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0" r:id="rId3"/>
    <p:sldId id="257" r:id="rId4"/>
    <p:sldId id="258" r:id="rId5"/>
    <p:sldId id="271" r:id="rId6"/>
    <p:sldId id="272" r:id="rId7"/>
    <p:sldId id="273" r:id="rId8"/>
    <p:sldId id="274" r:id="rId9"/>
    <p:sldId id="275" r:id="rId10"/>
    <p:sldId id="263" r:id="rId11"/>
    <p:sldId id="264" r:id="rId12"/>
    <p:sldId id="265" r:id="rId13"/>
    <p:sldId id="266" r:id="rId14"/>
    <p:sldId id="268" r:id="rId15"/>
    <p:sldId id="276" r:id="rId16"/>
    <p:sldId id="277" r:id="rId17"/>
    <p:sldId id="278" r:id="rId18"/>
    <p:sldId id="279" r:id="rId19"/>
    <p:sldId id="280" r:id="rId20"/>
    <p:sldId id="267" r:id="rId21"/>
    <p:sldId id="269" r:id="rId22"/>
  </p:sldIdLst>
  <p:sldSz cx="12192000" cy="6858000"/>
  <p:notesSz cx="6858000" cy="9144000"/>
  <p:embeddedFontLst>
    <p:embeddedFont>
      <p:font typeface="Calibri" pitchFamily="34" charset="0"/>
      <p:regular r:id="rId23"/>
      <p:bold r:id="rId24"/>
      <p:italic r:id="rId25"/>
      <p:boldItalic r:id="rId26"/>
    </p:embeddedFont>
    <p:embeddedFont>
      <p:font typeface="Muthiara -Demo Version-" charset="0"/>
      <p:regular r:id="rId27"/>
    </p:embeddedFont>
    <p:embeddedFont>
      <p:font typeface="Dashing Unicorn" charset="0"/>
      <p:regular r:id="rId28"/>
    </p:embeddedFont>
    <p:embeddedFont>
      <p:font typeface="Calibri Light" pitchFamily="34" charset="0"/>
      <p:regular r:id="rId29"/>
      <p: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8B56"/>
    <a:srgbClr val="C8A77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p:scale>
          <a:sx n="80" d="100"/>
          <a:sy n="80" d="100"/>
        </p:scale>
        <p:origin x="-342"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15F55D-6BB8-4111-819C-8C08B1C5C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901C8FD-4607-459B-A736-B69184C3FA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B64B2AB-CD1A-4189-8217-E87427F53E56}"/>
              </a:ext>
            </a:extLst>
          </p:cNvPr>
          <p:cNvSpPr>
            <a:spLocks noGrp="1"/>
          </p:cNvSpPr>
          <p:nvPr>
            <p:ph type="dt" sz="half" idx="10"/>
          </p:nvPr>
        </p:nvSpPr>
        <p:spPr/>
        <p:txBody>
          <a:bodyPr/>
          <a:lstStyle/>
          <a:p>
            <a:fld id="{69714E96-AEB8-4E78-A3AC-1D3685C94708}" type="datetimeFigureOut">
              <a:rPr lang="en-US" smtClean="0"/>
              <a:pPr/>
              <a:t>6/29/2022</a:t>
            </a:fld>
            <a:endParaRPr lang="en-US"/>
          </a:p>
        </p:txBody>
      </p:sp>
      <p:sp>
        <p:nvSpPr>
          <p:cNvPr id="5" name="Footer Placeholder 4">
            <a:extLst>
              <a:ext uri="{FF2B5EF4-FFF2-40B4-BE49-F238E27FC236}">
                <a16:creationId xmlns:a16="http://schemas.microsoft.com/office/drawing/2014/main" xmlns="" id="{81565188-715F-4B7F-9732-232DCF2034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D4BAD15-F145-4B64-B5A4-CE84D730623A}"/>
              </a:ext>
            </a:extLst>
          </p:cNvPr>
          <p:cNvSpPr>
            <a:spLocks noGrp="1"/>
          </p:cNvSpPr>
          <p:nvPr>
            <p:ph type="sldNum" sz="quarter" idx="12"/>
          </p:nvPr>
        </p:nvSpPr>
        <p:spPr/>
        <p:txBody>
          <a:bodyPr/>
          <a:lstStyle/>
          <a:p>
            <a:fld id="{78D37037-2BA3-4AF6-ABE3-3A55A51C8D5B}" type="slidenum">
              <a:rPr lang="en-US" smtClean="0"/>
              <a:pPr/>
              <a:t>‹#›</a:t>
            </a:fld>
            <a:endParaRPr lang="en-US"/>
          </a:p>
        </p:txBody>
      </p:sp>
    </p:spTree>
    <p:extLst>
      <p:ext uri="{BB962C8B-B14F-4D97-AF65-F5344CB8AC3E}">
        <p14:creationId xmlns="" xmlns:p14="http://schemas.microsoft.com/office/powerpoint/2010/main" val="1627304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9CDD99-AD03-47B4-B9F5-4AB6947276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7113AA9-2787-4841-8585-9D0F48AF40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DA8FDB-4248-467F-ADC2-63D7710BC64F}"/>
              </a:ext>
            </a:extLst>
          </p:cNvPr>
          <p:cNvSpPr>
            <a:spLocks noGrp="1"/>
          </p:cNvSpPr>
          <p:nvPr>
            <p:ph type="dt" sz="half" idx="10"/>
          </p:nvPr>
        </p:nvSpPr>
        <p:spPr/>
        <p:txBody>
          <a:bodyPr/>
          <a:lstStyle/>
          <a:p>
            <a:fld id="{69714E96-AEB8-4E78-A3AC-1D3685C94708}" type="datetimeFigureOut">
              <a:rPr lang="en-US" smtClean="0"/>
              <a:pPr/>
              <a:t>6/29/2022</a:t>
            </a:fld>
            <a:endParaRPr lang="en-US"/>
          </a:p>
        </p:txBody>
      </p:sp>
      <p:sp>
        <p:nvSpPr>
          <p:cNvPr id="5" name="Footer Placeholder 4">
            <a:extLst>
              <a:ext uri="{FF2B5EF4-FFF2-40B4-BE49-F238E27FC236}">
                <a16:creationId xmlns:a16="http://schemas.microsoft.com/office/drawing/2014/main" xmlns="" id="{1C343792-0B60-47D2-A318-EF1F91E3A3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CB47353-F5AC-4DCB-A066-245D63559639}"/>
              </a:ext>
            </a:extLst>
          </p:cNvPr>
          <p:cNvSpPr>
            <a:spLocks noGrp="1"/>
          </p:cNvSpPr>
          <p:nvPr>
            <p:ph type="sldNum" sz="quarter" idx="12"/>
          </p:nvPr>
        </p:nvSpPr>
        <p:spPr/>
        <p:txBody>
          <a:bodyPr/>
          <a:lstStyle/>
          <a:p>
            <a:fld id="{78D37037-2BA3-4AF6-ABE3-3A55A51C8D5B}" type="slidenum">
              <a:rPr lang="en-US" smtClean="0"/>
              <a:pPr/>
              <a:t>‹#›</a:t>
            </a:fld>
            <a:endParaRPr lang="en-US"/>
          </a:p>
        </p:txBody>
      </p:sp>
    </p:spTree>
    <p:extLst>
      <p:ext uri="{BB962C8B-B14F-4D97-AF65-F5344CB8AC3E}">
        <p14:creationId xmlns="" xmlns:p14="http://schemas.microsoft.com/office/powerpoint/2010/main" val="148417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7B3F192-EF38-4E84-AD17-E57A756889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3AF6C9A-9D38-43FA-9AF2-BE0ED6C42D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636414F-90D9-4BC9-A7B5-6FC0380928E7}"/>
              </a:ext>
            </a:extLst>
          </p:cNvPr>
          <p:cNvSpPr>
            <a:spLocks noGrp="1"/>
          </p:cNvSpPr>
          <p:nvPr>
            <p:ph type="dt" sz="half" idx="10"/>
          </p:nvPr>
        </p:nvSpPr>
        <p:spPr/>
        <p:txBody>
          <a:bodyPr/>
          <a:lstStyle/>
          <a:p>
            <a:fld id="{69714E96-AEB8-4E78-A3AC-1D3685C94708}" type="datetimeFigureOut">
              <a:rPr lang="en-US" smtClean="0"/>
              <a:pPr/>
              <a:t>6/29/2022</a:t>
            </a:fld>
            <a:endParaRPr lang="en-US"/>
          </a:p>
        </p:txBody>
      </p:sp>
      <p:sp>
        <p:nvSpPr>
          <p:cNvPr id="5" name="Footer Placeholder 4">
            <a:extLst>
              <a:ext uri="{FF2B5EF4-FFF2-40B4-BE49-F238E27FC236}">
                <a16:creationId xmlns:a16="http://schemas.microsoft.com/office/drawing/2014/main" xmlns="" id="{30415C89-2572-49D5-B1B4-5A10280C22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AD7765E-3181-4ECA-8219-0C016816366D}"/>
              </a:ext>
            </a:extLst>
          </p:cNvPr>
          <p:cNvSpPr>
            <a:spLocks noGrp="1"/>
          </p:cNvSpPr>
          <p:nvPr>
            <p:ph type="sldNum" sz="quarter" idx="12"/>
          </p:nvPr>
        </p:nvSpPr>
        <p:spPr/>
        <p:txBody>
          <a:bodyPr/>
          <a:lstStyle/>
          <a:p>
            <a:fld id="{78D37037-2BA3-4AF6-ABE3-3A55A51C8D5B}" type="slidenum">
              <a:rPr lang="en-US" smtClean="0"/>
              <a:pPr/>
              <a:t>‹#›</a:t>
            </a:fld>
            <a:endParaRPr lang="en-US"/>
          </a:p>
        </p:txBody>
      </p:sp>
    </p:spTree>
    <p:extLst>
      <p:ext uri="{BB962C8B-B14F-4D97-AF65-F5344CB8AC3E}">
        <p14:creationId xmlns="" xmlns:p14="http://schemas.microsoft.com/office/powerpoint/2010/main" val="307972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4685C3-4680-496A-8B71-129FC287A1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3444E1F-1D53-4DDC-A97B-DA7C1BB8BB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60A942-D9A8-4750-A5CE-CBE985468686}"/>
              </a:ext>
            </a:extLst>
          </p:cNvPr>
          <p:cNvSpPr>
            <a:spLocks noGrp="1"/>
          </p:cNvSpPr>
          <p:nvPr>
            <p:ph type="dt" sz="half" idx="10"/>
          </p:nvPr>
        </p:nvSpPr>
        <p:spPr/>
        <p:txBody>
          <a:bodyPr/>
          <a:lstStyle/>
          <a:p>
            <a:fld id="{69714E96-AEB8-4E78-A3AC-1D3685C94708}" type="datetimeFigureOut">
              <a:rPr lang="en-US" smtClean="0"/>
              <a:pPr/>
              <a:t>6/29/2022</a:t>
            </a:fld>
            <a:endParaRPr lang="en-US"/>
          </a:p>
        </p:txBody>
      </p:sp>
      <p:sp>
        <p:nvSpPr>
          <p:cNvPr id="5" name="Footer Placeholder 4">
            <a:extLst>
              <a:ext uri="{FF2B5EF4-FFF2-40B4-BE49-F238E27FC236}">
                <a16:creationId xmlns:a16="http://schemas.microsoft.com/office/drawing/2014/main" xmlns="" id="{D423BD72-C734-4DD4-82E4-3FCBE9983A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BC6343-801E-4F96-934D-11500A136452}"/>
              </a:ext>
            </a:extLst>
          </p:cNvPr>
          <p:cNvSpPr>
            <a:spLocks noGrp="1"/>
          </p:cNvSpPr>
          <p:nvPr>
            <p:ph type="sldNum" sz="quarter" idx="12"/>
          </p:nvPr>
        </p:nvSpPr>
        <p:spPr/>
        <p:txBody>
          <a:bodyPr/>
          <a:lstStyle/>
          <a:p>
            <a:fld id="{78D37037-2BA3-4AF6-ABE3-3A55A51C8D5B}" type="slidenum">
              <a:rPr lang="en-US" smtClean="0"/>
              <a:pPr/>
              <a:t>‹#›</a:t>
            </a:fld>
            <a:endParaRPr lang="en-US"/>
          </a:p>
        </p:txBody>
      </p:sp>
    </p:spTree>
    <p:extLst>
      <p:ext uri="{BB962C8B-B14F-4D97-AF65-F5344CB8AC3E}">
        <p14:creationId xmlns="" xmlns:p14="http://schemas.microsoft.com/office/powerpoint/2010/main" val="2147481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28E818-2F0E-4BF6-84C8-EC831D637B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CEA9D2B-52F9-4B75-8060-19309A1DA1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8858421-49D1-40AE-9B14-D7461F195788}"/>
              </a:ext>
            </a:extLst>
          </p:cNvPr>
          <p:cNvSpPr>
            <a:spLocks noGrp="1"/>
          </p:cNvSpPr>
          <p:nvPr>
            <p:ph type="dt" sz="half" idx="10"/>
          </p:nvPr>
        </p:nvSpPr>
        <p:spPr/>
        <p:txBody>
          <a:bodyPr/>
          <a:lstStyle/>
          <a:p>
            <a:fld id="{69714E96-AEB8-4E78-A3AC-1D3685C94708}" type="datetimeFigureOut">
              <a:rPr lang="en-US" smtClean="0"/>
              <a:pPr/>
              <a:t>6/29/2022</a:t>
            </a:fld>
            <a:endParaRPr lang="en-US"/>
          </a:p>
        </p:txBody>
      </p:sp>
      <p:sp>
        <p:nvSpPr>
          <p:cNvPr id="5" name="Footer Placeholder 4">
            <a:extLst>
              <a:ext uri="{FF2B5EF4-FFF2-40B4-BE49-F238E27FC236}">
                <a16:creationId xmlns:a16="http://schemas.microsoft.com/office/drawing/2014/main" xmlns="" id="{6539AC04-12AF-497C-8156-E3FF624BE2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15B24F9-F395-425A-B45A-2352D7EAC217}"/>
              </a:ext>
            </a:extLst>
          </p:cNvPr>
          <p:cNvSpPr>
            <a:spLocks noGrp="1"/>
          </p:cNvSpPr>
          <p:nvPr>
            <p:ph type="sldNum" sz="quarter" idx="12"/>
          </p:nvPr>
        </p:nvSpPr>
        <p:spPr/>
        <p:txBody>
          <a:bodyPr/>
          <a:lstStyle/>
          <a:p>
            <a:fld id="{78D37037-2BA3-4AF6-ABE3-3A55A51C8D5B}" type="slidenum">
              <a:rPr lang="en-US" smtClean="0"/>
              <a:pPr/>
              <a:t>‹#›</a:t>
            </a:fld>
            <a:endParaRPr lang="en-US"/>
          </a:p>
        </p:txBody>
      </p:sp>
    </p:spTree>
    <p:extLst>
      <p:ext uri="{BB962C8B-B14F-4D97-AF65-F5344CB8AC3E}">
        <p14:creationId xmlns="" xmlns:p14="http://schemas.microsoft.com/office/powerpoint/2010/main" val="141823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E94689-AEFB-4630-9D4A-359A04E847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A30A043-BAA0-404E-A245-024554E390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B7AD6C7-AD5B-4539-A55C-7A75ED2BA0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D687CE7-7B51-48E4-B1AE-15391AEB022D}"/>
              </a:ext>
            </a:extLst>
          </p:cNvPr>
          <p:cNvSpPr>
            <a:spLocks noGrp="1"/>
          </p:cNvSpPr>
          <p:nvPr>
            <p:ph type="dt" sz="half" idx="10"/>
          </p:nvPr>
        </p:nvSpPr>
        <p:spPr/>
        <p:txBody>
          <a:bodyPr/>
          <a:lstStyle/>
          <a:p>
            <a:fld id="{69714E96-AEB8-4E78-A3AC-1D3685C94708}" type="datetimeFigureOut">
              <a:rPr lang="en-US" smtClean="0"/>
              <a:pPr/>
              <a:t>6/29/2022</a:t>
            </a:fld>
            <a:endParaRPr lang="en-US"/>
          </a:p>
        </p:txBody>
      </p:sp>
      <p:sp>
        <p:nvSpPr>
          <p:cNvPr id="6" name="Footer Placeholder 5">
            <a:extLst>
              <a:ext uri="{FF2B5EF4-FFF2-40B4-BE49-F238E27FC236}">
                <a16:creationId xmlns:a16="http://schemas.microsoft.com/office/drawing/2014/main" xmlns="" id="{8B0FC2B6-5027-4914-A366-02271F4FE6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AEAB264-DE5A-4FC0-A228-261E25977BB8}"/>
              </a:ext>
            </a:extLst>
          </p:cNvPr>
          <p:cNvSpPr>
            <a:spLocks noGrp="1"/>
          </p:cNvSpPr>
          <p:nvPr>
            <p:ph type="sldNum" sz="quarter" idx="12"/>
          </p:nvPr>
        </p:nvSpPr>
        <p:spPr/>
        <p:txBody>
          <a:bodyPr/>
          <a:lstStyle/>
          <a:p>
            <a:fld id="{78D37037-2BA3-4AF6-ABE3-3A55A51C8D5B}" type="slidenum">
              <a:rPr lang="en-US" smtClean="0"/>
              <a:pPr/>
              <a:t>‹#›</a:t>
            </a:fld>
            <a:endParaRPr lang="en-US"/>
          </a:p>
        </p:txBody>
      </p:sp>
    </p:spTree>
    <p:extLst>
      <p:ext uri="{BB962C8B-B14F-4D97-AF65-F5344CB8AC3E}">
        <p14:creationId xmlns="" xmlns:p14="http://schemas.microsoft.com/office/powerpoint/2010/main" val="1747447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216298-4E90-4056-B786-5A994C4F25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DBF5921-CF58-4916-9429-71E35E9052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95E4C96-968E-4CEC-AE69-6B1D17FC34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1C2DD12-CA48-44AC-BA59-1F94645409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2A9AF17-A765-4101-AA5C-B86DD291A5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E786B0A-0AFD-4FC6-B2B2-60E5B53674C7}"/>
              </a:ext>
            </a:extLst>
          </p:cNvPr>
          <p:cNvSpPr>
            <a:spLocks noGrp="1"/>
          </p:cNvSpPr>
          <p:nvPr>
            <p:ph type="dt" sz="half" idx="10"/>
          </p:nvPr>
        </p:nvSpPr>
        <p:spPr/>
        <p:txBody>
          <a:bodyPr/>
          <a:lstStyle/>
          <a:p>
            <a:fld id="{69714E96-AEB8-4E78-A3AC-1D3685C94708}" type="datetimeFigureOut">
              <a:rPr lang="en-US" smtClean="0"/>
              <a:pPr/>
              <a:t>6/29/2022</a:t>
            </a:fld>
            <a:endParaRPr lang="en-US"/>
          </a:p>
        </p:txBody>
      </p:sp>
      <p:sp>
        <p:nvSpPr>
          <p:cNvPr id="8" name="Footer Placeholder 7">
            <a:extLst>
              <a:ext uri="{FF2B5EF4-FFF2-40B4-BE49-F238E27FC236}">
                <a16:creationId xmlns:a16="http://schemas.microsoft.com/office/drawing/2014/main" xmlns="" id="{979EFA51-D88D-4DE3-8D04-3E648ACA71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B862D41-91FF-4BB4-A536-C5B953A47AF3}"/>
              </a:ext>
            </a:extLst>
          </p:cNvPr>
          <p:cNvSpPr>
            <a:spLocks noGrp="1"/>
          </p:cNvSpPr>
          <p:nvPr>
            <p:ph type="sldNum" sz="quarter" idx="12"/>
          </p:nvPr>
        </p:nvSpPr>
        <p:spPr/>
        <p:txBody>
          <a:bodyPr/>
          <a:lstStyle/>
          <a:p>
            <a:fld id="{78D37037-2BA3-4AF6-ABE3-3A55A51C8D5B}" type="slidenum">
              <a:rPr lang="en-US" smtClean="0"/>
              <a:pPr/>
              <a:t>‹#›</a:t>
            </a:fld>
            <a:endParaRPr lang="en-US"/>
          </a:p>
        </p:txBody>
      </p:sp>
    </p:spTree>
    <p:extLst>
      <p:ext uri="{BB962C8B-B14F-4D97-AF65-F5344CB8AC3E}">
        <p14:creationId xmlns="" xmlns:p14="http://schemas.microsoft.com/office/powerpoint/2010/main" val="2329012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6E27DE-FF9C-4677-AE86-D078A51BB3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60BDF22-5AAD-4FAF-AC29-E202E95F183C}"/>
              </a:ext>
            </a:extLst>
          </p:cNvPr>
          <p:cNvSpPr>
            <a:spLocks noGrp="1"/>
          </p:cNvSpPr>
          <p:nvPr>
            <p:ph type="dt" sz="half" idx="10"/>
          </p:nvPr>
        </p:nvSpPr>
        <p:spPr/>
        <p:txBody>
          <a:bodyPr/>
          <a:lstStyle/>
          <a:p>
            <a:fld id="{69714E96-AEB8-4E78-A3AC-1D3685C94708}" type="datetimeFigureOut">
              <a:rPr lang="en-US" smtClean="0"/>
              <a:pPr/>
              <a:t>6/29/2022</a:t>
            </a:fld>
            <a:endParaRPr lang="en-US"/>
          </a:p>
        </p:txBody>
      </p:sp>
      <p:sp>
        <p:nvSpPr>
          <p:cNvPr id="4" name="Footer Placeholder 3">
            <a:extLst>
              <a:ext uri="{FF2B5EF4-FFF2-40B4-BE49-F238E27FC236}">
                <a16:creationId xmlns:a16="http://schemas.microsoft.com/office/drawing/2014/main" xmlns="" id="{27C358F5-0EC9-46B1-8972-75BA39DBEE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8266C66-0D1C-4E96-ACB4-E3F76C29E47B}"/>
              </a:ext>
            </a:extLst>
          </p:cNvPr>
          <p:cNvSpPr>
            <a:spLocks noGrp="1"/>
          </p:cNvSpPr>
          <p:nvPr>
            <p:ph type="sldNum" sz="quarter" idx="12"/>
          </p:nvPr>
        </p:nvSpPr>
        <p:spPr/>
        <p:txBody>
          <a:bodyPr/>
          <a:lstStyle/>
          <a:p>
            <a:fld id="{78D37037-2BA3-4AF6-ABE3-3A55A51C8D5B}" type="slidenum">
              <a:rPr lang="en-US" smtClean="0"/>
              <a:pPr/>
              <a:t>‹#›</a:t>
            </a:fld>
            <a:endParaRPr lang="en-US"/>
          </a:p>
        </p:txBody>
      </p:sp>
    </p:spTree>
    <p:extLst>
      <p:ext uri="{BB962C8B-B14F-4D97-AF65-F5344CB8AC3E}">
        <p14:creationId xmlns="" xmlns:p14="http://schemas.microsoft.com/office/powerpoint/2010/main" val="4254703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44A2DCB-3959-4BB4-9841-2CB2C7994E94}"/>
              </a:ext>
            </a:extLst>
          </p:cNvPr>
          <p:cNvSpPr>
            <a:spLocks noGrp="1"/>
          </p:cNvSpPr>
          <p:nvPr>
            <p:ph type="dt" sz="half" idx="10"/>
          </p:nvPr>
        </p:nvSpPr>
        <p:spPr/>
        <p:txBody>
          <a:bodyPr/>
          <a:lstStyle/>
          <a:p>
            <a:fld id="{69714E96-AEB8-4E78-A3AC-1D3685C94708}" type="datetimeFigureOut">
              <a:rPr lang="en-US" smtClean="0"/>
              <a:pPr/>
              <a:t>6/29/2022</a:t>
            </a:fld>
            <a:endParaRPr lang="en-US"/>
          </a:p>
        </p:txBody>
      </p:sp>
      <p:sp>
        <p:nvSpPr>
          <p:cNvPr id="3" name="Footer Placeholder 2">
            <a:extLst>
              <a:ext uri="{FF2B5EF4-FFF2-40B4-BE49-F238E27FC236}">
                <a16:creationId xmlns:a16="http://schemas.microsoft.com/office/drawing/2014/main" xmlns="" id="{F4226B60-E063-4F6B-AEBF-08DF3552E6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87A8A77-D4D0-4FCD-9CB2-F897ED3E385F}"/>
              </a:ext>
            </a:extLst>
          </p:cNvPr>
          <p:cNvSpPr>
            <a:spLocks noGrp="1"/>
          </p:cNvSpPr>
          <p:nvPr>
            <p:ph type="sldNum" sz="quarter" idx="12"/>
          </p:nvPr>
        </p:nvSpPr>
        <p:spPr/>
        <p:txBody>
          <a:bodyPr/>
          <a:lstStyle/>
          <a:p>
            <a:fld id="{78D37037-2BA3-4AF6-ABE3-3A55A51C8D5B}" type="slidenum">
              <a:rPr lang="en-US" smtClean="0"/>
              <a:pPr/>
              <a:t>‹#›</a:t>
            </a:fld>
            <a:endParaRPr lang="en-US"/>
          </a:p>
        </p:txBody>
      </p:sp>
    </p:spTree>
    <p:extLst>
      <p:ext uri="{BB962C8B-B14F-4D97-AF65-F5344CB8AC3E}">
        <p14:creationId xmlns="" xmlns:p14="http://schemas.microsoft.com/office/powerpoint/2010/main" val="3268779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CF61CE-E282-492D-9B2A-F6AE655161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0CBEA8F-2367-45C7-9C72-9269DEB368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155CDC1-79F0-4060-85F2-C403B5C104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11E90DC-71DF-4C13-89EB-2A96E7DB61CB}"/>
              </a:ext>
            </a:extLst>
          </p:cNvPr>
          <p:cNvSpPr>
            <a:spLocks noGrp="1"/>
          </p:cNvSpPr>
          <p:nvPr>
            <p:ph type="dt" sz="half" idx="10"/>
          </p:nvPr>
        </p:nvSpPr>
        <p:spPr/>
        <p:txBody>
          <a:bodyPr/>
          <a:lstStyle/>
          <a:p>
            <a:fld id="{69714E96-AEB8-4E78-A3AC-1D3685C94708}" type="datetimeFigureOut">
              <a:rPr lang="en-US" smtClean="0"/>
              <a:pPr/>
              <a:t>6/29/2022</a:t>
            </a:fld>
            <a:endParaRPr lang="en-US"/>
          </a:p>
        </p:txBody>
      </p:sp>
      <p:sp>
        <p:nvSpPr>
          <p:cNvPr id="6" name="Footer Placeholder 5">
            <a:extLst>
              <a:ext uri="{FF2B5EF4-FFF2-40B4-BE49-F238E27FC236}">
                <a16:creationId xmlns:a16="http://schemas.microsoft.com/office/drawing/2014/main" xmlns="" id="{CACBCE9C-0E61-4DCC-AEA0-DF1E0E5194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BC547AB-2CE7-495B-BD8E-1A93FCC5905A}"/>
              </a:ext>
            </a:extLst>
          </p:cNvPr>
          <p:cNvSpPr>
            <a:spLocks noGrp="1"/>
          </p:cNvSpPr>
          <p:nvPr>
            <p:ph type="sldNum" sz="quarter" idx="12"/>
          </p:nvPr>
        </p:nvSpPr>
        <p:spPr/>
        <p:txBody>
          <a:bodyPr/>
          <a:lstStyle/>
          <a:p>
            <a:fld id="{78D37037-2BA3-4AF6-ABE3-3A55A51C8D5B}" type="slidenum">
              <a:rPr lang="en-US" smtClean="0"/>
              <a:pPr/>
              <a:t>‹#›</a:t>
            </a:fld>
            <a:endParaRPr lang="en-US"/>
          </a:p>
        </p:txBody>
      </p:sp>
    </p:spTree>
    <p:extLst>
      <p:ext uri="{BB962C8B-B14F-4D97-AF65-F5344CB8AC3E}">
        <p14:creationId xmlns="" xmlns:p14="http://schemas.microsoft.com/office/powerpoint/2010/main" val="2431359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F7EDF6-9A02-4579-81DD-0C61749C38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C26EC73-B831-4988-ABC5-6DCEF92D41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EF5B022-2422-4CF5-95C2-78BD54AC5D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0513527-D790-45DD-847C-894C50CE9CEA}"/>
              </a:ext>
            </a:extLst>
          </p:cNvPr>
          <p:cNvSpPr>
            <a:spLocks noGrp="1"/>
          </p:cNvSpPr>
          <p:nvPr>
            <p:ph type="dt" sz="half" idx="10"/>
          </p:nvPr>
        </p:nvSpPr>
        <p:spPr/>
        <p:txBody>
          <a:bodyPr/>
          <a:lstStyle/>
          <a:p>
            <a:fld id="{69714E96-AEB8-4E78-A3AC-1D3685C94708}" type="datetimeFigureOut">
              <a:rPr lang="en-US" smtClean="0"/>
              <a:pPr/>
              <a:t>6/29/2022</a:t>
            </a:fld>
            <a:endParaRPr lang="en-US"/>
          </a:p>
        </p:txBody>
      </p:sp>
      <p:sp>
        <p:nvSpPr>
          <p:cNvPr id="6" name="Footer Placeholder 5">
            <a:extLst>
              <a:ext uri="{FF2B5EF4-FFF2-40B4-BE49-F238E27FC236}">
                <a16:creationId xmlns:a16="http://schemas.microsoft.com/office/drawing/2014/main" xmlns="" id="{464706B3-2032-4963-BCA2-51FD3BDD06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315E112-66D1-4442-AA8C-E836E5D13B4D}"/>
              </a:ext>
            </a:extLst>
          </p:cNvPr>
          <p:cNvSpPr>
            <a:spLocks noGrp="1"/>
          </p:cNvSpPr>
          <p:nvPr>
            <p:ph type="sldNum" sz="quarter" idx="12"/>
          </p:nvPr>
        </p:nvSpPr>
        <p:spPr/>
        <p:txBody>
          <a:bodyPr/>
          <a:lstStyle/>
          <a:p>
            <a:fld id="{78D37037-2BA3-4AF6-ABE3-3A55A51C8D5B}" type="slidenum">
              <a:rPr lang="en-US" smtClean="0"/>
              <a:pPr/>
              <a:t>‹#›</a:t>
            </a:fld>
            <a:endParaRPr lang="en-US"/>
          </a:p>
        </p:txBody>
      </p:sp>
    </p:spTree>
    <p:extLst>
      <p:ext uri="{BB962C8B-B14F-4D97-AF65-F5344CB8AC3E}">
        <p14:creationId xmlns="" xmlns:p14="http://schemas.microsoft.com/office/powerpoint/2010/main" val="87638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B9D6C20-6107-4A71-8989-AE280EDC71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AFD65FB-2909-424D-AB22-72F176E4EE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5A2725D-D507-4ED1-84EA-8B2B288712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714E96-AEB8-4E78-A3AC-1D3685C94708}" type="datetimeFigureOut">
              <a:rPr lang="en-US" smtClean="0"/>
              <a:pPr/>
              <a:t>6/29/2022</a:t>
            </a:fld>
            <a:endParaRPr lang="en-US"/>
          </a:p>
        </p:txBody>
      </p:sp>
      <p:sp>
        <p:nvSpPr>
          <p:cNvPr id="5" name="Footer Placeholder 4">
            <a:extLst>
              <a:ext uri="{FF2B5EF4-FFF2-40B4-BE49-F238E27FC236}">
                <a16:creationId xmlns:a16="http://schemas.microsoft.com/office/drawing/2014/main" xmlns="" id="{2199EE2B-11D0-440D-AB84-9E82D5E991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9D8842A-C9B5-43C5-A989-960EE280B4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D37037-2BA3-4AF6-ABE3-3A55A51C8D5B}" type="slidenum">
              <a:rPr lang="en-US" smtClean="0"/>
              <a:pPr/>
              <a:t>‹#›</a:t>
            </a:fld>
            <a:endParaRPr lang="en-US"/>
          </a:p>
        </p:txBody>
      </p:sp>
    </p:spTree>
    <p:extLst>
      <p:ext uri="{BB962C8B-B14F-4D97-AF65-F5344CB8AC3E}">
        <p14:creationId xmlns="" xmlns:p14="http://schemas.microsoft.com/office/powerpoint/2010/main" val="2871565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 Id="rId9"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 Id="rId9" Type="http://schemas.openxmlformats.org/officeDocument/2006/relationships/image" Target="../media/image42.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 Id="rId9"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 Id="rId9"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3.png"/><Relationship Id="rId7"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7.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51.jpeg"/><Relationship Id="rId5" Type="http://schemas.openxmlformats.org/officeDocument/2006/relationships/image" Target="../media/image5.png"/><Relationship Id="rId10" Type="http://schemas.openxmlformats.org/officeDocument/2006/relationships/image" Target="../media/image50.jpeg"/><Relationship Id="rId4" Type="http://schemas.openxmlformats.org/officeDocument/2006/relationships/image" Target="../media/image48.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1.wdp"/><Relationship Id="rId10" Type="http://schemas.openxmlformats.org/officeDocument/2006/relationships/image" Target="../media/image23.png"/><Relationship Id="rId4" Type="http://schemas.openxmlformats.org/officeDocument/2006/relationships/image" Target="../media/image4.png"/><Relationship Id="rId9" Type="http://schemas.openxmlformats.org/officeDocument/2006/relationships/image" Target="../media/image22.jpe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1.wdp"/><Relationship Id="rId10" Type="http://schemas.openxmlformats.org/officeDocument/2006/relationships/image" Target="../media/image23.png"/><Relationship Id="rId4" Type="http://schemas.openxmlformats.org/officeDocument/2006/relationships/image" Target="../media/image4.png"/><Relationship Id="rId9" Type="http://schemas.openxmlformats.org/officeDocument/2006/relationships/image" Target="../media/image22.jpe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1.wdp"/><Relationship Id="rId10" Type="http://schemas.openxmlformats.org/officeDocument/2006/relationships/image" Target="../media/image23.png"/><Relationship Id="rId4" Type="http://schemas.openxmlformats.org/officeDocument/2006/relationships/image" Target="../media/image4.pn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20.jpeg"/><Relationship Id="rId12"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4.png"/><Relationship Id="rId5" Type="http://schemas.microsoft.com/office/2007/relationships/hdphoto" Target="../media/hdphoto1.wdp"/><Relationship Id="rId10" Type="http://schemas.openxmlformats.org/officeDocument/2006/relationships/image" Target="../media/image23.png"/><Relationship Id="rId4" Type="http://schemas.openxmlformats.org/officeDocument/2006/relationships/image" Target="../media/image4.png"/><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6.png"/><Relationship Id="rId5" Type="http://schemas.microsoft.com/office/2007/relationships/hdphoto" Target="../media/hdphoto1.wdp"/><Relationship Id="rId10" Type="http://schemas.openxmlformats.org/officeDocument/2006/relationships/image" Target="../media/image23.png"/><Relationship Id="rId4" Type="http://schemas.openxmlformats.org/officeDocument/2006/relationships/image" Target="../media/image4.png"/><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1.wdp"/><Relationship Id="rId10" Type="http://schemas.openxmlformats.org/officeDocument/2006/relationships/image" Target="../media/image23.png"/><Relationship Id="rId4" Type="http://schemas.openxmlformats.org/officeDocument/2006/relationships/image" Target="../media/image4.png"/><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32538EB8-CFF3-4730-8250-15364CD86718}"/>
              </a:ext>
            </a:extLst>
          </p:cNvPr>
          <p:cNvPicPr>
            <a:picLocks noChangeAspect="1"/>
          </p:cNvPicPr>
          <p:nvPr/>
        </p:nvPicPr>
        <p:blipFill rotWithShape="1">
          <a:blip r:embed="rId3">
            <a:extLst>
              <a:ext uri="{28A0092B-C50C-407E-A947-70E740481C1C}">
                <a14:useLocalDpi xmlns="" xmlns:a14="http://schemas.microsoft.com/office/drawing/2010/main"/>
              </a:ext>
            </a:extLst>
          </a:blip>
          <a:srcRect/>
          <a:stretch/>
        </p:blipFill>
        <p:spPr>
          <a:xfrm>
            <a:off x="7756957" y="3394364"/>
            <a:ext cx="4435043" cy="3463636"/>
          </a:xfrm>
          <a:prstGeom prst="rect">
            <a:avLst/>
          </a:prstGeom>
        </p:spPr>
      </p:pic>
      <p:pic>
        <p:nvPicPr>
          <p:cNvPr id="15" name="Picture 14">
            <a:extLst>
              <a:ext uri="{FF2B5EF4-FFF2-40B4-BE49-F238E27FC236}">
                <a16:creationId xmlns:a16="http://schemas.microsoft.com/office/drawing/2014/main" xmlns="" id="{4781C737-58A7-464C-8F9B-543B3C26F616}"/>
              </a:ext>
            </a:extLst>
          </p:cNvPr>
          <p:cNvPicPr>
            <a:picLocks noChangeAspect="1"/>
          </p:cNvPicPr>
          <p:nvPr/>
        </p:nvPicPr>
        <p:blipFill rotWithShape="1">
          <a:blip r:embed="rId4">
            <a:extLst>
              <a:ext uri="{28A0092B-C50C-407E-A947-70E740481C1C}">
                <a14:useLocalDpi xmlns="" xmlns:a14="http://schemas.microsoft.com/office/drawing/2010/main"/>
              </a:ext>
            </a:extLst>
          </a:blip>
          <a:srcRect/>
          <a:stretch/>
        </p:blipFill>
        <p:spPr>
          <a:xfrm>
            <a:off x="0" y="0"/>
            <a:ext cx="6208291" cy="4696692"/>
          </a:xfrm>
          <a:prstGeom prst="rect">
            <a:avLst/>
          </a:prstGeom>
        </p:spPr>
      </p:pic>
      <p:pic>
        <p:nvPicPr>
          <p:cNvPr id="26" name="Picture 25">
            <a:extLst>
              <a:ext uri="{FF2B5EF4-FFF2-40B4-BE49-F238E27FC236}">
                <a16:creationId xmlns:a16="http://schemas.microsoft.com/office/drawing/2014/main" xmlns="" id="{2205173E-20A0-4EDB-98ED-24070FDDBBE5}"/>
              </a:ext>
            </a:extLst>
          </p:cNvPr>
          <p:cNvPicPr>
            <a:picLocks noChangeAspect="1"/>
          </p:cNvPicPr>
          <p:nvPr/>
        </p:nvPicPr>
        <p:blipFill rotWithShape="1">
          <a:blip r:embed="rId5" cstate="email">
            <a:extLst>
              <a:ext uri="{BEBA8EAE-BF5A-486C-A8C5-ECC9F3942E4B}">
                <a14:imgProps xmlns="" xmlns:a14="http://schemas.microsoft.com/office/drawing/2010/main">
                  <a14:imgLayer r:embed="rId6">
                    <a14:imgEffect>
                      <a14:backgroundRemoval t="13674" b="100000" l="10000" r="90000"/>
                    </a14:imgEffect>
                  </a14:imgLayer>
                </a14:imgProps>
              </a:ext>
              <a:ext uri="{28A0092B-C50C-407E-A947-70E740481C1C}">
                <a14:useLocalDpi xmlns="" xmlns:a14="http://schemas.microsoft.com/office/drawing/2010/main"/>
              </a:ext>
            </a:extLst>
          </a:blip>
          <a:srcRect/>
          <a:stretch/>
        </p:blipFill>
        <p:spPr>
          <a:xfrm rot="21327989" flipV="1">
            <a:off x="7276127" y="5071799"/>
            <a:ext cx="1682338" cy="1768619"/>
          </a:xfrm>
          <a:prstGeom prst="rect">
            <a:avLst/>
          </a:prstGeom>
        </p:spPr>
      </p:pic>
      <p:grpSp>
        <p:nvGrpSpPr>
          <p:cNvPr id="42" name="Group 41">
            <a:extLst>
              <a:ext uri="{FF2B5EF4-FFF2-40B4-BE49-F238E27FC236}">
                <a16:creationId xmlns:a16="http://schemas.microsoft.com/office/drawing/2014/main" xmlns="" id="{D445062A-2C0D-45D7-A32B-87A716117D57}"/>
              </a:ext>
            </a:extLst>
          </p:cNvPr>
          <p:cNvGrpSpPr/>
          <p:nvPr/>
        </p:nvGrpSpPr>
        <p:grpSpPr>
          <a:xfrm>
            <a:off x="336466" y="208814"/>
            <a:ext cx="2469647" cy="2561445"/>
            <a:chOff x="336466" y="208814"/>
            <a:chExt cx="2469647" cy="2561445"/>
          </a:xfrm>
        </p:grpSpPr>
        <p:grpSp>
          <p:nvGrpSpPr>
            <p:cNvPr id="31" name="Group 30">
              <a:extLst>
                <a:ext uri="{FF2B5EF4-FFF2-40B4-BE49-F238E27FC236}">
                  <a16:creationId xmlns:a16="http://schemas.microsoft.com/office/drawing/2014/main" xmlns="" id="{9A5B8056-A45B-49AE-BF72-05FEC498AB4B}"/>
                </a:ext>
              </a:extLst>
            </p:cNvPr>
            <p:cNvGrpSpPr/>
            <p:nvPr/>
          </p:nvGrpSpPr>
          <p:grpSpPr>
            <a:xfrm>
              <a:off x="678673" y="637847"/>
              <a:ext cx="2127440" cy="2132412"/>
              <a:chOff x="719815" y="630580"/>
              <a:chExt cx="2127440" cy="2132412"/>
            </a:xfrm>
          </p:grpSpPr>
          <p:pic>
            <p:nvPicPr>
              <p:cNvPr id="36" name="Picture 35">
                <a:extLst>
                  <a:ext uri="{FF2B5EF4-FFF2-40B4-BE49-F238E27FC236}">
                    <a16:creationId xmlns:a16="http://schemas.microsoft.com/office/drawing/2014/main" xmlns="" id="{7C07E8F0-E0F5-4F25-99A0-6D43C7089BBA}"/>
                  </a:ext>
                </a:extLst>
              </p:cNvPr>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rot="5400000" flipH="1">
                <a:off x="1581868" y="213629"/>
                <a:ext cx="848436" cy="1682338"/>
              </a:xfrm>
              <a:prstGeom prst="rect">
                <a:avLst/>
              </a:prstGeom>
              <a:effectLst>
                <a:outerShdw blurRad="63500" sx="102000" sy="102000" algn="ctr" rotWithShape="0">
                  <a:schemeClr val="bg1">
                    <a:alpha val="23000"/>
                  </a:schemeClr>
                </a:outerShdw>
              </a:effectLst>
            </p:spPr>
          </p:pic>
          <p:pic>
            <p:nvPicPr>
              <p:cNvPr id="37" name="Picture 36">
                <a:extLst>
                  <a:ext uri="{FF2B5EF4-FFF2-40B4-BE49-F238E27FC236}">
                    <a16:creationId xmlns:a16="http://schemas.microsoft.com/office/drawing/2014/main" xmlns="" id="{F361BD1B-FF69-43E9-BDEB-21B5A4ACF819}"/>
                  </a:ext>
                </a:extLst>
              </p:cNvPr>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rot="10800000">
                <a:off x="719815" y="1080654"/>
                <a:ext cx="848436" cy="1682338"/>
              </a:xfrm>
              <a:prstGeom prst="rect">
                <a:avLst/>
              </a:prstGeom>
              <a:effectLst>
                <a:outerShdw blurRad="63500" sx="102000" sy="102000" algn="ctr" rotWithShape="0">
                  <a:schemeClr val="bg1">
                    <a:alpha val="23000"/>
                  </a:schemeClr>
                </a:outerShdw>
              </a:effectLst>
            </p:spPr>
          </p:pic>
        </p:grpSp>
        <p:pic>
          <p:nvPicPr>
            <p:cNvPr id="21" name="Picture 20">
              <a:extLst>
                <a:ext uri="{FF2B5EF4-FFF2-40B4-BE49-F238E27FC236}">
                  <a16:creationId xmlns:a16="http://schemas.microsoft.com/office/drawing/2014/main" xmlns="" id="{F7270AAF-6B31-4982-A417-90FB600F0AEC}"/>
                </a:ext>
              </a:extLst>
            </p:cNvPr>
            <p:cNvPicPr>
              <a:picLocks noChangeAspect="1"/>
            </p:cNvPicPr>
            <p:nvPr/>
          </p:nvPicPr>
          <p:blipFill rotWithShape="1">
            <a:blip r:embed="rId5" cstate="email">
              <a:extLst>
                <a:ext uri="{BEBA8EAE-BF5A-486C-A8C5-ECC9F3942E4B}">
                  <a14:imgProps xmlns="" xmlns:a14="http://schemas.microsoft.com/office/drawing/2010/main">
                    <a14:imgLayer r:embed="rId6">
                      <a14:imgEffect>
                        <a14:backgroundRemoval t="13674" b="100000" l="10000" r="90000"/>
                      </a14:imgEffect>
                    </a14:imgLayer>
                  </a14:imgProps>
                </a:ext>
                <a:ext uri="{28A0092B-C50C-407E-A947-70E740481C1C}">
                  <a14:useLocalDpi xmlns="" xmlns:a14="http://schemas.microsoft.com/office/drawing/2010/main"/>
                </a:ext>
              </a:extLst>
            </a:blip>
            <a:srcRect/>
            <a:stretch/>
          </p:blipFill>
          <p:spPr>
            <a:xfrm rot="8735742" flipV="1">
              <a:off x="336466" y="208814"/>
              <a:ext cx="1682338" cy="1768619"/>
            </a:xfrm>
            <a:prstGeom prst="rect">
              <a:avLst/>
            </a:prstGeom>
          </p:spPr>
        </p:pic>
      </p:grpSp>
      <p:sp>
        <p:nvSpPr>
          <p:cNvPr id="9" name="Rectangle: Rounded Corners 8">
            <a:extLst>
              <a:ext uri="{FF2B5EF4-FFF2-40B4-BE49-F238E27FC236}">
                <a16:creationId xmlns:a16="http://schemas.microsoft.com/office/drawing/2014/main" xmlns="" id="{9873C61B-6550-4ADF-ADA4-7D5E6EEE235F}"/>
              </a:ext>
            </a:extLst>
          </p:cNvPr>
          <p:cNvSpPr/>
          <p:nvPr/>
        </p:nvSpPr>
        <p:spPr>
          <a:xfrm>
            <a:off x="1177635" y="1080654"/>
            <a:ext cx="9836730" cy="4696692"/>
          </a:xfrm>
          <a:prstGeom prst="roundRect">
            <a:avLst/>
          </a:prstGeom>
          <a:solidFill>
            <a:srgbClr val="B68B56"/>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xmlns="" id="{98744BA4-C9A8-461D-B989-794F010E7799}"/>
              </a:ext>
            </a:extLst>
          </p:cNvPr>
          <p:cNvSpPr/>
          <p:nvPr/>
        </p:nvSpPr>
        <p:spPr>
          <a:xfrm>
            <a:off x="1330035" y="1233054"/>
            <a:ext cx="9476510" cy="4350328"/>
          </a:xfrm>
          <a:prstGeom prst="roundRect">
            <a:avLst/>
          </a:prstGeom>
          <a:noFill/>
          <a:ln w="381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xmlns="" id="{01FA553B-03F9-4FF4-91E0-8CB6B4E20CB7}"/>
              </a:ext>
            </a:extLst>
          </p:cNvPr>
          <p:cNvPicPr>
            <a:picLocks noChangeAspect="1"/>
          </p:cNvPicPr>
          <p:nvPr/>
        </p:nvPicPr>
        <p:blipFill rotWithShape="1">
          <a:blip r:embed="rId8" cstate="email">
            <a:extLst>
              <a:ext uri="{28A0092B-C50C-407E-A947-70E740481C1C}">
                <a14:useLocalDpi xmlns="" xmlns:a14="http://schemas.microsoft.com/office/drawing/2010/main"/>
              </a:ext>
            </a:extLst>
          </a:blip>
          <a:srcRect/>
          <a:stretch/>
        </p:blipFill>
        <p:spPr>
          <a:xfrm>
            <a:off x="9779720" y="637847"/>
            <a:ext cx="1539444" cy="1477460"/>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xmlns="" id="{6AFA280C-E8C5-4FCE-BAD0-D5DFB13393D5}"/>
              </a:ext>
            </a:extLst>
          </p:cNvPr>
          <p:cNvPicPr>
            <a:picLocks noChangeAspect="1"/>
          </p:cNvPicPr>
          <p:nvPr/>
        </p:nvPicPr>
        <p:blipFill rotWithShape="1">
          <a:blip r:embed="rId9" cstate="email">
            <a:extLst>
              <a:ext uri="{28A0092B-C50C-407E-A947-70E740481C1C}">
                <a14:useLocalDpi xmlns="" xmlns:a14="http://schemas.microsoft.com/office/drawing/2010/main"/>
              </a:ext>
            </a:extLst>
          </a:blip>
          <a:srcRect/>
          <a:stretch/>
        </p:blipFill>
        <p:spPr>
          <a:xfrm>
            <a:off x="10491868" y="2056655"/>
            <a:ext cx="1044994" cy="1002918"/>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xmlns="" id="{A3A97590-5E45-4D6A-B9E2-22812CFBE1E5}"/>
              </a:ext>
            </a:extLst>
          </p:cNvPr>
          <p:cNvPicPr>
            <a:picLocks noChangeAspect="1"/>
          </p:cNvPicPr>
          <p:nvPr/>
        </p:nvPicPr>
        <p:blipFill rotWithShape="1">
          <a:blip r:embed="rId10" cstate="email">
            <a:extLst>
              <a:ext uri="{28A0092B-C50C-407E-A947-70E740481C1C}">
                <a14:useLocalDpi xmlns="" xmlns:a14="http://schemas.microsoft.com/office/drawing/2010/main"/>
              </a:ext>
            </a:extLst>
          </a:blip>
          <a:srcRect/>
          <a:stretch/>
        </p:blipFill>
        <p:spPr>
          <a:xfrm>
            <a:off x="9782310" y="2086188"/>
            <a:ext cx="633358" cy="607856"/>
          </a:xfrm>
          <a:prstGeom prst="rect">
            <a:avLst/>
          </a:prstGeom>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xmlns="" id="{0C114A3B-D7DF-46CE-8F69-1F30DD3DFD49}"/>
              </a:ext>
            </a:extLst>
          </p:cNvPr>
          <p:cNvPicPr>
            <a:picLocks noChangeAspect="1"/>
          </p:cNvPicPr>
          <p:nvPr/>
        </p:nvPicPr>
        <p:blipFill>
          <a:blip r:embed="rId11" cstate="email">
            <a:extLst>
              <a:ext uri="{28A0092B-C50C-407E-A947-70E740481C1C}">
                <a14:useLocalDpi xmlns="" xmlns:a14="http://schemas.microsoft.com/office/drawing/2010/main"/>
              </a:ext>
            </a:extLst>
          </a:blip>
          <a:stretch>
            <a:fillRect/>
          </a:stretch>
        </p:blipFill>
        <p:spPr>
          <a:xfrm>
            <a:off x="10134554" y="3547178"/>
            <a:ext cx="1214871" cy="2408931"/>
          </a:xfrm>
          <a:prstGeom prst="rect">
            <a:avLst/>
          </a:prstGeom>
        </p:spPr>
      </p:pic>
      <p:pic>
        <p:nvPicPr>
          <p:cNvPr id="29" name="Picture 28">
            <a:extLst>
              <a:ext uri="{FF2B5EF4-FFF2-40B4-BE49-F238E27FC236}">
                <a16:creationId xmlns:a16="http://schemas.microsoft.com/office/drawing/2014/main" xmlns="" id="{61A17F72-EDCD-4502-BC04-0B09593013DE}"/>
              </a:ext>
            </a:extLst>
          </p:cNvPr>
          <p:cNvPicPr>
            <a:picLocks noChangeAspect="1"/>
          </p:cNvPicPr>
          <p:nvPr/>
        </p:nvPicPr>
        <p:blipFill>
          <a:blip r:embed="rId12" cstate="email">
            <a:extLst>
              <a:ext uri="{28A0092B-C50C-407E-A947-70E740481C1C}">
                <a14:useLocalDpi xmlns="" xmlns:a14="http://schemas.microsoft.com/office/drawing/2010/main"/>
              </a:ext>
            </a:extLst>
          </a:blip>
          <a:stretch>
            <a:fillRect/>
          </a:stretch>
        </p:blipFill>
        <p:spPr>
          <a:xfrm flipH="1">
            <a:off x="9911492" y="4696692"/>
            <a:ext cx="691960" cy="1372066"/>
          </a:xfrm>
          <a:prstGeom prst="rect">
            <a:avLst/>
          </a:prstGeom>
          <a:effectLst>
            <a:outerShdw blurRad="63500" sx="102000" sy="102000" algn="ctr" rotWithShape="0">
              <a:schemeClr val="bg1">
                <a:alpha val="23000"/>
              </a:schemeClr>
            </a:outerShdw>
          </a:effectLst>
        </p:spPr>
      </p:pic>
      <p:sp>
        <p:nvSpPr>
          <p:cNvPr id="30" name="TextBox 29">
            <a:extLst>
              <a:ext uri="{FF2B5EF4-FFF2-40B4-BE49-F238E27FC236}">
                <a16:creationId xmlns:a16="http://schemas.microsoft.com/office/drawing/2014/main" xmlns="" id="{4FEF1EAC-969A-4322-9A1E-2D205DB892AB}"/>
              </a:ext>
            </a:extLst>
          </p:cNvPr>
          <p:cNvSpPr txBox="1"/>
          <p:nvPr/>
        </p:nvSpPr>
        <p:spPr>
          <a:xfrm>
            <a:off x="1645920" y="2554376"/>
            <a:ext cx="8294914" cy="1631216"/>
          </a:xfrm>
          <a:prstGeom prst="rect">
            <a:avLst/>
          </a:prstGeom>
          <a:noFill/>
        </p:spPr>
        <p:txBody>
          <a:bodyPr wrap="square" rtlCol="0">
            <a:spAutoFit/>
          </a:bodyPr>
          <a:lstStyle/>
          <a:p>
            <a:pPr algn="ctr"/>
            <a:r>
              <a:rPr lang="en-US" sz="5000" dirty="0" smtClean="0">
                <a:ln w="28575">
                  <a:solidFill>
                    <a:schemeClr val="accent4"/>
                  </a:solidFill>
                </a:ln>
                <a:solidFill>
                  <a:schemeClr val="accent6">
                    <a:lumMod val="75000"/>
                  </a:schemeClr>
                </a:solidFill>
                <a:effectLst>
                  <a:outerShdw blurRad="50800" dist="76200" dir="2700000" algn="tl" rotWithShape="0">
                    <a:prstClr val="black">
                      <a:alpha val="40000"/>
                    </a:prstClr>
                  </a:outerShdw>
                </a:effectLst>
                <a:latin typeface="Muthiara -Demo Version-" panose="02000500000000000000" pitchFamily="2" charset="0"/>
              </a:rPr>
              <a:t>POTENSIAL   </a:t>
            </a:r>
            <a:endParaRPr lang="en-US" sz="5000" dirty="0" smtClean="0">
              <a:ln w="28575">
                <a:solidFill>
                  <a:schemeClr val="accent4"/>
                </a:solidFill>
              </a:ln>
              <a:solidFill>
                <a:schemeClr val="accent6">
                  <a:lumMod val="75000"/>
                </a:schemeClr>
              </a:solidFill>
              <a:effectLst>
                <a:outerShdw blurRad="50800" dist="76200" dir="2700000" algn="tl" rotWithShape="0">
                  <a:prstClr val="black">
                    <a:alpha val="40000"/>
                  </a:prstClr>
                </a:outerShdw>
              </a:effectLst>
              <a:latin typeface="Muthiara -Demo Version-" panose="02000500000000000000" pitchFamily="2" charset="0"/>
            </a:endParaRPr>
          </a:p>
          <a:p>
            <a:pPr algn="ctr"/>
            <a:r>
              <a:rPr lang="en-US" sz="5000" dirty="0" smtClean="0">
                <a:ln w="28575">
                  <a:solidFill>
                    <a:schemeClr val="accent4"/>
                  </a:solidFill>
                </a:ln>
                <a:solidFill>
                  <a:schemeClr val="accent6">
                    <a:lumMod val="75000"/>
                  </a:schemeClr>
                </a:solidFill>
                <a:effectLst>
                  <a:outerShdw blurRad="50800" dist="76200" dir="2700000" algn="tl" rotWithShape="0">
                    <a:prstClr val="black">
                      <a:alpha val="40000"/>
                    </a:prstClr>
                  </a:outerShdw>
                </a:effectLst>
                <a:latin typeface="Muthiara -Demo Version-" panose="02000500000000000000" pitchFamily="2" charset="0"/>
              </a:rPr>
              <a:t>LISTRIK</a:t>
            </a:r>
            <a:endParaRPr lang="en-US" sz="5000" dirty="0">
              <a:ln w="28575">
                <a:solidFill>
                  <a:schemeClr val="accent4"/>
                </a:solidFill>
              </a:ln>
              <a:solidFill>
                <a:schemeClr val="accent6">
                  <a:lumMod val="75000"/>
                </a:schemeClr>
              </a:solidFill>
              <a:effectLst>
                <a:outerShdw blurRad="50800" dist="76200" dir="2700000" algn="tl" rotWithShape="0">
                  <a:prstClr val="black">
                    <a:alpha val="40000"/>
                  </a:prstClr>
                </a:outerShdw>
              </a:effectLst>
              <a:latin typeface="Muthiara -Demo Version-" panose="02000500000000000000" pitchFamily="2" charset="0"/>
            </a:endParaRPr>
          </a:p>
        </p:txBody>
      </p:sp>
      <p:pic>
        <p:nvPicPr>
          <p:cNvPr id="33" name="Picture 32">
            <a:extLst>
              <a:ext uri="{FF2B5EF4-FFF2-40B4-BE49-F238E27FC236}">
                <a16:creationId xmlns:a16="http://schemas.microsoft.com/office/drawing/2014/main" xmlns="" id="{FE1290D7-C058-4949-B706-AE19D5E0D983}"/>
              </a:ext>
            </a:extLst>
          </p:cNvPr>
          <p:cNvPicPr>
            <a:picLocks noChangeAspect="1"/>
          </p:cNvPicPr>
          <p:nvPr/>
        </p:nvPicPr>
        <p:blipFill rotWithShape="1">
          <a:blip r:embed="rId9" cstate="email">
            <a:extLst>
              <a:ext uri="{28A0092B-C50C-407E-A947-70E740481C1C}">
                <a14:useLocalDpi xmlns="" xmlns:a14="http://schemas.microsoft.com/office/drawing/2010/main"/>
              </a:ext>
            </a:extLst>
          </a:blip>
          <a:srcRect/>
          <a:stretch/>
        </p:blipFill>
        <p:spPr>
          <a:xfrm>
            <a:off x="707604" y="4572881"/>
            <a:ext cx="1044994" cy="1002918"/>
          </a:xfrm>
          <a:prstGeom prst="rect">
            <a:avLst/>
          </a:prstGeom>
          <a:effectLst>
            <a:outerShdw blurRad="50800" dist="38100" dir="2700000" algn="tl" rotWithShape="0">
              <a:prstClr val="black">
                <a:alpha val="40000"/>
              </a:prstClr>
            </a:outerShdw>
          </a:effectLst>
        </p:spPr>
      </p:pic>
      <p:pic>
        <p:nvPicPr>
          <p:cNvPr id="34" name="Picture 33">
            <a:extLst>
              <a:ext uri="{FF2B5EF4-FFF2-40B4-BE49-F238E27FC236}">
                <a16:creationId xmlns:a16="http://schemas.microsoft.com/office/drawing/2014/main" xmlns="" id="{7D387123-7916-4CDC-8011-0850CE416737}"/>
              </a:ext>
            </a:extLst>
          </p:cNvPr>
          <p:cNvPicPr>
            <a:picLocks noChangeAspect="1"/>
          </p:cNvPicPr>
          <p:nvPr/>
        </p:nvPicPr>
        <p:blipFill rotWithShape="1">
          <a:blip r:embed="rId10" cstate="email">
            <a:extLst>
              <a:ext uri="{28A0092B-C50C-407E-A947-70E740481C1C}">
                <a14:useLocalDpi xmlns="" xmlns:a14="http://schemas.microsoft.com/office/drawing/2010/main"/>
              </a:ext>
            </a:extLst>
          </a:blip>
          <a:srcRect/>
          <a:stretch/>
        </p:blipFill>
        <p:spPr>
          <a:xfrm>
            <a:off x="1330035" y="5476043"/>
            <a:ext cx="633358" cy="607856"/>
          </a:xfrm>
          <a:prstGeom prst="rect">
            <a:avLst/>
          </a:prstGeom>
          <a:effectLst>
            <a:outerShdw blurRad="50800" dist="38100" dir="2700000" algn="tl" rotWithShape="0">
              <a:prstClr val="black">
                <a:alpha val="40000"/>
              </a:prstClr>
            </a:outerShdw>
          </a:effectLst>
        </p:spPr>
      </p:pic>
      <p:pic>
        <p:nvPicPr>
          <p:cNvPr id="35" name="Picture 34">
            <a:extLst>
              <a:ext uri="{FF2B5EF4-FFF2-40B4-BE49-F238E27FC236}">
                <a16:creationId xmlns:a16="http://schemas.microsoft.com/office/drawing/2014/main" xmlns="" id="{F7FB4419-A29C-4982-8B54-DE3B227C503B}"/>
              </a:ext>
            </a:extLst>
          </p:cNvPr>
          <p:cNvPicPr>
            <a:picLocks noChangeAspect="1"/>
          </p:cNvPicPr>
          <p:nvPr/>
        </p:nvPicPr>
        <p:blipFill rotWithShape="1">
          <a:blip r:embed="rId10" cstate="email">
            <a:extLst>
              <a:ext uri="{28A0092B-C50C-407E-A947-70E740481C1C}">
                <a14:useLocalDpi xmlns="" xmlns:a14="http://schemas.microsoft.com/office/drawing/2010/main"/>
              </a:ext>
            </a:extLst>
          </a:blip>
          <a:srcRect/>
          <a:stretch/>
        </p:blipFill>
        <p:spPr>
          <a:xfrm>
            <a:off x="1852171" y="4933091"/>
            <a:ext cx="633358" cy="607856"/>
          </a:xfrm>
          <a:prstGeom prst="rect">
            <a:avLst/>
          </a:prstGeom>
          <a:effectLst>
            <a:outerShdw blurRad="50800" dist="38100" dir="2700000" algn="tl" rotWithShape="0">
              <a:prstClr val="black">
                <a:alpha val="40000"/>
              </a:prstClr>
            </a:outerShdw>
          </a:effectLst>
        </p:spPr>
      </p:pic>
      <p:cxnSp>
        <p:nvCxnSpPr>
          <p:cNvPr id="27" name="Straight Connector 26"/>
          <p:cNvCxnSpPr/>
          <p:nvPr/>
        </p:nvCxnSpPr>
        <p:spPr>
          <a:xfrm>
            <a:off x="2233749" y="2181497"/>
            <a:ext cx="7001691" cy="13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386149" y="2242456"/>
            <a:ext cx="7001691" cy="13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538549" y="2120533"/>
            <a:ext cx="7001691" cy="13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603864" y="4262844"/>
            <a:ext cx="7001691" cy="13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181492" y="4323803"/>
            <a:ext cx="7001691" cy="13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830286" y="4384762"/>
            <a:ext cx="7001691" cy="130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337066692"/>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par>
                                <p:cTn id="8" presetID="22" presetClass="entr" presetSubtype="2" fill="hold" nodeType="withEffect">
                                  <p:stCondLst>
                                    <p:cond delay="250"/>
                                  </p:stCondLst>
                                  <p:childTnLst>
                                    <p:set>
                                      <p:cBhvr>
                                        <p:cTn id="9" dur="1" fill="hold">
                                          <p:stCondLst>
                                            <p:cond delay="0"/>
                                          </p:stCondLst>
                                        </p:cTn>
                                        <p:tgtEl>
                                          <p:spTgt spid="17"/>
                                        </p:tgtEl>
                                        <p:attrNameLst>
                                          <p:attrName>style.visibility</p:attrName>
                                        </p:attrNameLst>
                                      </p:cBhvr>
                                      <p:to>
                                        <p:strVal val="visible"/>
                                      </p:to>
                                    </p:set>
                                    <p:animEffect transition="in" filter="wipe(right)">
                                      <p:cBhvr>
                                        <p:cTn id="10" dur="500"/>
                                        <p:tgtEl>
                                          <p:spTgt spid="17"/>
                                        </p:tgtEl>
                                      </p:cBhvr>
                                    </p:animEffect>
                                  </p:childTnLst>
                                </p:cTn>
                              </p:par>
                              <p:par>
                                <p:cTn id="11" presetID="53" presetClass="entr" presetSubtype="16" fill="hold" grpId="0" nodeType="withEffect">
                                  <p:stCondLst>
                                    <p:cond delay="50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par>
                          <p:cTn id="20" fill="hold">
                            <p:stCondLst>
                              <p:cond delay="1500"/>
                            </p:stCondLst>
                            <p:childTnLst>
                              <p:par>
                                <p:cTn id="21" presetID="2" presetClass="entr" presetSubtype="4" accel="16000" fill="hold" grpId="0" nodeType="afterEffect">
                                  <p:stCondLst>
                                    <p:cond delay="0"/>
                                  </p:stCondLst>
                                  <p:iterate type="lt">
                                    <p:tmPct val="8000"/>
                                  </p:iterate>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000" fill="hold"/>
                                        <p:tgtEl>
                                          <p:spTgt spid="30"/>
                                        </p:tgtEl>
                                        <p:attrNameLst>
                                          <p:attrName>ppt_x</p:attrName>
                                        </p:attrNameLst>
                                      </p:cBhvr>
                                      <p:tavLst>
                                        <p:tav tm="0">
                                          <p:val>
                                            <p:strVal val="#ppt_x"/>
                                          </p:val>
                                        </p:tav>
                                        <p:tav tm="100000">
                                          <p:val>
                                            <p:strVal val="#ppt_x"/>
                                          </p:val>
                                        </p:tav>
                                      </p:tavLst>
                                    </p:anim>
                                    <p:anim calcmode="lin" valueType="num">
                                      <p:cBhvr additive="base">
                                        <p:cTn id="24" dur="1000" fill="hold"/>
                                        <p:tgtEl>
                                          <p:spTgt spid="30"/>
                                        </p:tgtEl>
                                        <p:attrNameLst>
                                          <p:attrName>ppt_y</p:attrName>
                                        </p:attrNameLst>
                                      </p:cBhvr>
                                      <p:tavLst>
                                        <p:tav tm="0">
                                          <p:val>
                                            <p:strVal val="1+#ppt_h/2"/>
                                          </p:val>
                                        </p:tav>
                                        <p:tav tm="100000">
                                          <p:val>
                                            <p:strVal val="#ppt_y"/>
                                          </p:val>
                                        </p:tav>
                                      </p:tavLst>
                                    </p:anim>
                                  </p:childTnLst>
                                </p:cTn>
                              </p:par>
                            </p:childTnLst>
                          </p:cTn>
                        </p:par>
                        <p:par>
                          <p:cTn id="25" fill="hold">
                            <p:stCondLst>
                              <p:cond delay="3700"/>
                            </p:stCondLst>
                            <p:childTnLst>
                              <p:par>
                                <p:cTn id="26" presetID="31" presetClass="entr" presetSubtype="0"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1000" fill="hold"/>
                                        <p:tgtEl>
                                          <p:spTgt spid="19"/>
                                        </p:tgtEl>
                                        <p:attrNameLst>
                                          <p:attrName>ppt_w</p:attrName>
                                        </p:attrNameLst>
                                      </p:cBhvr>
                                      <p:tavLst>
                                        <p:tav tm="0">
                                          <p:val>
                                            <p:fltVal val="0"/>
                                          </p:val>
                                        </p:tav>
                                        <p:tav tm="100000">
                                          <p:val>
                                            <p:strVal val="#ppt_w"/>
                                          </p:val>
                                        </p:tav>
                                      </p:tavLst>
                                    </p:anim>
                                    <p:anim calcmode="lin" valueType="num">
                                      <p:cBhvr>
                                        <p:cTn id="29" dur="1000" fill="hold"/>
                                        <p:tgtEl>
                                          <p:spTgt spid="19"/>
                                        </p:tgtEl>
                                        <p:attrNameLst>
                                          <p:attrName>ppt_h</p:attrName>
                                        </p:attrNameLst>
                                      </p:cBhvr>
                                      <p:tavLst>
                                        <p:tav tm="0">
                                          <p:val>
                                            <p:fltVal val="0"/>
                                          </p:val>
                                        </p:tav>
                                        <p:tav tm="100000">
                                          <p:val>
                                            <p:strVal val="#ppt_h"/>
                                          </p:val>
                                        </p:tav>
                                      </p:tavLst>
                                    </p:anim>
                                    <p:anim calcmode="lin" valueType="num">
                                      <p:cBhvr>
                                        <p:cTn id="30" dur="1000" fill="hold"/>
                                        <p:tgtEl>
                                          <p:spTgt spid="19"/>
                                        </p:tgtEl>
                                        <p:attrNameLst>
                                          <p:attrName>style.rotation</p:attrName>
                                        </p:attrNameLst>
                                      </p:cBhvr>
                                      <p:tavLst>
                                        <p:tav tm="0">
                                          <p:val>
                                            <p:fltVal val="90"/>
                                          </p:val>
                                        </p:tav>
                                        <p:tav tm="100000">
                                          <p:val>
                                            <p:fltVal val="0"/>
                                          </p:val>
                                        </p:tav>
                                      </p:tavLst>
                                    </p:anim>
                                    <p:animEffect transition="in" filter="fade">
                                      <p:cBhvr>
                                        <p:cTn id="31" dur="1000"/>
                                        <p:tgtEl>
                                          <p:spTgt spid="19"/>
                                        </p:tgtEl>
                                      </p:cBhvr>
                                    </p:animEffect>
                                  </p:childTnLst>
                                </p:cTn>
                              </p:par>
                              <p:par>
                                <p:cTn id="32" presetID="31" presetClass="entr" presetSubtype="0" fill="hold" nodeType="withEffect">
                                  <p:stCondLst>
                                    <p:cond delay="250"/>
                                  </p:stCondLst>
                                  <p:childTnLst>
                                    <p:set>
                                      <p:cBhvr>
                                        <p:cTn id="33" dur="1" fill="hold">
                                          <p:stCondLst>
                                            <p:cond delay="0"/>
                                          </p:stCondLst>
                                        </p:cTn>
                                        <p:tgtEl>
                                          <p:spTgt spid="23"/>
                                        </p:tgtEl>
                                        <p:attrNameLst>
                                          <p:attrName>style.visibility</p:attrName>
                                        </p:attrNameLst>
                                      </p:cBhvr>
                                      <p:to>
                                        <p:strVal val="visible"/>
                                      </p:to>
                                    </p:set>
                                    <p:anim calcmode="lin" valueType="num">
                                      <p:cBhvr>
                                        <p:cTn id="34" dur="1000" fill="hold"/>
                                        <p:tgtEl>
                                          <p:spTgt spid="23"/>
                                        </p:tgtEl>
                                        <p:attrNameLst>
                                          <p:attrName>ppt_w</p:attrName>
                                        </p:attrNameLst>
                                      </p:cBhvr>
                                      <p:tavLst>
                                        <p:tav tm="0">
                                          <p:val>
                                            <p:fltVal val="0"/>
                                          </p:val>
                                        </p:tav>
                                        <p:tav tm="100000">
                                          <p:val>
                                            <p:strVal val="#ppt_w"/>
                                          </p:val>
                                        </p:tav>
                                      </p:tavLst>
                                    </p:anim>
                                    <p:anim calcmode="lin" valueType="num">
                                      <p:cBhvr>
                                        <p:cTn id="35" dur="1000" fill="hold"/>
                                        <p:tgtEl>
                                          <p:spTgt spid="23"/>
                                        </p:tgtEl>
                                        <p:attrNameLst>
                                          <p:attrName>ppt_h</p:attrName>
                                        </p:attrNameLst>
                                      </p:cBhvr>
                                      <p:tavLst>
                                        <p:tav tm="0">
                                          <p:val>
                                            <p:fltVal val="0"/>
                                          </p:val>
                                        </p:tav>
                                        <p:tav tm="100000">
                                          <p:val>
                                            <p:strVal val="#ppt_h"/>
                                          </p:val>
                                        </p:tav>
                                      </p:tavLst>
                                    </p:anim>
                                    <p:anim calcmode="lin" valueType="num">
                                      <p:cBhvr>
                                        <p:cTn id="36" dur="1000" fill="hold"/>
                                        <p:tgtEl>
                                          <p:spTgt spid="23"/>
                                        </p:tgtEl>
                                        <p:attrNameLst>
                                          <p:attrName>style.rotation</p:attrName>
                                        </p:attrNameLst>
                                      </p:cBhvr>
                                      <p:tavLst>
                                        <p:tav tm="0">
                                          <p:val>
                                            <p:fltVal val="90"/>
                                          </p:val>
                                        </p:tav>
                                        <p:tav tm="100000">
                                          <p:val>
                                            <p:fltVal val="0"/>
                                          </p:val>
                                        </p:tav>
                                      </p:tavLst>
                                    </p:anim>
                                    <p:animEffect transition="in" filter="fade">
                                      <p:cBhvr>
                                        <p:cTn id="37" dur="1000"/>
                                        <p:tgtEl>
                                          <p:spTgt spid="23"/>
                                        </p:tgtEl>
                                      </p:cBhvr>
                                    </p:animEffect>
                                  </p:childTnLst>
                                </p:cTn>
                              </p:par>
                              <p:par>
                                <p:cTn id="38" presetID="31" presetClass="entr" presetSubtype="0" fill="hold" nodeType="withEffect">
                                  <p:stCondLst>
                                    <p:cond delay="50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 calcmode="lin" valueType="num">
                                      <p:cBhvr>
                                        <p:cTn id="42" dur="1000" fill="hold"/>
                                        <p:tgtEl>
                                          <p:spTgt spid="22"/>
                                        </p:tgtEl>
                                        <p:attrNameLst>
                                          <p:attrName>style.rotation</p:attrName>
                                        </p:attrNameLst>
                                      </p:cBhvr>
                                      <p:tavLst>
                                        <p:tav tm="0">
                                          <p:val>
                                            <p:fltVal val="90"/>
                                          </p:val>
                                        </p:tav>
                                        <p:tav tm="100000">
                                          <p:val>
                                            <p:fltVal val="0"/>
                                          </p:val>
                                        </p:tav>
                                      </p:tavLst>
                                    </p:anim>
                                    <p:animEffect transition="in" filter="fade">
                                      <p:cBhvr>
                                        <p:cTn id="43" dur="1000"/>
                                        <p:tgtEl>
                                          <p:spTgt spid="22"/>
                                        </p:tgtEl>
                                      </p:cBhvr>
                                    </p:animEffect>
                                  </p:childTnLst>
                                </p:cTn>
                              </p:par>
                              <p:par>
                                <p:cTn id="44" presetID="31" presetClass="entr" presetSubtype="0" fill="hold" nodeType="withEffect">
                                  <p:stCondLst>
                                    <p:cond delay="750"/>
                                  </p:stCondLst>
                                  <p:childTnLst>
                                    <p:set>
                                      <p:cBhvr>
                                        <p:cTn id="45" dur="1" fill="hold">
                                          <p:stCondLst>
                                            <p:cond delay="0"/>
                                          </p:stCondLst>
                                        </p:cTn>
                                        <p:tgtEl>
                                          <p:spTgt spid="33"/>
                                        </p:tgtEl>
                                        <p:attrNameLst>
                                          <p:attrName>style.visibility</p:attrName>
                                        </p:attrNameLst>
                                      </p:cBhvr>
                                      <p:to>
                                        <p:strVal val="visible"/>
                                      </p:to>
                                    </p:set>
                                    <p:anim calcmode="lin" valueType="num">
                                      <p:cBhvr>
                                        <p:cTn id="46" dur="1000" fill="hold"/>
                                        <p:tgtEl>
                                          <p:spTgt spid="33"/>
                                        </p:tgtEl>
                                        <p:attrNameLst>
                                          <p:attrName>ppt_w</p:attrName>
                                        </p:attrNameLst>
                                      </p:cBhvr>
                                      <p:tavLst>
                                        <p:tav tm="0">
                                          <p:val>
                                            <p:fltVal val="0"/>
                                          </p:val>
                                        </p:tav>
                                        <p:tav tm="100000">
                                          <p:val>
                                            <p:strVal val="#ppt_w"/>
                                          </p:val>
                                        </p:tav>
                                      </p:tavLst>
                                    </p:anim>
                                    <p:anim calcmode="lin" valueType="num">
                                      <p:cBhvr>
                                        <p:cTn id="47" dur="1000" fill="hold"/>
                                        <p:tgtEl>
                                          <p:spTgt spid="33"/>
                                        </p:tgtEl>
                                        <p:attrNameLst>
                                          <p:attrName>ppt_h</p:attrName>
                                        </p:attrNameLst>
                                      </p:cBhvr>
                                      <p:tavLst>
                                        <p:tav tm="0">
                                          <p:val>
                                            <p:fltVal val="0"/>
                                          </p:val>
                                        </p:tav>
                                        <p:tav tm="100000">
                                          <p:val>
                                            <p:strVal val="#ppt_h"/>
                                          </p:val>
                                        </p:tav>
                                      </p:tavLst>
                                    </p:anim>
                                    <p:anim calcmode="lin" valueType="num">
                                      <p:cBhvr>
                                        <p:cTn id="48" dur="1000" fill="hold"/>
                                        <p:tgtEl>
                                          <p:spTgt spid="33"/>
                                        </p:tgtEl>
                                        <p:attrNameLst>
                                          <p:attrName>style.rotation</p:attrName>
                                        </p:attrNameLst>
                                      </p:cBhvr>
                                      <p:tavLst>
                                        <p:tav tm="0">
                                          <p:val>
                                            <p:fltVal val="90"/>
                                          </p:val>
                                        </p:tav>
                                        <p:tav tm="100000">
                                          <p:val>
                                            <p:fltVal val="0"/>
                                          </p:val>
                                        </p:tav>
                                      </p:tavLst>
                                    </p:anim>
                                    <p:animEffect transition="in" filter="fade">
                                      <p:cBhvr>
                                        <p:cTn id="49" dur="1000"/>
                                        <p:tgtEl>
                                          <p:spTgt spid="33"/>
                                        </p:tgtEl>
                                      </p:cBhvr>
                                    </p:animEffect>
                                  </p:childTnLst>
                                </p:cTn>
                              </p:par>
                              <p:par>
                                <p:cTn id="50" presetID="31" presetClass="entr" presetSubtype="0" fill="hold" nodeType="withEffect">
                                  <p:stCondLst>
                                    <p:cond delay="1000"/>
                                  </p:stCondLst>
                                  <p:childTnLst>
                                    <p:set>
                                      <p:cBhvr>
                                        <p:cTn id="51" dur="1" fill="hold">
                                          <p:stCondLst>
                                            <p:cond delay="0"/>
                                          </p:stCondLst>
                                        </p:cTn>
                                        <p:tgtEl>
                                          <p:spTgt spid="34"/>
                                        </p:tgtEl>
                                        <p:attrNameLst>
                                          <p:attrName>style.visibility</p:attrName>
                                        </p:attrNameLst>
                                      </p:cBhvr>
                                      <p:to>
                                        <p:strVal val="visible"/>
                                      </p:to>
                                    </p:set>
                                    <p:anim calcmode="lin" valueType="num">
                                      <p:cBhvr>
                                        <p:cTn id="52" dur="1000" fill="hold"/>
                                        <p:tgtEl>
                                          <p:spTgt spid="34"/>
                                        </p:tgtEl>
                                        <p:attrNameLst>
                                          <p:attrName>ppt_w</p:attrName>
                                        </p:attrNameLst>
                                      </p:cBhvr>
                                      <p:tavLst>
                                        <p:tav tm="0">
                                          <p:val>
                                            <p:fltVal val="0"/>
                                          </p:val>
                                        </p:tav>
                                        <p:tav tm="100000">
                                          <p:val>
                                            <p:strVal val="#ppt_w"/>
                                          </p:val>
                                        </p:tav>
                                      </p:tavLst>
                                    </p:anim>
                                    <p:anim calcmode="lin" valueType="num">
                                      <p:cBhvr>
                                        <p:cTn id="53" dur="1000" fill="hold"/>
                                        <p:tgtEl>
                                          <p:spTgt spid="34"/>
                                        </p:tgtEl>
                                        <p:attrNameLst>
                                          <p:attrName>ppt_h</p:attrName>
                                        </p:attrNameLst>
                                      </p:cBhvr>
                                      <p:tavLst>
                                        <p:tav tm="0">
                                          <p:val>
                                            <p:fltVal val="0"/>
                                          </p:val>
                                        </p:tav>
                                        <p:tav tm="100000">
                                          <p:val>
                                            <p:strVal val="#ppt_h"/>
                                          </p:val>
                                        </p:tav>
                                      </p:tavLst>
                                    </p:anim>
                                    <p:anim calcmode="lin" valueType="num">
                                      <p:cBhvr>
                                        <p:cTn id="54" dur="1000" fill="hold"/>
                                        <p:tgtEl>
                                          <p:spTgt spid="34"/>
                                        </p:tgtEl>
                                        <p:attrNameLst>
                                          <p:attrName>style.rotation</p:attrName>
                                        </p:attrNameLst>
                                      </p:cBhvr>
                                      <p:tavLst>
                                        <p:tav tm="0">
                                          <p:val>
                                            <p:fltVal val="90"/>
                                          </p:val>
                                        </p:tav>
                                        <p:tav tm="100000">
                                          <p:val>
                                            <p:fltVal val="0"/>
                                          </p:val>
                                        </p:tav>
                                      </p:tavLst>
                                    </p:anim>
                                    <p:animEffect transition="in" filter="fade">
                                      <p:cBhvr>
                                        <p:cTn id="55" dur="1000"/>
                                        <p:tgtEl>
                                          <p:spTgt spid="34"/>
                                        </p:tgtEl>
                                      </p:cBhvr>
                                    </p:animEffect>
                                  </p:childTnLst>
                                </p:cTn>
                              </p:par>
                              <p:par>
                                <p:cTn id="56" presetID="31" presetClass="entr" presetSubtype="0" fill="hold" nodeType="withEffect">
                                  <p:stCondLst>
                                    <p:cond delay="1250"/>
                                  </p:stCondLst>
                                  <p:childTnLst>
                                    <p:set>
                                      <p:cBhvr>
                                        <p:cTn id="57" dur="1" fill="hold">
                                          <p:stCondLst>
                                            <p:cond delay="0"/>
                                          </p:stCondLst>
                                        </p:cTn>
                                        <p:tgtEl>
                                          <p:spTgt spid="35"/>
                                        </p:tgtEl>
                                        <p:attrNameLst>
                                          <p:attrName>style.visibility</p:attrName>
                                        </p:attrNameLst>
                                      </p:cBhvr>
                                      <p:to>
                                        <p:strVal val="visible"/>
                                      </p:to>
                                    </p:set>
                                    <p:anim calcmode="lin" valueType="num">
                                      <p:cBhvr>
                                        <p:cTn id="58" dur="1000" fill="hold"/>
                                        <p:tgtEl>
                                          <p:spTgt spid="35"/>
                                        </p:tgtEl>
                                        <p:attrNameLst>
                                          <p:attrName>ppt_w</p:attrName>
                                        </p:attrNameLst>
                                      </p:cBhvr>
                                      <p:tavLst>
                                        <p:tav tm="0">
                                          <p:val>
                                            <p:fltVal val="0"/>
                                          </p:val>
                                        </p:tav>
                                        <p:tav tm="100000">
                                          <p:val>
                                            <p:strVal val="#ppt_w"/>
                                          </p:val>
                                        </p:tav>
                                      </p:tavLst>
                                    </p:anim>
                                    <p:anim calcmode="lin" valueType="num">
                                      <p:cBhvr>
                                        <p:cTn id="59" dur="1000" fill="hold"/>
                                        <p:tgtEl>
                                          <p:spTgt spid="35"/>
                                        </p:tgtEl>
                                        <p:attrNameLst>
                                          <p:attrName>ppt_h</p:attrName>
                                        </p:attrNameLst>
                                      </p:cBhvr>
                                      <p:tavLst>
                                        <p:tav tm="0">
                                          <p:val>
                                            <p:fltVal val="0"/>
                                          </p:val>
                                        </p:tav>
                                        <p:tav tm="100000">
                                          <p:val>
                                            <p:strVal val="#ppt_h"/>
                                          </p:val>
                                        </p:tav>
                                      </p:tavLst>
                                    </p:anim>
                                    <p:anim calcmode="lin" valueType="num">
                                      <p:cBhvr>
                                        <p:cTn id="60" dur="1000" fill="hold"/>
                                        <p:tgtEl>
                                          <p:spTgt spid="35"/>
                                        </p:tgtEl>
                                        <p:attrNameLst>
                                          <p:attrName>style.rotation</p:attrName>
                                        </p:attrNameLst>
                                      </p:cBhvr>
                                      <p:tavLst>
                                        <p:tav tm="0">
                                          <p:val>
                                            <p:fltVal val="90"/>
                                          </p:val>
                                        </p:tav>
                                        <p:tav tm="100000">
                                          <p:val>
                                            <p:fltVal val="0"/>
                                          </p:val>
                                        </p:tav>
                                      </p:tavLst>
                                    </p:anim>
                                    <p:animEffect transition="in" filter="fade">
                                      <p:cBhvr>
                                        <p:cTn id="61" dur="1000"/>
                                        <p:tgtEl>
                                          <p:spTgt spid="35"/>
                                        </p:tgtEl>
                                      </p:cBhvr>
                                    </p:animEffect>
                                  </p:childTnLst>
                                </p:cTn>
                              </p:par>
                              <p:par>
                                <p:cTn id="62" presetID="22" presetClass="entr" presetSubtype="4" fill="hold" nodeType="withEffect">
                                  <p:stCondLst>
                                    <p:cond delay="1750"/>
                                  </p:stCondLst>
                                  <p:childTnLst>
                                    <p:set>
                                      <p:cBhvr>
                                        <p:cTn id="63" dur="1" fill="hold">
                                          <p:stCondLst>
                                            <p:cond delay="0"/>
                                          </p:stCondLst>
                                        </p:cTn>
                                        <p:tgtEl>
                                          <p:spTgt spid="25"/>
                                        </p:tgtEl>
                                        <p:attrNameLst>
                                          <p:attrName>style.visibility</p:attrName>
                                        </p:attrNameLst>
                                      </p:cBhvr>
                                      <p:to>
                                        <p:strVal val="visible"/>
                                      </p:to>
                                    </p:set>
                                    <p:animEffect transition="in" filter="wipe(down)">
                                      <p:cBhvr>
                                        <p:cTn id="64" dur="500"/>
                                        <p:tgtEl>
                                          <p:spTgt spid="25"/>
                                        </p:tgtEl>
                                      </p:cBhvr>
                                    </p:animEffect>
                                  </p:childTnLst>
                                </p:cTn>
                              </p:par>
                              <p:par>
                                <p:cTn id="65" presetID="22" presetClass="entr" presetSubtype="4" fill="hold" nodeType="withEffect">
                                  <p:stCondLst>
                                    <p:cond delay="2000"/>
                                  </p:stCondLst>
                                  <p:childTnLst>
                                    <p:set>
                                      <p:cBhvr>
                                        <p:cTn id="66" dur="1" fill="hold">
                                          <p:stCondLst>
                                            <p:cond delay="0"/>
                                          </p:stCondLst>
                                        </p:cTn>
                                        <p:tgtEl>
                                          <p:spTgt spid="29"/>
                                        </p:tgtEl>
                                        <p:attrNameLst>
                                          <p:attrName>style.visibility</p:attrName>
                                        </p:attrNameLst>
                                      </p:cBhvr>
                                      <p:to>
                                        <p:strVal val="visible"/>
                                      </p:to>
                                    </p:set>
                                    <p:animEffect transition="in" filter="wipe(down)">
                                      <p:cBhvr>
                                        <p:cTn id="67" dur="500"/>
                                        <p:tgtEl>
                                          <p:spTgt spid="29"/>
                                        </p:tgtEl>
                                      </p:cBhvr>
                                    </p:animEffect>
                                  </p:childTnLst>
                                </p:cTn>
                              </p:par>
                              <p:par>
                                <p:cTn id="68" presetID="53" presetClass="entr" presetSubtype="16" fill="hold" nodeType="withEffect">
                                  <p:stCondLst>
                                    <p:cond delay="2250"/>
                                  </p:stCondLst>
                                  <p:childTnLst>
                                    <p:set>
                                      <p:cBhvr>
                                        <p:cTn id="69" dur="1" fill="hold">
                                          <p:stCondLst>
                                            <p:cond delay="0"/>
                                          </p:stCondLst>
                                        </p:cTn>
                                        <p:tgtEl>
                                          <p:spTgt spid="42"/>
                                        </p:tgtEl>
                                        <p:attrNameLst>
                                          <p:attrName>style.visibility</p:attrName>
                                        </p:attrNameLst>
                                      </p:cBhvr>
                                      <p:to>
                                        <p:strVal val="visible"/>
                                      </p:to>
                                    </p:set>
                                    <p:anim calcmode="lin" valueType="num">
                                      <p:cBhvr>
                                        <p:cTn id="70" dur="500" fill="hold"/>
                                        <p:tgtEl>
                                          <p:spTgt spid="42"/>
                                        </p:tgtEl>
                                        <p:attrNameLst>
                                          <p:attrName>ppt_w</p:attrName>
                                        </p:attrNameLst>
                                      </p:cBhvr>
                                      <p:tavLst>
                                        <p:tav tm="0">
                                          <p:val>
                                            <p:fltVal val="0"/>
                                          </p:val>
                                        </p:tav>
                                        <p:tav tm="100000">
                                          <p:val>
                                            <p:strVal val="#ppt_w"/>
                                          </p:val>
                                        </p:tav>
                                      </p:tavLst>
                                    </p:anim>
                                    <p:anim calcmode="lin" valueType="num">
                                      <p:cBhvr>
                                        <p:cTn id="71" dur="500" fill="hold"/>
                                        <p:tgtEl>
                                          <p:spTgt spid="42"/>
                                        </p:tgtEl>
                                        <p:attrNameLst>
                                          <p:attrName>ppt_h</p:attrName>
                                        </p:attrNameLst>
                                      </p:cBhvr>
                                      <p:tavLst>
                                        <p:tav tm="0">
                                          <p:val>
                                            <p:fltVal val="0"/>
                                          </p:val>
                                        </p:tav>
                                        <p:tav tm="100000">
                                          <p:val>
                                            <p:strVal val="#ppt_h"/>
                                          </p:val>
                                        </p:tav>
                                      </p:tavLst>
                                    </p:anim>
                                    <p:animEffect transition="in" filter="fade">
                                      <p:cBhvr>
                                        <p:cTn id="72" dur="500"/>
                                        <p:tgtEl>
                                          <p:spTgt spid="42"/>
                                        </p:tgtEl>
                                      </p:cBhvr>
                                    </p:animEffect>
                                  </p:childTnLst>
                                </p:cTn>
                              </p:par>
                              <p:par>
                                <p:cTn id="73" presetID="53" presetClass="entr" presetSubtype="16" fill="hold" nodeType="withEffect">
                                  <p:stCondLst>
                                    <p:cond delay="250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xmlns="" id="{DADAEC2D-2249-4833-B351-64A4371B1106}"/>
              </a:ext>
            </a:extLst>
          </p:cNvPr>
          <p:cNvGrpSpPr/>
          <p:nvPr/>
        </p:nvGrpSpPr>
        <p:grpSpPr>
          <a:xfrm flipV="1">
            <a:off x="7440217" y="5181457"/>
            <a:ext cx="4745243" cy="1695078"/>
            <a:chOff x="6816898" y="206355"/>
            <a:chExt cx="4745243" cy="1695078"/>
          </a:xfrm>
        </p:grpSpPr>
        <p:cxnSp>
          <p:nvCxnSpPr>
            <p:cNvPr id="76" name="Straight Connector 75">
              <a:extLst>
                <a:ext uri="{FF2B5EF4-FFF2-40B4-BE49-F238E27FC236}">
                  <a16:creationId xmlns:a16="http://schemas.microsoft.com/office/drawing/2014/main" xmlns="" id="{12616C9A-4635-4007-9450-8AF6744867D2}"/>
                </a:ext>
              </a:extLst>
            </p:cNvPr>
            <p:cNvCxnSpPr>
              <a:cxnSpLocks/>
            </p:cNvCxnSpPr>
            <p:nvPr/>
          </p:nvCxnSpPr>
          <p:spPr>
            <a:xfrm>
              <a:off x="6816898" y="377371"/>
              <a:ext cx="474524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4A0188EB-CFB1-4891-BDE3-7FF9AC0AB906}"/>
                </a:ext>
              </a:extLst>
            </p:cNvPr>
            <p:cNvCxnSpPr>
              <a:cxnSpLocks/>
            </p:cNvCxnSpPr>
            <p:nvPr/>
          </p:nvCxnSpPr>
          <p:spPr>
            <a:xfrm>
              <a:off x="7605504" y="529771"/>
              <a:ext cx="3956637"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76BFF218-7C37-47DF-BBC4-6C15BBF985C6}"/>
                </a:ext>
              </a:extLst>
            </p:cNvPr>
            <p:cNvCxnSpPr>
              <a:cxnSpLocks/>
            </p:cNvCxnSpPr>
            <p:nvPr/>
          </p:nvCxnSpPr>
          <p:spPr>
            <a:xfrm>
              <a:off x="8394110" y="682171"/>
              <a:ext cx="3168031"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75D1C346-46C8-4664-9C86-2C33EA1A88FB}"/>
                </a:ext>
              </a:extLst>
            </p:cNvPr>
            <p:cNvCxnSpPr>
              <a:cxnSpLocks/>
            </p:cNvCxnSpPr>
            <p:nvPr/>
          </p:nvCxnSpPr>
          <p:spPr>
            <a:xfrm>
              <a:off x="11358409" y="206355"/>
              <a:ext cx="0" cy="169507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B465634D-34E3-43BE-B10B-2913DEB34D0B}"/>
                </a:ext>
              </a:extLst>
            </p:cNvPr>
            <p:cNvCxnSpPr>
              <a:cxnSpLocks/>
            </p:cNvCxnSpPr>
            <p:nvPr/>
          </p:nvCxnSpPr>
          <p:spPr>
            <a:xfrm>
              <a:off x="11224109" y="206355"/>
              <a:ext cx="0" cy="140077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3A8CB885-9455-4329-BCDD-2A6C949D501B}"/>
                </a:ext>
              </a:extLst>
            </p:cNvPr>
            <p:cNvCxnSpPr>
              <a:cxnSpLocks/>
            </p:cNvCxnSpPr>
            <p:nvPr/>
          </p:nvCxnSpPr>
          <p:spPr>
            <a:xfrm>
              <a:off x="11089809" y="206355"/>
              <a:ext cx="0" cy="101284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6" name="Picture 25">
            <a:extLst>
              <a:ext uri="{FF2B5EF4-FFF2-40B4-BE49-F238E27FC236}">
                <a16:creationId xmlns:a16="http://schemas.microsoft.com/office/drawing/2014/main" xmlns="" id="{EF2BA2BF-2713-4B6D-B3E2-3BB4102175BA}"/>
              </a:ext>
            </a:extLst>
          </p:cNvPr>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rot="16200000">
            <a:off x="1474638" y="1352838"/>
            <a:ext cx="6861051" cy="4149264"/>
          </a:xfrm>
          <a:prstGeom prst="rect">
            <a:avLst/>
          </a:prstGeom>
        </p:spPr>
      </p:pic>
      <p:grpSp>
        <p:nvGrpSpPr>
          <p:cNvPr id="133" name="Group 132">
            <a:extLst>
              <a:ext uri="{FF2B5EF4-FFF2-40B4-BE49-F238E27FC236}">
                <a16:creationId xmlns:a16="http://schemas.microsoft.com/office/drawing/2014/main" xmlns="" id="{95DCA83F-D57E-4338-BB36-A4F92BCD7084}"/>
              </a:ext>
            </a:extLst>
          </p:cNvPr>
          <p:cNvGrpSpPr/>
          <p:nvPr/>
        </p:nvGrpSpPr>
        <p:grpSpPr>
          <a:xfrm>
            <a:off x="2511355" y="1584245"/>
            <a:ext cx="9202874" cy="3105321"/>
            <a:chOff x="586818" y="1446561"/>
            <a:chExt cx="7913284" cy="4858484"/>
          </a:xfrm>
        </p:grpSpPr>
        <p:sp>
          <p:nvSpPr>
            <p:cNvPr id="32" name="Rectangle: Folded Corner 31">
              <a:extLst>
                <a:ext uri="{FF2B5EF4-FFF2-40B4-BE49-F238E27FC236}">
                  <a16:creationId xmlns:a16="http://schemas.microsoft.com/office/drawing/2014/main" xmlns="" id="{8C6CDCD9-B1AA-416D-929A-1B70BC02D7C7}"/>
                </a:ext>
              </a:extLst>
            </p:cNvPr>
            <p:cNvSpPr/>
            <p:nvPr/>
          </p:nvSpPr>
          <p:spPr>
            <a:xfrm>
              <a:off x="586818" y="1446561"/>
              <a:ext cx="7913284" cy="4858484"/>
            </a:xfrm>
            <a:prstGeom prst="foldedCorner">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a:extLst>
                <a:ext uri="{FF2B5EF4-FFF2-40B4-BE49-F238E27FC236}">
                  <a16:creationId xmlns:a16="http://schemas.microsoft.com/office/drawing/2014/main" xmlns="" id="{F2D69F1F-4820-4359-9B66-60D6880556FB}"/>
                </a:ext>
              </a:extLst>
            </p:cNvPr>
            <p:cNvGrpSpPr/>
            <p:nvPr/>
          </p:nvGrpSpPr>
          <p:grpSpPr>
            <a:xfrm>
              <a:off x="586818" y="1446561"/>
              <a:ext cx="7913283" cy="4858484"/>
              <a:chOff x="586818" y="1446561"/>
              <a:chExt cx="7913283" cy="4858484"/>
            </a:xfrm>
          </p:grpSpPr>
          <p:cxnSp>
            <p:nvCxnSpPr>
              <p:cNvPr id="34" name="Straight Connector 33">
                <a:extLst>
                  <a:ext uri="{FF2B5EF4-FFF2-40B4-BE49-F238E27FC236}">
                    <a16:creationId xmlns:a16="http://schemas.microsoft.com/office/drawing/2014/main" xmlns="" id="{2A2E7F62-1FA6-49FB-BC1C-95CE5FBD6ED0}"/>
                  </a:ext>
                </a:extLst>
              </p:cNvPr>
              <p:cNvCxnSpPr/>
              <p:nvPr/>
            </p:nvCxnSpPr>
            <p:spPr>
              <a:xfrm>
                <a:off x="586818"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FF2D0952-B481-43EC-85FE-42024DA37D9E}"/>
                  </a:ext>
                </a:extLst>
              </p:cNvPr>
              <p:cNvCxnSpPr/>
              <p:nvPr/>
            </p:nvCxnSpPr>
            <p:spPr>
              <a:xfrm>
                <a:off x="861267"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95B36A45-E4C8-4197-B119-4432FA484117}"/>
                  </a:ext>
                </a:extLst>
              </p:cNvPr>
              <p:cNvCxnSpPr/>
              <p:nvPr/>
            </p:nvCxnSpPr>
            <p:spPr>
              <a:xfrm>
                <a:off x="1135716"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998E2702-7BDB-480C-A47D-5FFBC4ECDB28}"/>
                  </a:ext>
                </a:extLst>
              </p:cNvPr>
              <p:cNvCxnSpPr/>
              <p:nvPr/>
            </p:nvCxnSpPr>
            <p:spPr>
              <a:xfrm>
                <a:off x="1410165"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26F238CC-CB1B-45A7-9752-FCB3739C4F23}"/>
                  </a:ext>
                </a:extLst>
              </p:cNvPr>
              <p:cNvCxnSpPr/>
              <p:nvPr/>
            </p:nvCxnSpPr>
            <p:spPr>
              <a:xfrm>
                <a:off x="1684614"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7738916C-ED53-443C-8DF9-F5F496DEBEF7}"/>
                  </a:ext>
                </a:extLst>
              </p:cNvPr>
              <p:cNvCxnSpPr/>
              <p:nvPr/>
            </p:nvCxnSpPr>
            <p:spPr>
              <a:xfrm>
                <a:off x="1959063"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3E8837EF-7B96-4BB2-AFE5-BC6F46097FF1}"/>
                  </a:ext>
                </a:extLst>
              </p:cNvPr>
              <p:cNvCxnSpPr/>
              <p:nvPr/>
            </p:nvCxnSpPr>
            <p:spPr>
              <a:xfrm>
                <a:off x="2233512"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AD1913B-7EF0-430C-9464-A6667AB2541E}"/>
                  </a:ext>
                </a:extLst>
              </p:cNvPr>
              <p:cNvCxnSpPr/>
              <p:nvPr/>
            </p:nvCxnSpPr>
            <p:spPr>
              <a:xfrm>
                <a:off x="2507961"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F7D5ADDA-5C75-4DFA-A7A2-C0B27372EAAE}"/>
                  </a:ext>
                </a:extLst>
              </p:cNvPr>
              <p:cNvCxnSpPr/>
              <p:nvPr/>
            </p:nvCxnSpPr>
            <p:spPr>
              <a:xfrm>
                <a:off x="2782410"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49E5BDC3-04E1-46AE-B935-A6FC098716EE}"/>
                  </a:ext>
                </a:extLst>
              </p:cNvPr>
              <p:cNvCxnSpPr/>
              <p:nvPr/>
            </p:nvCxnSpPr>
            <p:spPr>
              <a:xfrm>
                <a:off x="3056859"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1667AEB1-FA88-4A5B-8968-A27FFD61E402}"/>
                  </a:ext>
                </a:extLst>
              </p:cNvPr>
              <p:cNvCxnSpPr/>
              <p:nvPr/>
            </p:nvCxnSpPr>
            <p:spPr>
              <a:xfrm>
                <a:off x="3331308"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55D2450D-C7B0-43B8-A6ED-D6F1FAA38D75}"/>
                  </a:ext>
                </a:extLst>
              </p:cNvPr>
              <p:cNvCxnSpPr/>
              <p:nvPr/>
            </p:nvCxnSpPr>
            <p:spPr>
              <a:xfrm>
                <a:off x="3605757"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EDE585B4-4460-4769-8A8C-D4F0FC8DA658}"/>
                  </a:ext>
                </a:extLst>
              </p:cNvPr>
              <p:cNvCxnSpPr/>
              <p:nvPr/>
            </p:nvCxnSpPr>
            <p:spPr>
              <a:xfrm>
                <a:off x="3880206"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6963D23F-04B7-45A1-9561-0FC58AFEFBDF}"/>
                  </a:ext>
                </a:extLst>
              </p:cNvPr>
              <p:cNvCxnSpPr/>
              <p:nvPr/>
            </p:nvCxnSpPr>
            <p:spPr>
              <a:xfrm>
                <a:off x="4154655"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8F05C4FF-A717-49F7-ACFF-8E1CF555F784}"/>
                  </a:ext>
                </a:extLst>
              </p:cNvPr>
              <p:cNvCxnSpPr/>
              <p:nvPr/>
            </p:nvCxnSpPr>
            <p:spPr>
              <a:xfrm>
                <a:off x="4429104"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7C9B90F5-DD08-427F-8631-A878535179F4}"/>
                  </a:ext>
                </a:extLst>
              </p:cNvPr>
              <p:cNvCxnSpPr/>
              <p:nvPr/>
            </p:nvCxnSpPr>
            <p:spPr>
              <a:xfrm>
                <a:off x="4703553"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58926F7E-D7B0-4DF1-91C2-4062B73BB4A6}"/>
                  </a:ext>
                </a:extLst>
              </p:cNvPr>
              <p:cNvCxnSpPr/>
              <p:nvPr/>
            </p:nvCxnSpPr>
            <p:spPr>
              <a:xfrm>
                <a:off x="4978002"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77553F5D-3450-4C3C-B34B-E1E7BFF8D4CA}"/>
                  </a:ext>
                </a:extLst>
              </p:cNvPr>
              <p:cNvCxnSpPr/>
              <p:nvPr/>
            </p:nvCxnSpPr>
            <p:spPr>
              <a:xfrm>
                <a:off x="5252451"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52C0405E-9342-4487-8288-5136C37AFAD5}"/>
                  </a:ext>
                </a:extLst>
              </p:cNvPr>
              <p:cNvCxnSpPr/>
              <p:nvPr/>
            </p:nvCxnSpPr>
            <p:spPr>
              <a:xfrm>
                <a:off x="5526900"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B068DD40-A3B4-4837-82BB-0C796F5B63EB}"/>
                  </a:ext>
                </a:extLst>
              </p:cNvPr>
              <p:cNvCxnSpPr/>
              <p:nvPr/>
            </p:nvCxnSpPr>
            <p:spPr>
              <a:xfrm>
                <a:off x="5801349"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D755B6F3-A51C-4AD0-80A6-6814E1327147}"/>
                  </a:ext>
                </a:extLst>
              </p:cNvPr>
              <p:cNvCxnSpPr/>
              <p:nvPr/>
            </p:nvCxnSpPr>
            <p:spPr>
              <a:xfrm>
                <a:off x="6075798"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BD435029-38B2-4E42-8136-A8DC20A10986}"/>
                  </a:ext>
                </a:extLst>
              </p:cNvPr>
              <p:cNvCxnSpPr/>
              <p:nvPr/>
            </p:nvCxnSpPr>
            <p:spPr>
              <a:xfrm>
                <a:off x="6350247"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5F4C4EE1-4AAA-4E96-BBAF-8042B51E6E4D}"/>
                  </a:ext>
                </a:extLst>
              </p:cNvPr>
              <p:cNvCxnSpPr/>
              <p:nvPr/>
            </p:nvCxnSpPr>
            <p:spPr>
              <a:xfrm>
                <a:off x="6624696"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FB9B0808-FF2A-4E54-8914-0554A25C321F}"/>
                  </a:ext>
                </a:extLst>
              </p:cNvPr>
              <p:cNvCxnSpPr/>
              <p:nvPr/>
            </p:nvCxnSpPr>
            <p:spPr>
              <a:xfrm>
                <a:off x="6899145"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EC6A724C-AC12-4207-80B4-D82ABFF48CA3}"/>
                  </a:ext>
                </a:extLst>
              </p:cNvPr>
              <p:cNvCxnSpPr/>
              <p:nvPr/>
            </p:nvCxnSpPr>
            <p:spPr>
              <a:xfrm>
                <a:off x="7173594"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435815C5-EBE8-40DD-B0C9-33D6D73A1FD0}"/>
                  </a:ext>
                </a:extLst>
              </p:cNvPr>
              <p:cNvCxnSpPr/>
              <p:nvPr/>
            </p:nvCxnSpPr>
            <p:spPr>
              <a:xfrm>
                <a:off x="7448043"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66815859-7AB2-4191-9E40-D3B2BE8D3E6D}"/>
                  </a:ext>
                </a:extLst>
              </p:cNvPr>
              <p:cNvCxnSpPr>
                <a:cxnSpLocks/>
              </p:cNvCxnSpPr>
              <p:nvPr/>
            </p:nvCxnSpPr>
            <p:spPr>
              <a:xfrm>
                <a:off x="7722493" y="1446561"/>
                <a:ext cx="0" cy="47256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F151860B-C83F-438A-92DD-A8A5DC4BF14D}"/>
                  </a:ext>
                </a:extLst>
              </p:cNvPr>
              <p:cNvCxnSpPr>
                <a:cxnSpLocks/>
              </p:cNvCxnSpPr>
              <p:nvPr/>
            </p:nvCxnSpPr>
            <p:spPr>
              <a:xfrm>
                <a:off x="7996942" y="1446561"/>
                <a:ext cx="0" cy="41922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0F2E0668-0E78-4DDC-A3FC-F88D06C5300B}"/>
                  </a:ext>
                </a:extLst>
              </p:cNvPr>
              <p:cNvCxnSpPr>
                <a:cxnSpLocks/>
              </p:cNvCxnSpPr>
              <p:nvPr/>
            </p:nvCxnSpPr>
            <p:spPr>
              <a:xfrm>
                <a:off x="8271391" y="1446561"/>
                <a:ext cx="0" cy="40815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C1514F67-B19A-43F1-9B07-1D0212B8AAB7}"/>
                  </a:ext>
                </a:extLst>
              </p:cNvPr>
              <p:cNvCxnSpPr>
                <a:cxnSpLocks/>
              </p:cNvCxnSpPr>
              <p:nvPr/>
            </p:nvCxnSpPr>
            <p:spPr>
              <a:xfrm flipH="1">
                <a:off x="586819" y="1750198"/>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571CDEC2-B093-4077-ACB8-E32278D29E95}"/>
                  </a:ext>
                </a:extLst>
              </p:cNvPr>
              <p:cNvCxnSpPr>
                <a:cxnSpLocks/>
              </p:cNvCxnSpPr>
              <p:nvPr/>
            </p:nvCxnSpPr>
            <p:spPr>
              <a:xfrm flipH="1">
                <a:off x="586820" y="2292560"/>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116FABF1-E9CC-4EE0-854B-96323C39509A}"/>
                  </a:ext>
                </a:extLst>
              </p:cNvPr>
              <p:cNvCxnSpPr>
                <a:cxnSpLocks/>
              </p:cNvCxnSpPr>
              <p:nvPr/>
            </p:nvCxnSpPr>
            <p:spPr>
              <a:xfrm flipH="1">
                <a:off x="586821" y="2834922"/>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1AC05E1D-828F-4B30-9FD0-DDE2996FF926}"/>
                  </a:ext>
                </a:extLst>
              </p:cNvPr>
              <p:cNvCxnSpPr>
                <a:cxnSpLocks/>
              </p:cNvCxnSpPr>
              <p:nvPr/>
            </p:nvCxnSpPr>
            <p:spPr>
              <a:xfrm flipH="1">
                <a:off x="586822" y="3377284"/>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81589D2F-077C-4B8D-951E-BB8ABCD964A9}"/>
                  </a:ext>
                </a:extLst>
              </p:cNvPr>
              <p:cNvCxnSpPr>
                <a:cxnSpLocks/>
              </p:cNvCxnSpPr>
              <p:nvPr/>
            </p:nvCxnSpPr>
            <p:spPr>
              <a:xfrm flipH="1">
                <a:off x="586824" y="3919646"/>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04A18147-FDA2-485C-B9FE-D0FEAF27E0A0}"/>
                  </a:ext>
                </a:extLst>
              </p:cNvPr>
              <p:cNvCxnSpPr>
                <a:cxnSpLocks/>
              </p:cNvCxnSpPr>
              <p:nvPr/>
            </p:nvCxnSpPr>
            <p:spPr>
              <a:xfrm flipH="1">
                <a:off x="586825" y="3648465"/>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ACEE5705-38FF-47B3-B637-DCF7C779E326}"/>
                  </a:ext>
                </a:extLst>
              </p:cNvPr>
              <p:cNvCxnSpPr>
                <a:cxnSpLocks/>
              </p:cNvCxnSpPr>
              <p:nvPr/>
            </p:nvCxnSpPr>
            <p:spPr>
              <a:xfrm flipH="1">
                <a:off x="586826" y="3106103"/>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AFC378D8-F35F-4612-B878-728118AE1CF8}"/>
                  </a:ext>
                </a:extLst>
              </p:cNvPr>
              <p:cNvCxnSpPr>
                <a:cxnSpLocks/>
              </p:cNvCxnSpPr>
              <p:nvPr/>
            </p:nvCxnSpPr>
            <p:spPr>
              <a:xfrm flipH="1">
                <a:off x="586827" y="2563741"/>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E014CB51-D60A-42CF-864E-5EB3D4E7F2F7}"/>
                  </a:ext>
                </a:extLst>
              </p:cNvPr>
              <p:cNvCxnSpPr>
                <a:cxnSpLocks/>
              </p:cNvCxnSpPr>
              <p:nvPr/>
            </p:nvCxnSpPr>
            <p:spPr>
              <a:xfrm flipH="1">
                <a:off x="586828" y="2021379"/>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604294BD-4D55-4F62-A955-EB812DB368B4}"/>
                  </a:ext>
                </a:extLst>
              </p:cNvPr>
              <p:cNvCxnSpPr>
                <a:cxnSpLocks/>
              </p:cNvCxnSpPr>
              <p:nvPr/>
            </p:nvCxnSpPr>
            <p:spPr>
              <a:xfrm flipH="1">
                <a:off x="586831" y="4190828"/>
                <a:ext cx="79132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xmlns="" id="{43CD7833-3C92-4839-9715-E216F33CF627}"/>
                  </a:ext>
                </a:extLst>
              </p:cNvPr>
              <p:cNvCxnSpPr>
                <a:cxnSpLocks/>
              </p:cNvCxnSpPr>
              <p:nvPr/>
            </p:nvCxnSpPr>
            <p:spPr>
              <a:xfrm flipH="1">
                <a:off x="586820" y="4714522"/>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xmlns="" id="{D4E0A74A-5DC1-40A1-A4CD-47FC7DCFAC6B}"/>
                  </a:ext>
                </a:extLst>
              </p:cNvPr>
              <p:cNvCxnSpPr>
                <a:cxnSpLocks/>
              </p:cNvCxnSpPr>
              <p:nvPr/>
            </p:nvCxnSpPr>
            <p:spPr>
              <a:xfrm flipH="1">
                <a:off x="586821" y="5256884"/>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xmlns="" id="{2F709529-16FF-4C91-AD75-2EDFE0E12E7B}"/>
                  </a:ext>
                </a:extLst>
              </p:cNvPr>
              <p:cNvCxnSpPr>
                <a:cxnSpLocks/>
              </p:cNvCxnSpPr>
              <p:nvPr/>
            </p:nvCxnSpPr>
            <p:spPr>
              <a:xfrm flipH="1">
                <a:off x="586824" y="5799246"/>
                <a:ext cx="72363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xmlns="" id="{31426ED0-8B83-446F-95B0-C6F658B0F4D0}"/>
                  </a:ext>
                </a:extLst>
              </p:cNvPr>
              <p:cNvCxnSpPr>
                <a:cxnSpLocks/>
              </p:cNvCxnSpPr>
              <p:nvPr/>
            </p:nvCxnSpPr>
            <p:spPr>
              <a:xfrm flipH="1">
                <a:off x="586824" y="5528065"/>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xmlns="" id="{F9BF5194-6D11-4DAF-B166-3DCD81A0D80A}"/>
                  </a:ext>
                </a:extLst>
              </p:cNvPr>
              <p:cNvCxnSpPr>
                <a:cxnSpLocks/>
              </p:cNvCxnSpPr>
              <p:nvPr/>
            </p:nvCxnSpPr>
            <p:spPr>
              <a:xfrm flipH="1">
                <a:off x="586825" y="4985703"/>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xmlns="" id="{5D72908B-B09D-4E7C-AD51-69E32931D3F5}"/>
                  </a:ext>
                </a:extLst>
              </p:cNvPr>
              <p:cNvCxnSpPr>
                <a:cxnSpLocks/>
              </p:cNvCxnSpPr>
              <p:nvPr/>
            </p:nvCxnSpPr>
            <p:spPr>
              <a:xfrm flipH="1">
                <a:off x="586826" y="4443341"/>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xmlns="" id="{7B21E500-A1C4-4CB2-BB70-B7F98A6A4BBC}"/>
                  </a:ext>
                </a:extLst>
              </p:cNvPr>
              <p:cNvCxnSpPr>
                <a:cxnSpLocks/>
              </p:cNvCxnSpPr>
              <p:nvPr/>
            </p:nvCxnSpPr>
            <p:spPr>
              <a:xfrm flipH="1">
                <a:off x="586830" y="6070428"/>
                <a:ext cx="713566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134" name="TextBox 133">
            <a:extLst>
              <a:ext uri="{FF2B5EF4-FFF2-40B4-BE49-F238E27FC236}">
                <a16:creationId xmlns:a16="http://schemas.microsoft.com/office/drawing/2014/main" xmlns="" id="{13BEEDCA-4C4C-4D90-B17A-1E047E1196D1}"/>
              </a:ext>
            </a:extLst>
          </p:cNvPr>
          <p:cNvSpPr txBox="1"/>
          <p:nvPr/>
        </p:nvSpPr>
        <p:spPr>
          <a:xfrm>
            <a:off x="4467497" y="206300"/>
            <a:ext cx="6662057" cy="1323439"/>
          </a:xfrm>
          <a:prstGeom prst="rect">
            <a:avLst/>
          </a:prstGeom>
          <a:noFill/>
        </p:spPr>
        <p:txBody>
          <a:bodyPr wrap="square" rtlCol="0">
            <a:spAutoFit/>
          </a:bodyPr>
          <a:lstStyle/>
          <a:p>
            <a:pPr algn="ctr"/>
            <a:r>
              <a:rPr lang="en-US" sz="4000" dirty="0" smtClean="0">
                <a:ln w="19050">
                  <a:solidFill>
                    <a:schemeClr val="accent4"/>
                  </a:solidFill>
                </a:ln>
                <a:solidFill>
                  <a:schemeClr val="accent6">
                    <a:lumMod val="75000"/>
                  </a:schemeClr>
                </a:solidFill>
                <a:effectLst>
                  <a:outerShdw blurRad="50800" dist="76200" dir="2700000" algn="tl" rotWithShape="0">
                    <a:prstClr val="black">
                      <a:alpha val="40000"/>
                    </a:prstClr>
                  </a:outerShdw>
                </a:effectLst>
                <a:latin typeface="Muthiara -Demo Version-" panose="02000500000000000000" pitchFamily="2" charset="0"/>
              </a:rPr>
              <a:t>PRINSIP KERJA POTENSIAL LISTRIK</a:t>
            </a:r>
            <a:endParaRPr lang="en-US" sz="4000" dirty="0">
              <a:ln w="19050">
                <a:solidFill>
                  <a:schemeClr val="accent4"/>
                </a:solidFill>
              </a:ln>
              <a:solidFill>
                <a:schemeClr val="accent6">
                  <a:lumMod val="75000"/>
                </a:schemeClr>
              </a:solidFill>
              <a:effectLst>
                <a:outerShdw blurRad="50800" dist="76200" dir="2700000" algn="tl" rotWithShape="0">
                  <a:prstClr val="black">
                    <a:alpha val="40000"/>
                  </a:prstClr>
                </a:outerShdw>
              </a:effectLst>
              <a:latin typeface="Muthiara -Demo Version-" panose="02000500000000000000" pitchFamily="2" charset="0"/>
            </a:endParaRPr>
          </a:p>
        </p:txBody>
      </p:sp>
      <p:grpSp>
        <p:nvGrpSpPr>
          <p:cNvPr id="6" name="Group 5">
            <a:extLst>
              <a:ext uri="{FF2B5EF4-FFF2-40B4-BE49-F238E27FC236}">
                <a16:creationId xmlns:a16="http://schemas.microsoft.com/office/drawing/2014/main" xmlns="" id="{6C5E48D3-1A97-4571-AC09-BF73B7108AFB}"/>
              </a:ext>
            </a:extLst>
          </p:cNvPr>
          <p:cNvGrpSpPr/>
          <p:nvPr/>
        </p:nvGrpSpPr>
        <p:grpSpPr>
          <a:xfrm>
            <a:off x="-2512" y="-3096420"/>
            <a:ext cx="3935743" cy="17286533"/>
            <a:chOff x="1308033" y="-3096420"/>
            <a:chExt cx="3935743" cy="17286533"/>
          </a:xfrm>
        </p:grpSpPr>
        <p:grpSp>
          <p:nvGrpSpPr>
            <p:cNvPr id="5" name="Group 4">
              <a:extLst>
                <a:ext uri="{FF2B5EF4-FFF2-40B4-BE49-F238E27FC236}">
                  <a16:creationId xmlns:a16="http://schemas.microsoft.com/office/drawing/2014/main" xmlns="" id="{05C86089-298A-44CA-AC9C-73FA8F8FDCC4}"/>
                </a:ext>
              </a:extLst>
            </p:cNvPr>
            <p:cNvGrpSpPr/>
            <p:nvPr/>
          </p:nvGrpSpPr>
          <p:grpSpPr>
            <a:xfrm>
              <a:off x="1308033" y="-3096416"/>
              <a:ext cx="3935743" cy="17286529"/>
              <a:chOff x="715721" y="-3096416"/>
              <a:chExt cx="3935743" cy="17286529"/>
            </a:xfrm>
          </p:grpSpPr>
          <p:pic>
            <p:nvPicPr>
              <p:cNvPr id="3" name="Picture 4">
                <a:extLst>
                  <a:ext uri="{FF2B5EF4-FFF2-40B4-BE49-F238E27FC236}">
                    <a16:creationId xmlns:a16="http://schemas.microsoft.com/office/drawing/2014/main" xmlns="" id="{ACFE5758-C7DA-4F71-8E55-C2DFD4711571}"/>
                  </a:ext>
                </a:extLst>
              </p:cNvPr>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p:blipFill>
            <p:spPr bwMode="auto">
              <a:xfrm>
                <a:off x="715721" y="1192254"/>
                <a:ext cx="3935743" cy="4332620"/>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xmlns="" id="{71528A84-E245-49F3-B7FA-EB4C6B95149C}"/>
                  </a:ext>
                </a:extLst>
              </p:cNvPr>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p:blipFill>
            <p:spPr bwMode="auto">
              <a:xfrm>
                <a:off x="715721" y="5524874"/>
                <a:ext cx="3935743" cy="4332620"/>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xmlns="" id="{426A4A18-A623-45DF-8B51-2D5E223337BA}"/>
                  </a:ext>
                </a:extLst>
              </p:cNvPr>
              <p:cNvPicPr>
                <a:picLocks noChangeAspect="1" noChangeArrowheads="1"/>
              </p:cNvPicPr>
              <p:nvPr/>
            </p:nvPicPr>
            <p:blipFill rotWithShape="1">
              <a:blip r:embed="rId6" cstate="email">
                <a:extLst>
                  <a:ext uri="{28A0092B-C50C-407E-A947-70E740481C1C}">
                    <a14:useLocalDpi xmlns="" xmlns:a14="http://schemas.microsoft.com/office/drawing/2010/main"/>
                  </a:ext>
                </a:extLst>
              </a:blip>
              <a:srcRect/>
              <a:stretch/>
            </p:blipFill>
            <p:spPr bwMode="auto">
              <a:xfrm>
                <a:off x="715721" y="9857493"/>
                <a:ext cx="3935743" cy="4332620"/>
              </a:xfrm>
              <a:prstGeom prst="rect">
                <a:avLst/>
              </a:prstGeom>
              <a:noFill/>
              <a:extLst>
                <a:ext uri="{909E8E84-426E-40DD-AFC4-6F175D3DCCD1}">
                  <a14:hiddenFill xmlns="" xmlns:a14="http://schemas.microsoft.com/office/drawing/2010/main">
                    <a:solidFill>
                      <a:srgbClr val="FFFFFF"/>
                    </a:solidFill>
                  </a14:hiddenFill>
                </a:ext>
              </a:extLst>
            </p:spPr>
          </p:pic>
          <p:pic>
            <p:nvPicPr>
              <p:cNvPr id="73" name="Picture 4">
                <a:extLst>
                  <a:ext uri="{FF2B5EF4-FFF2-40B4-BE49-F238E27FC236}">
                    <a16:creationId xmlns:a16="http://schemas.microsoft.com/office/drawing/2014/main" xmlns="" id="{AAD76A61-779F-4066-B49D-6C2281A3923D}"/>
                  </a:ext>
                </a:extLst>
              </p:cNvPr>
              <p:cNvPicPr>
                <a:picLocks noChangeAspect="1" noChangeArrowheads="1"/>
              </p:cNvPicPr>
              <p:nvPr/>
            </p:nvPicPr>
            <p:blipFill rotWithShape="1">
              <a:blip r:embed="rId6" cstate="email">
                <a:extLst>
                  <a:ext uri="{28A0092B-C50C-407E-A947-70E740481C1C}">
                    <a14:useLocalDpi xmlns="" xmlns:a14="http://schemas.microsoft.com/office/drawing/2010/main"/>
                  </a:ext>
                </a:extLst>
              </a:blip>
              <a:srcRect/>
              <a:stretch/>
            </p:blipFill>
            <p:spPr bwMode="auto">
              <a:xfrm>
                <a:off x="715721" y="-3096416"/>
                <a:ext cx="3935743" cy="4332620"/>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xmlns="" id="{6CDC7B03-E9B0-4291-B4A1-7074F153ADD9}"/>
                </a:ext>
              </a:extLst>
            </p:cNvPr>
            <p:cNvGrpSpPr/>
            <p:nvPr/>
          </p:nvGrpSpPr>
          <p:grpSpPr>
            <a:xfrm>
              <a:off x="1308033" y="-3096420"/>
              <a:ext cx="3935742" cy="17286533"/>
              <a:chOff x="1900346" y="-3096420"/>
              <a:chExt cx="3935742" cy="17286533"/>
            </a:xfrm>
          </p:grpSpPr>
          <p:pic>
            <p:nvPicPr>
              <p:cNvPr id="4" name="Picture 3">
                <a:extLst>
                  <a:ext uri="{FF2B5EF4-FFF2-40B4-BE49-F238E27FC236}">
                    <a16:creationId xmlns:a16="http://schemas.microsoft.com/office/drawing/2014/main" xmlns="" id="{91951A39-52C3-46C5-A563-EE24FF9FEB77}"/>
                  </a:ext>
                </a:extLst>
              </p:cNvPr>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rot="16200000">
                <a:off x="1701905" y="1390690"/>
                <a:ext cx="4332624" cy="3935742"/>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xmlns="" id="{93CDEF60-3E19-4FC7-8213-0A403A303C7A}"/>
                  </a:ext>
                </a:extLst>
              </p:cNvPr>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rot="16200000">
                <a:off x="1701905" y="5723310"/>
                <a:ext cx="4332624" cy="3935742"/>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xmlns="" id="{3650F52D-8BA9-4E66-8D49-F504A58A86C9}"/>
                  </a:ext>
                </a:extLst>
              </p:cNvPr>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rot="16200000">
                <a:off x="1701905" y="10055930"/>
                <a:ext cx="4332624" cy="3935742"/>
              </a:xfrm>
              <a:prstGeom prst="rect">
                <a:avLst/>
              </a:prstGeom>
              <a:effectLst>
                <a:outerShdw blurRad="50800" dist="38100" dir="2700000" algn="tl" rotWithShape="0">
                  <a:prstClr val="black">
                    <a:alpha val="40000"/>
                  </a:prstClr>
                </a:outerShdw>
              </a:effectLst>
            </p:spPr>
          </p:pic>
          <p:pic>
            <p:nvPicPr>
              <p:cNvPr id="74" name="Picture 73">
                <a:extLst>
                  <a:ext uri="{FF2B5EF4-FFF2-40B4-BE49-F238E27FC236}">
                    <a16:creationId xmlns:a16="http://schemas.microsoft.com/office/drawing/2014/main" xmlns="" id="{458D2295-9B66-48D9-A3B9-637AD9BDCD35}"/>
                  </a:ext>
                </a:extLst>
              </p:cNvPr>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rot="16200000">
                <a:off x="1701905" y="-2897979"/>
                <a:ext cx="4332624" cy="3935742"/>
              </a:xfrm>
              <a:prstGeom prst="rect">
                <a:avLst/>
              </a:prstGeom>
              <a:effectLst>
                <a:outerShdw blurRad="50800" dist="38100" dir="2700000" algn="tl" rotWithShape="0">
                  <a:prstClr val="black">
                    <a:alpha val="40000"/>
                  </a:prstClr>
                </a:outerShdw>
              </a:effectLst>
            </p:spPr>
          </p:pic>
        </p:grpSp>
      </p:grpSp>
      <p:sp>
        <p:nvSpPr>
          <p:cNvPr id="137" name="TextBox 136">
            <a:extLst>
              <a:ext uri="{FF2B5EF4-FFF2-40B4-BE49-F238E27FC236}">
                <a16:creationId xmlns:a16="http://schemas.microsoft.com/office/drawing/2014/main" xmlns="" id="{63FEFCFB-CF26-4C82-838B-9B6F09EF9A74}"/>
              </a:ext>
            </a:extLst>
          </p:cNvPr>
          <p:cNvSpPr txBox="1"/>
          <p:nvPr/>
        </p:nvSpPr>
        <p:spPr>
          <a:xfrm>
            <a:off x="4107219" y="1779152"/>
            <a:ext cx="7341013" cy="2308324"/>
          </a:xfrm>
          <a:prstGeom prst="rect">
            <a:avLst/>
          </a:prstGeom>
          <a:noFill/>
        </p:spPr>
        <p:txBody>
          <a:bodyPr wrap="square" rtlCol="0">
            <a:spAutoFit/>
          </a:bodyPr>
          <a:lstStyle/>
          <a:p>
            <a:pPr algn="ctr"/>
            <a:r>
              <a:rPr lang="en-US" sz="2400" dirty="0" err="1" smtClean="0">
                <a:latin typeface="Dashing Unicorn" panose="02000500000000000000" pitchFamily="2" charset="0"/>
              </a:rPr>
              <a:t>Suatu</a:t>
            </a:r>
            <a:r>
              <a:rPr lang="en-US" sz="2400" dirty="0" smtClean="0">
                <a:latin typeface="Dashing Unicorn" panose="02000500000000000000" pitchFamily="2" charset="0"/>
              </a:rPr>
              <a:t>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uji</a:t>
            </a:r>
            <a:r>
              <a:rPr lang="en-US" sz="2400" dirty="0" smtClean="0">
                <a:latin typeface="Dashing Unicorn" panose="02000500000000000000" pitchFamily="2" charset="0"/>
              </a:rPr>
              <a:t> </a:t>
            </a:r>
            <a:r>
              <a:rPr lang="en-US" sz="2400" dirty="0" err="1" smtClean="0">
                <a:latin typeface="Dashing Unicorn" panose="02000500000000000000" pitchFamily="2" charset="0"/>
              </a:rPr>
              <a:t>hanya</a:t>
            </a:r>
            <a:r>
              <a:rPr lang="en-US" sz="2400" dirty="0" smtClean="0">
                <a:latin typeface="Dashing Unicorn" panose="02000500000000000000" pitchFamily="2" charset="0"/>
              </a:rPr>
              <a:t> </a:t>
            </a:r>
            <a:r>
              <a:rPr lang="en-US" sz="2400" dirty="0" err="1" smtClean="0">
                <a:latin typeface="Dashing Unicorn" panose="02000500000000000000" pitchFamily="2" charset="0"/>
              </a:rPr>
              <a:t>dapat</a:t>
            </a:r>
            <a:r>
              <a:rPr lang="en-US" sz="2400" dirty="0" smtClean="0">
                <a:latin typeface="Dashing Unicorn" panose="02000500000000000000" pitchFamily="2" charset="0"/>
              </a:rPr>
              <a:t> </a:t>
            </a:r>
            <a:r>
              <a:rPr lang="en-US" sz="2400" dirty="0" err="1" smtClean="0">
                <a:latin typeface="Dashing Unicorn" panose="02000500000000000000" pitchFamily="2" charset="0"/>
              </a:rPr>
              <a:t>berpindah</a:t>
            </a:r>
            <a:r>
              <a:rPr lang="en-US" sz="2400" dirty="0" smtClean="0">
                <a:latin typeface="Dashing Unicorn" panose="02000500000000000000" pitchFamily="2" charset="0"/>
              </a:rPr>
              <a:t> </a:t>
            </a:r>
            <a:r>
              <a:rPr lang="en-US" sz="2400" dirty="0" err="1" smtClean="0">
                <a:latin typeface="Dashing Unicorn" panose="02000500000000000000" pitchFamily="2" charset="0"/>
              </a:rPr>
              <a:t>dari</a:t>
            </a:r>
            <a:r>
              <a:rPr lang="en-US" sz="2400" dirty="0" smtClean="0">
                <a:latin typeface="Dashing Unicorn" panose="02000500000000000000" pitchFamily="2" charset="0"/>
              </a:rPr>
              <a:t> </a:t>
            </a:r>
            <a:r>
              <a:rPr lang="en-US" sz="2400" dirty="0" err="1" smtClean="0">
                <a:latin typeface="Dashing Unicorn" panose="02000500000000000000" pitchFamily="2" charset="0"/>
              </a:rPr>
              <a:t>satu</a:t>
            </a:r>
            <a:r>
              <a:rPr lang="en-US" sz="2400" dirty="0" smtClean="0">
                <a:latin typeface="Dashing Unicorn" panose="02000500000000000000" pitchFamily="2" charset="0"/>
              </a:rPr>
              <a:t> </a:t>
            </a:r>
            <a:r>
              <a:rPr lang="en-US" sz="2400" dirty="0" err="1" smtClean="0">
                <a:latin typeface="Dashing Unicorn" panose="02000500000000000000" pitchFamily="2" charset="0"/>
              </a:rPr>
              <a:t>posisi</a:t>
            </a:r>
            <a:r>
              <a:rPr lang="en-US" sz="2400" dirty="0" smtClean="0">
                <a:latin typeface="Dashing Unicorn" panose="02000500000000000000" pitchFamily="2" charset="0"/>
              </a:rPr>
              <a:t> </a:t>
            </a:r>
            <a:r>
              <a:rPr lang="en-US" sz="2400" dirty="0" err="1" smtClean="0">
                <a:latin typeface="Dashing Unicorn" panose="02000500000000000000" pitchFamily="2" charset="0"/>
              </a:rPr>
              <a:t>ke</a:t>
            </a:r>
            <a:r>
              <a:rPr lang="en-US" sz="2400" dirty="0" smtClean="0">
                <a:latin typeface="Dashing Unicorn" panose="02000500000000000000" pitchFamily="2" charset="0"/>
              </a:rPr>
              <a:t> </a:t>
            </a:r>
            <a:r>
              <a:rPr lang="en-US" sz="2400" dirty="0" err="1" smtClean="0">
                <a:latin typeface="Dashing Unicorn" panose="02000500000000000000" pitchFamily="2" charset="0"/>
              </a:rPr>
              <a:t>posisi</a:t>
            </a:r>
            <a:r>
              <a:rPr lang="en-US" sz="2400" dirty="0" smtClean="0">
                <a:latin typeface="Dashing Unicorn" panose="02000500000000000000" pitchFamily="2" charset="0"/>
              </a:rPr>
              <a:t> lain </a:t>
            </a:r>
            <a:r>
              <a:rPr lang="en-US" sz="2400" dirty="0" err="1" smtClean="0">
                <a:latin typeface="Dashing Unicorn" panose="02000500000000000000" pitchFamily="2" charset="0"/>
              </a:rPr>
              <a:t>yangmemiliki</a:t>
            </a:r>
            <a:r>
              <a:rPr lang="en-US" sz="2400" dirty="0" smtClean="0">
                <a:latin typeface="Dashing Unicorn" panose="02000500000000000000" pitchFamily="2" charset="0"/>
              </a:rPr>
              <a:t> </a:t>
            </a:r>
            <a:r>
              <a:rPr lang="en-US" sz="2400" dirty="0" err="1" smtClean="0">
                <a:latin typeface="Dashing Unicorn" panose="02000500000000000000" pitchFamily="2" charset="0"/>
              </a:rPr>
              <a:t>perbedaan</a:t>
            </a:r>
            <a:r>
              <a:rPr lang="en-US" sz="2400" dirty="0" smtClean="0">
                <a:latin typeface="Dashing Unicorn" panose="02000500000000000000" pitchFamily="2" charset="0"/>
              </a:rPr>
              <a:t> </a:t>
            </a:r>
            <a:r>
              <a:rPr lang="en-US" sz="2400" dirty="0" err="1" smtClean="0">
                <a:latin typeface="Dashing Unicorn" panose="02000500000000000000" pitchFamily="2" charset="0"/>
              </a:rPr>
              <a:t>potensial</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a:t>
            </a:r>
            <a:r>
              <a:rPr lang="en-US" sz="2400" dirty="0" smtClean="0">
                <a:latin typeface="Dashing Unicorn" panose="02000500000000000000" pitchFamily="2" charset="0"/>
              </a:rPr>
              <a:t> </a:t>
            </a:r>
            <a:r>
              <a:rPr lang="en-US" sz="2400" dirty="0" err="1" smtClean="0">
                <a:latin typeface="Dashing Unicorn" panose="02000500000000000000" pitchFamily="2" charset="0"/>
              </a:rPr>
              <a:t>sebagaimana</a:t>
            </a:r>
            <a:r>
              <a:rPr lang="en-US" sz="2400" dirty="0" smtClean="0">
                <a:latin typeface="Dashing Unicorn" panose="02000500000000000000" pitchFamily="2" charset="0"/>
              </a:rPr>
              <a:t> </a:t>
            </a:r>
            <a:r>
              <a:rPr lang="en-US" sz="2400" dirty="0" err="1" smtClean="0">
                <a:latin typeface="Dashing Unicorn" panose="02000500000000000000" pitchFamily="2" charset="0"/>
              </a:rPr>
              <a:t>benda</a:t>
            </a:r>
            <a:r>
              <a:rPr lang="en-US" sz="2400" dirty="0" smtClean="0">
                <a:latin typeface="Dashing Unicorn" panose="02000500000000000000" pitchFamily="2" charset="0"/>
              </a:rPr>
              <a:t> </a:t>
            </a:r>
            <a:r>
              <a:rPr lang="en-US" sz="2400" dirty="0" err="1" smtClean="0">
                <a:latin typeface="Dashing Unicorn" panose="02000500000000000000" pitchFamily="2" charset="0"/>
              </a:rPr>
              <a:t>jatuh</a:t>
            </a:r>
            <a:r>
              <a:rPr lang="en-US" sz="2400" dirty="0" smtClean="0">
                <a:latin typeface="Dashing Unicorn" panose="02000500000000000000" pitchFamily="2" charset="0"/>
              </a:rPr>
              <a:t> </a:t>
            </a:r>
            <a:r>
              <a:rPr lang="en-US" sz="2400" dirty="0" err="1" smtClean="0">
                <a:latin typeface="Dashing Unicorn" panose="02000500000000000000" pitchFamily="2" charset="0"/>
              </a:rPr>
              <a:t>dari</a:t>
            </a:r>
            <a:r>
              <a:rPr lang="en-US" sz="2400" dirty="0" smtClean="0">
                <a:latin typeface="Dashing Unicorn" panose="02000500000000000000" pitchFamily="2" charset="0"/>
              </a:rPr>
              <a:t> </a:t>
            </a:r>
            <a:r>
              <a:rPr lang="en-US" sz="2400" dirty="0" err="1" smtClean="0">
                <a:latin typeface="Dashing Unicorn" panose="02000500000000000000" pitchFamily="2" charset="0"/>
              </a:rPr>
              <a:t>tempat</a:t>
            </a:r>
            <a:r>
              <a:rPr lang="en-US" sz="2400" dirty="0" smtClean="0">
                <a:latin typeface="Dashing Unicorn" panose="02000500000000000000" pitchFamily="2" charset="0"/>
              </a:rPr>
              <a:t> </a:t>
            </a:r>
            <a:r>
              <a:rPr lang="en-US" sz="2400" dirty="0" err="1" smtClean="0">
                <a:latin typeface="Dashing Unicorn" panose="02000500000000000000" pitchFamily="2" charset="0"/>
              </a:rPr>
              <a:t>yangmemiliki</a:t>
            </a:r>
            <a:r>
              <a:rPr lang="en-US" sz="2400" dirty="0" smtClean="0">
                <a:latin typeface="Dashing Unicorn" panose="02000500000000000000" pitchFamily="2" charset="0"/>
              </a:rPr>
              <a:t> </a:t>
            </a:r>
            <a:r>
              <a:rPr lang="en-US" sz="2400" dirty="0" err="1" smtClean="0">
                <a:latin typeface="Dashing Unicorn" panose="02000500000000000000" pitchFamily="2" charset="0"/>
              </a:rPr>
              <a:t>perbedaan</a:t>
            </a:r>
            <a:r>
              <a:rPr lang="en-US" sz="2400" dirty="0" smtClean="0">
                <a:latin typeface="Dashing Unicorn" panose="02000500000000000000" pitchFamily="2" charset="0"/>
              </a:rPr>
              <a:t> </a:t>
            </a:r>
            <a:r>
              <a:rPr lang="en-US" sz="2400" dirty="0" err="1" smtClean="0">
                <a:latin typeface="Dashing Unicorn" panose="02000500000000000000" pitchFamily="2" charset="0"/>
              </a:rPr>
              <a:t>ketinggian</a:t>
            </a:r>
            <a:r>
              <a:rPr lang="en-US" sz="2400" dirty="0" smtClean="0">
                <a:latin typeface="Dashing Unicorn" panose="02000500000000000000" pitchFamily="2" charset="0"/>
              </a:rPr>
              <a:t>. </a:t>
            </a:r>
            <a:r>
              <a:rPr lang="en-US" sz="2400" dirty="0" err="1" smtClean="0">
                <a:latin typeface="Dashing Unicorn" panose="02000500000000000000" pitchFamily="2" charset="0"/>
              </a:rPr>
              <a:t>Besaran</a:t>
            </a:r>
            <a:r>
              <a:rPr lang="en-US" sz="2400" dirty="0" smtClean="0">
                <a:latin typeface="Dashing Unicorn" panose="02000500000000000000" pitchFamily="2" charset="0"/>
              </a:rPr>
              <a:t> yang </a:t>
            </a:r>
            <a:r>
              <a:rPr lang="en-US" sz="2400" dirty="0" err="1" smtClean="0">
                <a:latin typeface="Dashing Unicorn" panose="02000500000000000000" pitchFamily="2" charset="0"/>
              </a:rPr>
              <a:t>menyatakan</a:t>
            </a:r>
            <a:r>
              <a:rPr lang="en-US" sz="2400" dirty="0" smtClean="0">
                <a:latin typeface="Dashing Unicorn" panose="02000500000000000000" pitchFamily="2" charset="0"/>
              </a:rPr>
              <a:t> </a:t>
            </a:r>
            <a:r>
              <a:rPr lang="en-US" sz="2400" dirty="0" err="1" smtClean="0">
                <a:latin typeface="Dashing Unicorn" panose="02000500000000000000" pitchFamily="2" charset="0"/>
              </a:rPr>
              <a:t>perbedaan</a:t>
            </a:r>
            <a:r>
              <a:rPr lang="en-US" sz="2400" dirty="0" smtClean="0">
                <a:latin typeface="Dashing Unicorn" panose="02000500000000000000" pitchFamily="2" charset="0"/>
              </a:rPr>
              <a:t> </a:t>
            </a:r>
            <a:r>
              <a:rPr lang="en-US" sz="2400" dirty="0" err="1" smtClean="0">
                <a:latin typeface="Dashing Unicorn" panose="02000500000000000000" pitchFamily="2" charset="0"/>
              </a:rPr>
              <a:t>potensiallistrik</a:t>
            </a:r>
            <a:r>
              <a:rPr lang="en-US" sz="2400" dirty="0" smtClean="0">
                <a:latin typeface="Dashing Unicorn" panose="02000500000000000000" pitchFamily="2" charset="0"/>
              </a:rPr>
              <a:t> </a:t>
            </a:r>
            <a:r>
              <a:rPr lang="en-US" sz="2400" dirty="0" err="1" smtClean="0">
                <a:latin typeface="Dashing Unicorn" panose="02000500000000000000" pitchFamily="2" charset="0"/>
              </a:rPr>
              <a:t>adalah</a:t>
            </a:r>
            <a:r>
              <a:rPr lang="en-US" sz="2400" dirty="0" smtClean="0">
                <a:latin typeface="Dashing Unicorn" panose="02000500000000000000" pitchFamily="2" charset="0"/>
              </a:rPr>
              <a:t> </a:t>
            </a:r>
            <a:r>
              <a:rPr lang="en-US" sz="2400" dirty="0" err="1" smtClean="0">
                <a:latin typeface="Dashing Unicorn" panose="02000500000000000000" pitchFamily="2" charset="0"/>
              </a:rPr>
              <a:t>beda</a:t>
            </a:r>
            <a:r>
              <a:rPr lang="en-US" sz="2400" dirty="0" smtClean="0">
                <a:latin typeface="Dashing Unicorn" panose="02000500000000000000" pitchFamily="2" charset="0"/>
              </a:rPr>
              <a:t> </a:t>
            </a:r>
            <a:r>
              <a:rPr lang="en-US" sz="2400" dirty="0" err="1" smtClean="0">
                <a:latin typeface="Dashing Unicorn" panose="02000500000000000000" pitchFamily="2" charset="0"/>
              </a:rPr>
              <a:t>potensial</a:t>
            </a:r>
            <a:r>
              <a:rPr lang="en-US" sz="2400" dirty="0" smtClean="0">
                <a:latin typeface="Dashing Unicorn" panose="02000500000000000000" pitchFamily="2" charset="0"/>
              </a:rPr>
              <a:t>. Beda </a:t>
            </a:r>
            <a:r>
              <a:rPr lang="en-US" sz="2400" dirty="0" err="1" smtClean="0">
                <a:latin typeface="Dashing Unicorn" panose="02000500000000000000" pitchFamily="2" charset="0"/>
              </a:rPr>
              <a:t>potensial</a:t>
            </a:r>
            <a:r>
              <a:rPr lang="en-US" sz="2400" dirty="0" smtClean="0">
                <a:latin typeface="Dashing Unicorn" panose="02000500000000000000" pitchFamily="2" charset="0"/>
              </a:rPr>
              <a:t> </a:t>
            </a:r>
            <a:r>
              <a:rPr lang="en-US" sz="2400" dirty="0" err="1" smtClean="0">
                <a:latin typeface="Dashing Unicorn" panose="02000500000000000000" pitchFamily="2" charset="0"/>
              </a:rPr>
              <a:t>dari</a:t>
            </a:r>
            <a:r>
              <a:rPr lang="en-US" sz="2400" dirty="0" smtClean="0">
                <a:latin typeface="Dashing Unicorn" panose="02000500000000000000" pitchFamily="2" charset="0"/>
              </a:rPr>
              <a:t> </a:t>
            </a:r>
            <a:r>
              <a:rPr lang="en-US" sz="2400" dirty="0" err="1" smtClean="0">
                <a:latin typeface="Dashing Unicorn" panose="02000500000000000000" pitchFamily="2" charset="0"/>
              </a:rPr>
              <a:t>sebuah</a:t>
            </a:r>
            <a:r>
              <a:rPr lang="en-US" sz="2400" dirty="0" smtClean="0">
                <a:latin typeface="Dashing Unicorn" panose="02000500000000000000" pitchFamily="2" charset="0"/>
              </a:rPr>
              <a:t>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uji</a:t>
            </a:r>
            <a:r>
              <a:rPr lang="en-US" sz="2400" dirty="0" smtClean="0">
                <a:latin typeface="Dashing Unicorn" panose="02000500000000000000" pitchFamily="2" charset="0"/>
              </a:rPr>
              <a:t> q' yang </a:t>
            </a:r>
            <a:r>
              <a:rPr lang="en-US" sz="2400" dirty="0" err="1" smtClean="0">
                <a:latin typeface="Dashing Unicorn" panose="02000500000000000000" pitchFamily="2" charset="0"/>
              </a:rPr>
              <a:t>dipindahkan</a:t>
            </a:r>
            <a:r>
              <a:rPr lang="en-US" sz="2400" dirty="0" smtClean="0">
                <a:latin typeface="Dashing Unicorn" panose="02000500000000000000" pitchFamily="2" charset="0"/>
              </a:rPr>
              <a:t> </a:t>
            </a:r>
            <a:r>
              <a:rPr lang="en-US" sz="2400" dirty="0" err="1" smtClean="0">
                <a:latin typeface="Dashing Unicorn" panose="02000500000000000000" pitchFamily="2" charset="0"/>
              </a:rPr>
              <a:t>ke</a:t>
            </a:r>
            <a:r>
              <a:rPr lang="en-US" sz="2400" dirty="0" smtClean="0">
                <a:latin typeface="Dashing Unicorn" panose="02000500000000000000" pitchFamily="2" charset="0"/>
              </a:rPr>
              <a:t> </a:t>
            </a:r>
            <a:r>
              <a:rPr lang="en-US" sz="2400" dirty="0" err="1" smtClean="0">
                <a:latin typeface="Dashing Unicorn" panose="02000500000000000000" pitchFamily="2" charset="0"/>
              </a:rPr>
              <a:t>jarak</a:t>
            </a:r>
            <a:r>
              <a:rPr lang="en-US" sz="2400" dirty="0" smtClean="0">
                <a:latin typeface="Dashing Unicorn" panose="02000500000000000000" pitchFamily="2" charset="0"/>
              </a:rPr>
              <a:t> </a:t>
            </a:r>
            <a:r>
              <a:rPr lang="en-US" sz="2400" dirty="0" err="1" smtClean="0">
                <a:latin typeface="Dashing Unicorn" panose="02000500000000000000" pitchFamily="2" charset="0"/>
              </a:rPr>
              <a:t>tak</a:t>
            </a:r>
            <a:r>
              <a:rPr lang="en-US" sz="2400" dirty="0" smtClean="0">
                <a:latin typeface="Dashing Unicorn" panose="02000500000000000000" pitchFamily="2" charset="0"/>
              </a:rPr>
              <a:t> </a:t>
            </a:r>
            <a:r>
              <a:rPr lang="en-US" sz="2400" dirty="0" err="1" smtClean="0">
                <a:latin typeface="Dashing Unicorn" panose="02000500000000000000" pitchFamily="2" charset="0"/>
              </a:rPr>
              <a:t>berhingga</a:t>
            </a:r>
            <a:r>
              <a:rPr lang="en-US" sz="2400" dirty="0" smtClean="0">
                <a:latin typeface="Dashing Unicorn" panose="02000500000000000000" pitchFamily="2" charset="0"/>
              </a:rPr>
              <a:t> </a:t>
            </a:r>
            <a:r>
              <a:rPr lang="en-US" sz="2400" dirty="0" err="1" smtClean="0">
                <a:latin typeface="Dashing Unicorn" panose="02000500000000000000" pitchFamily="2" charset="0"/>
              </a:rPr>
              <a:t>dengan</a:t>
            </a:r>
            <a:r>
              <a:rPr lang="en-US" sz="2400" dirty="0" smtClean="0">
                <a:latin typeface="Dashing Unicorn" panose="02000500000000000000" pitchFamily="2" charset="0"/>
              </a:rPr>
              <a:t> </a:t>
            </a:r>
            <a:r>
              <a:rPr lang="en-US" sz="2400" dirty="0" err="1" smtClean="0">
                <a:latin typeface="Dashing Unicorn" panose="02000500000000000000" pitchFamily="2" charset="0"/>
              </a:rPr>
              <a:t>usaha</a:t>
            </a:r>
            <a:r>
              <a:rPr lang="en-US" sz="2400" dirty="0" smtClean="0">
                <a:latin typeface="Dashing Unicorn" panose="02000500000000000000" pitchFamily="2" charset="0"/>
              </a:rPr>
              <a:t> w.</a:t>
            </a:r>
            <a:endParaRPr lang="en-US" sz="2400" dirty="0">
              <a:latin typeface="Dashing Unicorn" panose="02000500000000000000" pitchFamily="2" charset="0"/>
            </a:endParaRPr>
          </a:p>
        </p:txBody>
      </p:sp>
      <p:grpSp>
        <p:nvGrpSpPr>
          <p:cNvPr id="143" name="Group 142">
            <a:extLst>
              <a:ext uri="{FF2B5EF4-FFF2-40B4-BE49-F238E27FC236}">
                <a16:creationId xmlns:a16="http://schemas.microsoft.com/office/drawing/2014/main" xmlns="" id="{A7A7A8EB-4AA9-49B6-91D1-168FB0D754CA}"/>
              </a:ext>
            </a:extLst>
          </p:cNvPr>
          <p:cNvGrpSpPr/>
          <p:nvPr/>
        </p:nvGrpSpPr>
        <p:grpSpPr>
          <a:xfrm>
            <a:off x="3559510" y="286158"/>
            <a:ext cx="1085867" cy="983645"/>
            <a:chOff x="2050090" y="1637060"/>
            <a:chExt cx="1422057" cy="1288186"/>
          </a:xfrm>
          <a:solidFill>
            <a:schemeClr val="accent4">
              <a:lumMod val="90000"/>
            </a:schemeClr>
          </a:solidFill>
          <a:effectLst>
            <a:outerShdw blurRad="63500" sx="102000" sy="102000" algn="ctr" rotWithShape="0">
              <a:prstClr val="black">
                <a:alpha val="40000"/>
              </a:prstClr>
            </a:outerShdw>
          </a:effectLst>
        </p:grpSpPr>
        <p:sp>
          <p:nvSpPr>
            <p:cNvPr id="144" name="Freeform: Shape 143">
              <a:extLst>
                <a:ext uri="{FF2B5EF4-FFF2-40B4-BE49-F238E27FC236}">
                  <a16:creationId xmlns:a16="http://schemas.microsoft.com/office/drawing/2014/main" xmlns="" id="{166B8B6F-F39C-4914-AE11-69740A8A0BB6}"/>
                </a:ext>
              </a:extLst>
            </p:cNvPr>
            <p:cNvSpPr/>
            <p:nvPr/>
          </p:nvSpPr>
          <p:spPr>
            <a:xfrm rot="601702">
              <a:off x="2472405" y="1637060"/>
              <a:ext cx="999742" cy="535961"/>
            </a:xfrm>
            <a:custGeom>
              <a:avLst/>
              <a:gdLst>
                <a:gd name="connsiteX0" fmla="*/ 1331867 w 1332801"/>
                <a:gd name="connsiteY0" fmla="*/ 806308 h 809185"/>
                <a:gd name="connsiteX1" fmla="*/ 821327 w 1332801"/>
                <a:gd name="connsiteY1" fmla="*/ 272908 h 809185"/>
                <a:gd name="connsiteX2" fmla="*/ 287927 w 1332801"/>
                <a:gd name="connsiteY2" fmla="*/ 29068 h 809185"/>
                <a:gd name="connsiteX3" fmla="*/ 44087 w 1332801"/>
                <a:gd name="connsiteY3" fmla="*/ 29068 h 809185"/>
                <a:gd name="connsiteX4" fmla="*/ 13607 w 1332801"/>
                <a:gd name="connsiteY4" fmla="*/ 250048 h 809185"/>
                <a:gd name="connsiteX5" fmla="*/ 196487 w 1332801"/>
                <a:gd name="connsiteY5" fmla="*/ 333868 h 809185"/>
                <a:gd name="connsiteX6" fmla="*/ 691787 w 1332801"/>
                <a:gd name="connsiteY6" fmla="*/ 478648 h 809185"/>
                <a:gd name="connsiteX7" fmla="*/ 1331867 w 1332801"/>
                <a:gd name="connsiteY7" fmla="*/ 806308 h 80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2801" h="809185">
                  <a:moveTo>
                    <a:pt x="1331867" y="806308"/>
                  </a:moveTo>
                  <a:cubicBezTo>
                    <a:pt x="1353457" y="772018"/>
                    <a:pt x="995317" y="402448"/>
                    <a:pt x="821327" y="272908"/>
                  </a:cubicBezTo>
                  <a:cubicBezTo>
                    <a:pt x="647337" y="143368"/>
                    <a:pt x="417467" y="69708"/>
                    <a:pt x="287927" y="29068"/>
                  </a:cubicBezTo>
                  <a:cubicBezTo>
                    <a:pt x="158387" y="-11572"/>
                    <a:pt x="89807" y="-7762"/>
                    <a:pt x="44087" y="29068"/>
                  </a:cubicBezTo>
                  <a:cubicBezTo>
                    <a:pt x="-1633" y="65898"/>
                    <a:pt x="-11793" y="199248"/>
                    <a:pt x="13607" y="250048"/>
                  </a:cubicBezTo>
                  <a:cubicBezTo>
                    <a:pt x="39007" y="300848"/>
                    <a:pt x="83457" y="295768"/>
                    <a:pt x="196487" y="333868"/>
                  </a:cubicBezTo>
                  <a:cubicBezTo>
                    <a:pt x="309517" y="371968"/>
                    <a:pt x="500017" y="398638"/>
                    <a:pt x="691787" y="478648"/>
                  </a:cubicBezTo>
                  <a:cubicBezTo>
                    <a:pt x="883557" y="558658"/>
                    <a:pt x="1310277" y="840598"/>
                    <a:pt x="1331867" y="8063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xmlns="" id="{229FBBEC-8D50-42FE-9CBA-8B8A3BFE5C87}"/>
                </a:ext>
              </a:extLst>
            </p:cNvPr>
            <p:cNvSpPr/>
            <p:nvPr/>
          </p:nvSpPr>
          <p:spPr>
            <a:xfrm rot="20589408">
              <a:off x="2050090" y="1963815"/>
              <a:ext cx="1169576" cy="627009"/>
            </a:xfrm>
            <a:custGeom>
              <a:avLst/>
              <a:gdLst>
                <a:gd name="connsiteX0" fmla="*/ 1331867 w 1332801"/>
                <a:gd name="connsiteY0" fmla="*/ 806308 h 809185"/>
                <a:gd name="connsiteX1" fmla="*/ 821327 w 1332801"/>
                <a:gd name="connsiteY1" fmla="*/ 272908 h 809185"/>
                <a:gd name="connsiteX2" fmla="*/ 287927 w 1332801"/>
                <a:gd name="connsiteY2" fmla="*/ 29068 h 809185"/>
                <a:gd name="connsiteX3" fmla="*/ 44087 w 1332801"/>
                <a:gd name="connsiteY3" fmla="*/ 29068 h 809185"/>
                <a:gd name="connsiteX4" fmla="*/ 13607 w 1332801"/>
                <a:gd name="connsiteY4" fmla="*/ 250048 h 809185"/>
                <a:gd name="connsiteX5" fmla="*/ 196487 w 1332801"/>
                <a:gd name="connsiteY5" fmla="*/ 333868 h 809185"/>
                <a:gd name="connsiteX6" fmla="*/ 691787 w 1332801"/>
                <a:gd name="connsiteY6" fmla="*/ 478648 h 809185"/>
                <a:gd name="connsiteX7" fmla="*/ 1331867 w 1332801"/>
                <a:gd name="connsiteY7" fmla="*/ 806308 h 80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2801" h="809185">
                  <a:moveTo>
                    <a:pt x="1331867" y="806308"/>
                  </a:moveTo>
                  <a:cubicBezTo>
                    <a:pt x="1353457" y="772018"/>
                    <a:pt x="995317" y="402448"/>
                    <a:pt x="821327" y="272908"/>
                  </a:cubicBezTo>
                  <a:cubicBezTo>
                    <a:pt x="647337" y="143368"/>
                    <a:pt x="417467" y="69708"/>
                    <a:pt x="287927" y="29068"/>
                  </a:cubicBezTo>
                  <a:cubicBezTo>
                    <a:pt x="158387" y="-11572"/>
                    <a:pt x="89807" y="-7762"/>
                    <a:pt x="44087" y="29068"/>
                  </a:cubicBezTo>
                  <a:cubicBezTo>
                    <a:pt x="-1633" y="65898"/>
                    <a:pt x="-11793" y="199248"/>
                    <a:pt x="13607" y="250048"/>
                  </a:cubicBezTo>
                  <a:cubicBezTo>
                    <a:pt x="39007" y="300848"/>
                    <a:pt x="83457" y="295768"/>
                    <a:pt x="196487" y="333868"/>
                  </a:cubicBezTo>
                  <a:cubicBezTo>
                    <a:pt x="309517" y="371968"/>
                    <a:pt x="500017" y="398638"/>
                    <a:pt x="691787" y="478648"/>
                  </a:cubicBezTo>
                  <a:cubicBezTo>
                    <a:pt x="883557" y="558658"/>
                    <a:pt x="1310277" y="840598"/>
                    <a:pt x="1331867" y="8063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xmlns="" id="{C3A19E24-EDC0-4ACB-9A90-2E8CA9CFA10C}"/>
                </a:ext>
              </a:extLst>
            </p:cNvPr>
            <p:cNvSpPr/>
            <p:nvPr/>
          </p:nvSpPr>
          <p:spPr>
            <a:xfrm rot="19494541">
              <a:off x="2295198" y="2450832"/>
              <a:ext cx="884937" cy="474414"/>
            </a:xfrm>
            <a:custGeom>
              <a:avLst/>
              <a:gdLst>
                <a:gd name="connsiteX0" fmla="*/ 1331867 w 1332801"/>
                <a:gd name="connsiteY0" fmla="*/ 806308 h 809185"/>
                <a:gd name="connsiteX1" fmla="*/ 821327 w 1332801"/>
                <a:gd name="connsiteY1" fmla="*/ 272908 h 809185"/>
                <a:gd name="connsiteX2" fmla="*/ 287927 w 1332801"/>
                <a:gd name="connsiteY2" fmla="*/ 29068 h 809185"/>
                <a:gd name="connsiteX3" fmla="*/ 44087 w 1332801"/>
                <a:gd name="connsiteY3" fmla="*/ 29068 h 809185"/>
                <a:gd name="connsiteX4" fmla="*/ 13607 w 1332801"/>
                <a:gd name="connsiteY4" fmla="*/ 250048 h 809185"/>
                <a:gd name="connsiteX5" fmla="*/ 196487 w 1332801"/>
                <a:gd name="connsiteY5" fmla="*/ 333868 h 809185"/>
                <a:gd name="connsiteX6" fmla="*/ 691787 w 1332801"/>
                <a:gd name="connsiteY6" fmla="*/ 478648 h 809185"/>
                <a:gd name="connsiteX7" fmla="*/ 1331867 w 1332801"/>
                <a:gd name="connsiteY7" fmla="*/ 806308 h 80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2801" h="809185">
                  <a:moveTo>
                    <a:pt x="1331867" y="806308"/>
                  </a:moveTo>
                  <a:cubicBezTo>
                    <a:pt x="1353457" y="772018"/>
                    <a:pt x="995317" y="402448"/>
                    <a:pt x="821327" y="272908"/>
                  </a:cubicBezTo>
                  <a:cubicBezTo>
                    <a:pt x="647337" y="143368"/>
                    <a:pt x="417467" y="69708"/>
                    <a:pt x="287927" y="29068"/>
                  </a:cubicBezTo>
                  <a:cubicBezTo>
                    <a:pt x="158387" y="-11572"/>
                    <a:pt x="89807" y="-7762"/>
                    <a:pt x="44087" y="29068"/>
                  </a:cubicBezTo>
                  <a:cubicBezTo>
                    <a:pt x="-1633" y="65898"/>
                    <a:pt x="-11793" y="199248"/>
                    <a:pt x="13607" y="250048"/>
                  </a:cubicBezTo>
                  <a:cubicBezTo>
                    <a:pt x="39007" y="300848"/>
                    <a:pt x="83457" y="295768"/>
                    <a:pt x="196487" y="333868"/>
                  </a:cubicBezTo>
                  <a:cubicBezTo>
                    <a:pt x="309517" y="371968"/>
                    <a:pt x="500017" y="398638"/>
                    <a:pt x="691787" y="478648"/>
                  </a:cubicBezTo>
                  <a:cubicBezTo>
                    <a:pt x="883557" y="558658"/>
                    <a:pt x="1310277" y="840598"/>
                    <a:pt x="1331867" y="8063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a:extLst>
              <a:ext uri="{FF2B5EF4-FFF2-40B4-BE49-F238E27FC236}">
                <a16:creationId xmlns:a16="http://schemas.microsoft.com/office/drawing/2014/main" xmlns="" id="{4E0D19EE-E361-4873-B9A9-A466C62488B2}"/>
              </a:ext>
            </a:extLst>
          </p:cNvPr>
          <p:cNvGrpSpPr/>
          <p:nvPr/>
        </p:nvGrpSpPr>
        <p:grpSpPr>
          <a:xfrm flipH="1">
            <a:off x="11020067" y="278879"/>
            <a:ext cx="1085867" cy="983645"/>
            <a:chOff x="2050090" y="1637060"/>
            <a:chExt cx="1422057" cy="1288186"/>
          </a:xfrm>
          <a:solidFill>
            <a:schemeClr val="accent4">
              <a:lumMod val="90000"/>
            </a:schemeClr>
          </a:solidFill>
          <a:effectLst>
            <a:outerShdw blurRad="63500" sx="102000" sy="102000" algn="ctr" rotWithShape="0">
              <a:prstClr val="black">
                <a:alpha val="40000"/>
              </a:prstClr>
            </a:outerShdw>
          </a:effectLst>
        </p:grpSpPr>
        <p:sp>
          <p:nvSpPr>
            <p:cNvPr id="148" name="Freeform: Shape 147">
              <a:extLst>
                <a:ext uri="{FF2B5EF4-FFF2-40B4-BE49-F238E27FC236}">
                  <a16:creationId xmlns:a16="http://schemas.microsoft.com/office/drawing/2014/main" xmlns="" id="{CB66DC5E-DAEF-4DCA-A109-6A12D3A4DFAD}"/>
                </a:ext>
              </a:extLst>
            </p:cNvPr>
            <p:cNvSpPr/>
            <p:nvPr/>
          </p:nvSpPr>
          <p:spPr>
            <a:xfrm rot="601702">
              <a:off x="2472405" y="1637060"/>
              <a:ext cx="999742" cy="535961"/>
            </a:xfrm>
            <a:custGeom>
              <a:avLst/>
              <a:gdLst>
                <a:gd name="connsiteX0" fmla="*/ 1331867 w 1332801"/>
                <a:gd name="connsiteY0" fmla="*/ 806308 h 809185"/>
                <a:gd name="connsiteX1" fmla="*/ 821327 w 1332801"/>
                <a:gd name="connsiteY1" fmla="*/ 272908 h 809185"/>
                <a:gd name="connsiteX2" fmla="*/ 287927 w 1332801"/>
                <a:gd name="connsiteY2" fmla="*/ 29068 h 809185"/>
                <a:gd name="connsiteX3" fmla="*/ 44087 w 1332801"/>
                <a:gd name="connsiteY3" fmla="*/ 29068 h 809185"/>
                <a:gd name="connsiteX4" fmla="*/ 13607 w 1332801"/>
                <a:gd name="connsiteY4" fmla="*/ 250048 h 809185"/>
                <a:gd name="connsiteX5" fmla="*/ 196487 w 1332801"/>
                <a:gd name="connsiteY5" fmla="*/ 333868 h 809185"/>
                <a:gd name="connsiteX6" fmla="*/ 691787 w 1332801"/>
                <a:gd name="connsiteY6" fmla="*/ 478648 h 809185"/>
                <a:gd name="connsiteX7" fmla="*/ 1331867 w 1332801"/>
                <a:gd name="connsiteY7" fmla="*/ 806308 h 80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2801" h="809185">
                  <a:moveTo>
                    <a:pt x="1331867" y="806308"/>
                  </a:moveTo>
                  <a:cubicBezTo>
                    <a:pt x="1353457" y="772018"/>
                    <a:pt x="995317" y="402448"/>
                    <a:pt x="821327" y="272908"/>
                  </a:cubicBezTo>
                  <a:cubicBezTo>
                    <a:pt x="647337" y="143368"/>
                    <a:pt x="417467" y="69708"/>
                    <a:pt x="287927" y="29068"/>
                  </a:cubicBezTo>
                  <a:cubicBezTo>
                    <a:pt x="158387" y="-11572"/>
                    <a:pt x="89807" y="-7762"/>
                    <a:pt x="44087" y="29068"/>
                  </a:cubicBezTo>
                  <a:cubicBezTo>
                    <a:pt x="-1633" y="65898"/>
                    <a:pt x="-11793" y="199248"/>
                    <a:pt x="13607" y="250048"/>
                  </a:cubicBezTo>
                  <a:cubicBezTo>
                    <a:pt x="39007" y="300848"/>
                    <a:pt x="83457" y="295768"/>
                    <a:pt x="196487" y="333868"/>
                  </a:cubicBezTo>
                  <a:cubicBezTo>
                    <a:pt x="309517" y="371968"/>
                    <a:pt x="500017" y="398638"/>
                    <a:pt x="691787" y="478648"/>
                  </a:cubicBezTo>
                  <a:cubicBezTo>
                    <a:pt x="883557" y="558658"/>
                    <a:pt x="1310277" y="840598"/>
                    <a:pt x="1331867" y="8063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xmlns="" id="{86AB4945-2528-4380-B06E-925E5B06F982}"/>
                </a:ext>
              </a:extLst>
            </p:cNvPr>
            <p:cNvSpPr/>
            <p:nvPr/>
          </p:nvSpPr>
          <p:spPr>
            <a:xfrm rot="20589408">
              <a:off x="2050090" y="1963815"/>
              <a:ext cx="1169576" cy="627009"/>
            </a:xfrm>
            <a:custGeom>
              <a:avLst/>
              <a:gdLst>
                <a:gd name="connsiteX0" fmla="*/ 1331867 w 1332801"/>
                <a:gd name="connsiteY0" fmla="*/ 806308 h 809185"/>
                <a:gd name="connsiteX1" fmla="*/ 821327 w 1332801"/>
                <a:gd name="connsiteY1" fmla="*/ 272908 h 809185"/>
                <a:gd name="connsiteX2" fmla="*/ 287927 w 1332801"/>
                <a:gd name="connsiteY2" fmla="*/ 29068 h 809185"/>
                <a:gd name="connsiteX3" fmla="*/ 44087 w 1332801"/>
                <a:gd name="connsiteY3" fmla="*/ 29068 h 809185"/>
                <a:gd name="connsiteX4" fmla="*/ 13607 w 1332801"/>
                <a:gd name="connsiteY4" fmla="*/ 250048 h 809185"/>
                <a:gd name="connsiteX5" fmla="*/ 196487 w 1332801"/>
                <a:gd name="connsiteY5" fmla="*/ 333868 h 809185"/>
                <a:gd name="connsiteX6" fmla="*/ 691787 w 1332801"/>
                <a:gd name="connsiteY6" fmla="*/ 478648 h 809185"/>
                <a:gd name="connsiteX7" fmla="*/ 1331867 w 1332801"/>
                <a:gd name="connsiteY7" fmla="*/ 806308 h 80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2801" h="809185">
                  <a:moveTo>
                    <a:pt x="1331867" y="806308"/>
                  </a:moveTo>
                  <a:cubicBezTo>
                    <a:pt x="1353457" y="772018"/>
                    <a:pt x="995317" y="402448"/>
                    <a:pt x="821327" y="272908"/>
                  </a:cubicBezTo>
                  <a:cubicBezTo>
                    <a:pt x="647337" y="143368"/>
                    <a:pt x="417467" y="69708"/>
                    <a:pt x="287927" y="29068"/>
                  </a:cubicBezTo>
                  <a:cubicBezTo>
                    <a:pt x="158387" y="-11572"/>
                    <a:pt x="89807" y="-7762"/>
                    <a:pt x="44087" y="29068"/>
                  </a:cubicBezTo>
                  <a:cubicBezTo>
                    <a:pt x="-1633" y="65898"/>
                    <a:pt x="-11793" y="199248"/>
                    <a:pt x="13607" y="250048"/>
                  </a:cubicBezTo>
                  <a:cubicBezTo>
                    <a:pt x="39007" y="300848"/>
                    <a:pt x="83457" y="295768"/>
                    <a:pt x="196487" y="333868"/>
                  </a:cubicBezTo>
                  <a:cubicBezTo>
                    <a:pt x="309517" y="371968"/>
                    <a:pt x="500017" y="398638"/>
                    <a:pt x="691787" y="478648"/>
                  </a:cubicBezTo>
                  <a:cubicBezTo>
                    <a:pt x="883557" y="558658"/>
                    <a:pt x="1310277" y="840598"/>
                    <a:pt x="1331867" y="8063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xmlns="" id="{DFB2609B-04BC-4902-BDA9-38C5D6751D98}"/>
                </a:ext>
              </a:extLst>
            </p:cNvPr>
            <p:cNvSpPr/>
            <p:nvPr/>
          </p:nvSpPr>
          <p:spPr>
            <a:xfrm rot="19494541">
              <a:off x="2295198" y="2450832"/>
              <a:ext cx="884937" cy="474414"/>
            </a:xfrm>
            <a:custGeom>
              <a:avLst/>
              <a:gdLst>
                <a:gd name="connsiteX0" fmla="*/ 1331867 w 1332801"/>
                <a:gd name="connsiteY0" fmla="*/ 806308 h 809185"/>
                <a:gd name="connsiteX1" fmla="*/ 821327 w 1332801"/>
                <a:gd name="connsiteY1" fmla="*/ 272908 h 809185"/>
                <a:gd name="connsiteX2" fmla="*/ 287927 w 1332801"/>
                <a:gd name="connsiteY2" fmla="*/ 29068 h 809185"/>
                <a:gd name="connsiteX3" fmla="*/ 44087 w 1332801"/>
                <a:gd name="connsiteY3" fmla="*/ 29068 h 809185"/>
                <a:gd name="connsiteX4" fmla="*/ 13607 w 1332801"/>
                <a:gd name="connsiteY4" fmla="*/ 250048 h 809185"/>
                <a:gd name="connsiteX5" fmla="*/ 196487 w 1332801"/>
                <a:gd name="connsiteY5" fmla="*/ 333868 h 809185"/>
                <a:gd name="connsiteX6" fmla="*/ 691787 w 1332801"/>
                <a:gd name="connsiteY6" fmla="*/ 478648 h 809185"/>
                <a:gd name="connsiteX7" fmla="*/ 1331867 w 1332801"/>
                <a:gd name="connsiteY7" fmla="*/ 806308 h 80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2801" h="809185">
                  <a:moveTo>
                    <a:pt x="1331867" y="806308"/>
                  </a:moveTo>
                  <a:cubicBezTo>
                    <a:pt x="1353457" y="772018"/>
                    <a:pt x="995317" y="402448"/>
                    <a:pt x="821327" y="272908"/>
                  </a:cubicBezTo>
                  <a:cubicBezTo>
                    <a:pt x="647337" y="143368"/>
                    <a:pt x="417467" y="69708"/>
                    <a:pt x="287927" y="29068"/>
                  </a:cubicBezTo>
                  <a:cubicBezTo>
                    <a:pt x="158387" y="-11572"/>
                    <a:pt x="89807" y="-7762"/>
                    <a:pt x="44087" y="29068"/>
                  </a:cubicBezTo>
                  <a:cubicBezTo>
                    <a:pt x="-1633" y="65898"/>
                    <a:pt x="-11793" y="199248"/>
                    <a:pt x="13607" y="250048"/>
                  </a:cubicBezTo>
                  <a:cubicBezTo>
                    <a:pt x="39007" y="300848"/>
                    <a:pt x="83457" y="295768"/>
                    <a:pt x="196487" y="333868"/>
                  </a:cubicBezTo>
                  <a:cubicBezTo>
                    <a:pt x="309517" y="371968"/>
                    <a:pt x="500017" y="398638"/>
                    <a:pt x="691787" y="478648"/>
                  </a:cubicBezTo>
                  <a:cubicBezTo>
                    <a:pt x="883557" y="558658"/>
                    <a:pt x="1310277" y="840598"/>
                    <a:pt x="1331867" y="8063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4012142378"/>
      </p:ext>
    </p:extLst>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0-#ppt_w/2"/>
                                          </p:val>
                                        </p:tav>
                                        <p:tav tm="100000">
                                          <p:val>
                                            <p:strVal val="#ppt_x"/>
                                          </p:val>
                                        </p:tav>
                                      </p:tavLst>
                                    </p:anim>
                                    <p:anim calcmode="lin" valueType="num">
                                      <p:cBhvr additive="base">
                                        <p:cTn id="15" dur="500" fill="hold"/>
                                        <p:tgtEl>
                                          <p:spTgt spid="26"/>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 presetClass="entr" presetSubtype="4" accel="10000" fill="hold" nodeType="afterEffect">
                                  <p:stCondLst>
                                    <p:cond delay="0"/>
                                  </p:stCondLst>
                                  <p:childTnLst>
                                    <p:set>
                                      <p:cBhvr>
                                        <p:cTn id="18" dur="1" fill="hold">
                                          <p:stCondLst>
                                            <p:cond delay="0"/>
                                          </p:stCondLst>
                                        </p:cTn>
                                        <p:tgtEl>
                                          <p:spTgt spid="133"/>
                                        </p:tgtEl>
                                        <p:attrNameLst>
                                          <p:attrName>style.visibility</p:attrName>
                                        </p:attrNameLst>
                                      </p:cBhvr>
                                      <p:to>
                                        <p:strVal val="visible"/>
                                      </p:to>
                                    </p:set>
                                    <p:anim calcmode="lin" valueType="num">
                                      <p:cBhvr additive="base">
                                        <p:cTn id="19" dur="1000" fill="hold"/>
                                        <p:tgtEl>
                                          <p:spTgt spid="133"/>
                                        </p:tgtEl>
                                        <p:attrNameLst>
                                          <p:attrName>ppt_x</p:attrName>
                                        </p:attrNameLst>
                                      </p:cBhvr>
                                      <p:tavLst>
                                        <p:tav tm="0">
                                          <p:val>
                                            <p:strVal val="#ppt_x"/>
                                          </p:val>
                                        </p:tav>
                                        <p:tav tm="100000">
                                          <p:val>
                                            <p:strVal val="#ppt_x"/>
                                          </p:val>
                                        </p:tav>
                                      </p:tavLst>
                                    </p:anim>
                                    <p:anim calcmode="lin" valueType="num">
                                      <p:cBhvr additive="base">
                                        <p:cTn id="20" dur="1000" fill="hold"/>
                                        <p:tgtEl>
                                          <p:spTgt spid="133"/>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1" accel="16000" fill="hold" grpId="0" nodeType="afterEffect">
                                  <p:stCondLst>
                                    <p:cond delay="0"/>
                                  </p:stCondLst>
                                  <p:iterate type="lt">
                                    <p:tmPct val="8000"/>
                                  </p:iterate>
                                  <p:childTnLst>
                                    <p:set>
                                      <p:cBhvr>
                                        <p:cTn id="23" dur="1" fill="hold">
                                          <p:stCondLst>
                                            <p:cond delay="0"/>
                                          </p:stCondLst>
                                        </p:cTn>
                                        <p:tgtEl>
                                          <p:spTgt spid="134"/>
                                        </p:tgtEl>
                                        <p:attrNameLst>
                                          <p:attrName>style.visibility</p:attrName>
                                        </p:attrNameLst>
                                      </p:cBhvr>
                                      <p:to>
                                        <p:strVal val="visible"/>
                                      </p:to>
                                    </p:set>
                                    <p:anim calcmode="lin" valueType="num">
                                      <p:cBhvr additive="base">
                                        <p:cTn id="24" dur="1000" fill="hold"/>
                                        <p:tgtEl>
                                          <p:spTgt spid="134"/>
                                        </p:tgtEl>
                                        <p:attrNameLst>
                                          <p:attrName>ppt_x</p:attrName>
                                        </p:attrNameLst>
                                      </p:cBhvr>
                                      <p:tavLst>
                                        <p:tav tm="0">
                                          <p:val>
                                            <p:strVal val="#ppt_x"/>
                                          </p:val>
                                        </p:tav>
                                        <p:tav tm="100000">
                                          <p:val>
                                            <p:strVal val="#ppt_x"/>
                                          </p:val>
                                        </p:tav>
                                      </p:tavLst>
                                    </p:anim>
                                    <p:anim calcmode="lin" valueType="num">
                                      <p:cBhvr additive="base">
                                        <p:cTn id="25" dur="1000" fill="hold"/>
                                        <p:tgtEl>
                                          <p:spTgt spid="134"/>
                                        </p:tgtEl>
                                        <p:attrNameLst>
                                          <p:attrName>ppt_y</p:attrName>
                                        </p:attrNameLst>
                                      </p:cBhvr>
                                      <p:tavLst>
                                        <p:tav tm="0">
                                          <p:val>
                                            <p:strVal val="0-#ppt_h/2"/>
                                          </p:val>
                                        </p:tav>
                                        <p:tav tm="100000">
                                          <p:val>
                                            <p:strVal val="#ppt_y"/>
                                          </p:val>
                                        </p:tav>
                                      </p:tavLst>
                                    </p:anim>
                                  </p:childTnLst>
                                </p:cTn>
                              </p:par>
                            </p:childTnLst>
                          </p:cTn>
                        </p:par>
                        <p:par>
                          <p:cTn id="26" fill="hold">
                            <p:stCondLst>
                              <p:cond delay="5160"/>
                            </p:stCondLst>
                            <p:childTnLst>
                              <p:par>
                                <p:cTn id="27" presetID="17" presetClass="entr" presetSubtype="10" fill="hold" grpId="0" nodeType="afterEffect">
                                  <p:stCondLst>
                                    <p:cond delay="0"/>
                                  </p:stCondLst>
                                  <p:childTnLst>
                                    <p:set>
                                      <p:cBhvr>
                                        <p:cTn id="28" dur="1" fill="hold">
                                          <p:stCondLst>
                                            <p:cond delay="0"/>
                                          </p:stCondLst>
                                        </p:cTn>
                                        <p:tgtEl>
                                          <p:spTgt spid="137"/>
                                        </p:tgtEl>
                                        <p:attrNameLst>
                                          <p:attrName>style.visibility</p:attrName>
                                        </p:attrNameLst>
                                      </p:cBhvr>
                                      <p:to>
                                        <p:strVal val="visible"/>
                                      </p:to>
                                    </p:set>
                                    <p:anim calcmode="lin" valueType="num">
                                      <p:cBhvr>
                                        <p:cTn id="29" dur="500" fill="hold"/>
                                        <p:tgtEl>
                                          <p:spTgt spid="137"/>
                                        </p:tgtEl>
                                        <p:attrNameLst>
                                          <p:attrName>ppt_w</p:attrName>
                                        </p:attrNameLst>
                                      </p:cBhvr>
                                      <p:tavLst>
                                        <p:tav tm="0">
                                          <p:val>
                                            <p:fltVal val="0"/>
                                          </p:val>
                                        </p:tav>
                                        <p:tav tm="100000">
                                          <p:val>
                                            <p:strVal val="#ppt_w"/>
                                          </p:val>
                                        </p:tav>
                                      </p:tavLst>
                                    </p:anim>
                                    <p:anim calcmode="lin" valueType="num">
                                      <p:cBhvr>
                                        <p:cTn id="30" dur="500" fill="hold"/>
                                        <p:tgtEl>
                                          <p:spTgt spid="137"/>
                                        </p:tgtEl>
                                        <p:attrNameLst>
                                          <p:attrName>ppt_h</p:attrName>
                                        </p:attrNameLst>
                                      </p:cBhvr>
                                      <p:tavLst>
                                        <p:tav tm="0">
                                          <p:val>
                                            <p:strVal val="#ppt_h"/>
                                          </p:val>
                                        </p:tav>
                                        <p:tav tm="100000">
                                          <p:val>
                                            <p:strVal val="#ppt_h"/>
                                          </p:val>
                                        </p:tav>
                                      </p:tavLst>
                                    </p:anim>
                                  </p:childTnLst>
                                </p:cTn>
                              </p:par>
                            </p:childTnLst>
                          </p:cTn>
                        </p:par>
                        <p:par>
                          <p:cTn id="31" fill="hold">
                            <p:stCondLst>
                              <p:cond delay="5660"/>
                            </p:stCondLst>
                            <p:childTnLst>
                              <p:par>
                                <p:cTn id="32" presetID="22" presetClass="entr" presetSubtype="2" fill="hold" nodeType="afterEffect">
                                  <p:stCondLst>
                                    <p:cond delay="0"/>
                                  </p:stCondLst>
                                  <p:childTnLst>
                                    <p:set>
                                      <p:cBhvr>
                                        <p:cTn id="33" dur="1" fill="hold">
                                          <p:stCondLst>
                                            <p:cond delay="0"/>
                                          </p:stCondLst>
                                        </p:cTn>
                                        <p:tgtEl>
                                          <p:spTgt spid="143"/>
                                        </p:tgtEl>
                                        <p:attrNameLst>
                                          <p:attrName>style.visibility</p:attrName>
                                        </p:attrNameLst>
                                      </p:cBhvr>
                                      <p:to>
                                        <p:strVal val="visible"/>
                                      </p:to>
                                    </p:set>
                                    <p:animEffect transition="in" filter="wipe(right)">
                                      <p:cBhvr>
                                        <p:cTn id="34" dur="500"/>
                                        <p:tgtEl>
                                          <p:spTgt spid="143"/>
                                        </p:tgtEl>
                                      </p:cBhvr>
                                    </p:animEffect>
                                  </p:childTnLst>
                                </p:cTn>
                              </p:par>
                              <p:par>
                                <p:cTn id="35" presetID="22" presetClass="entr" presetSubtype="8" fill="hold" nodeType="withEffect">
                                  <p:stCondLst>
                                    <p:cond delay="0"/>
                                  </p:stCondLst>
                                  <p:childTnLst>
                                    <p:set>
                                      <p:cBhvr>
                                        <p:cTn id="36" dur="1" fill="hold">
                                          <p:stCondLst>
                                            <p:cond delay="0"/>
                                          </p:stCondLst>
                                        </p:cTn>
                                        <p:tgtEl>
                                          <p:spTgt spid="147"/>
                                        </p:tgtEl>
                                        <p:attrNameLst>
                                          <p:attrName>style.visibility</p:attrName>
                                        </p:attrNameLst>
                                      </p:cBhvr>
                                      <p:to>
                                        <p:strVal val="visible"/>
                                      </p:to>
                                    </p:set>
                                    <p:animEffect transition="in" filter="wipe(left)">
                                      <p:cBhvr>
                                        <p:cTn id="37" dur="500"/>
                                        <p:tgtEl>
                                          <p:spTgt spid="147"/>
                                        </p:tgtEl>
                                      </p:cBhvr>
                                    </p:animEffect>
                                  </p:childTnLst>
                                </p:cTn>
                              </p:par>
                            </p:childTnLst>
                          </p:cTn>
                        </p:par>
                        <p:par>
                          <p:cTn id="38" fill="hold">
                            <p:stCondLst>
                              <p:cond delay="6160"/>
                            </p:stCondLst>
                            <p:childTnLst>
                              <p:par>
                                <p:cTn id="39" presetID="2" presetClass="entr" presetSubtype="6" fill="hold" nodeType="afterEffect">
                                  <p:stCondLst>
                                    <p:cond delay="0"/>
                                  </p:stCondLst>
                                  <p:childTnLst>
                                    <p:set>
                                      <p:cBhvr>
                                        <p:cTn id="40" dur="1" fill="hold">
                                          <p:stCondLst>
                                            <p:cond delay="0"/>
                                          </p:stCondLst>
                                        </p:cTn>
                                        <p:tgtEl>
                                          <p:spTgt spid="75"/>
                                        </p:tgtEl>
                                        <p:attrNameLst>
                                          <p:attrName>style.visibility</p:attrName>
                                        </p:attrNameLst>
                                      </p:cBhvr>
                                      <p:to>
                                        <p:strVal val="visible"/>
                                      </p:to>
                                    </p:set>
                                    <p:anim calcmode="lin" valueType="num">
                                      <p:cBhvr additive="base">
                                        <p:cTn id="41" dur="500" fill="hold"/>
                                        <p:tgtEl>
                                          <p:spTgt spid="75"/>
                                        </p:tgtEl>
                                        <p:attrNameLst>
                                          <p:attrName>ppt_x</p:attrName>
                                        </p:attrNameLst>
                                      </p:cBhvr>
                                      <p:tavLst>
                                        <p:tav tm="0">
                                          <p:val>
                                            <p:strVal val="1+#ppt_w/2"/>
                                          </p:val>
                                        </p:tav>
                                        <p:tav tm="100000">
                                          <p:val>
                                            <p:strVal val="#ppt_x"/>
                                          </p:val>
                                        </p:tav>
                                      </p:tavLst>
                                    </p:anim>
                                    <p:anim calcmode="lin" valueType="num">
                                      <p:cBhvr additive="base">
                                        <p:cTn id="42"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xmlns="" id="{DADAEC2D-2249-4833-B351-64A4371B1106}"/>
              </a:ext>
            </a:extLst>
          </p:cNvPr>
          <p:cNvGrpSpPr/>
          <p:nvPr/>
        </p:nvGrpSpPr>
        <p:grpSpPr>
          <a:xfrm flipV="1">
            <a:off x="7440217" y="5181457"/>
            <a:ext cx="4745243" cy="1695078"/>
            <a:chOff x="6816898" y="206355"/>
            <a:chExt cx="4745243" cy="1695078"/>
          </a:xfrm>
        </p:grpSpPr>
        <p:cxnSp>
          <p:nvCxnSpPr>
            <p:cNvPr id="76" name="Straight Connector 75">
              <a:extLst>
                <a:ext uri="{FF2B5EF4-FFF2-40B4-BE49-F238E27FC236}">
                  <a16:creationId xmlns:a16="http://schemas.microsoft.com/office/drawing/2014/main" xmlns="" id="{12616C9A-4635-4007-9450-8AF6744867D2}"/>
                </a:ext>
              </a:extLst>
            </p:cNvPr>
            <p:cNvCxnSpPr>
              <a:cxnSpLocks/>
            </p:cNvCxnSpPr>
            <p:nvPr/>
          </p:nvCxnSpPr>
          <p:spPr>
            <a:xfrm>
              <a:off x="6816898" y="377371"/>
              <a:ext cx="474524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4A0188EB-CFB1-4891-BDE3-7FF9AC0AB906}"/>
                </a:ext>
              </a:extLst>
            </p:cNvPr>
            <p:cNvCxnSpPr>
              <a:cxnSpLocks/>
            </p:cNvCxnSpPr>
            <p:nvPr/>
          </p:nvCxnSpPr>
          <p:spPr>
            <a:xfrm>
              <a:off x="7605504" y="529771"/>
              <a:ext cx="3956637"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76BFF218-7C37-47DF-BBC4-6C15BBF985C6}"/>
                </a:ext>
              </a:extLst>
            </p:cNvPr>
            <p:cNvCxnSpPr>
              <a:cxnSpLocks/>
            </p:cNvCxnSpPr>
            <p:nvPr/>
          </p:nvCxnSpPr>
          <p:spPr>
            <a:xfrm>
              <a:off x="8394110" y="682171"/>
              <a:ext cx="3168031"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75D1C346-46C8-4664-9C86-2C33EA1A88FB}"/>
                </a:ext>
              </a:extLst>
            </p:cNvPr>
            <p:cNvCxnSpPr>
              <a:cxnSpLocks/>
            </p:cNvCxnSpPr>
            <p:nvPr/>
          </p:nvCxnSpPr>
          <p:spPr>
            <a:xfrm>
              <a:off x="11358409" y="206355"/>
              <a:ext cx="0" cy="169507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B465634D-34E3-43BE-B10B-2913DEB34D0B}"/>
                </a:ext>
              </a:extLst>
            </p:cNvPr>
            <p:cNvCxnSpPr>
              <a:cxnSpLocks/>
            </p:cNvCxnSpPr>
            <p:nvPr/>
          </p:nvCxnSpPr>
          <p:spPr>
            <a:xfrm>
              <a:off x="11224109" y="206355"/>
              <a:ext cx="0" cy="140077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3A8CB885-9455-4329-BCDD-2A6C949D501B}"/>
                </a:ext>
              </a:extLst>
            </p:cNvPr>
            <p:cNvCxnSpPr>
              <a:cxnSpLocks/>
            </p:cNvCxnSpPr>
            <p:nvPr/>
          </p:nvCxnSpPr>
          <p:spPr>
            <a:xfrm>
              <a:off x="11089809" y="206355"/>
              <a:ext cx="0" cy="101284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6" name="Picture 25">
            <a:extLst>
              <a:ext uri="{FF2B5EF4-FFF2-40B4-BE49-F238E27FC236}">
                <a16:creationId xmlns:a16="http://schemas.microsoft.com/office/drawing/2014/main" xmlns="" id="{EF2BA2BF-2713-4B6D-B3E2-3BB4102175BA}"/>
              </a:ext>
            </a:extLst>
          </p:cNvPr>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rot="16200000">
            <a:off x="1474638" y="1352838"/>
            <a:ext cx="6861051" cy="4149264"/>
          </a:xfrm>
          <a:prstGeom prst="rect">
            <a:avLst/>
          </a:prstGeom>
        </p:spPr>
      </p:pic>
      <p:grpSp>
        <p:nvGrpSpPr>
          <p:cNvPr id="133" name="Group 132">
            <a:extLst>
              <a:ext uri="{FF2B5EF4-FFF2-40B4-BE49-F238E27FC236}">
                <a16:creationId xmlns:a16="http://schemas.microsoft.com/office/drawing/2014/main" xmlns="" id="{95DCA83F-D57E-4338-BB36-A4F92BCD7084}"/>
              </a:ext>
            </a:extLst>
          </p:cNvPr>
          <p:cNvGrpSpPr/>
          <p:nvPr/>
        </p:nvGrpSpPr>
        <p:grpSpPr>
          <a:xfrm>
            <a:off x="2641985" y="970284"/>
            <a:ext cx="9202874" cy="4858484"/>
            <a:chOff x="586818" y="1446561"/>
            <a:chExt cx="7913284" cy="4858484"/>
          </a:xfrm>
        </p:grpSpPr>
        <p:sp>
          <p:nvSpPr>
            <p:cNvPr id="32" name="Rectangle: Folded Corner 31">
              <a:extLst>
                <a:ext uri="{FF2B5EF4-FFF2-40B4-BE49-F238E27FC236}">
                  <a16:creationId xmlns:a16="http://schemas.microsoft.com/office/drawing/2014/main" xmlns="" id="{8C6CDCD9-B1AA-416D-929A-1B70BC02D7C7}"/>
                </a:ext>
              </a:extLst>
            </p:cNvPr>
            <p:cNvSpPr/>
            <p:nvPr/>
          </p:nvSpPr>
          <p:spPr>
            <a:xfrm>
              <a:off x="586818" y="1446561"/>
              <a:ext cx="7913284" cy="4858484"/>
            </a:xfrm>
            <a:prstGeom prst="foldedCorner">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a:extLst>
                <a:ext uri="{FF2B5EF4-FFF2-40B4-BE49-F238E27FC236}">
                  <a16:creationId xmlns:a16="http://schemas.microsoft.com/office/drawing/2014/main" xmlns="" id="{F2D69F1F-4820-4359-9B66-60D6880556FB}"/>
                </a:ext>
              </a:extLst>
            </p:cNvPr>
            <p:cNvGrpSpPr/>
            <p:nvPr/>
          </p:nvGrpSpPr>
          <p:grpSpPr>
            <a:xfrm>
              <a:off x="586818" y="1446561"/>
              <a:ext cx="7913283" cy="4858484"/>
              <a:chOff x="586818" y="1446561"/>
              <a:chExt cx="7913283" cy="4858484"/>
            </a:xfrm>
          </p:grpSpPr>
          <p:cxnSp>
            <p:nvCxnSpPr>
              <p:cNvPr id="34" name="Straight Connector 33">
                <a:extLst>
                  <a:ext uri="{FF2B5EF4-FFF2-40B4-BE49-F238E27FC236}">
                    <a16:creationId xmlns:a16="http://schemas.microsoft.com/office/drawing/2014/main" xmlns="" id="{2A2E7F62-1FA6-49FB-BC1C-95CE5FBD6ED0}"/>
                  </a:ext>
                </a:extLst>
              </p:cNvPr>
              <p:cNvCxnSpPr/>
              <p:nvPr/>
            </p:nvCxnSpPr>
            <p:spPr>
              <a:xfrm>
                <a:off x="586818"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FF2D0952-B481-43EC-85FE-42024DA37D9E}"/>
                  </a:ext>
                </a:extLst>
              </p:cNvPr>
              <p:cNvCxnSpPr/>
              <p:nvPr/>
            </p:nvCxnSpPr>
            <p:spPr>
              <a:xfrm>
                <a:off x="861267"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95B36A45-E4C8-4197-B119-4432FA484117}"/>
                  </a:ext>
                </a:extLst>
              </p:cNvPr>
              <p:cNvCxnSpPr/>
              <p:nvPr/>
            </p:nvCxnSpPr>
            <p:spPr>
              <a:xfrm>
                <a:off x="1135716"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998E2702-7BDB-480C-A47D-5FFBC4ECDB28}"/>
                  </a:ext>
                </a:extLst>
              </p:cNvPr>
              <p:cNvCxnSpPr/>
              <p:nvPr/>
            </p:nvCxnSpPr>
            <p:spPr>
              <a:xfrm>
                <a:off x="1410165"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26F238CC-CB1B-45A7-9752-FCB3739C4F23}"/>
                  </a:ext>
                </a:extLst>
              </p:cNvPr>
              <p:cNvCxnSpPr/>
              <p:nvPr/>
            </p:nvCxnSpPr>
            <p:spPr>
              <a:xfrm>
                <a:off x="1684614"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7738916C-ED53-443C-8DF9-F5F496DEBEF7}"/>
                  </a:ext>
                </a:extLst>
              </p:cNvPr>
              <p:cNvCxnSpPr/>
              <p:nvPr/>
            </p:nvCxnSpPr>
            <p:spPr>
              <a:xfrm>
                <a:off x="1959063"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3E8837EF-7B96-4BB2-AFE5-BC6F46097FF1}"/>
                  </a:ext>
                </a:extLst>
              </p:cNvPr>
              <p:cNvCxnSpPr/>
              <p:nvPr/>
            </p:nvCxnSpPr>
            <p:spPr>
              <a:xfrm>
                <a:off x="2233512"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AD1913B-7EF0-430C-9464-A6667AB2541E}"/>
                  </a:ext>
                </a:extLst>
              </p:cNvPr>
              <p:cNvCxnSpPr/>
              <p:nvPr/>
            </p:nvCxnSpPr>
            <p:spPr>
              <a:xfrm>
                <a:off x="2507961"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F7D5ADDA-5C75-4DFA-A7A2-C0B27372EAAE}"/>
                  </a:ext>
                </a:extLst>
              </p:cNvPr>
              <p:cNvCxnSpPr/>
              <p:nvPr/>
            </p:nvCxnSpPr>
            <p:spPr>
              <a:xfrm>
                <a:off x="2782410"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49E5BDC3-04E1-46AE-B935-A6FC098716EE}"/>
                  </a:ext>
                </a:extLst>
              </p:cNvPr>
              <p:cNvCxnSpPr/>
              <p:nvPr/>
            </p:nvCxnSpPr>
            <p:spPr>
              <a:xfrm>
                <a:off x="3056859"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1667AEB1-FA88-4A5B-8968-A27FFD61E402}"/>
                  </a:ext>
                </a:extLst>
              </p:cNvPr>
              <p:cNvCxnSpPr/>
              <p:nvPr/>
            </p:nvCxnSpPr>
            <p:spPr>
              <a:xfrm>
                <a:off x="3331308"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55D2450D-C7B0-43B8-A6ED-D6F1FAA38D75}"/>
                  </a:ext>
                </a:extLst>
              </p:cNvPr>
              <p:cNvCxnSpPr/>
              <p:nvPr/>
            </p:nvCxnSpPr>
            <p:spPr>
              <a:xfrm>
                <a:off x="3605757"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EDE585B4-4460-4769-8A8C-D4F0FC8DA658}"/>
                  </a:ext>
                </a:extLst>
              </p:cNvPr>
              <p:cNvCxnSpPr/>
              <p:nvPr/>
            </p:nvCxnSpPr>
            <p:spPr>
              <a:xfrm>
                <a:off x="3880206"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6963D23F-04B7-45A1-9561-0FC58AFEFBDF}"/>
                  </a:ext>
                </a:extLst>
              </p:cNvPr>
              <p:cNvCxnSpPr/>
              <p:nvPr/>
            </p:nvCxnSpPr>
            <p:spPr>
              <a:xfrm>
                <a:off x="4154655"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8F05C4FF-A717-49F7-ACFF-8E1CF555F784}"/>
                  </a:ext>
                </a:extLst>
              </p:cNvPr>
              <p:cNvCxnSpPr/>
              <p:nvPr/>
            </p:nvCxnSpPr>
            <p:spPr>
              <a:xfrm>
                <a:off x="4429104"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7C9B90F5-DD08-427F-8631-A878535179F4}"/>
                  </a:ext>
                </a:extLst>
              </p:cNvPr>
              <p:cNvCxnSpPr/>
              <p:nvPr/>
            </p:nvCxnSpPr>
            <p:spPr>
              <a:xfrm>
                <a:off x="4703553"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58926F7E-D7B0-4DF1-91C2-4062B73BB4A6}"/>
                  </a:ext>
                </a:extLst>
              </p:cNvPr>
              <p:cNvCxnSpPr/>
              <p:nvPr/>
            </p:nvCxnSpPr>
            <p:spPr>
              <a:xfrm>
                <a:off x="4978002"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77553F5D-3450-4C3C-B34B-E1E7BFF8D4CA}"/>
                  </a:ext>
                </a:extLst>
              </p:cNvPr>
              <p:cNvCxnSpPr/>
              <p:nvPr/>
            </p:nvCxnSpPr>
            <p:spPr>
              <a:xfrm>
                <a:off x="5252451"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52C0405E-9342-4487-8288-5136C37AFAD5}"/>
                  </a:ext>
                </a:extLst>
              </p:cNvPr>
              <p:cNvCxnSpPr/>
              <p:nvPr/>
            </p:nvCxnSpPr>
            <p:spPr>
              <a:xfrm>
                <a:off x="5526900"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B068DD40-A3B4-4837-82BB-0C796F5B63EB}"/>
                  </a:ext>
                </a:extLst>
              </p:cNvPr>
              <p:cNvCxnSpPr/>
              <p:nvPr/>
            </p:nvCxnSpPr>
            <p:spPr>
              <a:xfrm>
                <a:off x="5801349"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D755B6F3-A51C-4AD0-80A6-6814E1327147}"/>
                  </a:ext>
                </a:extLst>
              </p:cNvPr>
              <p:cNvCxnSpPr/>
              <p:nvPr/>
            </p:nvCxnSpPr>
            <p:spPr>
              <a:xfrm>
                <a:off x="6075798"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BD435029-38B2-4E42-8136-A8DC20A10986}"/>
                  </a:ext>
                </a:extLst>
              </p:cNvPr>
              <p:cNvCxnSpPr/>
              <p:nvPr/>
            </p:nvCxnSpPr>
            <p:spPr>
              <a:xfrm>
                <a:off x="6350247"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5F4C4EE1-4AAA-4E96-BBAF-8042B51E6E4D}"/>
                  </a:ext>
                </a:extLst>
              </p:cNvPr>
              <p:cNvCxnSpPr/>
              <p:nvPr/>
            </p:nvCxnSpPr>
            <p:spPr>
              <a:xfrm>
                <a:off x="6624696"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FB9B0808-FF2A-4E54-8914-0554A25C321F}"/>
                  </a:ext>
                </a:extLst>
              </p:cNvPr>
              <p:cNvCxnSpPr/>
              <p:nvPr/>
            </p:nvCxnSpPr>
            <p:spPr>
              <a:xfrm>
                <a:off x="6899145"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EC6A724C-AC12-4207-80B4-D82ABFF48CA3}"/>
                  </a:ext>
                </a:extLst>
              </p:cNvPr>
              <p:cNvCxnSpPr/>
              <p:nvPr/>
            </p:nvCxnSpPr>
            <p:spPr>
              <a:xfrm>
                <a:off x="7173594"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435815C5-EBE8-40DD-B0C9-33D6D73A1FD0}"/>
                  </a:ext>
                </a:extLst>
              </p:cNvPr>
              <p:cNvCxnSpPr/>
              <p:nvPr/>
            </p:nvCxnSpPr>
            <p:spPr>
              <a:xfrm>
                <a:off x="7448043"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66815859-7AB2-4191-9E40-D3B2BE8D3E6D}"/>
                  </a:ext>
                </a:extLst>
              </p:cNvPr>
              <p:cNvCxnSpPr>
                <a:cxnSpLocks/>
              </p:cNvCxnSpPr>
              <p:nvPr/>
            </p:nvCxnSpPr>
            <p:spPr>
              <a:xfrm>
                <a:off x="7722493" y="1446561"/>
                <a:ext cx="0" cy="47256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F151860B-C83F-438A-92DD-A8A5DC4BF14D}"/>
                  </a:ext>
                </a:extLst>
              </p:cNvPr>
              <p:cNvCxnSpPr>
                <a:cxnSpLocks/>
              </p:cNvCxnSpPr>
              <p:nvPr/>
            </p:nvCxnSpPr>
            <p:spPr>
              <a:xfrm>
                <a:off x="7996942" y="1446561"/>
                <a:ext cx="0" cy="41922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0F2E0668-0E78-4DDC-A3FC-F88D06C5300B}"/>
                  </a:ext>
                </a:extLst>
              </p:cNvPr>
              <p:cNvCxnSpPr>
                <a:cxnSpLocks/>
              </p:cNvCxnSpPr>
              <p:nvPr/>
            </p:nvCxnSpPr>
            <p:spPr>
              <a:xfrm>
                <a:off x="8271391" y="1446561"/>
                <a:ext cx="0" cy="40815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C1514F67-B19A-43F1-9B07-1D0212B8AAB7}"/>
                  </a:ext>
                </a:extLst>
              </p:cNvPr>
              <p:cNvCxnSpPr>
                <a:cxnSpLocks/>
              </p:cNvCxnSpPr>
              <p:nvPr/>
            </p:nvCxnSpPr>
            <p:spPr>
              <a:xfrm flipH="1">
                <a:off x="586819" y="1750198"/>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571CDEC2-B093-4077-ACB8-E32278D29E95}"/>
                  </a:ext>
                </a:extLst>
              </p:cNvPr>
              <p:cNvCxnSpPr>
                <a:cxnSpLocks/>
              </p:cNvCxnSpPr>
              <p:nvPr/>
            </p:nvCxnSpPr>
            <p:spPr>
              <a:xfrm flipH="1">
                <a:off x="586820" y="2292560"/>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116FABF1-E9CC-4EE0-854B-96323C39509A}"/>
                  </a:ext>
                </a:extLst>
              </p:cNvPr>
              <p:cNvCxnSpPr>
                <a:cxnSpLocks/>
              </p:cNvCxnSpPr>
              <p:nvPr/>
            </p:nvCxnSpPr>
            <p:spPr>
              <a:xfrm flipH="1">
                <a:off x="586821" y="2834922"/>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1AC05E1D-828F-4B30-9FD0-DDE2996FF926}"/>
                  </a:ext>
                </a:extLst>
              </p:cNvPr>
              <p:cNvCxnSpPr>
                <a:cxnSpLocks/>
              </p:cNvCxnSpPr>
              <p:nvPr/>
            </p:nvCxnSpPr>
            <p:spPr>
              <a:xfrm flipH="1">
                <a:off x="586822" y="3377284"/>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81589D2F-077C-4B8D-951E-BB8ABCD964A9}"/>
                  </a:ext>
                </a:extLst>
              </p:cNvPr>
              <p:cNvCxnSpPr>
                <a:cxnSpLocks/>
              </p:cNvCxnSpPr>
              <p:nvPr/>
            </p:nvCxnSpPr>
            <p:spPr>
              <a:xfrm flipH="1">
                <a:off x="586824" y="3919646"/>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04A18147-FDA2-485C-B9FE-D0FEAF27E0A0}"/>
                  </a:ext>
                </a:extLst>
              </p:cNvPr>
              <p:cNvCxnSpPr>
                <a:cxnSpLocks/>
              </p:cNvCxnSpPr>
              <p:nvPr/>
            </p:nvCxnSpPr>
            <p:spPr>
              <a:xfrm flipH="1">
                <a:off x="586825" y="3648465"/>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ACEE5705-38FF-47B3-B637-DCF7C779E326}"/>
                  </a:ext>
                </a:extLst>
              </p:cNvPr>
              <p:cNvCxnSpPr>
                <a:cxnSpLocks/>
              </p:cNvCxnSpPr>
              <p:nvPr/>
            </p:nvCxnSpPr>
            <p:spPr>
              <a:xfrm flipH="1">
                <a:off x="586826" y="3106103"/>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AFC378D8-F35F-4612-B878-728118AE1CF8}"/>
                  </a:ext>
                </a:extLst>
              </p:cNvPr>
              <p:cNvCxnSpPr>
                <a:cxnSpLocks/>
              </p:cNvCxnSpPr>
              <p:nvPr/>
            </p:nvCxnSpPr>
            <p:spPr>
              <a:xfrm flipH="1">
                <a:off x="586827" y="2563741"/>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E014CB51-D60A-42CF-864E-5EB3D4E7F2F7}"/>
                  </a:ext>
                </a:extLst>
              </p:cNvPr>
              <p:cNvCxnSpPr>
                <a:cxnSpLocks/>
              </p:cNvCxnSpPr>
              <p:nvPr/>
            </p:nvCxnSpPr>
            <p:spPr>
              <a:xfrm flipH="1">
                <a:off x="586828" y="2021379"/>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604294BD-4D55-4F62-A955-EB812DB368B4}"/>
                  </a:ext>
                </a:extLst>
              </p:cNvPr>
              <p:cNvCxnSpPr>
                <a:cxnSpLocks/>
              </p:cNvCxnSpPr>
              <p:nvPr/>
            </p:nvCxnSpPr>
            <p:spPr>
              <a:xfrm flipH="1">
                <a:off x="586831" y="4190828"/>
                <a:ext cx="79132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xmlns="" id="{43CD7833-3C92-4839-9715-E216F33CF627}"/>
                  </a:ext>
                </a:extLst>
              </p:cNvPr>
              <p:cNvCxnSpPr>
                <a:cxnSpLocks/>
              </p:cNvCxnSpPr>
              <p:nvPr/>
            </p:nvCxnSpPr>
            <p:spPr>
              <a:xfrm flipH="1">
                <a:off x="586820" y="4714522"/>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xmlns="" id="{D4E0A74A-5DC1-40A1-A4CD-47FC7DCFAC6B}"/>
                  </a:ext>
                </a:extLst>
              </p:cNvPr>
              <p:cNvCxnSpPr>
                <a:cxnSpLocks/>
              </p:cNvCxnSpPr>
              <p:nvPr/>
            </p:nvCxnSpPr>
            <p:spPr>
              <a:xfrm flipH="1">
                <a:off x="586821" y="5256884"/>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xmlns="" id="{2F709529-16FF-4C91-AD75-2EDFE0E12E7B}"/>
                  </a:ext>
                </a:extLst>
              </p:cNvPr>
              <p:cNvCxnSpPr>
                <a:cxnSpLocks/>
              </p:cNvCxnSpPr>
              <p:nvPr/>
            </p:nvCxnSpPr>
            <p:spPr>
              <a:xfrm flipH="1">
                <a:off x="586824" y="5799246"/>
                <a:ext cx="72363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xmlns="" id="{31426ED0-8B83-446F-95B0-C6F658B0F4D0}"/>
                  </a:ext>
                </a:extLst>
              </p:cNvPr>
              <p:cNvCxnSpPr>
                <a:cxnSpLocks/>
              </p:cNvCxnSpPr>
              <p:nvPr/>
            </p:nvCxnSpPr>
            <p:spPr>
              <a:xfrm flipH="1">
                <a:off x="586824" y="5528065"/>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xmlns="" id="{F9BF5194-6D11-4DAF-B166-3DCD81A0D80A}"/>
                  </a:ext>
                </a:extLst>
              </p:cNvPr>
              <p:cNvCxnSpPr>
                <a:cxnSpLocks/>
              </p:cNvCxnSpPr>
              <p:nvPr/>
            </p:nvCxnSpPr>
            <p:spPr>
              <a:xfrm flipH="1">
                <a:off x="586825" y="4985703"/>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xmlns="" id="{5D72908B-B09D-4E7C-AD51-69E32931D3F5}"/>
                  </a:ext>
                </a:extLst>
              </p:cNvPr>
              <p:cNvCxnSpPr>
                <a:cxnSpLocks/>
              </p:cNvCxnSpPr>
              <p:nvPr/>
            </p:nvCxnSpPr>
            <p:spPr>
              <a:xfrm flipH="1">
                <a:off x="586826" y="4443341"/>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xmlns="" id="{7B21E500-A1C4-4CB2-BB70-B7F98A6A4BBC}"/>
                  </a:ext>
                </a:extLst>
              </p:cNvPr>
              <p:cNvCxnSpPr>
                <a:cxnSpLocks/>
              </p:cNvCxnSpPr>
              <p:nvPr/>
            </p:nvCxnSpPr>
            <p:spPr>
              <a:xfrm flipH="1">
                <a:off x="586830" y="6070428"/>
                <a:ext cx="713566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6" name="Group 5">
            <a:extLst>
              <a:ext uri="{FF2B5EF4-FFF2-40B4-BE49-F238E27FC236}">
                <a16:creationId xmlns:a16="http://schemas.microsoft.com/office/drawing/2014/main" xmlns="" id="{6C5E48D3-1A97-4571-AC09-BF73B7108AFB}"/>
              </a:ext>
            </a:extLst>
          </p:cNvPr>
          <p:cNvGrpSpPr/>
          <p:nvPr/>
        </p:nvGrpSpPr>
        <p:grpSpPr>
          <a:xfrm>
            <a:off x="-2512" y="-7219434"/>
            <a:ext cx="3935743" cy="17286533"/>
            <a:chOff x="1308033" y="-3096420"/>
            <a:chExt cx="3935743" cy="17286533"/>
          </a:xfrm>
        </p:grpSpPr>
        <p:grpSp>
          <p:nvGrpSpPr>
            <p:cNvPr id="5" name="Group 4">
              <a:extLst>
                <a:ext uri="{FF2B5EF4-FFF2-40B4-BE49-F238E27FC236}">
                  <a16:creationId xmlns:a16="http://schemas.microsoft.com/office/drawing/2014/main" xmlns="" id="{05C86089-298A-44CA-AC9C-73FA8F8FDCC4}"/>
                </a:ext>
              </a:extLst>
            </p:cNvPr>
            <p:cNvGrpSpPr/>
            <p:nvPr/>
          </p:nvGrpSpPr>
          <p:grpSpPr>
            <a:xfrm>
              <a:off x="1308033" y="-3096416"/>
              <a:ext cx="3935743" cy="17286529"/>
              <a:chOff x="715721" y="-3096416"/>
              <a:chExt cx="3935743" cy="17286529"/>
            </a:xfrm>
          </p:grpSpPr>
          <p:pic>
            <p:nvPicPr>
              <p:cNvPr id="3" name="Picture 4">
                <a:extLst>
                  <a:ext uri="{FF2B5EF4-FFF2-40B4-BE49-F238E27FC236}">
                    <a16:creationId xmlns:a16="http://schemas.microsoft.com/office/drawing/2014/main" xmlns="" id="{ACFE5758-C7DA-4F71-8E55-C2DFD4711571}"/>
                  </a:ext>
                </a:extLst>
              </p:cNvPr>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p:blipFill>
            <p:spPr bwMode="auto">
              <a:xfrm>
                <a:off x="715721" y="1192254"/>
                <a:ext cx="3935743" cy="4332620"/>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xmlns="" id="{71528A84-E245-49F3-B7FA-EB4C6B95149C}"/>
                  </a:ext>
                </a:extLst>
              </p:cNvPr>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p:blipFill>
            <p:spPr bwMode="auto">
              <a:xfrm>
                <a:off x="715721" y="5524874"/>
                <a:ext cx="3935743" cy="4332620"/>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xmlns="" id="{426A4A18-A623-45DF-8B51-2D5E223337BA}"/>
                  </a:ext>
                </a:extLst>
              </p:cNvPr>
              <p:cNvPicPr>
                <a:picLocks noChangeAspect="1" noChangeArrowheads="1"/>
              </p:cNvPicPr>
              <p:nvPr/>
            </p:nvPicPr>
            <p:blipFill rotWithShape="1">
              <a:blip r:embed="rId6" cstate="email">
                <a:extLst>
                  <a:ext uri="{28A0092B-C50C-407E-A947-70E740481C1C}">
                    <a14:useLocalDpi xmlns="" xmlns:a14="http://schemas.microsoft.com/office/drawing/2010/main"/>
                  </a:ext>
                </a:extLst>
              </a:blip>
              <a:srcRect/>
              <a:stretch/>
            </p:blipFill>
            <p:spPr bwMode="auto">
              <a:xfrm>
                <a:off x="715721" y="9857493"/>
                <a:ext cx="3935743" cy="4332620"/>
              </a:xfrm>
              <a:prstGeom prst="rect">
                <a:avLst/>
              </a:prstGeom>
              <a:noFill/>
              <a:extLst>
                <a:ext uri="{909E8E84-426E-40DD-AFC4-6F175D3DCCD1}">
                  <a14:hiddenFill xmlns="" xmlns:a14="http://schemas.microsoft.com/office/drawing/2010/main">
                    <a:solidFill>
                      <a:srgbClr val="FFFFFF"/>
                    </a:solidFill>
                  </a14:hiddenFill>
                </a:ext>
              </a:extLst>
            </p:spPr>
          </p:pic>
          <p:pic>
            <p:nvPicPr>
              <p:cNvPr id="73" name="Picture 4">
                <a:extLst>
                  <a:ext uri="{FF2B5EF4-FFF2-40B4-BE49-F238E27FC236}">
                    <a16:creationId xmlns:a16="http://schemas.microsoft.com/office/drawing/2014/main" xmlns="" id="{AAD76A61-779F-4066-B49D-6C2281A3923D}"/>
                  </a:ext>
                </a:extLst>
              </p:cNvPr>
              <p:cNvPicPr>
                <a:picLocks noChangeAspect="1" noChangeArrowheads="1"/>
              </p:cNvPicPr>
              <p:nvPr/>
            </p:nvPicPr>
            <p:blipFill rotWithShape="1">
              <a:blip r:embed="rId6" cstate="email">
                <a:extLst>
                  <a:ext uri="{28A0092B-C50C-407E-A947-70E740481C1C}">
                    <a14:useLocalDpi xmlns="" xmlns:a14="http://schemas.microsoft.com/office/drawing/2010/main"/>
                  </a:ext>
                </a:extLst>
              </a:blip>
              <a:srcRect/>
              <a:stretch/>
            </p:blipFill>
            <p:spPr bwMode="auto">
              <a:xfrm>
                <a:off x="715721" y="-3096416"/>
                <a:ext cx="3935743" cy="4332620"/>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xmlns="" id="{6CDC7B03-E9B0-4291-B4A1-7074F153ADD9}"/>
                </a:ext>
              </a:extLst>
            </p:cNvPr>
            <p:cNvGrpSpPr/>
            <p:nvPr/>
          </p:nvGrpSpPr>
          <p:grpSpPr>
            <a:xfrm>
              <a:off x="1308033" y="-3096420"/>
              <a:ext cx="3935742" cy="17286533"/>
              <a:chOff x="1900346" y="-3096420"/>
              <a:chExt cx="3935742" cy="17286533"/>
            </a:xfrm>
          </p:grpSpPr>
          <p:pic>
            <p:nvPicPr>
              <p:cNvPr id="4" name="Picture 3">
                <a:extLst>
                  <a:ext uri="{FF2B5EF4-FFF2-40B4-BE49-F238E27FC236}">
                    <a16:creationId xmlns:a16="http://schemas.microsoft.com/office/drawing/2014/main" xmlns="" id="{91951A39-52C3-46C5-A563-EE24FF9FEB77}"/>
                  </a:ext>
                </a:extLst>
              </p:cNvPr>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rot="16200000">
                <a:off x="1701905" y="1390690"/>
                <a:ext cx="4332624" cy="3935742"/>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xmlns="" id="{93CDEF60-3E19-4FC7-8213-0A403A303C7A}"/>
                  </a:ext>
                </a:extLst>
              </p:cNvPr>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rot="16200000">
                <a:off x="1701905" y="5723310"/>
                <a:ext cx="4332624" cy="3935742"/>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xmlns="" id="{3650F52D-8BA9-4E66-8D49-F504A58A86C9}"/>
                  </a:ext>
                </a:extLst>
              </p:cNvPr>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rot="16200000">
                <a:off x="1701905" y="10055930"/>
                <a:ext cx="4332624" cy="3935742"/>
              </a:xfrm>
              <a:prstGeom prst="rect">
                <a:avLst/>
              </a:prstGeom>
              <a:effectLst>
                <a:outerShdw blurRad="50800" dist="38100" dir="2700000" algn="tl" rotWithShape="0">
                  <a:prstClr val="black">
                    <a:alpha val="40000"/>
                  </a:prstClr>
                </a:outerShdw>
              </a:effectLst>
            </p:spPr>
          </p:pic>
          <p:pic>
            <p:nvPicPr>
              <p:cNvPr id="74" name="Picture 73">
                <a:extLst>
                  <a:ext uri="{FF2B5EF4-FFF2-40B4-BE49-F238E27FC236}">
                    <a16:creationId xmlns:a16="http://schemas.microsoft.com/office/drawing/2014/main" xmlns="" id="{458D2295-9B66-48D9-A3B9-637AD9BDCD35}"/>
                  </a:ext>
                </a:extLst>
              </p:cNvPr>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rot="16200000">
                <a:off x="1701905" y="-2897979"/>
                <a:ext cx="4332624" cy="3935742"/>
              </a:xfrm>
              <a:prstGeom prst="rect">
                <a:avLst/>
              </a:prstGeom>
              <a:effectLst>
                <a:outerShdw blurRad="50800" dist="38100" dir="2700000" algn="tl" rotWithShape="0">
                  <a:prstClr val="black">
                    <a:alpha val="40000"/>
                  </a:prstClr>
                </a:outerShdw>
              </a:effectLst>
            </p:spPr>
          </p:pic>
        </p:grpSp>
      </p:grpSp>
      <p:sp>
        <p:nvSpPr>
          <p:cNvPr id="137" name="TextBox 136">
            <a:extLst>
              <a:ext uri="{FF2B5EF4-FFF2-40B4-BE49-F238E27FC236}">
                <a16:creationId xmlns:a16="http://schemas.microsoft.com/office/drawing/2014/main" xmlns="" id="{63FEFCFB-CF26-4C82-838B-9B6F09EF9A74}"/>
              </a:ext>
            </a:extLst>
          </p:cNvPr>
          <p:cNvSpPr txBox="1"/>
          <p:nvPr/>
        </p:nvSpPr>
        <p:spPr>
          <a:xfrm>
            <a:off x="4107219" y="1452577"/>
            <a:ext cx="7341013" cy="3785652"/>
          </a:xfrm>
          <a:prstGeom prst="rect">
            <a:avLst/>
          </a:prstGeom>
          <a:noFill/>
        </p:spPr>
        <p:txBody>
          <a:bodyPr wrap="square" rtlCol="0">
            <a:spAutoFit/>
          </a:bodyPr>
          <a:lstStyle/>
          <a:p>
            <a:pPr algn="ctr"/>
            <a:r>
              <a:rPr lang="en-US" sz="2400" dirty="0" err="1" smtClean="0">
                <a:latin typeface="Dashing Unicorn" panose="02000500000000000000" pitchFamily="2" charset="0"/>
              </a:rPr>
              <a:t>Dimana</a:t>
            </a:r>
            <a:r>
              <a:rPr lang="en-US" sz="2400" dirty="0" smtClean="0">
                <a:latin typeface="Dashing Unicorn" panose="02000500000000000000" pitchFamily="2" charset="0"/>
              </a:rPr>
              <a:t> V </a:t>
            </a:r>
            <a:r>
              <a:rPr lang="en-US" sz="2400" dirty="0" err="1" smtClean="0">
                <a:latin typeface="Dashing Unicorn" panose="02000500000000000000" pitchFamily="2" charset="0"/>
              </a:rPr>
              <a:t>adalah</a:t>
            </a:r>
            <a:r>
              <a:rPr lang="en-US" sz="2400" dirty="0" smtClean="0">
                <a:latin typeface="Dashing Unicorn" panose="02000500000000000000" pitchFamily="2" charset="0"/>
              </a:rPr>
              <a:t> </a:t>
            </a:r>
            <a:r>
              <a:rPr lang="en-US" sz="2400" dirty="0" err="1" smtClean="0">
                <a:latin typeface="Dashing Unicorn" panose="02000500000000000000" pitchFamily="2" charset="0"/>
              </a:rPr>
              <a:t>potensial</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a:t>
            </a:r>
            <a:r>
              <a:rPr lang="en-US" sz="2400" dirty="0" smtClean="0">
                <a:latin typeface="Dashing Unicorn" panose="02000500000000000000" pitchFamily="2" charset="0"/>
              </a:rPr>
              <a:t> </a:t>
            </a:r>
            <a:r>
              <a:rPr lang="en-US" sz="2400" dirty="0" err="1" smtClean="0">
                <a:latin typeface="Dashing Unicorn" panose="02000500000000000000" pitchFamily="2" charset="0"/>
              </a:rPr>
              <a:t>dengan</a:t>
            </a:r>
            <a:r>
              <a:rPr lang="en-US" sz="2400" dirty="0" smtClean="0">
                <a:latin typeface="Dashing Unicorn" panose="02000500000000000000" pitchFamily="2" charset="0"/>
              </a:rPr>
              <a:t> </a:t>
            </a:r>
            <a:r>
              <a:rPr lang="en-US" sz="2400" dirty="0" err="1" smtClean="0">
                <a:latin typeface="Dashing Unicorn" panose="02000500000000000000" pitchFamily="2" charset="0"/>
              </a:rPr>
              <a:t>satuan</a:t>
            </a:r>
            <a:r>
              <a:rPr lang="en-US" sz="2400" dirty="0" smtClean="0">
                <a:latin typeface="Dashing Unicorn" panose="02000500000000000000" pitchFamily="2" charset="0"/>
              </a:rPr>
              <a:t> volt (V). Beda </a:t>
            </a:r>
            <a:r>
              <a:rPr lang="en-US" sz="2400" dirty="0" err="1" smtClean="0">
                <a:latin typeface="Dashing Unicorn" panose="02000500000000000000" pitchFamily="2" charset="0"/>
              </a:rPr>
              <a:t>potensial</a:t>
            </a:r>
            <a:r>
              <a:rPr lang="en-US" sz="2400" dirty="0" smtClean="0">
                <a:latin typeface="Dashing Unicorn" panose="02000500000000000000" pitchFamily="2" charset="0"/>
              </a:rPr>
              <a:t> </a:t>
            </a:r>
            <a:r>
              <a:rPr lang="en-US" sz="2400" dirty="0" err="1" smtClean="0">
                <a:latin typeface="Dashing Unicorn" panose="02000500000000000000" pitchFamily="2" charset="0"/>
              </a:rPr>
              <a:t>dari</a:t>
            </a:r>
            <a:r>
              <a:rPr lang="en-US" sz="2400" dirty="0" smtClean="0">
                <a:latin typeface="Dashing Unicorn" panose="02000500000000000000" pitchFamily="2" charset="0"/>
              </a:rPr>
              <a:t> </a:t>
            </a:r>
            <a:r>
              <a:rPr lang="en-US" sz="2400" dirty="0" err="1" smtClean="0">
                <a:latin typeface="Dashing Unicorn" panose="02000500000000000000" pitchFamily="2" charset="0"/>
              </a:rPr>
              <a:t>suatu</a:t>
            </a:r>
            <a:r>
              <a:rPr lang="en-US" sz="2400" dirty="0" smtClean="0">
                <a:latin typeface="Dashing Unicorn" panose="02000500000000000000" pitchFamily="2" charset="0"/>
              </a:rPr>
              <a:t>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a:t>
            </a:r>
            <a:r>
              <a:rPr lang="en-US" sz="2400" dirty="0" smtClean="0">
                <a:latin typeface="Dashing Unicorn" panose="02000500000000000000" pitchFamily="2" charset="0"/>
              </a:rPr>
              <a:t> </a:t>
            </a:r>
            <a:r>
              <a:rPr lang="en-US" sz="2400" dirty="0" err="1" smtClean="0">
                <a:latin typeface="Dashing Unicorn" panose="02000500000000000000" pitchFamily="2" charset="0"/>
              </a:rPr>
              <a:t>di</a:t>
            </a:r>
            <a:r>
              <a:rPr lang="en-US" sz="2400" dirty="0" smtClean="0">
                <a:latin typeface="Dashing Unicorn" panose="02000500000000000000" pitchFamily="2" charset="0"/>
              </a:rPr>
              <a:t> </a:t>
            </a:r>
            <a:r>
              <a:rPr lang="en-US" sz="2400" dirty="0" err="1" smtClean="0">
                <a:latin typeface="Dashing Unicorn" panose="02000500000000000000" pitchFamily="2" charset="0"/>
              </a:rPr>
              <a:t>suatu</a:t>
            </a:r>
            <a:r>
              <a:rPr lang="en-US" sz="2400" dirty="0" smtClean="0">
                <a:latin typeface="Dashing Unicorn" panose="02000500000000000000" pitchFamily="2" charset="0"/>
              </a:rPr>
              <a:t> </a:t>
            </a:r>
            <a:r>
              <a:rPr lang="en-US" sz="2400" dirty="0" err="1" smtClean="0">
                <a:latin typeface="Dashing Unicorn" panose="02000500000000000000" pitchFamily="2" charset="0"/>
              </a:rPr>
              <a:t>titik</a:t>
            </a:r>
            <a:r>
              <a:rPr lang="en-US" sz="2400" dirty="0" smtClean="0">
                <a:latin typeface="Dashing Unicorn" panose="02000500000000000000" pitchFamily="2" charset="0"/>
              </a:rPr>
              <a:t> </a:t>
            </a:r>
            <a:r>
              <a:rPr lang="en-US" sz="2400" dirty="0" err="1" smtClean="0">
                <a:latin typeface="Dashing Unicorn" panose="02000500000000000000" pitchFamily="2" charset="0"/>
              </a:rPr>
              <a:t>di</a:t>
            </a:r>
            <a:r>
              <a:rPr lang="en-US" sz="2400" dirty="0" smtClean="0">
                <a:latin typeface="Dashing Unicorn" panose="02000500000000000000" pitchFamily="2" charset="0"/>
              </a:rPr>
              <a:t> </a:t>
            </a:r>
            <a:r>
              <a:rPr lang="en-US" sz="2400" dirty="0" err="1" smtClean="0">
                <a:latin typeface="Dashing Unicorn" panose="02000500000000000000" pitchFamily="2" charset="0"/>
              </a:rPr>
              <a:t>sekitar</a:t>
            </a:r>
            <a:r>
              <a:rPr lang="en-US" sz="2400" dirty="0" smtClean="0">
                <a:latin typeface="Dashing Unicorn" panose="02000500000000000000" pitchFamily="2" charset="0"/>
              </a:rPr>
              <a:t>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tersebut</a:t>
            </a:r>
            <a:r>
              <a:rPr lang="en-US" sz="2400" dirty="0" smtClean="0">
                <a:latin typeface="Dashing Unicorn" panose="02000500000000000000" pitchFamily="2" charset="0"/>
              </a:rPr>
              <a:t> </a:t>
            </a:r>
            <a:r>
              <a:rPr lang="en-US" sz="2400" dirty="0" err="1" smtClean="0">
                <a:latin typeface="Dashing Unicorn" panose="02000500000000000000" pitchFamily="2" charset="0"/>
              </a:rPr>
              <a:t>dinyatakan</a:t>
            </a:r>
            <a:r>
              <a:rPr lang="en-US" sz="2400" dirty="0" smtClean="0">
                <a:latin typeface="Dashing Unicorn" panose="02000500000000000000" pitchFamily="2" charset="0"/>
              </a:rPr>
              <a:t> </a:t>
            </a:r>
            <a:r>
              <a:rPr lang="en-US" sz="2400" dirty="0" err="1" smtClean="0">
                <a:latin typeface="Dashing Unicorn" panose="02000500000000000000" pitchFamily="2" charset="0"/>
              </a:rPr>
              <a:t>sebagai</a:t>
            </a:r>
            <a:r>
              <a:rPr lang="en-US" sz="2400" dirty="0" smtClean="0">
                <a:latin typeface="Dashing Unicorn" panose="02000500000000000000" pitchFamily="2" charset="0"/>
              </a:rPr>
              <a:t> </a:t>
            </a:r>
            <a:r>
              <a:rPr lang="en-US" sz="2400" dirty="0" err="1" smtClean="0">
                <a:latin typeface="Dashing Unicorn" panose="02000500000000000000" pitchFamily="2" charset="0"/>
              </a:rPr>
              <a:t>potensial</a:t>
            </a:r>
            <a:r>
              <a:rPr lang="en-US" sz="2400" dirty="0" smtClean="0">
                <a:latin typeface="Dashing Unicorn" panose="02000500000000000000" pitchFamily="2" charset="0"/>
              </a:rPr>
              <a:t> </a:t>
            </a:r>
            <a:r>
              <a:rPr lang="en-US" sz="2400" dirty="0" err="1" smtClean="0">
                <a:latin typeface="Dashing Unicorn" panose="02000500000000000000" pitchFamily="2" charset="0"/>
              </a:rPr>
              <a:t>mutlak</a:t>
            </a:r>
            <a:r>
              <a:rPr lang="en-US" sz="2400" dirty="0" smtClean="0">
                <a:latin typeface="Dashing Unicorn" panose="02000500000000000000" pitchFamily="2" charset="0"/>
              </a:rPr>
              <a:t> </a:t>
            </a:r>
            <a:r>
              <a:rPr lang="en-US" sz="2400" dirty="0" err="1" smtClean="0">
                <a:latin typeface="Dashing Unicorn" panose="02000500000000000000" pitchFamily="2" charset="0"/>
              </a:rPr>
              <a:t>atau</a:t>
            </a:r>
            <a:r>
              <a:rPr lang="en-US" sz="2400" dirty="0" smtClean="0">
                <a:latin typeface="Dashing Unicorn" panose="02000500000000000000" pitchFamily="2" charset="0"/>
              </a:rPr>
              <a:t> </a:t>
            </a:r>
            <a:r>
              <a:rPr lang="en-US" sz="2400" dirty="0" err="1" smtClean="0">
                <a:latin typeface="Dashing Unicorn" panose="02000500000000000000" pitchFamily="2" charset="0"/>
              </a:rPr>
              <a:t>biasa</a:t>
            </a:r>
            <a:r>
              <a:rPr lang="en-US" sz="2400" dirty="0" smtClean="0">
                <a:latin typeface="Dashing Unicorn" panose="02000500000000000000" pitchFamily="2" charset="0"/>
              </a:rPr>
              <a:t> </a:t>
            </a:r>
            <a:r>
              <a:rPr lang="en-US" sz="2400" dirty="0" err="1" smtClean="0">
                <a:latin typeface="Dashing Unicorn" panose="02000500000000000000" pitchFamily="2" charset="0"/>
              </a:rPr>
              <a:t>disebut</a:t>
            </a:r>
            <a:r>
              <a:rPr lang="en-US" sz="2400" dirty="0" smtClean="0">
                <a:latin typeface="Dashing Unicorn" panose="02000500000000000000" pitchFamily="2" charset="0"/>
              </a:rPr>
              <a:t> </a:t>
            </a:r>
            <a:r>
              <a:rPr lang="en-US" sz="2400" dirty="0" err="1" smtClean="0">
                <a:latin typeface="Dashing Unicorn" panose="02000500000000000000" pitchFamily="2" charset="0"/>
              </a:rPr>
              <a:t>potensial</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a:t>
            </a:r>
            <a:r>
              <a:rPr lang="en-US" sz="2400" dirty="0" smtClean="0">
                <a:latin typeface="Dashing Unicorn" panose="02000500000000000000" pitchFamily="2" charset="0"/>
              </a:rPr>
              <a:t> </a:t>
            </a:r>
            <a:r>
              <a:rPr lang="en-US" sz="2400" dirty="0" err="1" smtClean="0">
                <a:latin typeface="Dashing Unicorn" panose="02000500000000000000" pitchFamily="2" charset="0"/>
              </a:rPr>
              <a:t>saja</a:t>
            </a:r>
            <a:r>
              <a:rPr lang="en-US" sz="2400" dirty="0" smtClean="0">
                <a:latin typeface="Dashing Unicorn" panose="02000500000000000000" pitchFamily="2" charset="0"/>
              </a:rPr>
              <a:t>. </a:t>
            </a:r>
            <a:r>
              <a:rPr lang="en-US" sz="2400" dirty="0" err="1" smtClean="0">
                <a:latin typeface="Dashing Unicorn" panose="02000500000000000000" pitchFamily="2" charset="0"/>
              </a:rPr>
              <a:t>Potensial</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a:t>
            </a:r>
            <a:r>
              <a:rPr lang="en-US" sz="2400" dirty="0" smtClean="0">
                <a:latin typeface="Dashing Unicorn" panose="02000500000000000000" pitchFamily="2" charset="0"/>
              </a:rPr>
              <a:t> </a:t>
            </a:r>
            <a:r>
              <a:rPr lang="en-US" sz="2400" dirty="0" err="1" smtClean="0">
                <a:latin typeface="Dashing Unicorn" panose="02000500000000000000" pitchFamily="2" charset="0"/>
              </a:rPr>
              <a:t>dari</a:t>
            </a:r>
            <a:r>
              <a:rPr lang="en-US" sz="2400" dirty="0" smtClean="0">
                <a:latin typeface="Dashing Unicorn" panose="02000500000000000000" pitchFamily="2" charset="0"/>
              </a:rPr>
              <a:t> </a:t>
            </a:r>
            <a:r>
              <a:rPr lang="en-US" sz="2400" dirty="0" err="1" smtClean="0">
                <a:latin typeface="Dashing Unicorn" panose="02000500000000000000" pitchFamily="2" charset="0"/>
              </a:rPr>
              <a:t>suatu</a:t>
            </a:r>
            <a:r>
              <a:rPr lang="en-US" sz="2400" dirty="0" smtClean="0">
                <a:latin typeface="Dashing Unicorn" panose="02000500000000000000" pitchFamily="2" charset="0"/>
              </a:rPr>
              <a:t>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a:t>
            </a:r>
            <a:r>
              <a:rPr lang="en-US" sz="2400" dirty="0" smtClean="0">
                <a:latin typeface="Dashing Unicorn" panose="02000500000000000000" pitchFamily="2" charset="0"/>
              </a:rPr>
              <a:t> q </a:t>
            </a:r>
            <a:r>
              <a:rPr lang="en-US" sz="2400" dirty="0" err="1" smtClean="0">
                <a:latin typeface="Dashing Unicorn" panose="02000500000000000000" pitchFamily="2" charset="0"/>
              </a:rPr>
              <a:t>di</a:t>
            </a:r>
            <a:r>
              <a:rPr lang="en-US" sz="2400" dirty="0" smtClean="0">
                <a:latin typeface="Dashing Unicorn" panose="02000500000000000000" pitchFamily="2" charset="0"/>
              </a:rPr>
              <a:t> </a:t>
            </a:r>
            <a:r>
              <a:rPr lang="en-US" sz="2400" dirty="0" err="1" smtClean="0">
                <a:latin typeface="Dashing Unicorn" panose="02000500000000000000" pitchFamily="2" charset="0"/>
              </a:rPr>
              <a:t>suatu</a:t>
            </a:r>
            <a:r>
              <a:rPr lang="en-US" sz="2400" dirty="0" smtClean="0">
                <a:latin typeface="Dashing Unicorn" panose="02000500000000000000" pitchFamily="2" charset="0"/>
              </a:rPr>
              <a:t> </a:t>
            </a:r>
            <a:r>
              <a:rPr lang="en-US" sz="2400" dirty="0" err="1" smtClean="0">
                <a:latin typeface="Dashing Unicorn" panose="02000500000000000000" pitchFamily="2" charset="0"/>
              </a:rPr>
              <a:t>titik</a:t>
            </a:r>
            <a:r>
              <a:rPr lang="en-US" sz="2400" dirty="0" smtClean="0">
                <a:latin typeface="Dashing Unicorn" panose="02000500000000000000" pitchFamily="2" charset="0"/>
              </a:rPr>
              <a:t> </a:t>
            </a:r>
            <a:r>
              <a:rPr lang="en-US" sz="2400" dirty="0" err="1" smtClean="0">
                <a:latin typeface="Dashing Unicorn" panose="02000500000000000000" pitchFamily="2" charset="0"/>
              </a:rPr>
              <a:t>berjarak</a:t>
            </a:r>
            <a:r>
              <a:rPr lang="en-US" sz="2400" dirty="0" smtClean="0">
                <a:latin typeface="Dashing Unicorn" panose="02000500000000000000" pitchFamily="2" charset="0"/>
              </a:rPr>
              <a:t> r </a:t>
            </a:r>
            <a:r>
              <a:rPr lang="en-US" sz="2400" dirty="0" err="1" smtClean="0">
                <a:latin typeface="Dashing Unicorn" panose="02000500000000000000" pitchFamily="2" charset="0"/>
              </a:rPr>
              <a:t>dari</a:t>
            </a:r>
            <a:r>
              <a:rPr lang="en-US" sz="2400" dirty="0" smtClean="0">
                <a:latin typeface="Dashing Unicorn" panose="02000500000000000000" pitchFamily="2" charset="0"/>
              </a:rPr>
              <a:t>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tersebut</a:t>
            </a:r>
            <a:r>
              <a:rPr lang="en-US" sz="2400" dirty="0" smtClean="0">
                <a:latin typeface="Dashing Unicorn" panose="02000500000000000000" pitchFamily="2" charset="0"/>
              </a:rPr>
              <a:t> </a:t>
            </a:r>
            <a:r>
              <a:rPr lang="en-US" sz="2400" dirty="0" err="1" smtClean="0">
                <a:latin typeface="Dashing Unicorn" panose="02000500000000000000" pitchFamily="2" charset="0"/>
              </a:rPr>
              <a:t>dapat</a:t>
            </a:r>
            <a:r>
              <a:rPr lang="en-US" sz="2400" dirty="0" smtClean="0">
                <a:latin typeface="Dashing Unicorn" panose="02000500000000000000" pitchFamily="2" charset="0"/>
              </a:rPr>
              <a:t> </a:t>
            </a:r>
            <a:r>
              <a:rPr lang="en-US" sz="2400" dirty="0" err="1" smtClean="0">
                <a:latin typeface="Dashing Unicorn" panose="02000500000000000000" pitchFamily="2" charset="0"/>
              </a:rPr>
              <a:t>dinyatakan</a:t>
            </a:r>
            <a:r>
              <a:rPr lang="en-US" sz="2400" dirty="0" smtClean="0">
                <a:latin typeface="Dashing Unicorn" panose="02000500000000000000" pitchFamily="2" charset="0"/>
              </a:rPr>
              <a:t> </a:t>
            </a:r>
            <a:r>
              <a:rPr lang="en-US" sz="2400" dirty="0" err="1" smtClean="0">
                <a:latin typeface="Dashing Unicorn" panose="02000500000000000000" pitchFamily="2" charset="0"/>
              </a:rPr>
              <a:t>sebagai</a:t>
            </a:r>
            <a:r>
              <a:rPr lang="en-US" sz="2400" dirty="0" smtClean="0">
                <a:latin typeface="Dashing Unicorn" panose="02000500000000000000" pitchFamily="2" charset="0"/>
              </a:rPr>
              <a:t> </a:t>
            </a:r>
            <a:r>
              <a:rPr lang="en-US" sz="2400" dirty="0" err="1" smtClean="0">
                <a:latin typeface="Dashing Unicorn" panose="02000500000000000000" pitchFamily="2" charset="0"/>
              </a:rPr>
              <a:t>berikut</a:t>
            </a:r>
            <a:r>
              <a:rPr lang="en-US" sz="2400" dirty="0" smtClean="0">
                <a:latin typeface="Dashing Unicorn" panose="02000500000000000000" pitchFamily="2" charset="0"/>
              </a:rPr>
              <a:t> </a:t>
            </a:r>
            <a:r>
              <a:rPr lang="en-US" sz="2400" dirty="0" err="1" smtClean="0">
                <a:latin typeface="Dashing Unicorn" panose="02000500000000000000" pitchFamily="2" charset="0"/>
              </a:rPr>
              <a:t>dari</a:t>
            </a:r>
            <a:r>
              <a:rPr lang="en-US" sz="2400" dirty="0" smtClean="0">
                <a:latin typeface="Dashing Unicorn" panose="02000500000000000000" pitchFamily="2" charset="0"/>
              </a:rPr>
              <a:t> </a:t>
            </a:r>
            <a:r>
              <a:rPr lang="en-US" sz="2400" dirty="0" err="1" smtClean="0">
                <a:latin typeface="Dashing Unicorn" panose="02000500000000000000" pitchFamily="2" charset="0"/>
              </a:rPr>
              <a:t>persamaan</a:t>
            </a:r>
            <a:r>
              <a:rPr lang="en-US" sz="2400" dirty="0" smtClean="0">
                <a:latin typeface="Dashing Unicorn" panose="02000500000000000000" pitchFamily="2" charset="0"/>
              </a:rPr>
              <a:t> </a:t>
            </a:r>
            <a:r>
              <a:rPr lang="en-US" sz="2400" dirty="0" err="1" smtClean="0">
                <a:latin typeface="Dashing Unicorn" panose="02000500000000000000" pitchFamily="2" charset="0"/>
              </a:rPr>
              <a:t>di</a:t>
            </a:r>
            <a:r>
              <a:rPr lang="en-US" sz="2400" dirty="0" smtClean="0">
                <a:latin typeface="Dashing Unicorn" panose="02000500000000000000" pitchFamily="2" charset="0"/>
              </a:rPr>
              <a:t> </a:t>
            </a:r>
            <a:r>
              <a:rPr lang="en-US" sz="2400" dirty="0" err="1" smtClean="0">
                <a:latin typeface="Dashing Unicorn" panose="02000500000000000000" pitchFamily="2" charset="0"/>
              </a:rPr>
              <a:t>atas</a:t>
            </a:r>
            <a:r>
              <a:rPr lang="en-US" sz="2400" dirty="0" smtClean="0">
                <a:latin typeface="Dashing Unicorn" panose="02000500000000000000" pitchFamily="2" charset="0"/>
              </a:rPr>
              <a:t> </a:t>
            </a:r>
            <a:r>
              <a:rPr lang="en-US" sz="2400" dirty="0" err="1" smtClean="0">
                <a:latin typeface="Dashing Unicorn" panose="02000500000000000000" pitchFamily="2" charset="0"/>
              </a:rPr>
              <a:t>tampak</a:t>
            </a:r>
            <a:r>
              <a:rPr lang="en-US" sz="2400" dirty="0" smtClean="0">
                <a:latin typeface="Dashing Unicorn" panose="02000500000000000000" pitchFamily="2" charset="0"/>
              </a:rPr>
              <a:t> </a:t>
            </a:r>
            <a:r>
              <a:rPr lang="en-US" sz="2400" dirty="0" err="1" smtClean="0">
                <a:latin typeface="Dashing Unicorn" panose="02000500000000000000" pitchFamily="2" charset="0"/>
              </a:rPr>
              <a:t>bahwa</a:t>
            </a:r>
            <a:r>
              <a:rPr lang="en-US" sz="2400" dirty="0" smtClean="0">
                <a:latin typeface="Dashing Unicorn" panose="02000500000000000000" pitchFamily="2" charset="0"/>
              </a:rPr>
              <a:t> </a:t>
            </a:r>
            <a:r>
              <a:rPr lang="en-US" sz="2400" dirty="0" err="1" smtClean="0">
                <a:latin typeface="Dashing Unicorn" panose="02000500000000000000" pitchFamily="2" charset="0"/>
              </a:rPr>
              <a:t>potensial</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a:t>
            </a:r>
            <a:r>
              <a:rPr lang="en-US" sz="2400" dirty="0" smtClean="0">
                <a:latin typeface="Dashing Unicorn" panose="02000500000000000000" pitchFamily="2" charset="0"/>
              </a:rPr>
              <a:t> </a:t>
            </a:r>
            <a:r>
              <a:rPr lang="en-US" sz="2400" dirty="0" err="1" smtClean="0">
                <a:latin typeface="Dashing Unicorn" panose="02000500000000000000" pitchFamily="2" charset="0"/>
              </a:rPr>
              <a:t>dapat</a:t>
            </a:r>
            <a:r>
              <a:rPr lang="en-US" sz="2400" dirty="0" smtClean="0">
                <a:latin typeface="Dashing Unicorn" panose="02000500000000000000" pitchFamily="2" charset="0"/>
              </a:rPr>
              <a:t> </a:t>
            </a:r>
            <a:r>
              <a:rPr lang="en-US" sz="2400" dirty="0" err="1" smtClean="0">
                <a:latin typeface="Dashing Unicorn" panose="02000500000000000000" pitchFamily="2" charset="0"/>
              </a:rPr>
              <a:t>dinyatakan</a:t>
            </a:r>
            <a:r>
              <a:rPr lang="en-US" sz="2400" dirty="0" smtClean="0">
                <a:latin typeface="Dashing Unicorn" panose="02000500000000000000" pitchFamily="2" charset="0"/>
              </a:rPr>
              <a:t> </a:t>
            </a:r>
            <a:r>
              <a:rPr lang="en-US" sz="2400" dirty="0" err="1" smtClean="0">
                <a:latin typeface="Dashing Unicorn" panose="02000500000000000000" pitchFamily="2" charset="0"/>
              </a:rPr>
              <a:t>dalam</a:t>
            </a:r>
            <a:r>
              <a:rPr lang="en-US" sz="2400" dirty="0" smtClean="0">
                <a:latin typeface="Dashing Unicorn" panose="02000500000000000000" pitchFamily="2" charset="0"/>
              </a:rPr>
              <a:t> </a:t>
            </a:r>
            <a:r>
              <a:rPr lang="en-US" sz="2400" dirty="0" err="1" smtClean="0">
                <a:latin typeface="Dashing Unicorn" panose="02000500000000000000" pitchFamily="2" charset="0"/>
              </a:rPr>
              <a:t>bentuk</a:t>
            </a:r>
            <a:r>
              <a:rPr lang="en-US" sz="2400" dirty="0" smtClean="0">
                <a:latin typeface="Dashing Unicorn" panose="02000500000000000000" pitchFamily="2" charset="0"/>
              </a:rPr>
              <a:t> </a:t>
            </a:r>
            <a:r>
              <a:rPr lang="en-US" sz="2400" dirty="0" err="1" smtClean="0">
                <a:latin typeface="Dashing Unicorn" panose="02000500000000000000" pitchFamily="2" charset="0"/>
              </a:rPr>
              <a:t>kuat</a:t>
            </a:r>
            <a:r>
              <a:rPr lang="en-US" sz="2400" dirty="0" smtClean="0">
                <a:latin typeface="Dashing Unicorn" panose="02000500000000000000" pitchFamily="2" charset="0"/>
              </a:rPr>
              <a:t> </a:t>
            </a:r>
            <a:r>
              <a:rPr lang="en-US" sz="2400" dirty="0" err="1" smtClean="0">
                <a:latin typeface="Dashing Unicorn" panose="02000500000000000000" pitchFamily="2" charset="0"/>
              </a:rPr>
              <a:t>medan</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a:t>
            </a:r>
            <a:r>
              <a:rPr lang="en-US" sz="2400" dirty="0" smtClean="0">
                <a:latin typeface="Dashing Unicorn" panose="02000500000000000000" pitchFamily="2" charset="0"/>
              </a:rPr>
              <a:t>, </a:t>
            </a:r>
            <a:r>
              <a:rPr lang="en-US" sz="2400" dirty="0" err="1" smtClean="0">
                <a:latin typeface="Dashing Unicorn" panose="02000500000000000000" pitchFamily="2" charset="0"/>
              </a:rPr>
              <a:t>yaitu</a:t>
            </a:r>
            <a:r>
              <a:rPr lang="en-US" sz="2400" dirty="0" smtClean="0">
                <a:latin typeface="Dashing Unicorn" panose="02000500000000000000" pitchFamily="2" charset="0"/>
              </a:rPr>
              <a:t> </a:t>
            </a:r>
          </a:p>
          <a:p>
            <a:pPr algn="ctr"/>
            <a:r>
              <a:rPr lang="en-US" sz="2400" dirty="0" smtClean="0">
                <a:latin typeface="Dashing Unicorn" panose="02000500000000000000" pitchFamily="2" charset="0"/>
              </a:rPr>
              <a:t> </a:t>
            </a:r>
          </a:p>
          <a:p>
            <a:pPr algn="ctr"/>
            <a:r>
              <a:rPr lang="en-US" sz="2400" dirty="0" smtClean="0">
                <a:latin typeface="Dashing Unicorn" panose="02000500000000000000" pitchFamily="2" charset="0"/>
              </a:rPr>
              <a:t>V= E r</a:t>
            </a:r>
            <a:endParaRPr lang="en-US" sz="2400" dirty="0">
              <a:latin typeface="Dashing Unicorn" panose="02000500000000000000" pitchFamily="2" charset="0"/>
            </a:endParaRPr>
          </a:p>
        </p:txBody>
      </p:sp>
    </p:spTree>
    <p:extLst>
      <p:ext uri="{BB962C8B-B14F-4D97-AF65-F5344CB8AC3E}">
        <p14:creationId xmlns="" xmlns:p14="http://schemas.microsoft.com/office/powerpoint/2010/main" val="36835687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cBhvr>
                                        <p:cTn id="7" dur="500" fill="hold"/>
                                        <p:tgtEl>
                                          <p:spTgt spid="137"/>
                                        </p:tgtEl>
                                        <p:attrNameLst>
                                          <p:attrName>ppt_w</p:attrName>
                                        </p:attrNameLst>
                                      </p:cBhvr>
                                      <p:tavLst>
                                        <p:tav tm="0">
                                          <p:val>
                                            <p:fltVal val="0"/>
                                          </p:val>
                                        </p:tav>
                                        <p:tav tm="100000">
                                          <p:val>
                                            <p:strVal val="#ppt_w"/>
                                          </p:val>
                                        </p:tav>
                                      </p:tavLst>
                                    </p:anim>
                                    <p:anim calcmode="lin" valueType="num">
                                      <p:cBhvr>
                                        <p:cTn id="8" dur="500" fill="hold"/>
                                        <p:tgtEl>
                                          <p:spTgt spid="1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xmlns="" id="{DADAEC2D-2249-4833-B351-64A4371B1106}"/>
              </a:ext>
            </a:extLst>
          </p:cNvPr>
          <p:cNvGrpSpPr/>
          <p:nvPr/>
        </p:nvGrpSpPr>
        <p:grpSpPr>
          <a:xfrm flipV="1">
            <a:off x="7440217" y="5181457"/>
            <a:ext cx="4745243" cy="1695078"/>
            <a:chOff x="6816898" y="206355"/>
            <a:chExt cx="4745243" cy="1695078"/>
          </a:xfrm>
        </p:grpSpPr>
        <p:cxnSp>
          <p:nvCxnSpPr>
            <p:cNvPr id="76" name="Straight Connector 75">
              <a:extLst>
                <a:ext uri="{FF2B5EF4-FFF2-40B4-BE49-F238E27FC236}">
                  <a16:creationId xmlns:a16="http://schemas.microsoft.com/office/drawing/2014/main" xmlns="" id="{12616C9A-4635-4007-9450-8AF6744867D2}"/>
                </a:ext>
              </a:extLst>
            </p:cNvPr>
            <p:cNvCxnSpPr>
              <a:cxnSpLocks/>
            </p:cNvCxnSpPr>
            <p:nvPr/>
          </p:nvCxnSpPr>
          <p:spPr>
            <a:xfrm>
              <a:off x="6816898" y="377371"/>
              <a:ext cx="474524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4A0188EB-CFB1-4891-BDE3-7FF9AC0AB906}"/>
                </a:ext>
              </a:extLst>
            </p:cNvPr>
            <p:cNvCxnSpPr>
              <a:cxnSpLocks/>
            </p:cNvCxnSpPr>
            <p:nvPr/>
          </p:nvCxnSpPr>
          <p:spPr>
            <a:xfrm>
              <a:off x="7605504" y="529771"/>
              <a:ext cx="3956637"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76BFF218-7C37-47DF-BBC4-6C15BBF985C6}"/>
                </a:ext>
              </a:extLst>
            </p:cNvPr>
            <p:cNvCxnSpPr>
              <a:cxnSpLocks/>
            </p:cNvCxnSpPr>
            <p:nvPr/>
          </p:nvCxnSpPr>
          <p:spPr>
            <a:xfrm>
              <a:off x="8394110" y="682171"/>
              <a:ext cx="3168031"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75D1C346-46C8-4664-9C86-2C33EA1A88FB}"/>
                </a:ext>
              </a:extLst>
            </p:cNvPr>
            <p:cNvCxnSpPr>
              <a:cxnSpLocks/>
            </p:cNvCxnSpPr>
            <p:nvPr/>
          </p:nvCxnSpPr>
          <p:spPr>
            <a:xfrm>
              <a:off x="11358409" y="206355"/>
              <a:ext cx="0" cy="169507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B465634D-34E3-43BE-B10B-2913DEB34D0B}"/>
                </a:ext>
              </a:extLst>
            </p:cNvPr>
            <p:cNvCxnSpPr>
              <a:cxnSpLocks/>
            </p:cNvCxnSpPr>
            <p:nvPr/>
          </p:nvCxnSpPr>
          <p:spPr>
            <a:xfrm>
              <a:off x="11224109" y="206355"/>
              <a:ext cx="0" cy="140077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3A8CB885-9455-4329-BCDD-2A6C949D501B}"/>
                </a:ext>
              </a:extLst>
            </p:cNvPr>
            <p:cNvCxnSpPr>
              <a:cxnSpLocks/>
            </p:cNvCxnSpPr>
            <p:nvPr/>
          </p:nvCxnSpPr>
          <p:spPr>
            <a:xfrm>
              <a:off x="11089809" y="206355"/>
              <a:ext cx="0" cy="101284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6" name="Picture 25">
            <a:extLst>
              <a:ext uri="{FF2B5EF4-FFF2-40B4-BE49-F238E27FC236}">
                <a16:creationId xmlns:a16="http://schemas.microsoft.com/office/drawing/2014/main" xmlns="" id="{EF2BA2BF-2713-4B6D-B3E2-3BB4102175BA}"/>
              </a:ext>
            </a:extLst>
          </p:cNvPr>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rot="16200000">
            <a:off x="1474638" y="1352838"/>
            <a:ext cx="6861051" cy="4149264"/>
          </a:xfrm>
          <a:prstGeom prst="rect">
            <a:avLst/>
          </a:prstGeom>
        </p:spPr>
      </p:pic>
      <p:grpSp>
        <p:nvGrpSpPr>
          <p:cNvPr id="133" name="Group 132">
            <a:extLst>
              <a:ext uri="{FF2B5EF4-FFF2-40B4-BE49-F238E27FC236}">
                <a16:creationId xmlns:a16="http://schemas.microsoft.com/office/drawing/2014/main" xmlns="" id="{95DCA83F-D57E-4338-BB36-A4F92BCD7084}"/>
              </a:ext>
            </a:extLst>
          </p:cNvPr>
          <p:cNvGrpSpPr/>
          <p:nvPr/>
        </p:nvGrpSpPr>
        <p:grpSpPr>
          <a:xfrm>
            <a:off x="2511355" y="878843"/>
            <a:ext cx="9202874" cy="4858484"/>
            <a:chOff x="586818" y="1446561"/>
            <a:chExt cx="7913284" cy="4858484"/>
          </a:xfrm>
        </p:grpSpPr>
        <p:sp>
          <p:nvSpPr>
            <p:cNvPr id="32" name="Rectangle: Folded Corner 31">
              <a:extLst>
                <a:ext uri="{FF2B5EF4-FFF2-40B4-BE49-F238E27FC236}">
                  <a16:creationId xmlns:a16="http://schemas.microsoft.com/office/drawing/2014/main" xmlns="" id="{8C6CDCD9-B1AA-416D-929A-1B70BC02D7C7}"/>
                </a:ext>
              </a:extLst>
            </p:cNvPr>
            <p:cNvSpPr/>
            <p:nvPr/>
          </p:nvSpPr>
          <p:spPr>
            <a:xfrm>
              <a:off x="586818" y="1446561"/>
              <a:ext cx="7913284" cy="4858484"/>
            </a:xfrm>
            <a:prstGeom prst="foldedCorner">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a:extLst>
                <a:ext uri="{FF2B5EF4-FFF2-40B4-BE49-F238E27FC236}">
                  <a16:creationId xmlns:a16="http://schemas.microsoft.com/office/drawing/2014/main" xmlns="" id="{F2D69F1F-4820-4359-9B66-60D6880556FB}"/>
                </a:ext>
              </a:extLst>
            </p:cNvPr>
            <p:cNvGrpSpPr/>
            <p:nvPr/>
          </p:nvGrpSpPr>
          <p:grpSpPr>
            <a:xfrm>
              <a:off x="586818" y="1446561"/>
              <a:ext cx="7913283" cy="4858484"/>
              <a:chOff x="586818" y="1446561"/>
              <a:chExt cx="7913283" cy="4858484"/>
            </a:xfrm>
          </p:grpSpPr>
          <p:cxnSp>
            <p:nvCxnSpPr>
              <p:cNvPr id="34" name="Straight Connector 33">
                <a:extLst>
                  <a:ext uri="{FF2B5EF4-FFF2-40B4-BE49-F238E27FC236}">
                    <a16:creationId xmlns:a16="http://schemas.microsoft.com/office/drawing/2014/main" xmlns="" id="{2A2E7F62-1FA6-49FB-BC1C-95CE5FBD6ED0}"/>
                  </a:ext>
                </a:extLst>
              </p:cNvPr>
              <p:cNvCxnSpPr/>
              <p:nvPr/>
            </p:nvCxnSpPr>
            <p:spPr>
              <a:xfrm>
                <a:off x="586818"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FF2D0952-B481-43EC-85FE-42024DA37D9E}"/>
                  </a:ext>
                </a:extLst>
              </p:cNvPr>
              <p:cNvCxnSpPr/>
              <p:nvPr/>
            </p:nvCxnSpPr>
            <p:spPr>
              <a:xfrm>
                <a:off x="861267"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95B36A45-E4C8-4197-B119-4432FA484117}"/>
                  </a:ext>
                </a:extLst>
              </p:cNvPr>
              <p:cNvCxnSpPr/>
              <p:nvPr/>
            </p:nvCxnSpPr>
            <p:spPr>
              <a:xfrm>
                <a:off x="1135716"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998E2702-7BDB-480C-A47D-5FFBC4ECDB28}"/>
                  </a:ext>
                </a:extLst>
              </p:cNvPr>
              <p:cNvCxnSpPr/>
              <p:nvPr/>
            </p:nvCxnSpPr>
            <p:spPr>
              <a:xfrm>
                <a:off x="1410165"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26F238CC-CB1B-45A7-9752-FCB3739C4F23}"/>
                  </a:ext>
                </a:extLst>
              </p:cNvPr>
              <p:cNvCxnSpPr/>
              <p:nvPr/>
            </p:nvCxnSpPr>
            <p:spPr>
              <a:xfrm>
                <a:off x="1684614"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7738916C-ED53-443C-8DF9-F5F496DEBEF7}"/>
                  </a:ext>
                </a:extLst>
              </p:cNvPr>
              <p:cNvCxnSpPr/>
              <p:nvPr/>
            </p:nvCxnSpPr>
            <p:spPr>
              <a:xfrm>
                <a:off x="1959063"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3E8837EF-7B96-4BB2-AFE5-BC6F46097FF1}"/>
                  </a:ext>
                </a:extLst>
              </p:cNvPr>
              <p:cNvCxnSpPr/>
              <p:nvPr/>
            </p:nvCxnSpPr>
            <p:spPr>
              <a:xfrm>
                <a:off x="2233512"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AD1913B-7EF0-430C-9464-A6667AB2541E}"/>
                  </a:ext>
                </a:extLst>
              </p:cNvPr>
              <p:cNvCxnSpPr/>
              <p:nvPr/>
            </p:nvCxnSpPr>
            <p:spPr>
              <a:xfrm>
                <a:off x="2507961"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F7D5ADDA-5C75-4DFA-A7A2-C0B27372EAAE}"/>
                  </a:ext>
                </a:extLst>
              </p:cNvPr>
              <p:cNvCxnSpPr/>
              <p:nvPr/>
            </p:nvCxnSpPr>
            <p:spPr>
              <a:xfrm>
                <a:off x="2782410"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49E5BDC3-04E1-46AE-B935-A6FC098716EE}"/>
                  </a:ext>
                </a:extLst>
              </p:cNvPr>
              <p:cNvCxnSpPr/>
              <p:nvPr/>
            </p:nvCxnSpPr>
            <p:spPr>
              <a:xfrm>
                <a:off x="3056859"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1667AEB1-FA88-4A5B-8968-A27FFD61E402}"/>
                  </a:ext>
                </a:extLst>
              </p:cNvPr>
              <p:cNvCxnSpPr/>
              <p:nvPr/>
            </p:nvCxnSpPr>
            <p:spPr>
              <a:xfrm>
                <a:off x="3331308"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55D2450D-C7B0-43B8-A6ED-D6F1FAA38D75}"/>
                  </a:ext>
                </a:extLst>
              </p:cNvPr>
              <p:cNvCxnSpPr/>
              <p:nvPr/>
            </p:nvCxnSpPr>
            <p:spPr>
              <a:xfrm>
                <a:off x="3605757"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EDE585B4-4460-4769-8A8C-D4F0FC8DA658}"/>
                  </a:ext>
                </a:extLst>
              </p:cNvPr>
              <p:cNvCxnSpPr/>
              <p:nvPr/>
            </p:nvCxnSpPr>
            <p:spPr>
              <a:xfrm>
                <a:off x="3880206"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6963D23F-04B7-45A1-9561-0FC58AFEFBDF}"/>
                  </a:ext>
                </a:extLst>
              </p:cNvPr>
              <p:cNvCxnSpPr/>
              <p:nvPr/>
            </p:nvCxnSpPr>
            <p:spPr>
              <a:xfrm>
                <a:off x="4154655"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8F05C4FF-A717-49F7-ACFF-8E1CF555F784}"/>
                  </a:ext>
                </a:extLst>
              </p:cNvPr>
              <p:cNvCxnSpPr/>
              <p:nvPr/>
            </p:nvCxnSpPr>
            <p:spPr>
              <a:xfrm>
                <a:off x="4429104"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7C9B90F5-DD08-427F-8631-A878535179F4}"/>
                  </a:ext>
                </a:extLst>
              </p:cNvPr>
              <p:cNvCxnSpPr/>
              <p:nvPr/>
            </p:nvCxnSpPr>
            <p:spPr>
              <a:xfrm>
                <a:off x="4703553"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58926F7E-D7B0-4DF1-91C2-4062B73BB4A6}"/>
                  </a:ext>
                </a:extLst>
              </p:cNvPr>
              <p:cNvCxnSpPr/>
              <p:nvPr/>
            </p:nvCxnSpPr>
            <p:spPr>
              <a:xfrm>
                <a:off x="4978002"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77553F5D-3450-4C3C-B34B-E1E7BFF8D4CA}"/>
                  </a:ext>
                </a:extLst>
              </p:cNvPr>
              <p:cNvCxnSpPr/>
              <p:nvPr/>
            </p:nvCxnSpPr>
            <p:spPr>
              <a:xfrm>
                <a:off x="5252451"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52C0405E-9342-4487-8288-5136C37AFAD5}"/>
                  </a:ext>
                </a:extLst>
              </p:cNvPr>
              <p:cNvCxnSpPr/>
              <p:nvPr/>
            </p:nvCxnSpPr>
            <p:spPr>
              <a:xfrm>
                <a:off x="5526900"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B068DD40-A3B4-4837-82BB-0C796F5B63EB}"/>
                  </a:ext>
                </a:extLst>
              </p:cNvPr>
              <p:cNvCxnSpPr/>
              <p:nvPr/>
            </p:nvCxnSpPr>
            <p:spPr>
              <a:xfrm>
                <a:off x="5801349"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D755B6F3-A51C-4AD0-80A6-6814E1327147}"/>
                  </a:ext>
                </a:extLst>
              </p:cNvPr>
              <p:cNvCxnSpPr/>
              <p:nvPr/>
            </p:nvCxnSpPr>
            <p:spPr>
              <a:xfrm>
                <a:off x="6075798"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BD435029-38B2-4E42-8136-A8DC20A10986}"/>
                  </a:ext>
                </a:extLst>
              </p:cNvPr>
              <p:cNvCxnSpPr/>
              <p:nvPr/>
            </p:nvCxnSpPr>
            <p:spPr>
              <a:xfrm>
                <a:off x="6350247"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5F4C4EE1-4AAA-4E96-BBAF-8042B51E6E4D}"/>
                  </a:ext>
                </a:extLst>
              </p:cNvPr>
              <p:cNvCxnSpPr/>
              <p:nvPr/>
            </p:nvCxnSpPr>
            <p:spPr>
              <a:xfrm>
                <a:off x="6624696"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FB9B0808-FF2A-4E54-8914-0554A25C321F}"/>
                  </a:ext>
                </a:extLst>
              </p:cNvPr>
              <p:cNvCxnSpPr/>
              <p:nvPr/>
            </p:nvCxnSpPr>
            <p:spPr>
              <a:xfrm>
                <a:off x="6899145"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EC6A724C-AC12-4207-80B4-D82ABFF48CA3}"/>
                  </a:ext>
                </a:extLst>
              </p:cNvPr>
              <p:cNvCxnSpPr/>
              <p:nvPr/>
            </p:nvCxnSpPr>
            <p:spPr>
              <a:xfrm>
                <a:off x="7173594"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435815C5-EBE8-40DD-B0C9-33D6D73A1FD0}"/>
                  </a:ext>
                </a:extLst>
              </p:cNvPr>
              <p:cNvCxnSpPr/>
              <p:nvPr/>
            </p:nvCxnSpPr>
            <p:spPr>
              <a:xfrm>
                <a:off x="7448043" y="1446561"/>
                <a:ext cx="0" cy="48584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66815859-7AB2-4191-9E40-D3B2BE8D3E6D}"/>
                  </a:ext>
                </a:extLst>
              </p:cNvPr>
              <p:cNvCxnSpPr>
                <a:cxnSpLocks/>
              </p:cNvCxnSpPr>
              <p:nvPr/>
            </p:nvCxnSpPr>
            <p:spPr>
              <a:xfrm>
                <a:off x="7722493" y="1446561"/>
                <a:ext cx="0" cy="47256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F151860B-C83F-438A-92DD-A8A5DC4BF14D}"/>
                  </a:ext>
                </a:extLst>
              </p:cNvPr>
              <p:cNvCxnSpPr>
                <a:cxnSpLocks/>
              </p:cNvCxnSpPr>
              <p:nvPr/>
            </p:nvCxnSpPr>
            <p:spPr>
              <a:xfrm>
                <a:off x="7996942" y="1446561"/>
                <a:ext cx="0" cy="41922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0F2E0668-0E78-4DDC-A3FC-F88D06C5300B}"/>
                  </a:ext>
                </a:extLst>
              </p:cNvPr>
              <p:cNvCxnSpPr>
                <a:cxnSpLocks/>
              </p:cNvCxnSpPr>
              <p:nvPr/>
            </p:nvCxnSpPr>
            <p:spPr>
              <a:xfrm>
                <a:off x="8271391" y="1446561"/>
                <a:ext cx="0" cy="40815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C1514F67-B19A-43F1-9B07-1D0212B8AAB7}"/>
                  </a:ext>
                </a:extLst>
              </p:cNvPr>
              <p:cNvCxnSpPr>
                <a:cxnSpLocks/>
              </p:cNvCxnSpPr>
              <p:nvPr/>
            </p:nvCxnSpPr>
            <p:spPr>
              <a:xfrm flipH="1">
                <a:off x="586819" y="1750198"/>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571CDEC2-B093-4077-ACB8-E32278D29E95}"/>
                  </a:ext>
                </a:extLst>
              </p:cNvPr>
              <p:cNvCxnSpPr>
                <a:cxnSpLocks/>
              </p:cNvCxnSpPr>
              <p:nvPr/>
            </p:nvCxnSpPr>
            <p:spPr>
              <a:xfrm flipH="1">
                <a:off x="586820" y="2292560"/>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116FABF1-E9CC-4EE0-854B-96323C39509A}"/>
                  </a:ext>
                </a:extLst>
              </p:cNvPr>
              <p:cNvCxnSpPr>
                <a:cxnSpLocks/>
              </p:cNvCxnSpPr>
              <p:nvPr/>
            </p:nvCxnSpPr>
            <p:spPr>
              <a:xfrm flipH="1">
                <a:off x="586821" y="2834922"/>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1AC05E1D-828F-4B30-9FD0-DDE2996FF926}"/>
                  </a:ext>
                </a:extLst>
              </p:cNvPr>
              <p:cNvCxnSpPr>
                <a:cxnSpLocks/>
              </p:cNvCxnSpPr>
              <p:nvPr/>
            </p:nvCxnSpPr>
            <p:spPr>
              <a:xfrm flipH="1">
                <a:off x="586822" y="3377284"/>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81589D2F-077C-4B8D-951E-BB8ABCD964A9}"/>
                  </a:ext>
                </a:extLst>
              </p:cNvPr>
              <p:cNvCxnSpPr>
                <a:cxnSpLocks/>
              </p:cNvCxnSpPr>
              <p:nvPr/>
            </p:nvCxnSpPr>
            <p:spPr>
              <a:xfrm flipH="1">
                <a:off x="586824" y="3919646"/>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04A18147-FDA2-485C-B9FE-D0FEAF27E0A0}"/>
                  </a:ext>
                </a:extLst>
              </p:cNvPr>
              <p:cNvCxnSpPr>
                <a:cxnSpLocks/>
              </p:cNvCxnSpPr>
              <p:nvPr/>
            </p:nvCxnSpPr>
            <p:spPr>
              <a:xfrm flipH="1">
                <a:off x="586825" y="3648465"/>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ACEE5705-38FF-47B3-B637-DCF7C779E326}"/>
                  </a:ext>
                </a:extLst>
              </p:cNvPr>
              <p:cNvCxnSpPr>
                <a:cxnSpLocks/>
              </p:cNvCxnSpPr>
              <p:nvPr/>
            </p:nvCxnSpPr>
            <p:spPr>
              <a:xfrm flipH="1">
                <a:off x="586826" y="3106103"/>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AFC378D8-F35F-4612-B878-728118AE1CF8}"/>
                  </a:ext>
                </a:extLst>
              </p:cNvPr>
              <p:cNvCxnSpPr>
                <a:cxnSpLocks/>
              </p:cNvCxnSpPr>
              <p:nvPr/>
            </p:nvCxnSpPr>
            <p:spPr>
              <a:xfrm flipH="1">
                <a:off x="586827" y="2563741"/>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E014CB51-D60A-42CF-864E-5EB3D4E7F2F7}"/>
                  </a:ext>
                </a:extLst>
              </p:cNvPr>
              <p:cNvCxnSpPr>
                <a:cxnSpLocks/>
              </p:cNvCxnSpPr>
              <p:nvPr/>
            </p:nvCxnSpPr>
            <p:spPr>
              <a:xfrm flipH="1">
                <a:off x="586828" y="2021379"/>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604294BD-4D55-4F62-A955-EB812DB368B4}"/>
                  </a:ext>
                </a:extLst>
              </p:cNvPr>
              <p:cNvCxnSpPr>
                <a:cxnSpLocks/>
              </p:cNvCxnSpPr>
              <p:nvPr/>
            </p:nvCxnSpPr>
            <p:spPr>
              <a:xfrm flipH="1">
                <a:off x="586831" y="4190828"/>
                <a:ext cx="79132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xmlns="" id="{43CD7833-3C92-4839-9715-E216F33CF627}"/>
                  </a:ext>
                </a:extLst>
              </p:cNvPr>
              <p:cNvCxnSpPr>
                <a:cxnSpLocks/>
              </p:cNvCxnSpPr>
              <p:nvPr/>
            </p:nvCxnSpPr>
            <p:spPr>
              <a:xfrm flipH="1">
                <a:off x="586820" y="4714522"/>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xmlns="" id="{D4E0A74A-5DC1-40A1-A4CD-47FC7DCFAC6B}"/>
                  </a:ext>
                </a:extLst>
              </p:cNvPr>
              <p:cNvCxnSpPr>
                <a:cxnSpLocks/>
              </p:cNvCxnSpPr>
              <p:nvPr/>
            </p:nvCxnSpPr>
            <p:spPr>
              <a:xfrm flipH="1">
                <a:off x="586821" y="5256884"/>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xmlns="" id="{2F709529-16FF-4C91-AD75-2EDFE0E12E7B}"/>
                  </a:ext>
                </a:extLst>
              </p:cNvPr>
              <p:cNvCxnSpPr>
                <a:cxnSpLocks/>
              </p:cNvCxnSpPr>
              <p:nvPr/>
            </p:nvCxnSpPr>
            <p:spPr>
              <a:xfrm flipH="1">
                <a:off x="586824" y="5799246"/>
                <a:ext cx="72363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xmlns="" id="{31426ED0-8B83-446F-95B0-C6F658B0F4D0}"/>
                  </a:ext>
                </a:extLst>
              </p:cNvPr>
              <p:cNvCxnSpPr>
                <a:cxnSpLocks/>
              </p:cNvCxnSpPr>
              <p:nvPr/>
            </p:nvCxnSpPr>
            <p:spPr>
              <a:xfrm flipH="1">
                <a:off x="586824" y="5528065"/>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xmlns="" id="{F9BF5194-6D11-4DAF-B166-3DCD81A0D80A}"/>
                  </a:ext>
                </a:extLst>
              </p:cNvPr>
              <p:cNvCxnSpPr>
                <a:cxnSpLocks/>
              </p:cNvCxnSpPr>
              <p:nvPr/>
            </p:nvCxnSpPr>
            <p:spPr>
              <a:xfrm flipH="1">
                <a:off x="586825" y="4985703"/>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xmlns="" id="{5D72908B-B09D-4E7C-AD51-69E32931D3F5}"/>
                  </a:ext>
                </a:extLst>
              </p:cNvPr>
              <p:cNvCxnSpPr>
                <a:cxnSpLocks/>
              </p:cNvCxnSpPr>
              <p:nvPr/>
            </p:nvCxnSpPr>
            <p:spPr>
              <a:xfrm flipH="1">
                <a:off x="586826" y="4443341"/>
                <a:ext cx="79132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xmlns="" id="{7B21E500-A1C4-4CB2-BB70-B7F98A6A4BBC}"/>
                  </a:ext>
                </a:extLst>
              </p:cNvPr>
              <p:cNvCxnSpPr>
                <a:cxnSpLocks/>
              </p:cNvCxnSpPr>
              <p:nvPr/>
            </p:nvCxnSpPr>
            <p:spPr>
              <a:xfrm flipH="1">
                <a:off x="586830" y="6070428"/>
                <a:ext cx="713566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6" name="Group 5">
            <a:extLst>
              <a:ext uri="{FF2B5EF4-FFF2-40B4-BE49-F238E27FC236}">
                <a16:creationId xmlns:a16="http://schemas.microsoft.com/office/drawing/2014/main" xmlns="" id="{6C5E48D3-1A97-4571-AC09-BF73B7108AFB}"/>
              </a:ext>
            </a:extLst>
          </p:cNvPr>
          <p:cNvGrpSpPr/>
          <p:nvPr/>
        </p:nvGrpSpPr>
        <p:grpSpPr>
          <a:xfrm>
            <a:off x="-2512" y="-10428537"/>
            <a:ext cx="3935743" cy="17286533"/>
            <a:chOff x="1308033" y="-3096420"/>
            <a:chExt cx="3935743" cy="17286533"/>
          </a:xfrm>
        </p:grpSpPr>
        <p:grpSp>
          <p:nvGrpSpPr>
            <p:cNvPr id="5" name="Group 4">
              <a:extLst>
                <a:ext uri="{FF2B5EF4-FFF2-40B4-BE49-F238E27FC236}">
                  <a16:creationId xmlns:a16="http://schemas.microsoft.com/office/drawing/2014/main" xmlns="" id="{05C86089-298A-44CA-AC9C-73FA8F8FDCC4}"/>
                </a:ext>
              </a:extLst>
            </p:cNvPr>
            <p:cNvGrpSpPr/>
            <p:nvPr/>
          </p:nvGrpSpPr>
          <p:grpSpPr>
            <a:xfrm>
              <a:off x="1308033" y="-3096416"/>
              <a:ext cx="3935743" cy="17286529"/>
              <a:chOff x="715721" y="-3096416"/>
              <a:chExt cx="3935743" cy="17286529"/>
            </a:xfrm>
          </p:grpSpPr>
          <p:pic>
            <p:nvPicPr>
              <p:cNvPr id="3" name="Picture 4">
                <a:extLst>
                  <a:ext uri="{FF2B5EF4-FFF2-40B4-BE49-F238E27FC236}">
                    <a16:creationId xmlns:a16="http://schemas.microsoft.com/office/drawing/2014/main" xmlns="" id="{ACFE5758-C7DA-4F71-8E55-C2DFD4711571}"/>
                  </a:ext>
                </a:extLst>
              </p:cNvPr>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p:blipFill>
            <p:spPr bwMode="auto">
              <a:xfrm>
                <a:off x="715721" y="1192254"/>
                <a:ext cx="3935743" cy="4332620"/>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xmlns="" id="{71528A84-E245-49F3-B7FA-EB4C6B95149C}"/>
                  </a:ext>
                </a:extLst>
              </p:cNvPr>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p:blipFill>
            <p:spPr bwMode="auto">
              <a:xfrm>
                <a:off x="715721" y="5524874"/>
                <a:ext cx="3935743" cy="4332620"/>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xmlns="" id="{426A4A18-A623-45DF-8B51-2D5E223337BA}"/>
                  </a:ext>
                </a:extLst>
              </p:cNvPr>
              <p:cNvPicPr>
                <a:picLocks noChangeAspect="1" noChangeArrowheads="1"/>
              </p:cNvPicPr>
              <p:nvPr/>
            </p:nvPicPr>
            <p:blipFill rotWithShape="1">
              <a:blip r:embed="rId6" cstate="email">
                <a:extLst>
                  <a:ext uri="{28A0092B-C50C-407E-A947-70E740481C1C}">
                    <a14:useLocalDpi xmlns="" xmlns:a14="http://schemas.microsoft.com/office/drawing/2010/main"/>
                  </a:ext>
                </a:extLst>
              </a:blip>
              <a:srcRect/>
              <a:stretch/>
            </p:blipFill>
            <p:spPr bwMode="auto">
              <a:xfrm>
                <a:off x="715721" y="9857493"/>
                <a:ext cx="3935743" cy="4332620"/>
              </a:xfrm>
              <a:prstGeom prst="rect">
                <a:avLst/>
              </a:prstGeom>
              <a:noFill/>
              <a:extLst>
                <a:ext uri="{909E8E84-426E-40DD-AFC4-6F175D3DCCD1}">
                  <a14:hiddenFill xmlns="" xmlns:a14="http://schemas.microsoft.com/office/drawing/2010/main">
                    <a:solidFill>
                      <a:srgbClr val="FFFFFF"/>
                    </a:solidFill>
                  </a14:hiddenFill>
                </a:ext>
              </a:extLst>
            </p:spPr>
          </p:pic>
          <p:pic>
            <p:nvPicPr>
              <p:cNvPr id="73" name="Picture 4">
                <a:extLst>
                  <a:ext uri="{FF2B5EF4-FFF2-40B4-BE49-F238E27FC236}">
                    <a16:creationId xmlns:a16="http://schemas.microsoft.com/office/drawing/2014/main" xmlns="" id="{AAD76A61-779F-4066-B49D-6C2281A3923D}"/>
                  </a:ext>
                </a:extLst>
              </p:cNvPr>
              <p:cNvPicPr>
                <a:picLocks noChangeAspect="1" noChangeArrowheads="1"/>
              </p:cNvPicPr>
              <p:nvPr/>
            </p:nvPicPr>
            <p:blipFill rotWithShape="1">
              <a:blip r:embed="rId6" cstate="email">
                <a:extLst>
                  <a:ext uri="{28A0092B-C50C-407E-A947-70E740481C1C}">
                    <a14:useLocalDpi xmlns="" xmlns:a14="http://schemas.microsoft.com/office/drawing/2010/main"/>
                  </a:ext>
                </a:extLst>
              </a:blip>
              <a:srcRect/>
              <a:stretch/>
            </p:blipFill>
            <p:spPr bwMode="auto">
              <a:xfrm>
                <a:off x="715721" y="-3096416"/>
                <a:ext cx="3935743" cy="4332620"/>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xmlns="" id="{6CDC7B03-E9B0-4291-B4A1-7074F153ADD9}"/>
                </a:ext>
              </a:extLst>
            </p:cNvPr>
            <p:cNvGrpSpPr/>
            <p:nvPr/>
          </p:nvGrpSpPr>
          <p:grpSpPr>
            <a:xfrm>
              <a:off x="1308033" y="-3096420"/>
              <a:ext cx="3935742" cy="17286533"/>
              <a:chOff x="1900346" y="-3096420"/>
              <a:chExt cx="3935742" cy="17286533"/>
            </a:xfrm>
          </p:grpSpPr>
          <p:pic>
            <p:nvPicPr>
              <p:cNvPr id="4" name="Picture 3">
                <a:extLst>
                  <a:ext uri="{FF2B5EF4-FFF2-40B4-BE49-F238E27FC236}">
                    <a16:creationId xmlns:a16="http://schemas.microsoft.com/office/drawing/2014/main" xmlns="" id="{91951A39-52C3-46C5-A563-EE24FF9FEB77}"/>
                  </a:ext>
                </a:extLst>
              </p:cNvPr>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rot="16200000">
                <a:off x="1701905" y="1390690"/>
                <a:ext cx="4332624" cy="3935742"/>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xmlns="" id="{93CDEF60-3E19-4FC7-8213-0A403A303C7A}"/>
                  </a:ext>
                </a:extLst>
              </p:cNvPr>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rot="16200000">
                <a:off x="1701905" y="5723310"/>
                <a:ext cx="4332624" cy="3935742"/>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xmlns="" id="{3650F52D-8BA9-4E66-8D49-F504A58A86C9}"/>
                  </a:ext>
                </a:extLst>
              </p:cNvPr>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rot="16200000">
                <a:off x="1701905" y="10055930"/>
                <a:ext cx="4332624" cy="3935742"/>
              </a:xfrm>
              <a:prstGeom prst="rect">
                <a:avLst/>
              </a:prstGeom>
              <a:effectLst>
                <a:outerShdw blurRad="50800" dist="38100" dir="2700000" algn="tl" rotWithShape="0">
                  <a:prstClr val="black">
                    <a:alpha val="40000"/>
                  </a:prstClr>
                </a:outerShdw>
              </a:effectLst>
            </p:spPr>
          </p:pic>
          <p:pic>
            <p:nvPicPr>
              <p:cNvPr id="74" name="Picture 73">
                <a:extLst>
                  <a:ext uri="{FF2B5EF4-FFF2-40B4-BE49-F238E27FC236}">
                    <a16:creationId xmlns:a16="http://schemas.microsoft.com/office/drawing/2014/main" xmlns="" id="{458D2295-9B66-48D9-A3B9-637AD9BDCD35}"/>
                  </a:ext>
                </a:extLst>
              </p:cNvPr>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rot="16200000">
                <a:off x="1701905" y="-2897979"/>
                <a:ext cx="4332624" cy="3935742"/>
              </a:xfrm>
              <a:prstGeom prst="rect">
                <a:avLst/>
              </a:prstGeom>
              <a:effectLst>
                <a:outerShdw blurRad="50800" dist="38100" dir="2700000" algn="tl" rotWithShape="0">
                  <a:prstClr val="black">
                    <a:alpha val="40000"/>
                  </a:prstClr>
                </a:outerShdw>
              </a:effectLst>
            </p:spPr>
          </p:pic>
        </p:grpSp>
      </p:grpSp>
      <p:sp>
        <p:nvSpPr>
          <p:cNvPr id="137" name="TextBox 136">
            <a:extLst>
              <a:ext uri="{FF2B5EF4-FFF2-40B4-BE49-F238E27FC236}">
                <a16:creationId xmlns:a16="http://schemas.microsoft.com/office/drawing/2014/main" xmlns="" id="{63FEFCFB-CF26-4C82-838B-9B6F09EF9A74}"/>
              </a:ext>
            </a:extLst>
          </p:cNvPr>
          <p:cNvSpPr txBox="1"/>
          <p:nvPr/>
        </p:nvSpPr>
        <p:spPr>
          <a:xfrm>
            <a:off x="4956315" y="1948971"/>
            <a:ext cx="5298037" cy="2677656"/>
          </a:xfrm>
          <a:prstGeom prst="rect">
            <a:avLst/>
          </a:prstGeom>
          <a:noFill/>
        </p:spPr>
        <p:txBody>
          <a:bodyPr wrap="square" rtlCol="0">
            <a:spAutoFit/>
          </a:bodyPr>
          <a:lstStyle/>
          <a:p>
            <a:pPr algn="ctr"/>
            <a:r>
              <a:rPr lang="en-US" sz="2400" dirty="0" err="1" smtClean="0">
                <a:latin typeface="Dashing Unicorn" panose="02000500000000000000" pitchFamily="2" charset="0"/>
              </a:rPr>
              <a:t>Berbeda</a:t>
            </a:r>
            <a:r>
              <a:rPr lang="en-US" sz="2400" dirty="0" smtClean="0">
                <a:latin typeface="Dashing Unicorn" panose="02000500000000000000" pitchFamily="2" charset="0"/>
              </a:rPr>
              <a:t> </a:t>
            </a:r>
            <a:r>
              <a:rPr lang="en-US" sz="2400" dirty="0" err="1" smtClean="0">
                <a:latin typeface="Dashing Unicorn" panose="02000500000000000000" pitchFamily="2" charset="0"/>
              </a:rPr>
              <a:t>dengan</a:t>
            </a:r>
            <a:r>
              <a:rPr lang="en-US" sz="2400" dirty="0" smtClean="0">
                <a:latin typeface="Dashing Unicorn" panose="02000500000000000000" pitchFamily="2" charset="0"/>
              </a:rPr>
              <a:t> </a:t>
            </a:r>
            <a:r>
              <a:rPr lang="en-US" sz="2400" dirty="0" err="1" smtClean="0">
                <a:latin typeface="Dashing Unicorn" panose="02000500000000000000" pitchFamily="2" charset="0"/>
              </a:rPr>
              <a:t>gaya</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a:t>
            </a:r>
            <a:r>
              <a:rPr lang="en-US" sz="2400" dirty="0" smtClean="0">
                <a:latin typeface="Dashing Unicorn" panose="02000500000000000000" pitchFamily="2" charset="0"/>
              </a:rPr>
              <a:t> </a:t>
            </a:r>
            <a:r>
              <a:rPr lang="en-US" sz="2400" dirty="0" err="1" smtClean="0">
                <a:latin typeface="Dashing Unicorn" panose="02000500000000000000" pitchFamily="2" charset="0"/>
              </a:rPr>
              <a:t>dan</a:t>
            </a:r>
            <a:r>
              <a:rPr lang="en-US" sz="2400" dirty="0" smtClean="0">
                <a:latin typeface="Dashing Unicorn" panose="02000500000000000000" pitchFamily="2" charset="0"/>
              </a:rPr>
              <a:t> </a:t>
            </a:r>
            <a:r>
              <a:rPr lang="en-US" sz="2400" dirty="0" err="1" smtClean="0">
                <a:latin typeface="Dashing Unicorn" panose="02000500000000000000" pitchFamily="2" charset="0"/>
              </a:rPr>
              <a:t>kuat</a:t>
            </a:r>
            <a:r>
              <a:rPr lang="en-US" sz="2400" dirty="0" smtClean="0">
                <a:latin typeface="Dashing Unicorn" panose="02000500000000000000" pitchFamily="2" charset="0"/>
              </a:rPr>
              <a:t> </a:t>
            </a:r>
            <a:r>
              <a:rPr lang="en-US" sz="2400" dirty="0" err="1" smtClean="0">
                <a:latin typeface="Dashing Unicorn" panose="02000500000000000000" pitchFamily="2" charset="0"/>
              </a:rPr>
              <a:t>medan</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a:t>
            </a:r>
            <a:r>
              <a:rPr lang="en-US" sz="2400" dirty="0" smtClean="0">
                <a:latin typeface="Dashing Unicorn" panose="02000500000000000000" pitchFamily="2" charset="0"/>
              </a:rPr>
              <a:t>, </a:t>
            </a:r>
            <a:r>
              <a:rPr lang="en-US" sz="2400" dirty="0" err="1" smtClean="0">
                <a:latin typeface="Dashing Unicorn" panose="02000500000000000000" pitchFamily="2" charset="0"/>
              </a:rPr>
              <a:t>potensial</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a:t>
            </a:r>
            <a:r>
              <a:rPr lang="en-US" sz="2400" dirty="0" smtClean="0">
                <a:latin typeface="Dashing Unicorn" panose="02000500000000000000" pitchFamily="2" charset="0"/>
              </a:rPr>
              <a:t> </a:t>
            </a:r>
            <a:r>
              <a:rPr lang="en-US" sz="2400" dirty="0" err="1" smtClean="0">
                <a:latin typeface="Dashing Unicorn" panose="02000500000000000000" pitchFamily="2" charset="0"/>
              </a:rPr>
              <a:t>merupakan</a:t>
            </a:r>
            <a:r>
              <a:rPr lang="en-US" sz="2400" dirty="0" smtClean="0">
                <a:latin typeface="Dashing Unicorn" panose="02000500000000000000" pitchFamily="2" charset="0"/>
              </a:rPr>
              <a:t> </a:t>
            </a:r>
            <a:r>
              <a:rPr lang="en-US" sz="2400" dirty="0" err="1" smtClean="0">
                <a:latin typeface="Dashing Unicorn" panose="02000500000000000000" pitchFamily="2" charset="0"/>
              </a:rPr>
              <a:t>besaran</a:t>
            </a:r>
            <a:r>
              <a:rPr lang="en-US" sz="2400" dirty="0" smtClean="0">
                <a:latin typeface="Dashing Unicorn" panose="02000500000000000000" pitchFamily="2" charset="0"/>
              </a:rPr>
              <a:t> </a:t>
            </a:r>
            <a:r>
              <a:rPr lang="en-US" sz="2400" dirty="0" err="1" smtClean="0">
                <a:latin typeface="Dashing Unicorn" panose="02000500000000000000" pitchFamily="2" charset="0"/>
              </a:rPr>
              <a:t>skalar</a:t>
            </a:r>
            <a:r>
              <a:rPr lang="en-US" sz="2400" dirty="0" smtClean="0">
                <a:latin typeface="Dashing Unicorn" panose="02000500000000000000" pitchFamily="2" charset="0"/>
              </a:rPr>
              <a:t> yang </a:t>
            </a:r>
            <a:r>
              <a:rPr lang="en-US" sz="2400" dirty="0" err="1" smtClean="0">
                <a:latin typeface="Dashing Unicorn" panose="02000500000000000000" pitchFamily="2" charset="0"/>
              </a:rPr>
              <a:t>tidak</a:t>
            </a:r>
            <a:r>
              <a:rPr lang="en-US" sz="2400" dirty="0" smtClean="0">
                <a:latin typeface="Dashing Unicorn" panose="02000500000000000000" pitchFamily="2" charset="0"/>
              </a:rPr>
              <a:t> </a:t>
            </a:r>
            <a:r>
              <a:rPr lang="en-US" sz="2400" dirty="0" err="1" smtClean="0">
                <a:latin typeface="Dashing Unicorn" panose="02000500000000000000" pitchFamily="2" charset="0"/>
              </a:rPr>
              <a:t>memiliki</a:t>
            </a:r>
            <a:r>
              <a:rPr lang="en-US" sz="2400" dirty="0" smtClean="0">
                <a:latin typeface="Dashing Unicorn" panose="02000500000000000000" pitchFamily="2" charset="0"/>
              </a:rPr>
              <a:t> </a:t>
            </a:r>
            <a:r>
              <a:rPr lang="en-US" sz="2400" dirty="0" err="1" smtClean="0">
                <a:latin typeface="Dashing Unicorn" panose="02000500000000000000" pitchFamily="2" charset="0"/>
              </a:rPr>
              <a:t>arah</a:t>
            </a:r>
            <a:r>
              <a:rPr lang="en-US" sz="2400" dirty="0" smtClean="0">
                <a:latin typeface="Dashing Unicorn" panose="02000500000000000000" pitchFamily="2" charset="0"/>
              </a:rPr>
              <a:t>. </a:t>
            </a:r>
            <a:r>
              <a:rPr lang="en-US" sz="2400" dirty="0" err="1" smtClean="0">
                <a:latin typeface="Dashing Unicorn" panose="02000500000000000000" pitchFamily="2" charset="0"/>
              </a:rPr>
              <a:t>Potensial</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a:t>
            </a:r>
            <a:r>
              <a:rPr lang="en-US" sz="2400" dirty="0" smtClean="0">
                <a:latin typeface="Dashing Unicorn" panose="02000500000000000000" pitchFamily="2" charset="0"/>
              </a:rPr>
              <a:t> yang </a:t>
            </a:r>
            <a:r>
              <a:rPr lang="en-US" sz="2400" dirty="0" err="1" smtClean="0">
                <a:latin typeface="Dashing Unicorn" panose="02000500000000000000" pitchFamily="2" charset="0"/>
              </a:rPr>
              <a:t>ditimbulkan</a:t>
            </a:r>
            <a:r>
              <a:rPr lang="en-US" sz="2400" dirty="0" smtClean="0">
                <a:latin typeface="Dashing Unicorn" panose="02000500000000000000" pitchFamily="2" charset="0"/>
              </a:rPr>
              <a:t> </a:t>
            </a:r>
            <a:r>
              <a:rPr lang="en-US" sz="2400" dirty="0" err="1" smtClean="0">
                <a:latin typeface="Dashing Unicorn" panose="02000500000000000000" pitchFamily="2" charset="0"/>
              </a:rPr>
              <a:t>oleh</a:t>
            </a:r>
            <a:r>
              <a:rPr lang="en-US" sz="2400" dirty="0" smtClean="0">
                <a:latin typeface="Dashing Unicorn" panose="02000500000000000000" pitchFamily="2" charset="0"/>
              </a:rPr>
              <a:t> </a:t>
            </a:r>
            <a:r>
              <a:rPr lang="en-US" sz="2400" dirty="0" err="1" smtClean="0">
                <a:latin typeface="Dashing Unicorn" panose="02000500000000000000" pitchFamily="2" charset="0"/>
              </a:rPr>
              <a:t>beberapa</a:t>
            </a:r>
            <a:r>
              <a:rPr lang="en-US" sz="2400" dirty="0" smtClean="0">
                <a:latin typeface="Dashing Unicorn" panose="02000500000000000000" pitchFamily="2" charset="0"/>
              </a:rPr>
              <a:t>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sumber</a:t>
            </a:r>
            <a:r>
              <a:rPr lang="en-US" sz="2400" dirty="0" smtClean="0">
                <a:latin typeface="Dashing Unicorn" panose="02000500000000000000" pitchFamily="2" charset="0"/>
              </a:rPr>
              <a:t> </a:t>
            </a:r>
            <a:r>
              <a:rPr lang="en-US" sz="2400" dirty="0" err="1" smtClean="0">
                <a:latin typeface="Dashing Unicorn" panose="02000500000000000000" pitchFamily="2" charset="0"/>
              </a:rPr>
              <a:t>dihitung</a:t>
            </a:r>
            <a:r>
              <a:rPr lang="en-US" sz="2400" dirty="0" smtClean="0">
                <a:latin typeface="Dashing Unicorn" panose="02000500000000000000" pitchFamily="2" charset="0"/>
              </a:rPr>
              <a:t> </a:t>
            </a:r>
            <a:r>
              <a:rPr lang="en-US" sz="2400" dirty="0" err="1" smtClean="0">
                <a:latin typeface="Dashing Unicorn" panose="02000500000000000000" pitchFamily="2" charset="0"/>
              </a:rPr>
              <a:t>menggunakan</a:t>
            </a:r>
            <a:r>
              <a:rPr lang="en-US" sz="2400" dirty="0" smtClean="0">
                <a:latin typeface="Dashing Unicorn" panose="02000500000000000000" pitchFamily="2" charset="0"/>
              </a:rPr>
              <a:t> </a:t>
            </a:r>
            <a:r>
              <a:rPr lang="en-US" sz="2400" dirty="0" err="1" smtClean="0">
                <a:latin typeface="Dashing Unicorn" panose="02000500000000000000" pitchFamily="2" charset="0"/>
              </a:rPr>
              <a:t>penjumlahan</a:t>
            </a:r>
            <a:r>
              <a:rPr lang="en-US" sz="2400" dirty="0" smtClean="0">
                <a:latin typeface="Dashing Unicorn" panose="02000500000000000000" pitchFamily="2" charset="0"/>
              </a:rPr>
              <a:t> </a:t>
            </a:r>
            <a:r>
              <a:rPr lang="en-US" sz="2400" dirty="0" err="1" smtClean="0">
                <a:latin typeface="Dashing Unicorn" panose="02000500000000000000" pitchFamily="2" charset="0"/>
              </a:rPr>
              <a:t>aljabar</a:t>
            </a:r>
            <a:r>
              <a:rPr lang="en-US" sz="2400" dirty="0" smtClean="0">
                <a:latin typeface="Dashing Unicorn" panose="02000500000000000000" pitchFamily="2" charset="0"/>
              </a:rPr>
              <a:t>. </a:t>
            </a:r>
            <a:r>
              <a:rPr lang="en-US" sz="2400" dirty="0" err="1" smtClean="0">
                <a:latin typeface="Dashing Unicorn" panose="02000500000000000000" pitchFamily="2" charset="0"/>
              </a:rPr>
              <a:t>Untuk</a:t>
            </a:r>
            <a:r>
              <a:rPr lang="en-US" sz="2400" dirty="0" smtClean="0">
                <a:latin typeface="Dashing Unicorn" panose="02000500000000000000" pitchFamily="2" charset="0"/>
              </a:rPr>
              <a:t> n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potensial</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listriknya</a:t>
            </a:r>
            <a:r>
              <a:rPr lang="en-US" sz="2400" dirty="0" smtClean="0">
                <a:latin typeface="Dashing Unicorn" panose="02000500000000000000" pitchFamily="2" charset="0"/>
              </a:rPr>
              <a:t> </a:t>
            </a:r>
            <a:r>
              <a:rPr lang="en-US" sz="2400" dirty="0" err="1" smtClean="0">
                <a:latin typeface="Dashing Unicorn" panose="02000500000000000000" pitchFamily="2" charset="0"/>
              </a:rPr>
              <a:t>dituliskan</a:t>
            </a:r>
            <a:r>
              <a:rPr lang="en-US" sz="2400" dirty="0" smtClean="0">
                <a:latin typeface="Dashing Unicorn" panose="02000500000000000000" pitchFamily="2" charset="0"/>
              </a:rPr>
              <a:t> </a:t>
            </a:r>
            <a:r>
              <a:rPr lang="en-US" sz="2400" dirty="0" err="1" smtClean="0">
                <a:latin typeface="Dashing Unicorn" panose="02000500000000000000" pitchFamily="2" charset="0"/>
              </a:rPr>
              <a:t>sebagai</a:t>
            </a:r>
            <a:r>
              <a:rPr lang="en-US" sz="2400" dirty="0" smtClean="0">
                <a:latin typeface="Dashing Unicorn" panose="02000500000000000000" pitchFamily="2" charset="0"/>
              </a:rPr>
              <a:t> </a:t>
            </a:r>
            <a:r>
              <a:rPr lang="en-US" sz="2400" dirty="0" err="1" smtClean="0">
                <a:latin typeface="Dashing Unicorn" panose="02000500000000000000" pitchFamily="2" charset="0"/>
              </a:rPr>
              <a:t>berikut</a:t>
            </a:r>
            <a:r>
              <a:rPr lang="en-US" sz="2400" dirty="0" smtClean="0">
                <a:latin typeface="Dashing Unicorn" panose="02000500000000000000" pitchFamily="2" charset="0"/>
              </a:rPr>
              <a:t>.</a:t>
            </a:r>
            <a:endParaRPr lang="en-US" sz="2400" dirty="0">
              <a:latin typeface="Dashing Unicorn" panose="02000500000000000000" pitchFamily="2" charset="0"/>
            </a:endParaRPr>
          </a:p>
        </p:txBody>
      </p:sp>
    </p:spTree>
    <p:extLst>
      <p:ext uri="{BB962C8B-B14F-4D97-AF65-F5344CB8AC3E}">
        <p14:creationId xmlns="" xmlns:p14="http://schemas.microsoft.com/office/powerpoint/2010/main" val="3342843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cBhvr>
                                        <p:cTn id="7" dur="500" fill="hold"/>
                                        <p:tgtEl>
                                          <p:spTgt spid="137"/>
                                        </p:tgtEl>
                                        <p:attrNameLst>
                                          <p:attrName>ppt_w</p:attrName>
                                        </p:attrNameLst>
                                      </p:cBhvr>
                                      <p:tavLst>
                                        <p:tav tm="0">
                                          <p:val>
                                            <p:fltVal val="0"/>
                                          </p:val>
                                        </p:tav>
                                        <p:tav tm="100000">
                                          <p:val>
                                            <p:strVal val="#ppt_w"/>
                                          </p:val>
                                        </p:tav>
                                      </p:tavLst>
                                    </p:anim>
                                    <p:anim calcmode="lin" valueType="num">
                                      <p:cBhvr>
                                        <p:cTn id="8" dur="500" fill="hold"/>
                                        <p:tgtEl>
                                          <p:spTgt spid="1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6FB0404-0822-423F-9576-055A88894C27}"/>
              </a:ext>
            </a:extLst>
          </p:cNvPr>
          <p:cNvPicPr>
            <a:picLocks noChangeAspect="1"/>
          </p:cNvPicPr>
          <p:nvPr/>
        </p:nvPicPr>
        <p:blipFill rotWithShape="1">
          <a:blip r:embed="rId3" cstate="email">
            <a:duotone>
              <a:schemeClr val="accent5">
                <a:shade val="45000"/>
                <a:satMod val="135000"/>
              </a:schemeClr>
              <a:prstClr val="white"/>
            </a:duotone>
            <a:extLst>
              <a:ext uri="{28A0092B-C50C-407E-A947-70E740481C1C}">
                <a14:useLocalDpi xmlns="" xmlns:a14="http://schemas.microsoft.com/office/drawing/2010/main"/>
              </a:ext>
            </a:extLst>
          </a:blip>
          <a:srcRect/>
          <a:stretch/>
        </p:blipFill>
        <p:spPr>
          <a:xfrm rot="153478">
            <a:off x="8835743" y="1788387"/>
            <a:ext cx="3047643" cy="4949912"/>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xmlns="" id="{85E2FBE2-6238-44B5-87CF-A435B3342BC6}"/>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6458857" y="1"/>
            <a:ext cx="4535894" cy="6803840"/>
          </a:xfrm>
          <a:prstGeom prst="rect">
            <a:avLst/>
          </a:prstGeom>
          <a:effectLst>
            <a:outerShdw blurRad="50800" dist="38100" dir="13500000" algn="br" rotWithShape="0">
              <a:prstClr val="black">
                <a:alpha val="40000"/>
              </a:prstClr>
            </a:outerShdw>
          </a:effectLst>
        </p:spPr>
      </p:pic>
      <p:sp>
        <p:nvSpPr>
          <p:cNvPr id="84" name="TextBox 83">
            <a:extLst>
              <a:ext uri="{FF2B5EF4-FFF2-40B4-BE49-F238E27FC236}">
                <a16:creationId xmlns:a16="http://schemas.microsoft.com/office/drawing/2014/main" xmlns="" id="{81598ACD-E87B-4792-803C-80854D0A9B3E}"/>
              </a:ext>
            </a:extLst>
          </p:cNvPr>
          <p:cNvSpPr txBox="1"/>
          <p:nvPr/>
        </p:nvSpPr>
        <p:spPr>
          <a:xfrm rot="21357990">
            <a:off x="7142805" y="2989350"/>
            <a:ext cx="2878213" cy="1200329"/>
          </a:xfrm>
          <a:prstGeom prst="rect">
            <a:avLst/>
          </a:prstGeom>
          <a:noFill/>
        </p:spPr>
        <p:txBody>
          <a:bodyPr wrap="square" rtlCol="0">
            <a:spAutoFit/>
          </a:bodyPr>
          <a:lstStyle/>
          <a:p>
            <a:pPr algn="ctr"/>
            <a:r>
              <a:rPr lang="en-US" sz="2400" dirty="0" smtClean="0">
                <a:latin typeface="Dashing Unicorn" panose="02000500000000000000" pitchFamily="2" charset="0"/>
              </a:rPr>
              <a:t>LET’S</a:t>
            </a:r>
          </a:p>
          <a:p>
            <a:pPr algn="ctr"/>
            <a:r>
              <a:rPr lang="en-US" sz="2400" dirty="0" smtClean="0">
                <a:latin typeface="Dashing Unicorn" panose="02000500000000000000" pitchFamily="2" charset="0"/>
              </a:rPr>
              <a:t>TO</a:t>
            </a:r>
          </a:p>
          <a:p>
            <a:pPr algn="ctr"/>
            <a:r>
              <a:rPr lang="en-US" sz="2400" dirty="0" smtClean="0">
                <a:latin typeface="Dashing Unicorn" panose="02000500000000000000" pitchFamily="2" charset="0"/>
              </a:rPr>
              <a:t>TRY </a:t>
            </a:r>
            <a:endParaRPr lang="en-US" sz="2400" dirty="0">
              <a:latin typeface="Dashing Unicorn" panose="02000500000000000000" pitchFamily="2" charset="0"/>
            </a:endParaRPr>
          </a:p>
        </p:txBody>
      </p:sp>
      <p:sp>
        <p:nvSpPr>
          <p:cNvPr id="85" name="TextBox 84">
            <a:extLst>
              <a:ext uri="{FF2B5EF4-FFF2-40B4-BE49-F238E27FC236}">
                <a16:creationId xmlns:a16="http://schemas.microsoft.com/office/drawing/2014/main" xmlns="" id="{ACDBC37F-941E-496A-9533-260A877491FD}"/>
              </a:ext>
            </a:extLst>
          </p:cNvPr>
          <p:cNvSpPr txBox="1"/>
          <p:nvPr/>
        </p:nvSpPr>
        <p:spPr>
          <a:xfrm rot="21364394">
            <a:off x="6981900" y="1791260"/>
            <a:ext cx="2889018" cy="830997"/>
          </a:xfrm>
          <a:prstGeom prst="rect">
            <a:avLst/>
          </a:prstGeom>
          <a:noFill/>
        </p:spPr>
        <p:txBody>
          <a:bodyPr wrap="square" rtlCol="0">
            <a:spAutoFit/>
          </a:bodyPr>
          <a:lstStyle/>
          <a:p>
            <a:pPr algn="ctr"/>
            <a:r>
              <a:rPr lang="en-US" sz="4800" dirty="0">
                <a:ln w="19050">
                  <a:noFill/>
                </a:ln>
                <a:effectLst>
                  <a:outerShdw blurRad="50800" dist="76200" dir="2700000" algn="tl" rotWithShape="0">
                    <a:schemeClr val="accent5">
                      <a:alpha val="40000"/>
                    </a:schemeClr>
                  </a:outerShdw>
                </a:effectLst>
                <a:latin typeface="Muthiara -Demo Version-" panose="02000500000000000000" pitchFamily="2" charset="0"/>
              </a:rPr>
              <a:t>Notes</a:t>
            </a:r>
          </a:p>
        </p:txBody>
      </p:sp>
      <p:grpSp>
        <p:nvGrpSpPr>
          <p:cNvPr id="86" name="Group 85">
            <a:extLst>
              <a:ext uri="{FF2B5EF4-FFF2-40B4-BE49-F238E27FC236}">
                <a16:creationId xmlns:a16="http://schemas.microsoft.com/office/drawing/2014/main" xmlns="" id="{1D35CEE0-D890-4F3A-82FA-831647A95AE1}"/>
              </a:ext>
            </a:extLst>
          </p:cNvPr>
          <p:cNvGrpSpPr/>
          <p:nvPr/>
        </p:nvGrpSpPr>
        <p:grpSpPr>
          <a:xfrm>
            <a:off x="557798" y="1834350"/>
            <a:ext cx="5554883" cy="845457"/>
            <a:chOff x="1233715" y="2583543"/>
            <a:chExt cx="4441372" cy="845457"/>
          </a:xfrm>
        </p:grpSpPr>
        <p:grpSp>
          <p:nvGrpSpPr>
            <p:cNvPr id="87" name="Group 86">
              <a:extLst>
                <a:ext uri="{FF2B5EF4-FFF2-40B4-BE49-F238E27FC236}">
                  <a16:creationId xmlns:a16="http://schemas.microsoft.com/office/drawing/2014/main" xmlns="" id="{486F56E0-4D16-4BB8-A66D-88CA0AADDB84}"/>
                </a:ext>
              </a:extLst>
            </p:cNvPr>
            <p:cNvGrpSpPr/>
            <p:nvPr/>
          </p:nvGrpSpPr>
          <p:grpSpPr>
            <a:xfrm>
              <a:off x="1233715" y="2583543"/>
              <a:ext cx="4441372" cy="845457"/>
              <a:chOff x="1233715" y="2583543"/>
              <a:chExt cx="4441372" cy="845457"/>
            </a:xfrm>
          </p:grpSpPr>
          <p:sp>
            <p:nvSpPr>
              <p:cNvPr id="89" name="Rectangle: Rounded Corners 88">
                <a:extLst>
                  <a:ext uri="{FF2B5EF4-FFF2-40B4-BE49-F238E27FC236}">
                    <a16:creationId xmlns:a16="http://schemas.microsoft.com/office/drawing/2014/main" xmlns="" id="{7DE53CF7-007F-4C4E-9DDC-AA09F58FA784}"/>
                  </a:ext>
                </a:extLst>
              </p:cNvPr>
              <p:cNvSpPr/>
              <p:nvPr/>
            </p:nvSpPr>
            <p:spPr>
              <a:xfrm>
                <a:off x="1233715" y="2583543"/>
                <a:ext cx="4441372" cy="845457"/>
              </a:xfrm>
              <a:prstGeom prst="roundRect">
                <a:avLst>
                  <a:gd name="adj" fmla="val 38985"/>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Rounded Corners 89">
                <a:extLst>
                  <a:ext uri="{FF2B5EF4-FFF2-40B4-BE49-F238E27FC236}">
                    <a16:creationId xmlns:a16="http://schemas.microsoft.com/office/drawing/2014/main" xmlns="" id="{3B133CDE-4F66-4F1E-8D43-48906C7BDB41}"/>
                  </a:ext>
                </a:extLst>
              </p:cNvPr>
              <p:cNvSpPr/>
              <p:nvPr/>
            </p:nvSpPr>
            <p:spPr>
              <a:xfrm>
                <a:off x="1328058" y="2676505"/>
                <a:ext cx="4252685" cy="659532"/>
              </a:xfrm>
              <a:prstGeom prst="roundRect">
                <a:avLst>
                  <a:gd name="adj" fmla="val 38985"/>
                </a:avLst>
              </a:prstGeom>
              <a:no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extBox 87">
              <a:extLst>
                <a:ext uri="{FF2B5EF4-FFF2-40B4-BE49-F238E27FC236}">
                  <a16:creationId xmlns:a16="http://schemas.microsoft.com/office/drawing/2014/main" xmlns="" id="{9427C481-3B0E-41F4-BFF3-87533CB36C0D}"/>
                </a:ext>
              </a:extLst>
            </p:cNvPr>
            <p:cNvSpPr txBox="1"/>
            <p:nvPr/>
          </p:nvSpPr>
          <p:spPr>
            <a:xfrm>
              <a:off x="1328062" y="2713883"/>
              <a:ext cx="4252682" cy="584775"/>
            </a:xfrm>
            <a:prstGeom prst="rect">
              <a:avLst/>
            </a:prstGeom>
            <a:noFill/>
          </p:spPr>
          <p:txBody>
            <a:bodyPr wrap="square" rtlCol="0">
              <a:spAutoFit/>
            </a:bodyPr>
            <a:lstStyle/>
            <a:p>
              <a:pPr algn="ctr"/>
              <a:r>
                <a:rPr lang="en-US" sz="3200" dirty="0" err="1" smtClean="0">
                  <a:latin typeface="Dashing Unicorn" panose="02000500000000000000" pitchFamily="2" charset="0"/>
                </a:rPr>
                <a:t>Menghitung</a:t>
              </a:r>
              <a:r>
                <a:rPr lang="en-US" sz="3200" dirty="0" smtClean="0">
                  <a:latin typeface="Dashing Unicorn" panose="02000500000000000000" pitchFamily="2" charset="0"/>
                </a:rPr>
                <a:t> </a:t>
              </a:r>
              <a:r>
                <a:rPr lang="en-US" sz="3200" dirty="0" err="1" smtClean="0">
                  <a:latin typeface="Dashing Unicorn" panose="02000500000000000000" pitchFamily="2" charset="0"/>
                </a:rPr>
                <a:t>Energi</a:t>
              </a:r>
              <a:r>
                <a:rPr lang="en-US" sz="3200" dirty="0" smtClean="0">
                  <a:latin typeface="Dashing Unicorn" panose="02000500000000000000" pitchFamily="2" charset="0"/>
                </a:rPr>
                <a:t> </a:t>
              </a:r>
              <a:r>
                <a:rPr lang="en-US" sz="3200" dirty="0" err="1" smtClean="0">
                  <a:latin typeface="Dashing Unicorn" panose="02000500000000000000" pitchFamily="2" charset="0"/>
                </a:rPr>
                <a:t>Potensial</a:t>
              </a:r>
              <a:r>
                <a:rPr lang="en-US" sz="3200" dirty="0" smtClean="0">
                  <a:latin typeface="Dashing Unicorn" panose="02000500000000000000" pitchFamily="2" charset="0"/>
                </a:rPr>
                <a:t> </a:t>
              </a:r>
              <a:r>
                <a:rPr lang="en-US" sz="3200" dirty="0" err="1" smtClean="0">
                  <a:latin typeface="Dashing Unicorn" panose="02000500000000000000" pitchFamily="2" charset="0"/>
                </a:rPr>
                <a:t>Listrik</a:t>
              </a:r>
              <a:endParaRPr lang="en-US" sz="3200" dirty="0">
                <a:latin typeface="Dashing Unicorn" panose="02000500000000000000" pitchFamily="2" charset="0"/>
              </a:endParaRPr>
            </a:p>
          </p:txBody>
        </p:sp>
      </p:grpSp>
      <p:sp>
        <p:nvSpPr>
          <p:cNvPr id="22" name="Freeform: Shape 21">
            <a:extLst>
              <a:ext uri="{FF2B5EF4-FFF2-40B4-BE49-F238E27FC236}">
                <a16:creationId xmlns:a16="http://schemas.microsoft.com/office/drawing/2014/main" xmlns="" id="{8B7FCD0A-72B6-494F-A2D3-49E0FC05E7BD}"/>
              </a:ext>
            </a:extLst>
          </p:cNvPr>
          <p:cNvSpPr/>
          <p:nvPr/>
        </p:nvSpPr>
        <p:spPr>
          <a:xfrm>
            <a:off x="1444909" y="216138"/>
            <a:ext cx="3794748" cy="1382064"/>
          </a:xfrm>
          <a:custGeom>
            <a:avLst/>
            <a:gdLst>
              <a:gd name="connsiteX0" fmla="*/ 1267158 w 3656281"/>
              <a:gd name="connsiteY0" fmla="*/ 155695 h 1375143"/>
              <a:gd name="connsiteX1" fmla="*/ 994108 w 3656281"/>
              <a:gd name="connsiteY1" fmla="*/ 9645 h 1375143"/>
              <a:gd name="connsiteX2" fmla="*/ 378158 w 3656281"/>
              <a:gd name="connsiteY2" fmla="*/ 47745 h 1375143"/>
              <a:gd name="connsiteX3" fmla="*/ 16208 w 3656281"/>
              <a:gd name="connsiteY3" fmla="*/ 320795 h 1375143"/>
              <a:gd name="connsiteX4" fmla="*/ 73358 w 3656281"/>
              <a:gd name="connsiteY4" fmla="*/ 936745 h 1375143"/>
              <a:gd name="connsiteX5" fmla="*/ 168608 w 3656281"/>
              <a:gd name="connsiteY5" fmla="*/ 1184395 h 1375143"/>
              <a:gd name="connsiteX6" fmla="*/ 587708 w 3656281"/>
              <a:gd name="connsiteY6" fmla="*/ 1317745 h 1375143"/>
              <a:gd name="connsiteX7" fmla="*/ 1159208 w 3656281"/>
              <a:gd name="connsiteY7" fmla="*/ 1266945 h 1375143"/>
              <a:gd name="connsiteX8" fmla="*/ 1813258 w 3656281"/>
              <a:gd name="connsiteY8" fmla="*/ 1349495 h 1375143"/>
              <a:gd name="connsiteX9" fmla="*/ 2416508 w 3656281"/>
              <a:gd name="connsiteY9" fmla="*/ 1368545 h 1375143"/>
              <a:gd name="connsiteX10" fmla="*/ 3330908 w 3656281"/>
              <a:gd name="connsiteY10" fmla="*/ 1247895 h 1375143"/>
              <a:gd name="connsiteX11" fmla="*/ 3635708 w 3656281"/>
              <a:gd name="connsiteY11" fmla="*/ 962145 h 1375143"/>
              <a:gd name="connsiteX12" fmla="*/ 3629358 w 3656281"/>
              <a:gd name="connsiteY12" fmla="*/ 454145 h 1375143"/>
              <a:gd name="connsiteX13" fmla="*/ 3629358 w 3656281"/>
              <a:gd name="connsiteY13" fmla="*/ 454145 h 1375143"/>
              <a:gd name="connsiteX14" fmla="*/ 3489658 w 3656281"/>
              <a:gd name="connsiteY14" fmla="*/ 136645 h 1375143"/>
              <a:gd name="connsiteX15" fmla="*/ 2670508 w 3656281"/>
              <a:gd name="connsiteY15" fmla="*/ 41395 h 1375143"/>
              <a:gd name="connsiteX16" fmla="*/ 2035508 w 3656281"/>
              <a:gd name="connsiteY16" fmla="*/ 9645 h 1375143"/>
              <a:gd name="connsiteX17" fmla="*/ 1267158 w 3656281"/>
              <a:gd name="connsiteY17" fmla="*/ 155695 h 137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6281" h="1375143">
                <a:moveTo>
                  <a:pt x="1267158" y="155695"/>
                </a:moveTo>
                <a:cubicBezTo>
                  <a:pt x="1093591" y="155695"/>
                  <a:pt x="1142275" y="27637"/>
                  <a:pt x="994108" y="9645"/>
                </a:cubicBezTo>
                <a:cubicBezTo>
                  <a:pt x="845941" y="-8347"/>
                  <a:pt x="541141" y="-4113"/>
                  <a:pt x="378158" y="47745"/>
                </a:cubicBezTo>
                <a:cubicBezTo>
                  <a:pt x="215175" y="99603"/>
                  <a:pt x="67008" y="172628"/>
                  <a:pt x="16208" y="320795"/>
                </a:cubicBezTo>
                <a:cubicBezTo>
                  <a:pt x="-34592" y="468962"/>
                  <a:pt x="47958" y="792812"/>
                  <a:pt x="73358" y="936745"/>
                </a:cubicBezTo>
                <a:cubicBezTo>
                  <a:pt x="98758" y="1080678"/>
                  <a:pt x="82883" y="1120895"/>
                  <a:pt x="168608" y="1184395"/>
                </a:cubicBezTo>
                <a:cubicBezTo>
                  <a:pt x="254333" y="1247895"/>
                  <a:pt x="422608" y="1303987"/>
                  <a:pt x="587708" y="1317745"/>
                </a:cubicBezTo>
                <a:cubicBezTo>
                  <a:pt x="752808" y="1331503"/>
                  <a:pt x="954950" y="1261653"/>
                  <a:pt x="1159208" y="1266945"/>
                </a:cubicBezTo>
                <a:cubicBezTo>
                  <a:pt x="1363466" y="1272237"/>
                  <a:pt x="1603708" y="1332562"/>
                  <a:pt x="1813258" y="1349495"/>
                </a:cubicBezTo>
                <a:cubicBezTo>
                  <a:pt x="2022808" y="1366428"/>
                  <a:pt x="2163566" y="1385478"/>
                  <a:pt x="2416508" y="1368545"/>
                </a:cubicBezTo>
                <a:cubicBezTo>
                  <a:pt x="2669450" y="1351612"/>
                  <a:pt x="3127708" y="1315628"/>
                  <a:pt x="3330908" y="1247895"/>
                </a:cubicBezTo>
                <a:cubicBezTo>
                  <a:pt x="3534108" y="1180162"/>
                  <a:pt x="3585966" y="1094437"/>
                  <a:pt x="3635708" y="962145"/>
                </a:cubicBezTo>
                <a:cubicBezTo>
                  <a:pt x="3685450" y="829853"/>
                  <a:pt x="3629358" y="454145"/>
                  <a:pt x="3629358" y="454145"/>
                </a:cubicBezTo>
                <a:lnTo>
                  <a:pt x="3629358" y="454145"/>
                </a:lnTo>
                <a:cubicBezTo>
                  <a:pt x="3606075" y="401228"/>
                  <a:pt x="3649466" y="205437"/>
                  <a:pt x="3489658" y="136645"/>
                </a:cubicBezTo>
                <a:cubicBezTo>
                  <a:pt x="3329850" y="67853"/>
                  <a:pt x="2912866" y="62562"/>
                  <a:pt x="2670508" y="41395"/>
                </a:cubicBezTo>
                <a:cubicBezTo>
                  <a:pt x="2428150" y="20228"/>
                  <a:pt x="2270458" y="-10463"/>
                  <a:pt x="2035508" y="9645"/>
                </a:cubicBezTo>
                <a:cubicBezTo>
                  <a:pt x="1800558" y="29753"/>
                  <a:pt x="1440725" y="155695"/>
                  <a:pt x="1267158" y="155695"/>
                </a:cubicBezTo>
                <a:close/>
              </a:path>
            </a:pathLst>
          </a:custGeom>
          <a:solidFill>
            <a:schemeClr val="accent4">
              <a:lumMod val="9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xmlns="" id="{ECCEEFE6-28A9-449E-97FF-817EF3C511EF}"/>
              </a:ext>
            </a:extLst>
          </p:cNvPr>
          <p:cNvSpPr txBox="1"/>
          <p:nvPr/>
        </p:nvSpPr>
        <p:spPr>
          <a:xfrm>
            <a:off x="55037" y="405105"/>
            <a:ext cx="7355173" cy="1169551"/>
          </a:xfrm>
          <a:prstGeom prst="rect">
            <a:avLst/>
          </a:prstGeom>
          <a:noFill/>
        </p:spPr>
        <p:txBody>
          <a:bodyPr wrap="square" rtlCol="0">
            <a:spAutoFit/>
          </a:bodyPr>
          <a:lstStyle/>
          <a:p>
            <a:pPr algn="ctr"/>
            <a:r>
              <a:rPr lang="en-US" sz="3500" dirty="0" err="1" smtClean="0">
                <a:ln w="28575">
                  <a:solidFill>
                    <a:schemeClr val="accent6">
                      <a:lumMod val="75000"/>
                    </a:schemeClr>
                  </a:solidFill>
                </a:ln>
                <a:solidFill>
                  <a:schemeClr val="accent3"/>
                </a:solidFill>
                <a:effectLst>
                  <a:outerShdw blurRad="50800" dist="76200" dir="2700000" algn="tl" rotWithShape="0">
                    <a:prstClr val="black">
                      <a:alpha val="40000"/>
                    </a:prstClr>
                  </a:outerShdw>
                </a:effectLst>
                <a:latin typeface="Muthiara -Demo Version-" panose="02000500000000000000" pitchFamily="2" charset="0"/>
              </a:rPr>
              <a:t>Aplikasi</a:t>
            </a:r>
            <a:r>
              <a:rPr lang="en-US" sz="3500" dirty="0" smtClean="0">
                <a:ln w="28575">
                  <a:solidFill>
                    <a:schemeClr val="accent6">
                      <a:lumMod val="75000"/>
                    </a:schemeClr>
                  </a:solidFill>
                </a:ln>
                <a:solidFill>
                  <a:schemeClr val="accent3"/>
                </a:solidFill>
                <a:effectLst>
                  <a:outerShdw blurRad="50800" dist="76200" dir="2700000" algn="tl" rotWithShape="0">
                    <a:prstClr val="black">
                      <a:alpha val="40000"/>
                    </a:prstClr>
                  </a:outerShdw>
                </a:effectLst>
                <a:latin typeface="Muthiara -Demo Version-" panose="02000500000000000000" pitchFamily="2" charset="0"/>
              </a:rPr>
              <a:t> </a:t>
            </a:r>
            <a:r>
              <a:rPr lang="en-US" sz="3500" dirty="0" err="1" smtClean="0">
                <a:ln w="28575">
                  <a:solidFill>
                    <a:schemeClr val="accent6">
                      <a:lumMod val="75000"/>
                    </a:schemeClr>
                  </a:solidFill>
                </a:ln>
                <a:solidFill>
                  <a:schemeClr val="accent3"/>
                </a:solidFill>
                <a:effectLst>
                  <a:outerShdw blurRad="50800" dist="76200" dir="2700000" algn="tl" rotWithShape="0">
                    <a:prstClr val="black">
                      <a:alpha val="40000"/>
                    </a:prstClr>
                  </a:outerShdw>
                </a:effectLst>
                <a:latin typeface="Muthiara -Demo Version-" panose="02000500000000000000" pitchFamily="2" charset="0"/>
              </a:rPr>
              <a:t>Potensial</a:t>
            </a:r>
            <a:r>
              <a:rPr lang="en-US" sz="3500" dirty="0" smtClean="0">
                <a:ln w="28575">
                  <a:solidFill>
                    <a:schemeClr val="accent6">
                      <a:lumMod val="75000"/>
                    </a:schemeClr>
                  </a:solidFill>
                </a:ln>
                <a:solidFill>
                  <a:schemeClr val="accent3"/>
                </a:solidFill>
                <a:effectLst>
                  <a:outerShdw blurRad="50800" dist="76200" dir="2700000" algn="tl" rotWithShape="0">
                    <a:prstClr val="black">
                      <a:alpha val="40000"/>
                    </a:prstClr>
                  </a:outerShdw>
                </a:effectLst>
                <a:latin typeface="Muthiara -Demo Version-" panose="02000500000000000000" pitchFamily="2" charset="0"/>
              </a:rPr>
              <a:t> </a:t>
            </a:r>
            <a:r>
              <a:rPr lang="en-US" sz="3500" dirty="0" err="1" smtClean="0">
                <a:ln w="28575">
                  <a:solidFill>
                    <a:schemeClr val="accent6">
                      <a:lumMod val="75000"/>
                    </a:schemeClr>
                  </a:solidFill>
                </a:ln>
                <a:solidFill>
                  <a:schemeClr val="accent3"/>
                </a:solidFill>
                <a:effectLst>
                  <a:outerShdw blurRad="50800" dist="76200" dir="2700000" algn="tl" rotWithShape="0">
                    <a:prstClr val="black">
                      <a:alpha val="40000"/>
                    </a:prstClr>
                  </a:outerShdw>
                </a:effectLst>
                <a:latin typeface="Muthiara -Demo Version-" panose="02000500000000000000" pitchFamily="2" charset="0"/>
              </a:rPr>
              <a:t>Listrik</a:t>
            </a:r>
            <a:r>
              <a:rPr lang="en-US" sz="3500" dirty="0" smtClean="0">
                <a:ln w="28575">
                  <a:solidFill>
                    <a:schemeClr val="accent6">
                      <a:lumMod val="75000"/>
                    </a:schemeClr>
                  </a:solidFill>
                </a:ln>
                <a:solidFill>
                  <a:schemeClr val="accent3"/>
                </a:solidFill>
                <a:effectLst>
                  <a:outerShdw blurRad="50800" dist="76200" dir="2700000" algn="tl" rotWithShape="0">
                    <a:prstClr val="black">
                      <a:alpha val="40000"/>
                    </a:prstClr>
                  </a:outerShdw>
                </a:effectLst>
                <a:latin typeface="Muthiara -Demo Version-" panose="02000500000000000000" pitchFamily="2" charset="0"/>
              </a:rPr>
              <a:t> </a:t>
            </a:r>
            <a:r>
              <a:rPr lang="en-US" sz="3500" dirty="0" err="1" smtClean="0">
                <a:ln w="28575">
                  <a:solidFill>
                    <a:schemeClr val="accent6">
                      <a:lumMod val="75000"/>
                    </a:schemeClr>
                  </a:solidFill>
                </a:ln>
                <a:solidFill>
                  <a:schemeClr val="accent3"/>
                </a:solidFill>
                <a:effectLst>
                  <a:outerShdw blurRad="50800" dist="76200" dir="2700000" algn="tl" rotWithShape="0">
                    <a:prstClr val="black">
                      <a:alpha val="40000"/>
                    </a:prstClr>
                  </a:outerShdw>
                </a:effectLst>
                <a:latin typeface="Muthiara -Demo Version-" panose="02000500000000000000" pitchFamily="2" charset="0"/>
              </a:rPr>
              <a:t>dalam</a:t>
            </a:r>
            <a:r>
              <a:rPr lang="en-US" sz="3500" dirty="0" smtClean="0">
                <a:ln w="28575">
                  <a:solidFill>
                    <a:schemeClr val="accent6">
                      <a:lumMod val="75000"/>
                    </a:schemeClr>
                  </a:solidFill>
                </a:ln>
                <a:solidFill>
                  <a:schemeClr val="accent3"/>
                </a:solidFill>
                <a:effectLst>
                  <a:outerShdw blurRad="50800" dist="76200" dir="2700000" algn="tl" rotWithShape="0">
                    <a:prstClr val="black">
                      <a:alpha val="40000"/>
                    </a:prstClr>
                  </a:outerShdw>
                </a:effectLst>
                <a:latin typeface="Muthiara -Demo Version-" panose="02000500000000000000" pitchFamily="2" charset="0"/>
              </a:rPr>
              <a:t> </a:t>
            </a:r>
            <a:r>
              <a:rPr lang="en-US" sz="3500" dirty="0" err="1" smtClean="0">
                <a:ln w="28575">
                  <a:solidFill>
                    <a:schemeClr val="accent6">
                      <a:lumMod val="75000"/>
                    </a:schemeClr>
                  </a:solidFill>
                </a:ln>
                <a:solidFill>
                  <a:schemeClr val="accent3"/>
                </a:solidFill>
                <a:effectLst>
                  <a:outerShdw blurRad="50800" dist="76200" dir="2700000" algn="tl" rotWithShape="0">
                    <a:prstClr val="black">
                      <a:alpha val="40000"/>
                    </a:prstClr>
                  </a:outerShdw>
                </a:effectLst>
                <a:latin typeface="Muthiara -Demo Version-" panose="02000500000000000000" pitchFamily="2" charset="0"/>
              </a:rPr>
              <a:t>Kehidupan</a:t>
            </a:r>
            <a:r>
              <a:rPr lang="en-US" sz="3500" dirty="0" smtClean="0">
                <a:ln w="28575">
                  <a:solidFill>
                    <a:schemeClr val="accent6">
                      <a:lumMod val="75000"/>
                    </a:schemeClr>
                  </a:solidFill>
                </a:ln>
                <a:solidFill>
                  <a:schemeClr val="accent3"/>
                </a:solidFill>
                <a:effectLst>
                  <a:outerShdw blurRad="50800" dist="76200" dir="2700000" algn="tl" rotWithShape="0">
                    <a:prstClr val="black">
                      <a:alpha val="40000"/>
                    </a:prstClr>
                  </a:outerShdw>
                </a:effectLst>
                <a:latin typeface="Muthiara -Demo Version-" panose="02000500000000000000" pitchFamily="2" charset="0"/>
              </a:rPr>
              <a:t> </a:t>
            </a:r>
            <a:r>
              <a:rPr lang="en-US" sz="3500" dirty="0" err="1" smtClean="0">
                <a:ln w="28575">
                  <a:solidFill>
                    <a:schemeClr val="accent6">
                      <a:lumMod val="75000"/>
                    </a:schemeClr>
                  </a:solidFill>
                </a:ln>
                <a:solidFill>
                  <a:schemeClr val="accent3"/>
                </a:solidFill>
                <a:effectLst>
                  <a:outerShdw blurRad="50800" dist="76200" dir="2700000" algn="tl" rotWithShape="0">
                    <a:prstClr val="black">
                      <a:alpha val="40000"/>
                    </a:prstClr>
                  </a:outerShdw>
                </a:effectLst>
                <a:latin typeface="Muthiara -Demo Version-" panose="02000500000000000000" pitchFamily="2" charset="0"/>
              </a:rPr>
              <a:t>Sehari-hari</a:t>
            </a:r>
            <a:endParaRPr lang="en-US" sz="3500" dirty="0">
              <a:ln w="28575">
                <a:solidFill>
                  <a:schemeClr val="accent6">
                    <a:lumMod val="75000"/>
                  </a:schemeClr>
                </a:solidFill>
              </a:ln>
              <a:solidFill>
                <a:schemeClr val="accent3"/>
              </a:solidFill>
              <a:effectLst>
                <a:outerShdw blurRad="50800" dist="76200" dir="2700000" algn="tl" rotWithShape="0">
                  <a:prstClr val="black">
                    <a:alpha val="40000"/>
                  </a:prstClr>
                </a:outerShdw>
              </a:effectLst>
              <a:latin typeface="Muthiara -Demo Version-" panose="02000500000000000000" pitchFamily="2" charset="0"/>
            </a:endParaRPr>
          </a:p>
        </p:txBody>
      </p:sp>
      <p:pic>
        <p:nvPicPr>
          <p:cNvPr id="24" name="Picture 23">
            <a:extLst>
              <a:ext uri="{FF2B5EF4-FFF2-40B4-BE49-F238E27FC236}">
                <a16:creationId xmlns:a16="http://schemas.microsoft.com/office/drawing/2014/main" xmlns="" id="{D3747A55-5ABC-4F75-B7CC-1116B6A474C4}"/>
              </a:ext>
            </a:extLst>
          </p:cNvPr>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10150595" y="110517"/>
            <a:ext cx="1473501" cy="1473501"/>
          </a:xfrm>
          <a:prstGeom prst="rect">
            <a:avLst/>
          </a:prstGeom>
        </p:spPr>
      </p:pic>
      <p:pic>
        <p:nvPicPr>
          <p:cNvPr id="127" name="Picture 126">
            <a:extLst>
              <a:ext uri="{FF2B5EF4-FFF2-40B4-BE49-F238E27FC236}">
                <a16:creationId xmlns:a16="http://schemas.microsoft.com/office/drawing/2014/main" xmlns="" id="{C5CA811F-9E59-45D8-BEC5-4E6F172B92D5}"/>
              </a:ext>
            </a:extLst>
          </p:cNvPr>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10930472" y="1196581"/>
            <a:ext cx="868019" cy="868019"/>
          </a:xfrm>
          <a:prstGeom prst="rect">
            <a:avLst/>
          </a:prstGeom>
        </p:spPr>
      </p:pic>
      <p:pic>
        <p:nvPicPr>
          <p:cNvPr id="128" name="Picture 127">
            <a:extLst>
              <a:ext uri="{FF2B5EF4-FFF2-40B4-BE49-F238E27FC236}">
                <a16:creationId xmlns:a16="http://schemas.microsoft.com/office/drawing/2014/main" xmlns="" id="{2136CDCF-B039-4985-ABFF-D0562A07B511}"/>
              </a:ext>
            </a:extLst>
          </p:cNvPr>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6531709" y="5415809"/>
            <a:ext cx="1473501" cy="1473501"/>
          </a:xfrm>
          <a:prstGeom prst="rect">
            <a:avLst/>
          </a:prstGeom>
        </p:spPr>
      </p:pic>
      <p:grpSp>
        <p:nvGrpSpPr>
          <p:cNvPr id="138" name="Group 137">
            <a:extLst>
              <a:ext uri="{FF2B5EF4-FFF2-40B4-BE49-F238E27FC236}">
                <a16:creationId xmlns:a16="http://schemas.microsoft.com/office/drawing/2014/main" xmlns="" id="{B9D7BC9D-CFF9-4ADE-9BDB-C51C168C41E8}"/>
              </a:ext>
            </a:extLst>
          </p:cNvPr>
          <p:cNvGrpSpPr/>
          <p:nvPr/>
        </p:nvGrpSpPr>
        <p:grpSpPr>
          <a:xfrm>
            <a:off x="557788" y="3111334"/>
            <a:ext cx="5554883" cy="2280063"/>
            <a:chOff x="1233715" y="2583543"/>
            <a:chExt cx="4441372" cy="1207558"/>
          </a:xfrm>
        </p:grpSpPr>
        <p:grpSp>
          <p:nvGrpSpPr>
            <p:cNvPr id="139" name="Group 138">
              <a:extLst>
                <a:ext uri="{FF2B5EF4-FFF2-40B4-BE49-F238E27FC236}">
                  <a16:creationId xmlns:a16="http://schemas.microsoft.com/office/drawing/2014/main" xmlns="" id="{FFC7C164-7348-47C5-9529-2CF8B0FDA30F}"/>
                </a:ext>
              </a:extLst>
            </p:cNvPr>
            <p:cNvGrpSpPr/>
            <p:nvPr/>
          </p:nvGrpSpPr>
          <p:grpSpPr>
            <a:xfrm>
              <a:off x="1233715" y="2583543"/>
              <a:ext cx="4441372" cy="845457"/>
              <a:chOff x="1233715" y="2583543"/>
              <a:chExt cx="4441372" cy="845457"/>
            </a:xfrm>
          </p:grpSpPr>
          <p:sp>
            <p:nvSpPr>
              <p:cNvPr id="141" name="Rectangle: Rounded Corners 140">
                <a:extLst>
                  <a:ext uri="{FF2B5EF4-FFF2-40B4-BE49-F238E27FC236}">
                    <a16:creationId xmlns:a16="http://schemas.microsoft.com/office/drawing/2014/main" xmlns="" id="{5D9ED6CD-665A-49F1-861D-6B9B813F5B79}"/>
                  </a:ext>
                </a:extLst>
              </p:cNvPr>
              <p:cNvSpPr/>
              <p:nvPr/>
            </p:nvSpPr>
            <p:spPr>
              <a:xfrm>
                <a:off x="1233715" y="2583543"/>
                <a:ext cx="4441372" cy="845457"/>
              </a:xfrm>
              <a:prstGeom prst="roundRect">
                <a:avLst>
                  <a:gd name="adj" fmla="val 38985"/>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Rounded Corners 141">
                <a:extLst>
                  <a:ext uri="{FF2B5EF4-FFF2-40B4-BE49-F238E27FC236}">
                    <a16:creationId xmlns:a16="http://schemas.microsoft.com/office/drawing/2014/main" xmlns="" id="{9496673D-355B-4564-9BFB-21E057E847BB}"/>
                  </a:ext>
                </a:extLst>
              </p:cNvPr>
              <p:cNvSpPr/>
              <p:nvPr/>
            </p:nvSpPr>
            <p:spPr>
              <a:xfrm>
                <a:off x="1328058" y="2676505"/>
                <a:ext cx="4252685" cy="659532"/>
              </a:xfrm>
              <a:prstGeom prst="roundRect">
                <a:avLst>
                  <a:gd name="adj" fmla="val 38985"/>
                </a:avLst>
              </a:prstGeom>
              <a:no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TextBox 139">
              <a:extLst>
                <a:ext uri="{FF2B5EF4-FFF2-40B4-BE49-F238E27FC236}">
                  <a16:creationId xmlns:a16="http://schemas.microsoft.com/office/drawing/2014/main" xmlns="" id="{EA8D5764-3774-4B0A-83D9-8DD9A28DF317}"/>
                </a:ext>
              </a:extLst>
            </p:cNvPr>
            <p:cNvSpPr txBox="1"/>
            <p:nvPr/>
          </p:nvSpPr>
          <p:spPr>
            <a:xfrm>
              <a:off x="1328062" y="2713883"/>
              <a:ext cx="4252682" cy="1077218"/>
            </a:xfrm>
            <a:prstGeom prst="rect">
              <a:avLst/>
            </a:prstGeom>
            <a:noFill/>
          </p:spPr>
          <p:txBody>
            <a:bodyPr wrap="square" rtlCol="0">
              <a:spAutoFit/>
            </a:bodyPr>
            <a:lstStyle/>
            <a:p>
              <a:pPr algn="ctr"/>
              <a:r>
                <a:rPr lang="en-US" sz="3200" dirty="0" err="1" smtClean="0">
                  <a:latin typeface="Dashing Unicorn" panose="02000500000000000000" pitchFamily="2" charset="0"/>
                </a:rPr>
                <a:t>Energi</a:t>
              </a:r>
              <a:r>
                <a:rPr lang="en-US" sz="3200" dirty="0" smtClean="0">
                  <a:latin typeface="Dashing Unicorn" panose="02000500000000000000" pitchFamily="2" charset="0"/>
                </a:rPr>
                <a:t> </a:t>
              </a:r>
              <a:r>
                <a:rPr lang="en-US" sz="3200" dirty="0" err="1" smtClean="0">
                  <a:latin typeface="Dashing Unicorn" panose="02000500000000000000" pitchFamily="2" charset="0"/>
                </a:rPr>
                <a:t>Potensial</a:t>
              </a:r>
              <a:r>
                <a:rPr lang="en-US" sz="3200" dirty="0" smtClean="0">
                  <a:latin typeface="Dashing Unicorn" panose="02000500000000000000" pitchFamily="2" charset="0"/>
                </a:rPr>
                <a:t> </a:t>
              </a:r>
              <a:r>
                <a:rPr lang="en-US" sz="3200" dirty="0" err="1" smtClean="0">
                  <a:latin typeface="Dashing Unicorn" panose="02000500000000000000" pitchFamily="2" charset="0"/>
                </a:rPr>
                <a:t>Listrik</a:t>
              </a:r>
              <a:r>
                <a:rPr lang="en-US" sz="3200" dirty="0" smtClean="0">
                  <a:latin typeface="Dashing Unicorn" panose="02000500000000000000" pitchFamily="2" charset="0"/>
                </a:rPr>
                <a:t> </a:t>
              </a:r>
              <a:r>
                <a:rPr lang="en-US" sz="3200" dirty="0" err="1" smtClean="0">
                  <a:latin typeface="Dashing Unicorn" panose="02000500000000000000" pitchFamily="2" charset="0"/>
                </a:rPr>
                <a:t>dari</a:t>
              </a:r>
              <a:r>
                <a:rPr lang="en-US" sz="3200" dirty="0" smtClean="0">
                  <a:latin typeface="Dashing Unicorn" panose="02000500000000000000" pitchFamily="2" charset="0"/>
                </a:rPr>
                <a:t> </a:t>
              </a:r>
              <a:r>
                <a:rPr lang="en-US" sz="3200" dirty="0" err="1" smtClean="0">
                  <a:latin typeface="Dashing Unicorn" panose="02000500000000000000" pitchFamily="2" charset="0"/>
                </a:rPr>
                <a:t>Dua</a:t>
              </a:r>
              <a:r>
                <a:rPr lang="en-US" sz="3200" dirty="0" smtClean="0">
                  <a:latin typeface="Dashing Unicorn" panose="02000500000000000000" pitchFamily="2" charset="0"/>
                </a:rPr>
                <a:t> </a:t>
              </a:r>
              <a:r>
                <a:rPr lang="en-US" sz="3200" dirty="0" err="1" smtClean="0">
                  <a:latin typeface="Dashing Unicorn" panose="02000500000000000000" pitchFamily="2" charset="0"/>
                </a:rPr>
                <a:t>Muatan</a:t>
              </a:r>
              <a:r>
                <a:rPr lang="en-US" sz="3200" dirty="0" smtClean="0">
                  <a:latin typeface="Dashing Unicorn" panose="02000500000000000000" pitchFamily="2" charset="0"/>
                </a:rPr>
                <a:t> </a:t>
              </a:r>
              <a:r>
                <a:rPr lang="en-US" sz="3200" dirty="0" err="1" smtClean="0">
                  <a:latin typeface="Dashing Unicorn" panose="02000500000000000000" pitchFamily="2" charset="0"/>
                </a:rPr>
                <a:t>Titik</a:t>
              </a:r>
              <a:endParaRPr lang="en-US" sz="3200" dirty="0">
                <a:latin typeface="Dashing Unicorn" panose="02000500000000000000" pitchFamily="2" charset="0"/>
              </a:endParaRPr>
            </a:p>
          </p:txBody>
        </p:sp>
      </p:grpSp>
      <p:grpSp>
        <p:nvGrpSpPr>
          <p:cNvPr id="156" name="Group 155">
            <a:extLst>
              <a:ext uri="{FF2B5EF4-FFF2-40B4-BE49-F238E27FC236}">
                <a16:creationId xmlns:a16="http://schemas.microsoft.com/office/drawing/2014/main" xmlns="" id="{F7DC1671-1078-4D89-9FAB-1372E96A5097}"/>
              </a:ext>
            </a:extLst>
          </p:cNvPr>
          <p:cNvGrpSpPr/>
          <p:nvPr/>
        </p:nvGrpSpPr>
        <p:grpSpPr>
          <a:xfrm>
            <a:off x="557778" y="5156575"/>
            <a:ext cx="5554883" cy="845457"/>
            <a:chOff x="1233715" y="2583543"/>
            <a:chExt cx="4441372" cy="845457"/>
          </a:xfrm>
        </p:grpSpPr>
        <p:grpSp>
          <p:nvGrpSpPr>
            <p:cNvPr id="157" name="Group 156">
              <a:extLst>
                <a:ext uri="{FF2B5EF4-FFF2-40B4-BE49-F238E27FC236}">
                  <a16:creationId xmlns:a16="http://schemas.microsoft.com/office/drawing/2014/main" xmlns="" id="{07F17C04-C6B0-416C-B979-7268913574AE}"/>
                </a:ext>
              </a:extLst>
            </p:cNvPr>
            <p:cNvGrpSpPr/>
            <p:nvPr/>
          </p:nvGrpSpPr>
          <p:grpSpPr>
            <a:xfrm>
              <a:off x="1233715" y="2583543"/>
              <a:ext cx="4441372" cy="845457"/>
              <a:chOff x="1233715" y="2583543"/>
              <a:chExt cx="4441372" cy="845457"/>
            </a:xfrm>
          </p:grpSpPr>
          <p:sp>
            <p:nvSpPr>
              <p:cNvPr id="159" name="Rectangle: Rounded Corners 158">
                <a:extLst>
                  <a:ext uri="{FF2B5EF4-FFF2-40B4-BE49-F238E27FC236}">
                    <a16:creationId xmlns:a16="http://schemas.microsoft.com/office/drawing/2014/main" xmlns="" id="{14D19325-A1C3-4368-9BB6-C63EEDC5B449}"/>
                  </a:ext>
                </a:extLst>
              </p:cNvPr>
              <p:cNvSpPr/>
              <p:nvPr/>
            </p:nvSpPr>
            <p:spPr>
              <a:xfrm>
                <a:off x="1233715" y="2583543"/>
                <a:ext cx="4441372" cy="845457"/>
              </a:xfrm>
              <a:prstGeom prst="roundRect">
                <a:avLst>
                  <a:gd name="adj" fmla="val 38985"/>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Rounded Corners 159">
                <a:extLst>
                  <a:ext uri="{FF2B5EF4-FFF2-40B4-BE49-F238E27FC236}">
                    <a16:creationId xmlns:a16="http://schemas.microsoft.com/office/drawing/2014/main" xmlns="" id="{011766F1-F6B6-465C-93EB-8433A8298744}"/>
                  </a:ext>
                </a:extLst>
              </p:cNvPr>
              <p:cNvSpPr/>
              <p:nvPr/>
            </p:nvSpPr>
            <p:spPr>
              <a:xfrm>
                <a:off x="1328058" y="2676505"/>
                <a:ext cx="4252685" cy="659532"/>
              </a:xfrm>
              <a:prstGeom prst="roundRect">
                <a:avLst>
                  <a:gd name="adj" fmla="val 38985"/>
                </a:avLst>
              </a:prstGeom>
              <a:no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xmlns="" id="{8F24BAEA-59A9-40A7-908F-5BEEA87B8D3F}"/>
                </a:ext>
              </a:extLst>
            </p:cNvPr>
            <p:cNvSpPr txBox="1"/>
            <p:nvPr/>
          </p:nvSpPr>
          <p:spPr>
            <a:xfrm>
              <a:off x="1328062" y="2713883"/>
              <a:ext cx="4252682" cy="584775"/>
            </a:xfrm>
            <a:prstGeom prst="rect">
              <a:avLst/>
            </a:prstGeom>
            <a:noFill/>
          </p:spPr>
          <p:txBody>
            <a:bodyPr wrap="square" rtlCol="0">
              <a:spAutoFit/>
            </a:bodyPr>
            <a:lstStyle/>
            <a:p>
              <a:pPr algn="ctr"/>
              <a:r>
                <a:rPr lang="en-US" sz="3200" dirty="0" err="1" smtClean="0">
                  <a:latin typeface="Dashing Unicorn" panose="02000500000000000000" pitchFamily="2" charset="0"/>
                </a:rPr>
                <a:t>Pengertian</a:t>
              </a:r>
              <a:r>
                <a:rPr lang="en-US" sz="3200" dirty="0" smtClean="0">
                  <a:latin typeface="Dashing Unicorn" panose="02000500000000000000" pitchFamily="2" charset="0"/>
                </a:rPr>
                <a:t> Medan </a:t>
              </a:r>
              <a:r>
                <a:rPr lang="en-US" sz="3200" dirty="0" err="1" smtClean="0">
                  <a:latin typeface="Dashing Unicorn" panose="02000500000000000000" pitchFamily="2" charset="0"/>
                </a:rPr>
                <a:t>Listrik</a:t>
              </a:r>
              <a:endParaRPr lang="en-US" sz="3200" dirty="0">
                <a:latin typeface="Dashing Unicorn" panose="02000500000000000000" pitchFamily="2" charset="0"/>
              </a:endParaRPr>
            </a:p>
          </p:txBody>
        </p:sp>
      </p:grpSp>
    </p:spTree>
    <p:extLst>
      <p:ext uri="{BB962C8B-B14F-4D97-AF65-F5344CB8AC3E}">
        <p14:creationId xmlns="" xmlns:p14="http://schemas.microsoft.com/office/powerpoint/2010/main" val="346692738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6000" fill="hold" grpId="0" nodeType="afterEffect">
                                  <p:stCondLst>
                                    <p:cond delay="0"/>
                                  </p:stCondLst>
                                  <p:iterate type="lt">
                                    <p:tmPct val="8000"/>
                                  </p:iterate>
                                  <p:childTnLst>
                                    <p:set>
                                      <p:cBhvr>
                                        <p:cTn id="6" dur="1" fill="hold">
                                          <p:stCondLst>
                                            <p:cond delay="0"/>
                                          </p:stCondLst>
                                        </p:cTn>
                                        <p:tgtEl>
                                          <p:spTgt spid="111"/>
                                        </p:tgtEl>
                                        <p:attrNameLst>
                                          <p:attrName>style.visibility</p:attrName>
                                        </p:attrNameLst>
                                      </p:cBhvr>
                                      <p:to>
                                        <p:strVal val="visible"/>
                                      </p:to>
                                    </p:set>
                                    <p:anim calcmode="lin" valueType="num">
                                      <p:cBhvr additive="base">
                                        <p:cTn id="7" dur="1000" fill="hold"/>
                                        <p:tgtEl>
                                          <p:spTgt spid="111"/>
                                        </p:tgtEl>
                                        <p:attrNameLst>
                                          <p:attrName>ppt_x</p:attrName>
                                        </p:attrNameLst>
                                      </p:cBhvr>
                                      <p:tavLst>
                                        <p:tav tm="0">
                                          <p:val>
                                            <p:strVal val="#ppt_x"/>
                                          </p:val>
                                        </p:tav>
                                        <p:tav tm="100000">
                                          <p:val>
                                            <p:strVal val="#ppt_x"/>
                                          </p:val>
                                        </p:tav>
                                      </p:tavLst>
                                    </p:anim>
                                    <p:anim calcmode="lin" valueType="num">
                                      <p:cBhvr additive="base">
                                        <p:cTn id="8" dur="1000" fill="hold"/>
                                        <p:tgtEl>
                                          <p:spTgt spid="111"/>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500"/>
                                        <p:tgtEl>
                                          <p:spTgt spid="22"/>
                                        </p:tgtEl>
                                      </p:cBhvr>
                                    </p:animEffect>
                                  </p:childTnLst>
                                </p:cTn>
                              </p:par>
                            </p:childTnLst>
                          </p:cTn>
                        </p:par>
                        <p:par>
                          <p:cTn id="12" fill="hold">
                            <p:stCondLst>
                              <p:cond delay="4840"/>
                            </p:stCondLst>
                            <p:childTnLst>
                              <p:par>
                                <p:cTn id="13" presetID="17" presetClass="entr" presetSubtype="1"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ppt_x</p:attrName>
                                        </p:attrNameLst>
                                      </p:cBhvr>
                                      <p:tavLst>
                                        <p:tav tm="0">
                                          <p:val>
                                            <p:strVal val="#ppt_x"/>
                                          </p:val>
                                        </p:tav>
                                        <p:tav tm="100000">
                                          <p:val>
                                            <p:strVal val="#ppt_x"/>
                                          </p:val>
                                        </p:tav>
                                      </p:tavLst>
                                    </p:anim>
                                    <p:anim calcmode="lin" valueType="num">
                                      <p:cBhvr>
                                        <p:cTn id="16" dur="500" fill="hold"/>
                                        <p:tgtEl>
                                          <p:spTgt spid="86"/>
                                        </p:tgtEl>
                                        <p:attrNameLst>
                                          <p:attrName>ppt_y</p:attrName>
                                        </p:attrNameLst>
                                      </p:cBhvr>
                                      <p:tavLst>
                                        <p:tav tm="0">
                                          <p:val>
                                            <p:strVal val="#ppt_y-#ppt_h/2"/>
                                          </p:val>
                                        </p:tav>
                                        <p:tav tm="100000">
                                          <p:val>
                                            <p:strVal val="#ppt_y"/>
                                          </p:val>
                                        </p:tav>
                                      </p:tavLst>
                                    </p:anim>
                                    <p:anim calcmode="lin" valueType="num">
                                      <p:cBhvr>
                                        <p:cTn id="17" dur="500" fill="hold"/>
                                        <p:tgtEl>
                                          <p:spTgt spid="86"/>
                                        </p:tgtEl>
                                        <p:attrNameLst>
                                          <p:attrName>ppt_w</p:attrName>
                                        </p:attrNameLst>
                                      </p:cBhvr>
                                      <p:tavLst>
                                        <p:tav tm="0">
                                          <p:val>
                                            <p:strVal val="#ppt_w"/>
                                          </p:val>
                                        </p:tav>
                                        <p:tav tm="100000">
                                          <p:val>
                                            <p:strVal val="#ppt_w"/>
                                          </p:val>
                                        </p:tav>
                                      </p:tavLst>
                                    </p:anim>
                                    <p:anim calcmode="lin" valueType="num">
                                      <p:cBhvr>
                                        <p:cTn id="18" dur="500" fill="hold"/>
                                        <p:tgtEl>
                                          <p:spTgt spid="86"/>
                                        </p:tgtEl>
                                        <p:attrNameLst>
                                          <p:attrName>ppt_h</p:attrName>
                                        </p:attrNameLst>
                                      </p:cBhvr>
                                      <p:tavLst>
                                        <p:tav tm="0">
                                          <p:val>
                                            <p:fltVal val="0"/>
                                          </p:val>
                                        </p:tav>
                                        <p:tav tm="100000">
                                          <p:val>
                                            <p:strVal val="#ppt_h"/>
                                          </p:val>
                                        </p:tav>
                                      </p:tavLst>
                                    </p:anim>
                                  </p:childTnLst>
                                </p:cTn>
                              </p:par>
                            </p:childTnLst>
                          </p:cTn>
                        </p:par>
                        <p:par>
                          <p:cTn id="19" fill="hold">
                            <p:stCondLst>
                              <p:cond delay="5340"/>
                            </p:stCondLst>
                            <p:childTnLst>
                              <p:par>
                                <p:cTn id="20" presetID="17" presetClass="entr" presetSubtype="1" fill="hold" nodeType="afterEffect">
                                  <p:stCondLst>
                                    <p:cond delay="0"/>
                                  </p:stCondLst>
                                  <p:childTnLst>
                                    <p:set>
                                      <p:cBhvr>
                                        <p:cTn id="21" dur="1" fill="hold">
                                          <p:stCondLst>
                                            <p:cond delay="0"/>
                                          </p:stCondLst>
                                        </p:cTn>
                                        <p:tgtEl>
                                          <p:spTgt spid="138"/>
                                        </p:tgtEl>
                                        <p:attrNameLst>
                                          <p:attrName>style.visibility</p:attrName>
                                        </p:attrNameLst>
                                      </p:cBhvr>
                                      <p:to>
                                        <p:strVal val="visible"/>
                                      </p:to>
                                    </p:set>
                                    <p:anim calcmode="lin" valueType="num">
                                      <p:cBhvr>
                                        <p:cTn id="22" dur="500" fill="hold"/>
                                        <p:tgtEl>
                                          <p:spTgt spid="138"/>
                                        </p:tgtEl>
                                        <p:attrNameLst>
                                          <p:attrName>ppt_x</p:attrName>
                                        </p:attrNameLst>
                                      </p:cBhvr>
                                      <p:tavLst>
                                        <p:tav tm="0">
                                          <p:val>
                                            <p:strVal val="#ppt_x"/>
                                          </p:val>
                                        </p:tav>
                                        <p:tav tm="100000">
                                          <p:val>
                                            <p:strVal val="#ppt_x"/>
                                          </p:val>
                                        </p:tav>
                                      </p:tavLst>
                                    </p:anim>
                                    <p:anim calcmode="lin" valueType="num">
                                      <p:cBhvr>
                                        <p:cTn id="23" dur="500" fill="hold"/>
                                        <p:tgtEl>
                                          <p:spTgt spid="138"/>
                                        </p:tgtEl>
                                        <p:attrNameLst>
                                          <p:attrName>ppt_y</p:attrName>
                                        </p:attrNameLst>
                                      </p:cBhvr>
                                      <p:tavLst>
                                        <p:tav tm="0">
                                          <p:val>
                                            <p:strVal val="#ppt_y-#ppt_h/2"/>
                                          </p:val>
                                        </p:tav>
                                        <p:tav tm="100000">
                                          <p:val>
                                            <p:strVal val="#ppt_y"/>
                                          </p:val>
                                        </p:tav>
                                      </p:tavLst>
                                    </p:anim>
                                    <p:anim calcmode="lin" valueType="num">
                                      <p:cBhvr>
                                        <p:cTn id="24" dur="500" fill="hold"/>
                                        <p:tgtEl>
                                          <p:spTgt spid="138"/>
                                        </p:tgtEl>
                                        <p:attrNameLst>
                                          <p:attrName>ppt_w</p:attrName>
                                        </p:attrNameLst>
                                      </p:cBhvr>
                                      <p:tavLst>
                                        <p:tav tm="0">
                                          <p:val>
                                            <p:strVal val="#ppt_w"/>
                                          </p:val>
                                        </p:tav>
                                        <p:tav tm="100000">
                                          <p:val>
                                            <p:strVal val="#ppt_w"/>
                                          </p:val>
                                        </p:tav>
                                      </p:tavLst>
                                    </p:anim>
                                    <p:anim calcmode="lin" valueType="num">
                                      <p:cBhvr>
                                        <p:cTn id="25" dur="500" fill="hold"/>
                                        <p:tgtEl>
                                          <p:spTgt spid="138"/>
                                        </p:tgtEl>
                                        <p:attrNameLst>
                                          <p:attrName>ppt_h</p:attrName>
                                        </p:attrNameLst>
                                      </p:cBhvr>
                                      <p:tavLst>
                                        <p:tav tm="0">
                                          <p:val>
                                            <p:fltVal val="0"/>
                                          </p:val>
                                        </p:tav>
                                        <p:tav tm="100000">
                                          <p:val>
                                            <p:strVal val="#ppt_h"/>
                                          </p:val>
                                        </p:tav>
                                      </p:tavLst>
                                    </p:anim>
                                  </p:childTnLst>
                                </p:cTn>
                              </p:par>
                            </p:childTnLst>
                          </p:cTn>
                        </p:par>
                        <p:par>
                          <p:cTn id="26" fill="hold">
                            <p:stCondLst>
                              <p:cond delay="5840"/>
                            </p:stCondLst>
                            <p:childTnLst>
                              <p:par>
                                <p:cTn id="27" presetID="17" presetClass="entr" presetSubtype="1" fill="hold" nodeType="afterEffect">
                                  <p:stCondLst>
                                    <p:cond delay="0"/>
                                  </p:stCondLst>
                                  <p:childTnLst>
                                    <p:set>
                                      <p:cBhvr>
                                        <p:cTn id="28" dur="1" fill="hold">
                                          <p:stCondLst>
                                            <p:cond delay="0"/>
                                          </p:stCondLst>
                                        </p:cTn>
                                        <p:tgtEl>
                                          <p:spTgt spid="156"/>
                                        </p:tgtEl>
                                        <p:attrNameLst>
                                          <p:attrName>style.visibility</p:attrName>
                                        </p:attrNameLst>
                                      </p:cBhvr>
                                      <p:to>
                                        <p:strVal val="visible"/>
                                      </p:to>
                                    </p:set>
                                    <p:anim calcmode="lin" valueType="num">
                                      <p:cBhvr>
                                        <p:cTn id="29" dur="500" fill="hold"/>
                                        <p:tgtEl>
                                          <p:spTgt spid="156"/>
                                        </p:tgtEl>
                                        <p:attrNameLst>
                                          <p:attrName>ppt_x</p:attrName>
                                        </p:attrNameLst>
                                      </p:cBhvr>
                                      <p:tavLst>
                                        <p:tav tm="0">
                                          <p:val>
                                            <p:strVal val="#ppt_x"/>
                                          </p:val>
                                        </p:tav>
                                        <p:tav tm="100000">
                                          <p:val>
                                            <p:strVal val="#ppt_x"/>
                                          </p:val>
                                        </p:tav>
                                      </p:tavLst>
                                    </p:anim>
                                    <p:anim calcmode="lin" valueType="num">
                                      <p:cBhvr>
                                        <p:cTn id="30" dur="500" fill="hold"/>
                                        <p:tgtEl>
                                          <p:spTgt spid="156"/>
                                        </p:tgtEl>
                                        <p:attrNameLst>
                                          <p:attrName>ppt_y</p:attrName>
                                        </p:attrNameLst>
                                      </p:cBhvr>
                                      <p:tavLst>
                                        <p:tav tm="0">
                                          <p:val>
                                            <p:strVal val="#ppt_y-#ppt_h/2"/>
                                          </p:val>
                                        </p:tav>
                                        <p:tav tm="100000">
                                          <p:val>
                                            <p:strVal val="#ppt_y"/>
                                          </p:val>
                                        </p:tav>
                                      </p:tavLst>
                                    </p:anim>
                                    <p:anim calcmode="lin" valueType="num">
                                      <p:cBhvr>
                                        <p:cTn id="31" dur="500" fill="hold"/>
                                        <p:tgtEl>
                                          <p:spTgt spid="156"/>
                                        </p:tgtEl>
                                        <p:attrNameLst>
                                          <p:attrName>ppt_w</p:attrName>
                                        </p:attrNameLst>
                                      </p:cBhvr>
                                      <p:tavLst>
                                        <p:tav tm="0">
                                          <p:val>
                                            <p:strVal val="#ppt_w"/>
                                          </p:val>
                                        </p:tav>
                                        <p:tav tm="100000">
                                          <p:val>
                                            <p:strVal val="#ppt_w"/>
                                          </p:val>
                                        </p:tav>
                                      </p:tavLst>
                                    </p:anim>
                                    <p:anim calcmode="lin" valueType="num">
                                      <p:cBhvr>
                                        <p:cTn id="32" dur="500" fill="hold"/>
                                        <p:tgtEl>
                                          <p:spTgt spid="156"/>
                                        </p:tgtEl>
                                        <p:attrNameLst>
                                          <p:attrName>ppt_h</p:attrName>
                                        </p:attrNameLst>
                                      </p:cBhvr>
                                      <p:tavLst>
                                        <p:tav tm="0">
                                          <p:val>
                                            <p:fltVal val="0"/>
                                          </p:val>
                                        </p:tav>
                                        <p:tav tm="100000">
                                          <p:val>
                                            <p:strVal val="#ppt_h"/>
                                          </p:val>
                                        </p:tav>
                                      </p:tavLst>
                                    </p:anim>
                                  </p:childTnLst>
                                </p:cTn>
                              </p:par>
                            </p:childTnLst>
                          </p:cTn>
                        </p:par>
                        <p:par>
                          <p:cTn id="33" fill="hold">
                            <p:stCondLst>
                              <p:cond delay="6340"/>
                            </p:stCondLst>
                            <p:childTnLst>
                              <p:par>
                                <p:cTn id="34" presetID="2" presetClass="entr" presetSubtype="4" accel="3000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1000" fill="hold"/>
                                        <p:tgtEl>
                                          <p:spTgt spid="8"/>
                                        </p:tgtEl>
                                        <p:attrNameLst>
                                          <p:attrName>ppt_x</p:attrName>
                                        </p:attrNameLst>
                                      </p:cBhvr>
                                      <p:tavLst>
                                        <p:tav tm="0">
                                          <p:val>
                                            <p:strVal val="#ppt_x"/>
                                          </p:val>
                                        </p:tav>
                                        <p:tav tm="100000">
                                          <p:val>
                                            <p:strVal val="#ppt_x"/>
                                          </p:val>
                                        </p:tav>
                                      </p:tavLst>
                                    </p:anim>
                                    <p:anim calcmode="lin" valueType="num">
                                      <p:cBhvr additive="base">
                                        <p:cTn id="37" dur="1000" fill="hold"/>
                                        <p:tgtEl>
                                          <p:spTgt spid="8"/>
                                        </p:tgtEl>
                                        <p:attrNameLst>
                                          <p:attrName>ppt_y</p:attrName>
                                        </p:attrNameLst>
                                      </p:cBhvr>
                                      <p:tavLst>
                                        <p:tav tm="0">
                                          <p:val>
                                            <p:strVal val="1+#ppt_h/2"/>
                                          </p:val>
                                        </p:tav>
                                        <p:tav tm="100000">
                                          <p:val>
                                            <p:strVal val="#ppt_y"/>
                                          </p:val>
                                        </p:tav>
                                      </p:tavLst>
                                    </p:anim>
                                  </p:childTnLst>
                                </p:cTn>
                              </p:par>
                              <p:par>
                                <p:cTn id="38" presetID="2" presetClass="entr" presetSubtype="4" accel="30000" fill="hold" nodeType="withEffect">
                                  <p:stCondLst>
                                    <p:cond delay="25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ppt_x"/>
                                          </p:val>
                                        </p:tav>
                                        <p:tav tm="100000">
                                          <p:val>
                                            <p:strVal val="#ppt_x"/>
                                          </p:val>
                                        </p:tav>
                                      </p:tavLst>
                                    </p:anim>
                                    <p:anim calcmode="lin" valueType="num">
                                      <p:cBhvr additive="base">
                                        <p:cTn id="41" dur="1000" fill="hold"/>
                                        <p:tgtEl>
                                          <p:spTgt spid="10"/>
                                        </p:tgtEl>
                                        <p:attrNameLst>
                                          <p:attrName>ppt_y</p:attrName>
                                        </p:attrNameLst>
                                      </p:cBhvr>
                                      <p:tavLst>
                                        <p:tav tm="0">
                                          <p:val>
                                            <p:strVal val="1+#ppt_h/2"/>
                                          </p:val>
                                        </p:tav>
                                        <p:tav tm="100000">
                                          <p:val>
                                            <p:strVal val="#ppt_y"/>
                                          </p:val>
                                        </p:tav>
                                      </p:tavLst>
                                    </p:anim>
                                  </p:childTnLst>
                                </p:cTn>
                              </p:par>
                              <p:par>
                                <p:cTn id="42" presetID="53" presetClass="entr" presetSubtype="16" fill="hold" grpId="0" nodeType="withEffect">
                                  <p:stCondLst>
                                    <p:cond delay="750"/>
                                  </p:stCondLst>
                                  <p:childTnLst>
                                    <p:set>
                                      <p:cBhvr>
                                        <p:cTn id="43" dur="1" fill="hold">
                                          <p:stCondLst>
                                            <p:cond delay="0"/>
                                          </p:stCondLst>
                                        </p:cTn>
                                        <p:tgtEl>
                                          <p:spTgt spid="85"/>
                                        </p:tgtEl>
                                        <p:attrNameLst>
                                          <p:attrName>style.visibility</p:attrName>
                                        </p:attrNameLst>
                                      </p:cBhvr>
                                      <p:to>
                                        <p:strVal val="visible"/>
                                      </p:to>
                                    </p:set>
                                    <p:anim calcmode="lin" valueType="num">
                                      <p:cBhvr>
                                        <p:cTn id="44" dur="500" fill="hold"/>
                                        <p:tgtEl>
                                          <p:spTgt spid="85"/>
                                        </p:tgtEl>
                                        <p:attrNameLst>
                                          <p:attrName>ppt_w</p:attrName>
                                        </p:attrNameLst>
                                      </p:cBhvr>
                                      <p:tavLst>
                                        <p:tav tm="0">
                                          <p:val>
                                            <p:fltVal val="0"/>
                                          </p:val>
                                        </p:tav>
                                        <p:tav tm="100000">
                                          <p:val>
                                            <p:strVal val="#ppt_w"/>
                                          </p:val>
                                        </p:tav>
                                      </p:tavLst>
                                    </p:anim>
                                    <p:anim calcmode="lin" valueType="num">
                                      <p:cBhvr>
                                        <p:cTn id="45" dur="500" fill="hold"/>
                                        <p:tgtEl>
                                          <p:spTgt spid="85"/>
                                        </p:tgtEl>
                                        <p:attrNameLst>
                                          <p:attrName>ppt_h</p:attrName>
                                        </p:attrNameLst>
                                      </p:cBhvr>
                                      <p:tavLst>
                                        <p:tav tm="0">
                                          <p:val>
                                            <p:fltVal val="0"/>
                                          </p:val>
                                        </p:tav>
                                        <p:tav tm="100000">
                                          <p:val>
                                            <p:strVal val="#ppt_h"/>
                                          </p:val>
                                        </p:tav>
                                      </p:tavLst>
                                    </p:anim>
                                    <p:animEffect transition="in" filter="fade">
                                      <p:cBhvr>
                                        <p:cTn id="46" dur="500"/>
                                        <p:tgtEl>
                                          <p:spTgt spid="85"/>
                                        </p:tgtEl>
                                      </p:cBhvr>
                                    </p:animEffect>
                                  </p:childTnLst>
                                </p:cTn>
                              </p:par>
                            </p:childTnLst>
                          </p:cTn>
                        </p:par>
                        <p:par>
                          <p:cTn id="47" fill="hold">
                            <p:stCondLst>
                              <p:cond delay="7590"/>
                            </p:stCondLst>
                            <p:childTnLst>
                              <p:par>
                                <p:cTn id="48" presetID="17" presetClass="entr" presetSubtype="10" fill="hold" grpId="0" nodeType="after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p:cTn id="50" dur="500" fill="hold"/>
                                        <p:tgtEl>
                                          <p:spTgt spid="84"/>
                                        </p:tgtEl>
                                        <p:attrNameLst>
                                          <p:attrName>ppt_w</p:attrName>
                                        </p:attrNameLst>
                                      </p:cBhvr>
                                      <p:tavLst>
                                        <p:tav tm="0">
                                          <p:val>
                                            <p:fltVal val="0"/>
                                          </p:val>
                                        </p:tav>
                                        <p:tav tm="100000">
                                          <p:val>
                                            <p:strVal val="#ppt_w"/>
                                          </p:val>
                                        </p:tav>
                                      </p:tavLst>
                                    </p:anim>
                                    <p:anim calcmode="lin" valueType="num">
                                      <p:cBhvr>
                                        <p:cTn id="51" dur="500" fill="hold"/>
                                        <p:tgtEl>
                                          <p:spTgt spid="84"/>
                                        </p:tgtEl>
                                        <p:attrNameLst>
                                          <p:attrName>ppt_h</p:attrName>
                                        </p:attrNameLst>
                                      </p:cBhvr>
                                      <p:tavLst>
                                        <p:tav tm="0">
                                          <p:val>
                                            <p:strVal val="#ppt_h"/>
                                          </p:val>
                                        </p:tav>
                                        <p:tav tm="100000">
                                          <p:val>
                                            <p:strVal val="#ppt_h"/>
                                          </p:val>
                                        </p:tav>
                                      </p:tavLst>
                                    </p:anim>
                                  </p:childTnLst>
                                </p:cTn>
                              </p:par>
                            </p:childTnLst>
                          </p:cTn>
                        </p:par>
                        <p:par>
                          <p:cTn id="52" fill="hold">
                            <p:stCondLst>
                              <p:cond delay="8090"/>
                            </p:stCondLst>
                            <p:childTnLst>
                              <p:par>
                                <p:cTn id="53" presetID="31" presetClass="entr" presetSubtype="0"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1000" fill="hold"/>
                                        <p:tgtEl>
                                          <p:spTgt spid="24"/>
                                        </p:tgtEl>
                                        <p:attrNameLst>
                                          <p:attrName>ppt_w</p:attrName>
                                        </p:attrNameLst>
                                      </p:cBhvr>
                                      <p:tavLst>
                                        <p:tav tm="0">
                                          <p:val>
                                            <p:fltVal val="0"/>
                                          </p:val>
                                        </p:tav>
                                        <p:tav tm="100000">
                                          <p:val>
                                            <p:strVal val="#ppt_w"/>
                                          </p:val>
                                        </p:tav>
                                      </p:tavLst>
                                    </p:anim>
                                    <p:anim calcmode="lin" valueType="num">
                                      <p:cBhvr>
                                        <p:cTn id="56" dur="1000" fill="hold"/>
                                        <p:tgtEl>
                                          <p:spTgt spid="24"/>
                                        </p:tgtEl>
                                        <p:attrNameLst>
                                          <p:attrName>ppt_h</p:attrName>
                                        </p:attrNameLst>
                                      </p:cBhvr>
                                      <p:tavLst>
                                        <p:tav tm="0">
                                          <p:val>
                                            <p:fltVal val="0"/>
                                          </p:val>
                                        </p:tav>
                                        <p:tav tm="100000">
                                          <p:val>
                                            <p:strVal val="#ppt_h"/>
                                          </p:val>
                                        </p:tav>
                                      </p:tavLst>
                                    </p:anim>
                                    <p:anim calcmode="lin" valueType="num">
                                      <p:cBhvr>
                                        <p:cTn id="57" dur="1000" fill="hold"/>
                                        <p:tgtEl>
                                          <p:spTgt spid="24"/>
                                        </p:tgtEl>
                                        <p:attrNameLst>
                                          <p:attrName>style.rotation</p:attrName>
                                        </p:attrNameLst>
                                      </p:cBhvr>
                                      <p:tavLst>
                                        <p:tav tm="0">
                                          <p:val>
                                            <p:fltVal val="90"/>
                                          </p:val>
                                        </p:tav>
                                        <p:tav tm="100000">
                                          <p:val>
                                            <p:fltVal val="0"/>
                                          </p:val>
                                        </p:tav>
                                      </p:tavLst>
                                    </p:anim>
                                    <p:animEffect transition="in" filter="fade">
                                      <p:cBhvr>
                                        <p:cTn id="58" dur="1000"/>
                                        <p:tgtEl>
                                          <p:spTgt spid="24"/>
                                        </p:tgtEl>
                                      </p:cBhvr>
                                    </p:animEffect>
                                  </p:childTnLst>
                                </p:cTn>
                              </p:par>
                              <p:par>
                                <p:cTn id="59" presetID="31" presetClass="entr" presetSubtype="0" fill="hold" nodeType="withEffect">
                                  <p:stCondLst>
                                    <p:cond delay="250"/>
                                  </p:stCondLst>
                                  <p:childTnLst>
                                    <p:set>
                                      <p:cBhvr>
                                        <p:cTn id="60" dur="1" fill="hold">
                                          <p:stCondLst>
                                            <p:cond delay="0"/>
                                          </p:stCondLst>
                                        </p:cTn>
                                        <p:tgtEl>
                                          <p:spTgt spid="127"/>
                                        </p:tgtEl>
                                        <p:attrNameLst>
                                          <p:attrName>style.visibility</p:attrName>
                                        </p:attrNameLst>
                                      </p:cBhvr>
                                      <p:to>
                                        <p:strVal val="visible"/>
                                      </p:to>
                                    </p:set>
                                    <p:anim calcmode="lin" valueType="num">
                                      <p:cBhvr>
                                        <p:cTn id="61" dur="1000" fill="hold"/>
                                        <p:tgtEl>
                                          <p:spTgt spid="127"/>
                                        </p:tgtEl>
                                        <p:attrNameLst>
                                          <p:attrName>ppt_w</p:attrName>
                                        </p:attrNameLst>
                                      </p:cBhvr>
                                      <p:tavLst>
                                        <p:tav tm="0">
                                          <p:val>
                                            <p:fltVal val="0"/>
                                          </p:val>
                                        </p:tav>
                                        <p:tav tm="100000">
                                          <p:val>
                                            <p:strVal val="#ppt_w"/>
                                          </p:val>
                                        </p:tav>
                                      </p:tavLst>
                                    </p:anim>
                                    <p:anim calcmode="lin" valueType="num">
                                      <p:cBhvr>
                                        <p:cTn id="62" dur="1000" fill="hold"/>
                                        <p:tgtEl>
                                          <p:spTgt spid="127"/>
                                        </p:tgtEl>
                                        <p:attrNameLst>
                                          <p:attrName>ppt_h</p:attrName>
                                        </p:attrNameLst>
                                      </p:cBhvr>
                                      <p:tavLst>
                                        <p:tav tm="0">
                                          <p:val>
                                            <p:fltVal val="0"/>
                                          </p:val>
                                        </p:tav>
                                        <p:tav tm="100000">
                                          <p:val>
                                            <p:strVal val="#ppt_h"/>
                                          </p:val>
                                        </p:tav>
                                      </p:tavLst>
                                    </p:anim>
                                    <p:anim calcmode="lin" valueType="num">
                                      <p:cBhvr>
                                        <p:cTn id="63" dur="1000" fill="hold"/>
                                        <p:tgtEl>
                                          <p:spTgt spid="127"/>
                                        </p:tgtEl>
                                        <p:attrNameLst>
                                          <p:attrName>style.rotation</p:attrName>
                                        </p:attrNameLst>
                                      </p:cBhvr>
                                      <p:tavLst>
                                        <p:tav tm="0">
                                          <p:val>
                                            <p:fltVal val="90"/>
                                          </p:val>
                                        </p:tav>
                                        <p:tav tm="100000">
                                          <p:val>
                                            <p:fltVal val="0"/>
                                          </p:val>
                                        </p:tav>
                                      </p:tavLst>
                                    </p:anim>
                                    <p:animEffect transition="in" filter="fade">
                                      <p:cBhvr>
                                        <p:cTn id="64" dur="1000"/>
                                        <p:tgtEl>
                                          <p:spTgt spid="127"/>
                                        </p:tgtEl>
                                      </p:cBhvr>
                                    </p:animEffect>
                                  </p:childTnLst>
                                </p:cTn>
                              </p:par>
                              <p:par>
                                <p:cTn id="65" presetID="31" presetClass="entr" presetSubtype="0" fill="hold" nodeType="withEffect">
                                  <p:stCondLst>
                                    <p:cond delay="500"/>
                                  </p:stCondLst>
                                  <p:childTnLst>
                                    <p:set>
                                      <p:cBhvr>
                                        <p:cTn id="66" dur="1" fill="hold">
                                          <p:stCondLst>
                                            <p:cond delay="0"/>
                                          </p:stCondLst>
                                        </p:cTn>
                                        <p:tgtEl>
                                          <p:spTgt spid="128"/>
                                        </p:tgtEl>
                                        <p:attrNameLst>
                                          <p:attrName>style.visibility</p:attrName>
                                        </p:attrNameLst>
                                      </p:cBhvr>
                                      <p:to>
                                        <p:strVal val="visible"/>
                                      </p:to>
                                    </p:set>
                                    <p:anim calcmode="lin" valueType="num">
                                      <p:cBhvr>
                                        <p:cTn id="67" dur="1000" fill="hold"/>
                                        <p:tgtEl>
                                          <p:spTgt spid="128"/>
                                        </p:tgtEl>
                                        <p:attrNameLst>
                                          <p:attrName>ppt_w</p:attrName>
                                        </p:attrNameLst>
                                      </p:cBhvr>
                                      <p:tavLst>
                                        <p:tav tm="0">
                                          <p:val>
                                            <p:fltVal val="0"/>
                                          </p:val>
                                        </p:tav>
                                        <p:tav tm="100000">
                                          <p:val>
                                            <p:strVal val="#ppt_w"/>
                                          </p:val>
                                        </p:tav>
                                      </p:tavLst>
                                    </p:anim>
                                    <p:anim calcmode="lin" valueType="num">
                                      <p:cBhvr>
                                        <p:cTn id="68" dur="1000" fill="hold"/>
                                        <p:tgtEl>
                                          <p:spTgt spid="128"/>
                                        </p:tgtEl>
                                        <p:attrNameLst>
                                          <p:attrName>ppt_h</p:attrName>
                                        </p:attrNameLst>
                                      </p:cBhvr>
                                      <p:tavLst>
                                        <p:tav tm="0">
                                          <p:val>
                                            <p:fltVal val="0"/>
                                          </p:val>
                                        </p:tav>
                                        <p:tav tm="100000">
                                          <p:val>
                                            <p:strVal val="#ppt_h"/>
                                          </p:val>
                                        </p:tav>
                                      </p:tavLst>
                                    </p:anim>
                                    <p:anim calcmode="lin" valueType="num">
                                      <p:cBhvr>
                                        <p:cTn id="69" dur="1000" fill="hold"/>
                                        <p:tgtEl>
                                          <p:spTgt spid="128"/>
                                        </p:tgtEl>
                                        <p:attrNameLst>
                                          <p:attrName>style.rotation</p:attrName>
                                        </p:attrNameLst>
                                      </p:cBhvr>
                                      <p:tavLst>
                                        <p:tav tm="0">
                                          <p:val>
                                            <p:fltVal val="90"/>
                                          </p:val>
                                        </p:tav>
                                        <p:tav tm="100000">
                                          <p:val>
                                            <p:fltVal val="0"/>
                                          </p:val>
                                        </p:tav>
                                      </p:tavLst>
                                    </p:anim>
                                    <p:animEffect transition="in" filter="fade">
                                      <p:cBhvr>
                                        <p:cTn id="70" dur="1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22" grpId="0" animBg="1"/>
      <p:bldP spid="1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xmlns="" id="{890A2780-2E33-4E5F-9989-6C96668F42EB}"/>
              </a:ext>
            </a:extLst>
          </p:cNvPr>
          <p:cNvGrpSpPr/>
          <p:nvPr/>
        </p:nvGrpSpPr>
        <p:grpSpPr>
          <a:xfrm>
            <a:off x="2077241" y="1274099"/>
            <a:ext cx="8745632" cy="2356776"/>
            <a:chOff x="6489688" y="2258290"/>
            <a:chExt cx="7913284" cy="2914960"/>
          </a:xfrm>
        </p:grpSpPr>
        <p:sp>
          <p:nvSpPr>
            <p:cNvPr id="58" name="Rectangle: Folded Corner 57">
              <a:extLst>
                <a:ext uri="{FF2B5EF4-FFF2-40B4-BE49-F238E27FC236}">
                  <a16:creationId xmlns:a16="http://schemas.microsoft.com/office/drawing/2014/main" xmlns="" id="{519E28FC-47AD-4DD0-B0F9-9AC021C7C912}"/>
                </a:ext>
              </a:extLst>
            </p:cNvPr>
            <p:cNvSpPr/>
            <p:nvPr/>
          </p:nvSpPr>
          <p:spPr>
            <a:xfrm>
              <a:off x="6489688" y="2258291"/>
              <a:ext cx="7913284" cy="2914959"/>
            </a:xfrm>
            <a:prstGeom prst="foldedCorner">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xmlns="" id="{375A347C-0AA8-4B4A-8B55-FBA75B3A39A7}"/>
                </a:ext>
              </a:extLst>
            </p:cNvPr>
            <p:cNvGrpSpPr/>
            <p:nvPr/>
          </p:nvGrpSpPr>
          <p:grpSpPr>
            <a:xfrm>
              <a:off x="6489689" y="2258290"/>
              <a:ext cx="7913283" cy="2914959"/>
              <a:chOff x="6705600" y="2258291"/>
              <a:chExt cx="7190517" cy="2914959"/>
            </a:xfrm>
          </p:grpSpPr>
          <p:cxnSp>
            <p:nvCxnSpPr>
              <p:cNvPr id="60" name="Straight Connector 59">
                <a:extLst>
                  <a:ext uri="{FF2B5EF4-FFF2-40B4-BE49-F238E27FC236}">
                    <a16:creationId xmlns:a16="http://schemas.microsoft.com/office/drawing/2014/main" xmlns="" id="{E7A1AEEE-5B3D-43C1-BA4D-133E3BF4B16D}"/>
                  </a:ext>
                </a:extLst>
              </p:cNvPr>
              <p:cNvCxnSpPr/>
              <p:nvPr/>
            </p:nvCxnSpPr>
            <p:spPr>
              <a:xfrm>
                <a:off x="670560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F9086685-285F-4C64-9852-35133621D24E}"/>
                  </a:ext>
                </a:extLst>
              </p:cNvPr>
              <p:cNvCxnSpPr/>
              <p:nvPr/>
            </p:nvCxnSpPr>
            <p:spPr>
              <a:xfrm>
                <a:off x="695498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A5FE5914-3189-4596-897F-8870CE8668C6}"/>
                  </a:ext>
                </a:extLst>
              </p:cNvPr>
              <p:cNvCxnSpPr/>
              <p:nvPr/>
            </p:nvCxnSpPr>
            <p:spPr>
              <a:xfrm>
                <a:off x="720436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580F70F1-222E-492A-AEF7-EBE2CBD8732B}"/>
                  </a:ext>
                </a:extLst>
              </p:cNvPr>
              <p:cNvCxnSpPr/>
              <p:nvPr/>
            </p:nvCxnSpPr>
            <p:spPr>
              <a:xfrm>
                <a:off x="745374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6BF097BB-75B5-4361-A4C9-B4D7782F72CA}"/>
                  </a:ext>
                </a:extLst>
              </p:cNvPr>
              <p:cNvCxnSpPr/>
              <p:nvPr/>
            </p:nvCxnSpPr>
            <p:spPr>
              <a:xfrm>
                <a:off x="770312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2DF60A77-D241-4C5C-B58C-A2A0384BDC1C}"/>
                  </a:ext>
                </a:extLst>
              </p:cNvPr>
              <p:cNvCxnSpPr/>
              <p:nvPr/>
            </p:nvCxnSpPr>
            <p:spPr>
              <a:xfrm>
                <a:off x="795251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736A50A2-7B46-4BAC-A09F-910781A8CA87}"/>
                  </a:ext>
                </a:extLst>
              </p:cNvPr>
              <p:cNvCxnSpPr/>
              <p:nvPr/>
            </p:nvCxnSpPr>
            <p:spPr>
              <a:xfrm>
                <a:off x="820189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ECBB5B06-E135-415D-AB8D-5C1252EB4434}"/>
                  </a:ext>
                </a:extLst>
              </p:cNvPr>
              <p:cNvCxnSpPr/>
              <p:nvPr/>
            </p:nvCxnSpPr>
            <p:spPr>
              <a:xfrm>
                <a:off x="845127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7DF2447A-1778-4939-81BB-E998C1DA21F7}"/>
                  </a:ext>
                </a:extLst>
              </p:cNvPr>
              <p:cNvCxnSpPr/>
              <p:nvPr/>
            </p:nvCxnSpPr>
            <p:spPr>
              <a:xfrm>
                <a:off x="870065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89BA4CF4-4DD2-4BE8-94AD-5CD2033761C4}"/>
                  </a:ext>
                </a:extLst>
              </p:cNvPr>
              <p:cNvCxnSpPr/>
              <p:nvPr/>
            </p:nvCxnSpPr>
            <p:spPr>
              <a:xfrm>
                <a:off x="895003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995DC4BC-E56C-4C5E-816A-35A35D8B320D}"/>
                  </a:ext>
                </a:extLst>
              </p:cNvPr>
              <p:cNvCxnSpPr/>
              <p:nvPr/>
            </p:nvCxnSpPr>
            <p:spPr>
              <a:xfrm>
                <a:off x="919942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A9CE6A8-B71E-4EC3-BD39-4FD5EB78B577}"/>
                  </a:ext>
                </a:extLst>
              </p:cNvPr>
              <p:cNvCxnSpPr/>
              <p:nvPr/>
            </p:nvCxnSpPr>
            <p:spPr>
              <a:xfrm>
                <a:off x="944880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66953797-8B95-4125-B353-7E1E25E94E33}"/>
                  </a:ext>
                </a:extLst>
              </p:cNvPr>
              <p:cNvCxnSpPr/>
              <p:nvPr/>
            </p:nvCxnSpPr>
            <p:spPr>
              <a:xfrm>
                <a:off x="969818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48E691DE-A566-494B-A3DA-F880F8ACD088}"/>
                  </a:ext>
                </a:extLst>
              </p:cNvPr>
              <p:cNvCxnSpPr/>
              <p:nvPr/>
            </p:nvCxnSpPr>
            <p:spPr>
              <a:xfrm>
                <a:off x="994756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C1E30FE7-D61F-4B38-B771-67CB7ADA5A5B}"/>
                  </a:ext>
                </a:extLst>
              </p:cNvPr>
              <p:cNvCxnSpPr/>
              <p:nvPr/>
            </p:nvCxnSpPr>
            <p:spPr>
              <a:xfrm>
                <a:off x="1019694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8ACF2A7A-8156-4BB6-9820-F6C97F4B4455}"/>
                  </a:ext>
                </a:extLst>
              </p:cNvPr>
              <p:cNvCxnSpPr/>
              <p:nvPr/>
            </p:nvCxnSpPr>
            <p:spPr>
              <a:xfrm>
                <a:off x="1044633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6DABE4B0-DC5A-4555-B719-586687E484B2}"/>
                  </a:ext>
                </a:extLst>
              </p:cNvPr>
              <p:cNvCxnSpPr/>
              <p:nvPr/>
            </p:nvCxnSpPr>
            <p:spPr>
              <a:xfrm>
                <a:off x="1069571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228EE280-291A-433C-B2AD-A38D590C4EEE}"/>
                  </a:ext>
                </a:extLst>
              </p:cNvPr>
              <p:cNvCxnSpPr/>
              <p:nvPr/>
            </p:nvCxnSpPr>
            <p:spPr>
              <a:xfrm>
                <a:off x="1094509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97D7122C-B4FC-42C5-9D7C-7083161790B5}"/>
                  </a:ext>
                </a:extLst>
              </p:cNvPr>
              <p:cNvCxnSpPr/>
              <p:nvPr/>
            </p:nvCxnSpPr>
            <p:spPr>
              <a:xfrm>
                <a:off x="1119447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4E529704-2A46-418B-91BA-7DE9DCB7FEED}"/>
                  </a:ext>
                </a:extLst>
              </p:cNvPr>
              <p:cNvCxnSpPr/>
              <p:nvPr/>
            </p:nvCxnSpPr>
            <p:spPr>
              <a:xfrm>
                <a:off x="1144385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39B84D13-4EC9-4291-9A36-3CDB766494AB}"/>
                  </a:ext>
                </a:extLst>
              </p:cNvPr>
              <p:cNvCxnSpPr/>
              <p:nvPr/>
            </p:nvCxnSpPr>
            <p:spPr>
              <a:xfrm>
                <a:off x="1169324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2FCA4363-9D35-431F-AE5E-7F879865D681}"/>
                  </a:ext>
                </a:extLst>
              </p:cNvPr>
              <p:cNvCxnSpPr/>
              <p:nvPr/>
            </p:nvCxnSpPr>
            <p:spPr>
              <a:xfrm>
                <a:off x="1194262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BAA6CB8C-DA2D-4EBB-9AEB-7AF50013EDF7}"/>
                  </a:ext>
                </a:extLst>
              </p:cNvPr>
              <p:cNvCxnSpPr/>
              <p:nvPr/>
            </p:nvCxnSpPr>
            <p:spPr>
              <a:xfrm>
                <a:off x="1219200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D6ECF6DA-C3C5-41EC-8DDA-ADA3D769E076}"/>
                  </a:ext>
                </a:extLst>
              </p:cNvPr>
              <p:cNvCxnSpPr/>
              <p:nvPr/>
            </p:nvCxnSpPr>
            <p:spPr>
              <a:xfrm>
                <a:off x="1244138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BB2F908E-7835-4A08-B597-599042BB2D2B}"/>
                  </a:ext>
                </a:extLst>
              </p:cNvPr>
              <p:cNvCxnSpPr/>
              <p:nvPr/>
            </p:nvCxnSpPr>
            <p:spPr>
              <a:xfrm>
                <a:off x="1269076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xmlns="" id="{7EDC15E1-92A7-4F69-8315-F8DC9D097B80}"/>
                  </a:ext>
                </a:extLst>
              </p:cNvPr>
              <p:cNvCxnSpPr/>
              <p:nvPr/>
            </p:nvCxnSpPr>
            <p:spPr>
              <a:xfrm>
                <a:off x="1294015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xmlns="" id="{EA533BEA-4389-4462-B0BF-4675F64BE9AB}"/>
                  </a:ext>
                </a:extLst>
              </p:cNvPr>
              <p:cNvCxnSpPr/>
              <p:nvPr/>
            </p:nvCxnSpPr>
            <p:spPr>
              <a:xfrm>
                <a:off x="1318953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xmlns="" id="{7459980E-637D-4763-BCAB-BCE33F001C34}"/>
                  </a:ext>
                </a:extLst>
              </p:cNvPr>
              <p:cNvCxnSpPr/>
              <p:nvPr/>
            </p:nvCxnSpPr>
            <p:spPr>
              <a:xfrm>
                <a:off x="1343891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E298240F-75C4-4FC3-9B0A-763007EB5003}"/>
                  </a:ext>
                </a:extLst>
              </p:cNvPr>
              <p:cNvCxnSpPr>
                <a:cxnSpLocks/>
              </p:cNvCxnSpPr>
              <p:nvPr/>
            </p:nvCxnSpPr>
            <p:spPr>
              <a:xfrm>
                <a:off x="13688296" y="2258291"/>
                <a:ext cx="0" cy="23939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EEB1FBA9-4B2D-4E1F-9A66-90A81AE8201B}"/>
                  </a:ext>
                </a:extLst>
              </p:cNvPr>
              <p:cNvCxnSpPr>
                <a:cxnSpLocks/>
              </p:cNvCxnSpPr>
              <p:nvPr/>
            </p:nvCxnSpPr>
            <p:spPr>
              <a:xfrm flipH="1">
                <a:off x="6705601" y="252428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8E73AE44-5AEA-4544-A87A-78816D994292}"/>
                  </a:ext>
                </a:extLst>
              </p:cNvPr>
              <p:cNvCxnSpPr>
                <a:cxnSpLocks/>
              </p:cNvCxnSpPr>
              <p:nvPr/>
            </p:nvCxnSpPr>
            <p:spPr>
              <a:xfrm flipH="1">
                <a:off x="6705602" y="279027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637E9D80-4B4F-41A2-8691-6CEB023DCB9A}"/>
                  </a:ext>
                </a:extLst>
              </p:cNvPr>
              <p:cNvCxnSpPr>
                <a:cxnSpLocks/>
              </p:cNvCxnSpPr>
              <p:nvPr/>
            </p:nvCxnSpPr>
            <p:spPr>
              <a:xfrm flipH="1">
                <a:off x="6705603" y="305626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A99B5D7D-F403-492D-846C-1032D124B2B7}"/>
                  </a:ext>
                </a:extLst>
              </p:cNvPr>
              <p:cNvCxnSpPr>
                <a:cxnSpLocks/>
              </p:cNvCxnSpPr>
              <p:nvPr/>
            </p:nvCxnSpPr>
            <p:spPr>
              <a:xfrm flipH="1">
                <a:off x="6705604" y="332225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xmlns="" id="{D91723E7-AF79-4569-89E1-9CA39C11CDCC}"/>
                  </a:ext>
                </a:extLst>
              </p:cNvPr>
              <p:cNvCxnSpPr>
                <a:cxnSpLocks/>
              </p:cNvCxnSpPr>
              <p:nvPr/>
            </p:nvCxnSpPr>
            <p:spPr>
              <a:xfrm flipH="1">
                <a:off x="6705605" y="358824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xmlns="" id="{389161BB-7850-4FF8-89F1-BA7ABD3C6F3E}"/>
                  </a:ext>
                </a:extLst>
              </p:cNvPr>
              <p:cNvCxnSpPr>
                <a:cxnSpLocks/>
              </p:cNvCxnSpPr>
              <p:nvPr/>
            </p:nvCxnSpPr>
            <p:spPr>
              <a:xfrm flipH="1">
                <a:off x="6705606" y="385423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xmlns="" id="{FE14A1C0-A97C-4093-946E-5CF38A3F30C2}"/>
                  </a:ext>
                </a:extLst>
              </p:cNvPr>
              <p:cNvCxnSpPr>
                <a:cxnSpLocks/>
              </p:cNvCxnSpPr>
              <p:nvPr/>
            </p:nvCxnSpPr>
            <p:spPr>
              <a:xfrm flipH="1">
                <a:off x="6705607" y="412022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A65ABD1A-1A73-4A4F-9C19-390D67B17B45}"/>
                  </a:ext>
                </a:extLst>
              </p:cNvPr>
              <p:cNvCxnSpPr>
                <a:cxnSpLocks/>
              </p:cNvCxnSpPr>
              <p:nvPr/>
            </p:nvCxnSpPr>
            <p:spPr>
              <a:xfrm flipH="1">
                <a:off x="6705608" y="438621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46802AE1-D442-44BA-AC54-7ACEC7FE003D}"/>
                  </a:ext>
                </a:extLst>
              </p:cNvPr>
              <p:cNvCxnSpPr>
                <a:cxnSpLocks/>
              </p:cNvCxnSpPr>
              <p:nvPr/>
            </p:nvCxnSpPr>
            <p:spPr>
              <a:xfrm flipH="1">
                <a:off x="6705609" y="465220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xmlns="" id="{9365AA9A-5F34-4FC8-8DB4-86CF784C648B}"/>
                  </a:ext>
                </a:extLst>
              </p:cNvPr>
              <p:cNvCxnSpPr>
                <a:cxnSpLocks/>
              </p:cNvCxnSpPr>
              <p:nvPr/>
            </p:nvCxnSpPr>
            <p:spPr>
              <a:xfrm flipH="1">
                <a:off x="6705611" y="4918191"/>
                <a:ext cx="67333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3" name="Picture 2">
            <a:extLst>
              <a:ext uri="{FF2B5EF4-FFF2-40B4-BE49-F238E27FC236}">
                <a16:creationId xmlns:a16="http://schemas.microsoft.com/office/drawing/2014/main" xmlns="" id="{B8515AEE-2375-4353-9241-FA51BDD94DAF}"/>
              </a:ext>
            </a:extLst>
          </p:cNvPr>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437377" y="582986"/>
            <a:ext cx="2094840" cy="2932775"/>
          </a:xfrm>
          <a:prstGeom prst="rect">
            <a:avLst/>
          </a:prstGeom>
          <a:effectLst>
            <a:outerShdw blurRad="63500" sx="102000" sy="102000" algn="ctr" rotWithShape="0">
              <a:prstClr val="black">
                <a:alpha val="40000"/>
              </a:prstClr>
            </a:outerShdw>
          </a:effectLst>
        </p:spPr>
      </p:pic>
      <p:sp>
        <p:nvSpPr>
          <p:cNvPr id="106" name="TextBox 105">
            <a:extLst>
              <a:ext uri="{FF2B5EF4-FFF2-40B4-BE49-F238E27FC236}">
                <a16:creationId xmlns:a16="http://schemas.microsoft.com/office/drawing/2014/main" xmlns="" id="{D53ED4E1-1261-4BC9-B80F-9FDFAA06A823}"/>
              </a:ext>
            </a:extLst>
          </p:cNvPr>
          <p:cNvSpPr txBox="1"/>
          <p:nvPr/>
        </p:nvSpPr>
        <p:spPr>
          <a:xfrm>
            <a:off x="2868432" y="1348969"/>
            <a:ext cx="7807487" cy="2308324"/>
          </a:xfrm>
          <a:prstGeom prst="rect">
            <a:avLst/>
          </a:prstGeom>
          <a:noFill/>
        </p:spPr>
        <p:txBody>
          <a:bodyPr wrap="square" rtlCol="0">
            <a:spAutoFit/>
          </a:bodyPr>
          <a:lstStyle/>
          <a:p>
            <a:pPr algn="ctr"/>
            <a:r>
              <a:rPr lang="en-US" sz="2400" dirty="0" err="1" smtClean="0">
                <a:latin typeface="Dashing Unicorn" panose="02000500000000000000" pitchFamily="2" charset="0"/>
              </a:rPr>
              <a:t>Untuk</a:t>
            </a:r>
            <a:r>
              <a:rPr lang="en-US" sz="2400" dirty="0" smtClean="0">
                <a:latin typeface="Dashing Unicorn" panose="02000500000000000000" pitchFamily="2" charset="0"/>
              </a:rPr>
              <a:t> </a:t>
            </a:r>
            <a:r>
              <a:rPr lang="en-US" sz="2400" dirty="0" err="1" smtClean="0">
                <a:latin typeface="Dashing Unicorn" panose="02000500000000000000" pitchFamily="2" charset="0"/>
              </a:rPr>
              <a:t>perbandingannya</a:t>
            </a:r>
            <a:r>
              <a:rPr lang="en-US" sz="2400" dirty="0" smtClean="0">
                <a:latin typeface="Dashing Unicorn" panose="02000500000000000000" pitchFamily="2" charset="0"/>
              </a:rPr>
              <a:t>, </a:t>
            </a:r>
            <a:r>
              <a:rPr lang="en-US" sz="2400" dirty="0" err="1" smtClean="0">
                <a:latin typeface="Dashing Unicorn" panose="02000500000000000000" pitchFamily="2" charset="0"/>
              </a:rPr>
              <a:t>kita</a:t>
            </a:r>
            <a:r>
              <a:rPr lang="en-US" sz="2400" dirty="0" smtClean="0">
                <a:latin typeface="Dashing Unicorn" panose="02000500000000000000" pitchFamily="2" charset="0"/>
              </a:rPr>
              <a:t> </a:t>
            </a:r>
            <a:r>
              <a:rPr lang="en-US" sz="2400" dirty="0" err="1" smtClean="0">
                <a:latin typeface="Dashing Unicorn" panose="02000500000000000000" pitchFamily="2" charset="0"/>
              </a:rPr>
              <a:t>bisa</a:t>
            </a:r>
            <a:r>
              <a:rPr lang="en-US" sz="2400" dirty="0" smtClean="0">
                <a:latin typeface="Dashing Unicorn" panose="02000500000000000000" pitchFamily="2" charset="0"/>
              </a:rPr>
              <a:t> </a:t>
            </a:r>
            <a:r>
              <a:rPr lang="en-US" sz="2400" dirty="0" err="1" smtClean="0">
                <a:latin typeface="Dashing Unicorn" panose="02000500000000000000" pitchFamily="2" charset="0"/>
              </a:rPr>
              <a:t>mengibaratkan</a:t>
            </a:r>
            <a:r>
              <a:rPr lang="en-US" sz="2400" dirty="0" smtClean="0">
                <a:latin typeface="Dashing Unicorn" panose="02000500000000000000" pitchFamily="2" charset="0"/>
              </a:rPr>
              <a:t> </a:t>
            </a:r>
            <a:r>
              <a:rPr lang="en-US" sz="2400" dirty="0" err="1" smtClean="0">
                <a:latin typeface="Dashing Unicorn" panose="02000500000000000000" pitchFamily="2" charset="0"/>
              </a:rPr>
              <a:t>seperti</a:t>
            </a:r>
            <a:r>
              <a:rPr lang="en-US" sz="2400" dirty="0" smtClean="0">
                <a:latin typeface="Dashing Unicorn" panose="02000500000000000000" pitchFamily="2" charset="0"/>
              </a:rPr>
              <a:t> </a:t>
            </a:r>
            <a:r>
              <a:rPr lang="en-US" sz="2400" dirty="0" err="1" smtClean="0">
                <a:latin typeface="Dashing Unicorn" panose="02000500000000000000" pitchFamily="2" charset="0"/>
              </a:rPr>
              <a:t>saat</a:t>
            </a:r>
            <a:r>
              <a:rPr lang="en-US" sz="2400" dirty="0" smtClean="0">
                <a:latin typeface="Dashing Unicorn" panose="02000500000000000000" pitchFamily="2" charset="0"/>
              </a:rPr>
              <a:t> </a:t>
            </a:r>
            <a:r>
              <a:rPr lang="en-US" sz="2400" dirty="0" err="1" smtClean="0">
                <a:latin typeface="Dashing Unicorn" panose="02000500000000000000" pitchFamily="2" charset="0"/>
              </a:rPr>
              <a:t>buah</a:t>
            </a:r>
            <a:r>
              <a:rPr lang="en-US" sz="2400" dirty="0" smtClean="0">
                <a:latin typeface="Dashing Unicorn" panose="02000500000000000000" pitchFamily="2" charset="0"/>
              </a:rPr>
              <a:t> </a:t>
            </a:r>
            <a:r>
              <a:rPr lang="en-US" sz="2400" dirty="0" err="1" smtClean="0">
                <a:latin typeface="Dashing Unicorn" panose="02000500000000000000" pitchFamily="2" charset="0"/>
              </a:rPr>
              <a:t>mangga</a:t>
            </a:r>
            <a:r>
              <a:rPr lang="en-US" sz="2400" dirty="0" smtClean="0">
                <a:latin typeface="Dashing Unicorn" panose="02000500000000000000" pitchFamily="2" charset="0"/>
              </a:rPr>
              <a:t> yang </a:t>
            </a:r>
            <a:r>
              <a:rPr lang="en-US" sz="2400" dirty="0" err="1" smtClean="0">
                <a:latin typeface="Dashing Unicorn" panose="02000500000000000000" pitchFamily="2" charset="0"/>
              </a:rPr>
              <a:t>berada</a:t>
            </a:r>
            <a:r>
              <a:rPr lang="en-US" sz="2400" dirty="0" smtClean="0">
                <a:latin typeface="Dashing Unicorn" panose="02000500000000000000" pitchFamily="2" charset="0"/>
              </a:rPr>
              <a:t> </a:t>
            </a:r>
            <a:r>
              <a:rPr lang="en-US" sz="2400" dirty="0" err="1" smtClean="0">
                <a:latin typeface="Dashing Unicorn" panose="02000500000000000000" pitchFamily="2" charset="0"/>
              </a:rPr>
              <a:t>di</a:t>
            </a:r>
            <a:r>
              <a:rPr lang="en-US" sz="2400" dirty="0" smtClean="0">
                <a:latin typeface="Dashing Unicorn" panose="02000500000000000000" pitchFamily="2" charset="0"/>
              </a:rPr>
              <a:t> </a:t>
            </a:r>
            <a:r>
              <a:rPr lang="en-US" sz="2400" dirty="0" err="1" smtClean="0">
                <a:latin typeface="Dashing Unicorn" panose="02000500000000000000" pitchFamily="2" charset="0"/>
              </a:rPr>
              <a:t>tangkainya</a:t>
            </a:r>
            <a:r>
              <a:rPr lang="en-US" sz="2400" dirty="0" smtClean="0">
                <a:latin typeface="Dashing Unicorn" panose="02000500000000000000" pitchFamily="2" charset="0"/>
              </a:rPr>
              <a:t>. </a:t>
            </a:r>
            <a:r>
              <a:rPr lang="en-US" sz="2400" dirty="0" err="1" smtClean="0">
                <a:latin typeface="Dashing Unicorn" panose="02000500000000000000" pitchFamily="2" charset="0"/>
              </a:rPr>
              <a:t>Buah</a:t>
            </a:r>
            <a:r>
              <a:rPr lang="en-US" sz="2400" dirty="0" smtClean="0">
                <a:latin typeface="Dashing Unicorn" panose="02000500000000000000" pitchFamily="2" charset="0"/>
              </a:rPr>
              <a:t> </a:t>
            </a:r>
            <a:r>
              <a:rPr lang="en-US" sz="2400" dirty="0" err="1" smtClean="0">
                <a:latin typeface="Dashing Unicorn" panose="02000500000000000000" pitchFamily="2" charset="0"/>
              </a:rPr>
              <a:t>mangga</a:t>
            </a:r>
            <a:r>
              <a:rPr lang="en-US" sz="2400" dirty="0" smtClean="0">
                <a:latin typeface="Dashing Unicorn" panose="02000500000000000000" pitchFamily="2" charset="0"/>
              </a:rPr>
              <a:t> </a:t>
            </a:r>
            <a:r>
              <a:rPr lang="en-US" sz="2400" dirty="0" err="1" smtClean="0">
                <a:latin typeface="Dashing Unicorn" panose="02000500000000000000" pitchFamily="2" charset="0"/>
              </a:rPr>
              <a:t>memiliki</a:t>
            </a:r>
            <a:r>
              <a:rPr lang="en-US" sz="2400" dirty="0" smtClean="0">
                <a:latin typeface="Dashing Unicorn" panose="02000500000000000000" pitchFamily="2" charset="0"/>
              </a:rPr>
              <a:t> </a:t>
            </a:r>
            <a:r>
              <a:rPr lang="en-US" sz="2400" dirty="0" err="1" smtClean="0">
                <a:latin typeface="Dashing Unicorn" panose="02000500000000000000" pitchFamily="2" charset="0"/>
              </a:rPr>
              <a:t>energi</a:t>
            </a:r>
            <a:r>
              <a:rPr lang="en-US" sz="2400" dirty="0" smtClean="0">
                <a:latin typeface="Dashing Unicorn" panose="02000500000000000000" pitchFamily="2" charset="0"/>
              </a:rPr>
              <a:t> </a:t>
            </a:r>
            <a:r>
              <a:rPr lang="en-US" sz="2400" dirty="0" err="1" smtClean="0">
                <a:latin typeface="Dashing Unicorn" panose="02000500000000000000" pitchFamily="2" charset="0"/>
              </a:rPr>
              <a:t>potensial</a:t>
            </a:r>
            <a:r>
              <a:rPr lang="en-US" sz="2400" dirty="0" smtClean="0">
                <a:latin typeface="Dashing Unicorn" panose="02000500000000000000" pitchFamily="2" charset="0"/>
              </a:rPr>
              <a:t> </a:t>
            </a:r>
            <a:r>
              <a:rPr lang="en-US" sz="2400" dirty="0" err="1" smtClean="0">
                <a:latin typeface="Dashing Unicorn" panose="02000500000000000000" pitchFamily="2" charset="0"/>
              </a:rPr>
              <a:t>gravitasi</a:t>
            </a:r>
            <a:r>
              <a:rPr lang="en-US" sz="2400" dirty="0" smtClean="0">
                <a:latin typeface="Dashing Unicorn" panose="02000500000000000000" pitchFamily="2" charset="0"/>
              </a:rPr>
              <a:t>, </a:t>
            </a:r>
            <a:r>
              <a:rPr lang="en-US" sz="2400" dirty="0" err="1" smtClean="0">
                <a:latin typeface="Dashing Unicorn" panose="02000500000000000000" pitchFamily="2" charset="0"/>
              </a:rPr>
              <a:t>namun</a:t>
            </a:r>
            <a:r>
              <a:rPr lang="en-US" sz="2400" dirty="0" smtClean="0">
                <a:latin typeface="Dashing Unicorn" panose="02000500000000000000" pitchFamily="2" charset="0"/>
              </a:rPr>
              <a:t> </a:t>
            </a:r>
            <a:r>
              <a:rPr lang="en-US" sz="2400" dirty="0" err="1" smtClean="0">
                <a:latin typeface="Dashing Unicorn" panose="02000500000000000000" pitchFamily="2" charset="0"/>
              </a:rPr>
              <a:t>tidak</a:t>
            </a:r>
            <a:r>
              <a:rPr lang="en-US" sz="2400" dirty="0" smtClean="0">
                <a:latin typeface="Dashing Unicorn" panose="02000500000000000000" pitchFamily="2" charset="0"/>
              </a:rPr>
              <a:t> </a:t>
            </a:r>
            <a:r>
              <a:rPr lang="en-US" sz="2400" dirty="0" err="1" smtClean="0">
                <a:latin typeface="Dashing Unicorn" panose="02000500000000000000" pitchFamily="2" charset="0"/>
              </a:rPr>
              <a:t>bisa</a:t>
            </a:r>
            <a:r>
              <a:rPr lang="en-US" sz="2400" dirty="0" smtClean="0">
                <a:latin typeface="Dashing Unicorn" panose="02000500000000000000" pitchFamily="2" charset="0"/>
              </a:rPr>
              <a:t> </a:t>
            </a:r>
            <a:r>
              <a:rPr lang="en-US" sz="2400" dirty="0" err="1" smtClean="0">
                <a:latin typeface="Dashing Unicorn" panose="02000500000000000000" pitchFamily="2" charset="0"/>
              </a:rPr>
              <a:t>diketahui</a:t>
            </a:r>
            <a:r>
              <a:rPr lang="en-US" sz="2400" dirty="0" smtClean="0">
                <a:latin typeface="Dashing Unicorn" panose="02000500000000000000" pitchFamily="2" charset="0"/>
              </a:rPr>
              <a:t> </a:t>
            </a:r>
            <a:r>
              <a:rPr lang="en-US" sz="2400" dirty="0" err="1" smtClean="0">
                <a:latin typeface="Dashing Unicorn" panose="02000500000000000000" pitchFamily="2" charset="0"/>
              </a:rPr>
              <a:t>berapa</a:t>
            </a:r>
            <a:r>
              <a:rPr lang="en-US" sz="2400" dirty="0" smtClean="0">
                <a:latin typeface="Dashing Unicorn" panose="02000500000000000000" pitchFamily="2" charset="0"/>
              </a:rPr>
              <a:t> </a:t>
            </a:r>
            <a:r>
              <a:rPr lang="en-US" sz="2400" dirty="0" err="1" smtClean="0">
                <a:latin typeface="Dashing Unicorn" panose="02000500000000000000" pitchFamily="2" charset="0"/>
              </a:rPr>
              <a:t>nilainya</a:t>
            </a:r>
            <a:r>
              <a:rPr lang="en-US" sz="2400" dirty="0" smtClean="0">
                <a:latin typeface="Dashing Unicorn" panose="02000500000000000000" pitchFamily="2" charset="0"/>
              </a:rPr>
              <a:t>. </a:t>
            </a:r>
            <a:r>
              <a:rPr lang="en-US" sz="2400" dirty="0" err="1" smtClean="0">
                <a:latin typeface="Dashing Unicorn" panose="02000500000000000000" pitchFamily="2" charset="0"/>
              </a:rPr>
              <a:t>Jika</a:t>
            </a:r>
            <a:r>
              <a:rPr lang="en-US" sz="2400" dirty="0" smtClean="0">
                <a:latin typeface="Dashing Unicorn" panose="02000500000000000000" pitchFamily="2" charset="0"/>
              </a:rPr>
              <a:t> </a:t>
            </a:r>
            <a:r>
              <a:rPr lang="en-US" sz="2400" dirty="0" err="1" smtClean="0">
                <a:latin typeface="Dashing Unicorn" panose="02000500000000000000" pitchFamily="2" charset="0"/>
              </a:rPr>
              <a:t>buah</a:t>
            </a:r>
            <a:r>
              <a:rPr lang="en-US" sz="2400" dirty="0" smtClean="0">
                <a:latin typeface="Dashing Unicorn" panose="02000500000000000000" pitchFamily="2" charset="0"/>
              </a:rPr>
              <a:t> </a:t>
            </a:r>
            <a:r>
              <a:rPr lang="en-US" sz="2400" dirty="0" err="1" smtClean="0">
                <a:latin typeface="Dashing Unicorn" panose="02000500000000000000" pitchFamily="2" charset="0"/>
              </a:rPr>
              <a:t>mangga</a:t>
            </a:r>
            <a:r>
              <a:rPr lang="en-US" sz="2400" dirty="0" smtClean="0">
                <a:latin typeface="Dashing Unicorn" panose="02000500000000000000" pitchFamily="2" charset="0"/>
              </a:rPr>
              <a:t> </a:t>
            </a:r>
            <a:r>
              <a:rPr lang="en-US" sz="2400" dirty="0" err="1" smtClean="0">
                <a:latin typeface="Dashing Unicorn" panose="02000500000000000000" pitchFamily="2" charset="0"/>
              </a:rPr>
              <a:t>dipercepat</a:t>
            </a:r>
            <a:r>
              <a:rPr lang="en-US" sz="2400" dirty="0" smtClean="0">
                <a:latin typeface="Dashing Unicorn" panose="02000500000000000000" pitchFamily="2" charset="0"/>
              </a:rPr>
              <a:t> </a:t>
            </a:r>
            <a:r>
              <a:rPr lang="en-US" sz="2400" dirty="0" err="1" smtClean="0">
                <a:latin typeface="Dashing Unicorn" panose="02000500000000000000" pitchFamily="2" charset="0"/>
              </a:rPr>
              <a:t>ke</a:t>
            </a:r>
            <a:r>
              <a:rPr lang="en-US" sz="2400" dirty="0" smtClean="0">
                <a:latin typeface="Dashing Unicorn" panose="02000500000000000000" pitchFamily="2" charset="0"/>
              </a:rPr>
              <a:t> </a:t>
            </a:r>
            <a:r>
              <a:rPr lang="en-US" sz="2400" dirty="0" err="1" smtClean="0">
                <a:latin typeface="Dashing Unicorn" panose="02000500000000000000" pitchFamily="2" charset="0"/>
              </a:rPr>
              <a:t>tanah</a:t>
            </a:r>
            <a:r>
              <a:rPr lang="en-US" sz="2400" dirty="0" smtClean="0">
                <a:latin typeface="Dashing Unicorn" panose="02000500000000000000" pitchFamily="2" charset="0"/>
              </a:rPr>
              <a:t> </a:t>
            </a:r>
            <a:r>
              <a:rPr lang="en-US" sz="2400" dirty="0" err="1" smtClean="0">
                <a:latin typeface="Dashing Unicorn" panose="02000500000000000000" pitchFamily="2" charset="0"/>
              </a:rPr>
              <a:t>dengan</a:t>
            </a:r>
            <a:r>
              <a:rPr lang="en-US" sz="2400" dirty="0" smtClean="0">
                <a:latin typeface="Dashing Unicorn" panose="02000500000000000000" pitchFamily="2" charset="0"/>
              </a:rPr>
              <a:t> </a:t>
            </a:r>
            <a:r>
              <a:rPr lang="en-US" sz="2400" dirty="0" err="1" smtClean="0">
                <a:latin typeface="Dashing Unicorn" panose="02000500000000000000" pitchFamily="2" charset="0"/>
              </a:rPr>
              <a:t>gaya</a:t>
            </a:r>
            <a:r>
              <a:rPr lang="en-US" sz="2400" dirty="0" smtClean="0">
                <a:latin typeface="Dashing Unicorn" panose="02000500000000000000" pitchFamily="2" charset="0"/>
              </a:rPr>
              <a:t> </a:t>
            </a:r>
            <a:r>
              <a:rPr lang="en-US" sz="2400" dirty="0" err="1" smtClean="0">
                <a:latin typeface="Dashing Unicorn" panose="02000500000000000000" pitchFamily="2" charset="0"/>
              </a:rPr>
              <a:t>gravitasi</a:t>
            </a:r>
            <a:r>
              <a:rPr lang="en-US" sz="2400" dirty="0" smtClean="0">
                <a:latin typeface="Dashing Unicorn" panose="02000500000000000000" pitchFamily="2" charset="0"/>
              </a:rPr>
              <a:t>, </a:t>
            </a:r>
            <a:r>
              <a:rPr lang="en-US" sz="2400" dirty="0" err="1" smtClean="0">
                <a:latin typeface="Dashing Unicorn" panose="02000500000000000000" pitchFamily="2" charset="0"/>
              </a:rPr>
              <a:t>maka</a:t>
            </a:r>
            <a:r>
              <a:rPr lang="en-US" sz="2400" dirty="0" smtClean="0">
                <a:latin typeface="Dashing Unicorn" panose="02000500000000000000" pitchFamily="2" charset="0"/>
              </a:rPr>
              <a:t> </a:t>
            </a:r>
            <a:r>
              <a:rPr lang="en-US" sz="2400" dirty="0" err="1" smtClean="0">
                <a:latin typeface="Dashing Unicorn" panose="02000500000000000000" pitchFamily="2" charset="0"/>
              </a:rPr>
              <a:t>berkurangnya</a:t>
            </a:r>
            <a:r>
              <a:rPr lang="en-US" sz="2400" dirty="0" smtClean="0">
                <a:latin typeface="Dashing Unicorn" panose="02000500000000000000" pitchFamily="2" charset="0"/>
              </a:rPr>
              <a:t> </a:t>
            </a:r>
            <a:r>
              <a:rPr lang="en-US" sz="2400" dirty="0" err="1" smtClean="0">
                <a:latin typeface="Dashing Unicorn" panose="02000500000000000000" pitchFamily="2" charset="0"/>
              </a:rPr>
              <a:t>energi</a:t>
            </a:r>
            <a:r>
              <a:rPr lang="en-US" sz="2400" dirty="0" smtClean="0">
                <a:latin typeface="Dashing Unicorn" panose="02000500000000000000" pitchFamily="2" charset="0"/>
              </a:rPr>
              <a:t> </a:t>
            </a:r>
            <a:r>
              <a:rPr lang="en-US" sz="2400" dirty="0" err="1" smtClean="0">
                <a:latin typeface="Dashing Unicorn" panose="02000500000000000000" pitchFamily="2" charset="0"/>
              </a:rPr>
              <a:t>potensial</a:t>
            </a:r>
            <a:r>
              <a:rPr lang="en-US" sz="2400" dirty="0" smtClean="0">
                <a:latin typeface="Dashing Unicorn" panose="02000500000000000000" pitchFamily="2" charset="0"/>
              </a:rPr>
              <a:t> </a:t>
            </a:r>
            <a:r>
              <a:rPr lang="en-US" sz="2400" dirty="0" err="1" smtClean="0">
                <a:latin typeface="Dashing Unicorn" panose="02000500000000000000" pitchFamily="2" charset="0"/>
              </a:rPr>
              <a:t>gravitasi</a:t>
            </a:r>
            <a:r>
              <a:rPr lang="en-US" sz="2400" dirty="0" smtClean="0">
                <a:latin typeface="Dashing Unicorn" panose="02000500000000000000" pitchFamily="2" charset="0"/>
              </a:rPr>
              <a:t> </a:t>
            </a:r>
            <a:r>
              <a:rPr lang="en-US" sz="2400" dirty="0" err="1" smtClean="0">
                <a:latin typeface="Dashing Unicorn" panose="02000500000000000000" pitchFamily="2" charset="0"/>
              </a:rPr>
              <a:t>dari</a:t>
            </a:r>
            <a:r>
              <a:rPr lang="en-US" sz="2400" dirty="0" smtClean="0">
                <a:latin typeface="Dashing Unicorn" panose="02000500000000000000" pitchFamily="2" charset="0"/>
              </a:rPr>
              <a:t> </a:t>
            </a:r>
            <a:r>
              <a:rPr lang="en-US" sz="2400" dirty="0" err="1" smtClean="0">
                <a:latin typeface="Dashing Unicorn" panose="02000500000000000000" pitchFamily="2" charset="0"/>
              </a:rPr>
              <a:t>buah</a:t>
            </a:r>
            <a:r>
              <a:rPr lang="en-US" sz="2400" dirty="0" smtClean="0">
                <a:latin typeface="Dashing Unicorn" panose="02000500000000000000" pitchFamily="2" charset="0"/>
              </a:rPr>
              <a:t> </a:t>
            </a:r>
            <a:r>
              <a:rPr lang="en-US" sz="2400" dirty="0" err="1" smtClean="0">
                <a:latin typeface="Dashing Unicorn" panose="02000500000000000000" pitchFamily="2" charset="0"/>
              </a:rPr>
              <a:t>mangga</a:t>
            </a:r>
            <a:r>
              <a:rPr lang="en-US" sz="2400" dirty="0" smtClean="0">
                <a:latin typeface="Dashing Unicorn" panose="02000500000000000000" pitchFamily="2" charset="0"/>
              </a:rPr>
              <a:t> </a:t>
            </a:r>
            <a:r>
              <a:rPr lang="en-US" sz="2400" dirty="0" err="1" smtClean="0">
                <a:latin typeface="Dashing Unicorn" panose="02000500000000000000" pitchFamily="2" charset="0"/>
              </a:rPr>
              <a:t>bisa</a:t>
            </a:r>
            <a:r>
              <a:rPr lang="en-US" sz="2400" dirty="0" smtClean="0">
                <a:latin typeface="Dashing Unicorn" panose="02000500000000000000" pitchFamily="2" charset="0"/>
              </a:rPr>
              <a:t> </a:t>
            </a:r>
            <a:r>
              <a:rPr lang="en-US" sz="2400" dirty="0" err="1" smtClean="0">
                <a:latin typeface="Dashing Unicorn" panose="02000500000000000000" pitchFamily="2" charset="0"/>
              </a:rPr>
              <a:t>diketahui</a:t>
            </a:r>
            <a:r>
              <a:rPr lang="en-US" sz="2400" dirty="0" smtClean="0">
                <a:latin typeface="Dashing Unicorn" panose="02000500000000000000" pitchFamily="2" charset="0"/>
              </a:rPr>
              <a:t> </a:t>
            </a:r>
            <a:r>
              <a:rPr lang="en-US" sz="2400" dirty="0" err="1" smtClean="0">
                <a:latin typeface="Dashing Unicorn" panose="02000500000000000000" pitchFamily="2" charset="0"/>
              </a:rPr>
              <a:t>lewat</a:t>
            </a:r>
            <a:r>
              <a:rPr lang="en-US" sz="2400" dirty="0" smtClean="0">
                <a:latin typeface="Dashing Unicorn" panose="02000500000000000000" pitchFamily="2" charset="0"/>
              </a:rPr>
              <a:t> </a:t>
            </a:r>
            <a:r>
              <a:rPr lang="en-US" sz="2400" dirty="0" err="1" smtClean="0">
                <a:latin typeface="Dashing Unicorn" panose="02000500000000000000" pitchFamily="2" charset="0"/>
              </a:rPr>
              <a:t>perhitungan</a:t>
            </a:r>
            <a:r>
              <a:rPr lang="en-US" sz="2400" dirty="0" smtClean="0">
                <a:latin typeface="Dashing Unicorn" panose="02000500000000000000" pitchFamily="2" charset="0"/>
              </a:rPr>
              <a:t> </a:t>
            </a:r>
            <a:r>
              <a:rPr lang="en-US" sz="2400" dirty="0" err="1" smtClean="0">
                <a:latin typeface="Dashing Unicorn" panose="02000500000000000000" pitchFamily="2" charset="0"/>
              </a:rPr>
              <a:t>tertentu</a:t>
            </a:r>
            <a:r>
              <a:rPr lang="en-US" sz="2400" dirty="0" smtClean="0">
                <a:latin typeface="Dashing Unicorn" panose="02000500000000000000" pitchFamily="2" charset="0"/>
              </a:rPr>
              <a:t>.</a:t>
            </a:r>
            <a:endParaRPr lang="en-US" sz="2400" dirty="0">
              <a:latin typeface="Dashing Unicorn" panose="02000500000000000000" pitchFamily="2" charset="0"/>
            </a:endParaRPr>
          </a:p>
        </p:txBody>
      </p:sp>
      <p:grpSp>
        <p:nvGrpSpPr>
          <p:cNvPr id="107" name="Group 106">
            <a:extLst>
              <a:ext uri="{FF2B5EF4-FFF2-40B4-BE49-F238E27FC236}">
                <a16:creationId xmlns:a16="http://schemas.microsoft.com/office/drawing/2014/main" xmlns="" id="{AD8FAA42-00D7-4CC0-A477-60880AB1E1F1}"/>
              </a:ext>
            </a:extLst>
          </p:cNvPr>
          <p:cNvGrpSpPr/>
          <p:nvPr/>
        </p:nvGrpSpPr>
        <p:grpSpPr>
          <a:xfrm flipH="1">
            <a:off x="320634" y="4139254"/>
            <a:ext cx="9640193" cy="2356776"/>
            <a:chOff x="6489688" y="2258290"/>
            <a:chExt cx="7913284" cy="2914960"/>
          </a:xfrm>
        </p:grpSpPr>
        <p:sp>
          <p:nvSpPr>
            <p:cNvPr id="108" name="Rectangle: Folded Corner 107">
              <a:extLst>
                <a:ext uri="{FF2B5EF4-FFF2-40B4-BE49-F238E27FC236}">
                  <a16:creationId xmlns:a16="http://schemas.microsoft.com/office/drawing/2014/main" xmlns="" id="{F00F6715-3FBF-4397-86BA-B2DD02C107F1}"/>
                </a:ext>
              </a:extLst>
            </p:cNvPr>
            <p:cNvSpPr/>
            <p:nvPr/>
          </p:nvSpPr>
          <p:spPr>
            <a:xfrm>
              <a:off x="6489688" y="2258291"/>
              <a:ext cx="7913284" cy="2914959"/>
            </a:xfrm>
            <a:prstGeom prst="foldedCorner">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xmlns="" id="{6DBF9BFF-D6C4-4C27-9F9B-152941783D03}"/>
                </a:ext>
              </a:extLst>
            </p:cNvPr>
            <p:cNvGrpSpPr/>
            <p:nvPr/>
          </p:nvGrpSpPr>
          <p:grpSpPr>
            <a:xfrm>
              <a:off x="6489689" y="2258290"/>
              <a:ext cx="7913283" cy="2914959"/>
              <a:chOff x="6705600" y="2258291"/>
              <a:chExt cx="7190517" cy="2914959"/>
            </a:xfrm>
          </p:grpSpPr>
          <p:cxnSp>
            <p:nvCxnSpPr>
              <p:cNvPr id="110" name="Straight Connector 109">
                <a:extLst>
                  <a:ext uri="{FF2B5EF4-FFF2-40B4-BE49-F238E27FC236}">
                    <a16:creationId xmlns:a16="http://schemas.microsoft.com/office/drawing/2014/main" xmlns="" id="{0D253545-DD52-48A5-B529-CE3800AB0B7A}"/>
                  </a:ext>
                </a:extLst>
              </p:cNvPr>
              <p:cNvCxnSpPr/>
              <p:nvPr/>
            </p:nvCxnSpPr>
            <p:spPr>
              <a:xfrm>
                <a:off x="670560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xmlns="" id="{8B2D359D-5F6F-4F6F-99AC-DD1966DD8F94}"/>
                  </a:ext>
                </a:extLst>
              </p:cNvPr>
              <p:cNvCxnSpPr/>
              <p:nvPr/>
            </p:nvCxnSpPr>
            <p:spPr>
              <a:xfrm>
                <a:off x="695498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xmlns="" id="{82865D98-69E5-4604-9F06-54D45C9EAFA9}"/>
                  </a:ext>
                </a:extLst>
              </p:cNvPr>
              <p:cNvCxnSpPr/>
              <p:nvPr/>
            </p:nvCxnSpPr>
            <p:spPr>
              <a:xfrm>
                <a:off x="720436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xmlns="" id="{B3951743-F2AB-4C21-AEAA-A46F1245A1F3}"/>
                  </a:ext>
                </a:extLst>
              </p:cNvPr>
              <p:cNvCxnSpPr/>
              <p:nvPr/>
            </p:nvCxnSpPr>
            <p:spPr>
              <a:xfrm>
                <a:off x="745374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xmlns="" id="{346B164B-A28E-4DE0-8C72-EA170C1945E0}"/>
                  </a:ext>
                </a:extLst>
              </p:cNvPr>
              <p:cNvCxnSpPr/>
              <p:nvPr/>
            </p:nvCxnSpPr>
            <p:spPr>
              <a:xfrm>
                <a:off x="770312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xmlns="" id="{7C20C03D-0DEA-4107-997C-470C69C7F72C}"/>
                  </a:ext>
                </a:extLst>
              </p:cNvPr>
              <p:cNvCxnSpPr/>
              <p:nvPr/>
            </p:nvCxnSpPr>
            <p:spPr>
              <a:xfrm>
                <a:off x="795251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xmlns="" id="{DED0977A-C004-480E-8A6D-E2A60E87AA01}"/>
                  </a:ext>
                </a:extLst>
              </p:cNvPr>
              <p:cNvCxnSpPr/>
              <p:nvPr/>
            </p:nvCxnSpPr>
            <p:spPr>
              <a:xfrm>
                <a:off x="820189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xmlns="" id="{E02D6489-A9C9-47C9-94CB-B1796842993D}"/>
                  </a:ext>
                </a:extLst>
              </p:cNvPr>
              <p:cNvCxnSpPr/>
              <p:nvPr/>
            </p:nvCxnSpPr>
            <p:spPr>
              <a:xfrm>
                <a:off x="845127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xmlns="" id="{A03E975C-44E6-4397-B2B3-1280A0E599E2}"/>
                  </a:ext>
                </a:extLst>
              </p:cNvPr>
              <p:cNvCxnSpPr/>
              <p:nvPr/>
            </p:nvCxnSpPr>
            <p:spPr>
              <a:xfrm>
                <a:off x="870065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xmlns="" id="{6499E2DF-D511-41DD-8E22-9BCD3FEBD861}"/>
                  </a:ext>
                </a:extLst>
              </p:cNvPr>
              <p:cNvCxnSpPr/>
              <p:nvPr/>
            </p:nvCxnSpPr>
            <p:spPr>
              <a:xfrm>
                <a:off x="895003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xmlns="" id="{DE29BF41-BE1E-4D82-98FC-CB9A7692F00A}"/>
                  </a:ext>
                </a:extLst>
              </p:cNvPr>
              <p:cNvCxnSpPr/>
              <p:nvPr/>
            </p:nvCxnSpPr>
            <p:spPr>
              <a:xfrm>
                <a:off x="919942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xmlns="" id="{9417BEE7-2256-4F81-AEAB-76D9FDB25A1D}"/>
                  </a:ext>
                </a:extLst>
              </p:cNvPr>
              <p:cNvCxnSpPr/>
              <p:nvPr/>
            </p:nvCxnSpPr>
            <p:spPr>
              <a:xfrm>
                <a:off x="944880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xmlns="" id="{D8BC0469-3E0C-4A67-99B8-1ED5D121C78C}"/>
                  </a:ext>
                </a:extLst>
              </p:cNvPr>
              <p:cNvCxnSpPr/>
              <p:nvPr/>
            </p:nvCxnSpPr>
            <p:spPr>
              <a:xfrm>
                <a:off x="969818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xmlns="" id="{FDA5B841-710F-4843-98E9-0C4604AA63CC}"/>
                  </a:ext>
                </a:extLst>
              </p:cNvPr>
              <p:cNvCxnSpPr/>
              <p:nvPr/>
            </p:nvCxnSpPr>
            <p:spPr>
              <a:xfrm>
                <a:off x="994756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xmlns="" id="{1160E8EA-ED6F-4CB3-873B-3997C61F8254}"/>
                  </a:ext>
                </a:extLst>
              </p:cNvPr>
              <p:cNvCxnSpPr/>
              <p:nvPr/>
            </p:nvCxnSpPr>
            <p:spPr>
              <a:xfrm>
                <a:off x="1019694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xmlns="" id="{5DDF7B4C-6571-4BBC-86FA-75CDB06C6469}"/>
                  </a:ext>
                </a:extLst>
              </p:cNvPr>
              <p:cNvCxnSpPr/>
              <p:nvPr/>
            </p:nvCxnSpPr>
            <p:spPr>
              <a:xfrm>
                <a:off x="1044633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xmlns="" id="{14B06C82-E79A-49C4-95BE-2E04C1C70677}"/>
                  </a:ext>
                </a:extLst>
              </p:cNvPr>
              <p:cNvCxnSpPr/>
              <p:nvPr/>
            </p:nvCxnSpPr>
            <p:spPr>
              <a:xfrm>
                <a:off x="1069571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xmlns="" id="{55FAA7A2-0022-49C7-8F46-61E4ECEE1D4A}"/>
                  </a:ext>
                </a:extLst>
              </p:cNvPr>
              <p:cNvCxnSpPr/>
              <p:nvPr/>
            </p:nvCxnSpPr>
            <p:spPr>
              <a:xfrm>
                <a:off x="1094509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xmlns="" id="{891D0C4B-2C32-4185-A919-96046FC328A3}"/>
                  </a:ext>
                </a:extLst>
              </p:cNvPr>
              <p:cNvCxnSpPr/>
              <p:nvPr/>
            </p:nvCxnSpPr>
            <p:spPr>
              <a:xfrm>
                <a:off x="1119447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xmlns="" id="{7D4E7878-0677-421A-9E9A-ADD139EAB563}"/>
                  </a:ext>
                </a:extLst>
              </p:cNvPr>
              <p:cNvCxnSpPr/>
              <p:nvPr/>
            </p:nvCxnSpPr>
            <p:spPr>
              <a:xfrm>
                <a:off x="1144385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xmlns="" id="{173CF0F4-E1A6-462D-9EF7-8963D774D417}"/>
                  </a:ext>
                </a:extLst>
              </p:cNvPr>
              <p:cNvCxnSpPr/>
              <p:nvPr/>
            </p:nvCxnSpPr>
            <p:spPr>
              <a:xfrm>
                <a:off x="1169324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xmlns="" id="{F95547DB-FA6C-43E1-BE86-4B3437B1BEBE}"/>
                  </a:ext>
                </a:extLst>
              </p:cNvPr>
              <p:cNvCxnSpPr/>
              <p:nvPr/>
            </p:nvCxnSpPr>
            <p:spPr>
              <a:xfrm>
                <a:off x="1194262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xmlns="" id="{442FD2AB-109E-4468-AAC6-5F1BD9AEFADD}"/>
                  </a:ext>
                </a:extLst>
              </p:cNvPr>
              <p:cNvCxnSpPr/>
              <p:nvPr/>
            </p:nvCxnSpPr>
            <p:spPr>
              <a:xfrm>
                <a:off x="1219200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xmlns="" id="{3226AAA2-FCB2-4E9C-B429-D7ABE211021F}"/>
                  </a:ext>
                </a:extLst>
              </p:cNvPr>
              <p:cNvCxnSpPr/>
              <p:nvPr/>
            </p:nvCxnSpPr>
            <p:spPr>
              <a:xfrm>
                <a:off x="1244138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xmlns="" id="{13F994F9-8D0B-45A8-8788-C16E5FE4B851}"/>
                  </a:ext>
                </a:extLst>
              </p:cNvPr>
              <p:cNvCxnSpPr/>
              <p:nvPr/>
            </p:nvCxnSpPr>
            <p:spPr>
              <a:xfrm>
                <a:off x="1269076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xmlns="" id="{4712C926-A1F1-4FD1-A3E4-57EF895209FB}"/>
                  </a:ext>
                </a:extLst>
              </p:cNvPr>
              <p:cNvCxnSpPr/>
              <p:nvPr/>
            </p:nvCxnSpPr>
            <p:spPr>
              <a:xfrm>
                <a:off x="1294015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xmlns="" id="{21C12D7D-3D54-48E6-8BEE-8901E2A4F393}"/>
                  </a:ext>
                </a:extLst>
              </p:cNvPr>
              <p:cNvCxnSpPr/>
              <p:nvPr/>
            </p:nvCxnSpPr>
            <p:spPr>
              <a:xfrm>
                <a:off x="1318953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xmlns="" id="{5B33E382-9140-4806-B131-C22299AB00E7}"/>
                  </a:ext>
                </a:extLst>
              </p:cNvPr>
              <p:cNvCxnSpPr/>
              <p:nvPr/>
            </p:nvCxnSpPr>
            <p:spPr>
              <a:xfrm>
                <a:off x="1343891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xmlns="" id="{1BB04787-F91B-4C9E-A304-F68F75A3B41E}"/>
                  </a:ext>
                </a:extLst>
              </p:cNvPr>
              <p:cNvCxnSpPr>
                <a:cxnSpLocks/>
              </p:cNvCxnSpPr>
              <p:nvPr/>
            </p:nvCxnSpPr>
            <p:spPr>
              <a:xfrm>
                <a:off x="13688296" y="2258291"/>
                <a:ext cx="0" cy="23939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xmlns="" id="{D76DFC97-9E37-4E01-A125-3A25D7755C96}"/>
                  </a:ext>
                </a:extLst>
              </p:cNvPr>
              <p:cNvCxnSpPr>
                <a:cxnSpLocks/>
              </p:cNvCxnSpPr>
              <p:nvPr/>
            </p:nvCxnSpPr>
            <p:spPr>
              <a:xfrm flipH="1">
                <a:off x="6705601" y="252428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xmlns="" id="{C2281A81-D0E2-41C6-8C3E-3DE5930A9F18}"/>
                  </a:ext>
                </a:extLst>
              </p:cNvPr>
              <p:cNvCxnSpPr>
                <a:cxnSpLocks/>
              </p:cNvCxnSpPr>
              <p:nvPr/>
            </p:nvCxnSpPr>
            <p:spPr>
              <a:xfrm flipH="1">
                <a:off x="6705602" y="279027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xmlns="" id="{9F68C648-4AA6-44F0-B870-717A2C8E41BC}"/>
                  </a:ext>
                </a:extLst>
              </p:cNvPr>
              <p:cNvCxnSpPr>
                <a:cxnSpLocks/>
              </p:cNvCxnSpPr>
              <p:nvPr/>
            </p:nvCxnSpPr>
            <p:spPr>
              <a:xfrm flipH="1">
                <a:off x="6705603" y="305626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xmlns="" id="{FEB34450-99ED-48CD-AFEA-8B65C4DCE2C5}"/>
                  </a:ext>
                </a:extLst>
              </p:cNvPr>
              <p:cNvCxnSpPr>
                <a:cxnSpLocks/>
              </p:cNvCxnSpPr>
              <p:nvPr/>
            </p:nvCxnSpPr>
            <p:spPr>
              <a:xfrm flipH="1">
                <a:off x="6705604" y="332225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xmlns="" id="{4EC9977D-4F1F-4880-9260-93C82F50813B}"/>
                  </a:ext>
                </a:extLst>
              </p:cNvPr>
              <p:cNvCxnSpPr>
                <a:cxnSpLocks/>
              </p:cNvCxnSpPr>
              <p:nvPr/>
            </p:nvCxnSpPr>
            <p:spPr>
              <a:xfrm flipH="1">
                <a:off x="6705605" y="358824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xmlns="" id="{D656BE39-AB2C-45C1-BA65-B8B4645BD16E}"/>
                  </a:ext>
                </a:extLst>
              </p:cNvPr>
              <p:cNvCxnSpPr>
                <a:cxnSpLocks/>
              </p:cNvCxnSpPr>
              <p:nvPr/>
            </p:nvCxnSpPr>
            <p:spPr>
              <a:xfrm flipH="1">
                <a:off x="6705606" y="385423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xmlns="" id="{B70B7153-2F87-4A2E-9B21-654E02B22A06}"/>
                  </a:ext>
                </a:extLst>
              </p:cNvPr>
              <p:cNvCxnSpPr>
                <a:cxnSpLocks/>
              </p:cNvCxnSpPr>
              <p:nvPr/>
            </p:nvCxnSpPr>
            <p:spPr>
              <a:xfrm flipH="1">
                <a:off x="6705607" y="412022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xmlns="" id="{988B8928-22F0-4823-B76B-D208A166BD92}"/>
                  </a:ext>
                </a:extLst>
              </p:cNvPr>
              <p:cNvCxnSpPr>
                <a:cxnSpLocks/>
              </p:cNvCxnSpPr>
              <p:nvPr/>
            </p:nvCxnSpPr>
            <p:spPr>
              <a:xfrm flipH="1">
                <a:off x="6705608" y="438621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xmlns="" id="{F2A64659-E84A-4714-8E9A-AA1171A110E5}"/>
                  </a:ext>
                </a:extLst>
              </p:cNvPr>
              <p:cNvCxnSpPr>
                <a:cxnSpLocks/>
              </p:cNvCxnSpPr>
              <p:nvPr/>
            </p:nvCxnSpPr>
            <p:spPr>
              <a:xfrm flipH="1">
                <a:off x="6705609" y="465220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xmlns="" id="{2557E842-9C27-4367-8C6C-8A620E96D0A8}"/>
                  </a:ext>
                </a:extLst>
              </p:cNvPr>
              <p:cNvCxnSpPr>
                <a:cxnSpLocks/>
              </p:cNvCxnSpPr>
              <p:nvPr/>
            </p:nvCxnSpPr>
            <p:spPr>
              <a:xfrm flipH="1">
                <a:off x="6705611" y="4918191"/>
                <a:ext cx="67333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172" name="Picture 171">
            <a:extLst>
              <a:ext uri="{FF2B5EF4-FFF2-40B4-BE49-F238E27FC236}">
                <a16:creationId xmlns:a16="http://schemas.microsoft.com/office/drawing/2014/main" xmlns="" id="{451E2091-76EB-417D-A945-0759F16D0F0A}"/>
              </a:ext>
            </a:extLst>
          </p:cNvPr>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a:off x="9775443" y="3843629"/>
            <a:ext cx="2026637" cy="2837291"/>
          </a:xfrm>
          <a:prstGeom prst="rect">
            <a:avLst/>
          </a:prstGeom>
          <a:effectLst>
            <a:outerShdw blurRad="63500" sx="102000" sy="102000" algn="ctr" rotWithShape="0">
              <a:prstClr val="black">
                <a:alpha val="40000"/>
              </a:prstClr>
            </a:outerShdw>
          </a:effectLst>
        </p:spPr>
      </p:pic>
      <p:sp>
        <p:nvSpPr>
          <p:cNvPr id="176" name="TextBox 175">
            <a:extLst>
              <a:ext uri="{FF2B5EF4-FFF2-40B4-BE49-F238E27FC236}">
                <a16:creationId xmlns:a16="http://schemas.microsoft.com/office/drawing/2014/main" xmlns="" id="{2E3D9129-BF97-4EDB-9984-48B138F74FD8}"/>
              </a:ext>
            </a:extLst>
          </p:cNvPr>
          <p:cNvSpPr txBox="1"/>
          <p:nvPr/>
        </p:nvSpPr>
        <p:spPr>
          <a:xfrm>
            <a:off x="213764" y="4201864"/>
            <a:ext cx="9334012" cy="2308324"/>
          </a:xfrm>
          <a:prstGeom prst="rect">
            <a:avLst/>
          </a:prstGeom>
          <a:noFill/>
        </p:spPr>
        <p:txBody>
          <a:bodyPr wrap="square" rtlCol="0">
            <a:spAutoFit/>
          </a:bodyPr>
          <a:lstStyle/>
          <a:p>
            <a:pPr algn="ctr"/>
            <a:r>
              <a:rPr lang="en-US" sz="2400" dirty="0" err="1" smtClean="0">
                <a:latin typeface="Dashing Unicorn" panose="02000500000000000000" pitchFamily="2" charset="0"/>
              </a:rPr>
              <a:t>Energi</a:t>
            </a:r>
            <a:r>
              <a:rPr lang="en-US" sz="2400" dirty="0" smtClean="0">
                <a:latin typeface="Dashing Unicorn" panose="02000500000000000000" pitchFamily="2" charset="0"/>
              </a:rPr>
              <a:t> </a:t>
            </a:r>
            <a:r>
              <a:rPr lang="en-US" sz="2400" dirty="0" err="1" smtClean="0">
                <a:latin typeface="Dashing Unicorn" panose="02000500000000000000" pitchFamily="2" charset="0"/>
              </a:rPr>
              <a:t>potensial</a:t>
            </a:r>
            <a:r>
              <a:rPr lang="en-US" sz="2400" dirty="0" smtClean="0">
                <a:latin typeface="Dashing Unicorn" panose="02000500000000000000" pitchFamily="2" charset="0"/>
              </a:rPr>
              <a:t> </a:t>
            </a:r>
            <a:r>
              <a:rPr lang="en-US" sz="2400" dirty="0" err="1" smtClean="0">
                <a:latin typeface="Dashing Unicorn" panose="02000500000000000000" pitchFamily="2" charset="0"/>
              </a:rPr>
              <a:t>ini</a:t>
            </a:r>
            <a:r>
              <a:rPr lang="en-US" sz="2400" dirty="0" smtClean="0">
                <a:latin typeface="Dashing Unicorn" panose="02000500000000000000" pitchFamily="2" charset="0"/>
              </a:rPr>
              <a:t> </a:t>
            </a:r>
            <a:r>
              <a:rPr lang="en-US" sz="2400" dirty="0" err="1" smtClean="0">
                <a:latin typeface="Dashing Unicorn" panose="02000500000000000000" pitchFamily="2" charset="0"/>
              </a:rPr>
              <a:t>bisa</a:t>
            </a:r>
            <a:r>
              <a:rPr lang="en-US" sz="2400" dirty="0" smtClean="0">
                <a:latin typeface="Dashing Unicorn" panose="02000500000000000000" pitchFamily="2" charset="0"/>
              </a:rPr>
              <a:t> </a:t>
            </a:r>
            <a:r>
              <a:rPr lang="en-US" sz="2400" dirty="0" err="1" smtClean="0">
                <a:latin typeface="Dashing Unicorn" panose="02000500000000000000" pitchFamily="2" charset="0"/>
              </a:rPr>
              <a:t>diketahui</a:t>
            </a:r>
            <a:r>
              <a:rPr lang="en-US" sz="2400" dirty="0" smtClean="0">
                <a:latin typeface="Dashing Unicorn" panose="02000500000000000000" pitchFamily="2" charset="0"/>
              </a:rPr>
              <a:t> </a:t>
            </a:r>
            <a:r>
              <a:rPr lang="en-US" sz="2400" dirty="0" err="1" smtClean="0">
                <a:latin typeface="Dashing Unicorn" panose="02000500000000000000" pitchFamily="2" charset="0"/>
              </a:rPr>
              <a:t>dengan</a:t>
            </a:r>
            <a:r>
              <a:rPr lang="en-US" sz="2400" dirty="0" smtClean="0">
                <a:latin typeface="Dashing Unicorn" panose="02000500000000000000" pitchFamily="2" charset="0"/>
              </a:rPr>
              <a:t> </a:t>
            </a:r>
            <a:r>
              <a:rPr lang="en-US" sz="2400" dirty="0" err="1" smtClean="0">
                <a:latin typeface="Dashing Unicorn" panose="02000500000000000000" pitchFamily="2" charset="0"/>
              </a:rPr>
              <a:t>menggunakan</a:t>
            </a:r>
            <a:r>
              <a:rPr lang="en-US" sz="2400" dirty="0" smtClean="0">
                <a:latin typeface="Dashing Unicorn" panose="02000500000000000000" pitchFamily="2" charset="0"/>
              </a:rPr>
              <a:t> </a:t>
            </a:r>
            <a:r>
              <a:rPr lang="en-US" sz="2400" dirty="0" err="1" smtClean="0">
                <a:latin typeface="Dashing Unicorn" panose="02000500000000000000" pitchFamily="2" charset="0"/>
              </a:rPr>
              <a:t>rumus</a:t>
            </a:r>
            <a:r>
              <a:rPr lang="en-US" sz="2400" dirty="0" smtClean="0">
                <a:latin typeface="Dashing Unicorn" panose="02000500000000000000" pitchFamily="2" charset="0"/>
              </a:rPr>
              <a:t> W = </a:t>
            </a:r>
            <a:r>
              <a:rPr lang="el-GR" sz="2400" dirty="0" smtClean="0">
                <a:latin typeface="Dashing Unicorn" panose="02000500000000000000" pitchFamily="2" charset="0"/>
              </a:rPr>
              <a:t>Δ</a:t>
            </a:r>
            <a:r>
              <a:rPr lang="en-US" sz="2400" dirty="0" smtClean="0">
                <a:latin typeface="Dashing Unicorn" panose="02000500000000000000" pitchFamily="2" charset="0"/>
              </a:rPr>
              <a:t>EP = m g h. </a:t>
            </a:r>
            <a:r>
              <a:rPr lang="en-US" sz="2400" dirty="0" err="1" smtClean="0">
                <a:latin typeface="Dashing Unicorn" panose="02000500000000000000" pitchFamily="2" charset="0"/>
              </a:rPr>
              <a:t>Dimana</a:t>
            </a:r>
            <a:r>
              <a:rPr lang="en-US" sz="2400" dirty="0" smtClean="0">
                <a:latin typeface="Dashing Unicorn" panose="02000500000000000000" pitchFamily="2" charset="0"/>
              </a:rPr>
              <a:t> m = </a:t>
            </a:r>
            <a:r>
              <a:rPr lang="en-US" sz="2400" dirty="0" err="1" smtClean="0">
                <a:latin typeface="Dashing Unicorn" panose="02000500000000000000" pitchFamily="2" charset="0"/>
              </a:rPr>
              <a:t>massa</a:t>
            </a:r>
            <a:r>
              <a:rPr lang="en-US" sz="2400" dirty="0" smtClean="0">
                <a:latin typeface="Dashing Unicorn" panose="02000500000000000000" pitchFamily="2" charset="0"/>
              </a:rPr>
              <a:t>, g = </a:t>
            </a:r>
            <a:r>
              <a:rPr lang="en-US" sz="2400" dirty="0" err="1" smtClean="0">
                <a:latin typeface="Dashing Unicorn" panose="02000500000000000000" pitchFamily="2" charset="0"/>
              </a:rPr>
              <a:t>percepatan</a:t>
            </a:r>
            <a:r>
              <a:rPr lang="en-US" sz="2400" dirty="0" smtClean="0">
                <a:latin typeface="Dashing Unicorn" panose="02000500000000000000" pitchFamily="2" charset="0"/>
              </a:rPr>
              <a:t> </a:t>
            </a:r>
            <a:r>
              <a:rPr lang="en-US" sz="2400" dirty="0" err="1" smtClean="0">
                <a:latin typeface="Dashing Unicorn" panose="02000500000000000000" pitchFamily="2" charset="0"/>
              </a:rPr>
              <a:t>gravitasi</a:t>
            </a:r>
            <a:r>
              <a:rPr lang="en-US" sz="2400" dirty="0" smtClean="0">
                <a:latin typeface="Dashing Unicorn" panose="02000500000000000000" pitchFamily="2" charset="0"/>
              </a:rPr>
              <a:t>, </a:t>
            </a:r>
            <a:r>
              <a:rPr lang="en-US" sz="2400" dirty="0" err="1" smtClean="0">
                <a:latin typeface="Dashing Unicorn" panose="02000500000000000000" pitchFamily="2" charset="0"/>
              </a:rPr>
              <a:t>serta</a:t>
            </a:r>
            <a:r>
              <a:rPr lang="en-US" sz="2400" dirty="0" smtClean="0">
                <a:latin typeface="Dashing Unicorn" panose="02000500000000000000" pitchFamily="2" charset="0"/>
              </a:rPr>
              <a:t> h = </a:t>
            </a:r>
            <a:r>
              <a:rPr lang="en-US" sz="2400" dirty="0" err="1" smtClean="0">
                <a:latin typeface="Dashing Unicorn" panose="02000500000000000000" pitchFamily="2" charset="0"/>
              </a:rPr>
              <a:t>jarak</a:t>
            </a:r>
            <a:r>
              <a:rPr lang="en-US" sz="2400" dirty="0" smtClean="0">
                <a:latin typeface="Dashing Unicorn" panose="02000500000000000000" pitchFamily="2" charset="0"/>
              </a:rPr>
              <a:t> </a:t>
            </a:r>
            <a:r>
              <a:rPr lang="en-US" sz="2400" dirty="0" err="1" smtClean="0">
                <a:latin typeface="Dashing Unicorn" panose="02000500000000000000" pitchFamily="2" charset="0"/>
              </a:rPr>
              <a:t>tangkai</a:t>
            </a:r>
            <a:r>
              <a:rPr lang="en-US" sz="2400" dirty="0" smtClean="0">
                <a:latin typeface="Dashing Unicorn" panose="02000500000000000000" pitchFamily="2" charset="0"/>
              </a:rPr>
              <a:t> </a:t>
            </a:r>
            <a:r>
              <a:rPr lang="en-US" sz="2400" dirty="0" err="1" smtClean="0">
                <a:latin typeface="Dashing Unicorn" panose="02000500000000000000" pitchFamily="2" charset="0"/>
              </a:rPr>
              <a:t>mangga</a:t>
            </a:r>
            <a:r>
              <a:rPr lang="en-US" sz="2400" dirty="0" smtClean="0">
                <a:latin typeface="Dashing Unicorn" panose="02000500000000000000" pitchFamily="2" charset="0"/>
              </a:rPr>
              <a:t> </a:t>
            </a:r>
            <a:r>
              <a:rPr lang="en-US" sz="2400" dirty="0" err="1" smtClean="0">
                <a:latin typeface="Dashing Unicorn" panose="02000500000000000000" pitchFamily="2" charset="0"/>
              </a:rPr>
              <a:t>dan</a:t>
            </a:r>
            <a:r>
              <a:rPr lang="en-US" sz="2400" dirty="0" smtClean="0">
                <a:latin typeface="Dashing Unicorn" panose="02000500000000000000" pitchFamily="2" charset="0"/>
              </a:rPr>
              <a:t> </a:t>
            </a:r>
            <a:r>
              <a:rPr lang="en-US" sz="2400" dirty="0" err="1" smtClean="0">
                <a:latin typeface="Dashing Unicorn" panose="02000500000000000000" pitchFamily="2" charset="0"/>
              </a:rPr>
              <a:t>permukaan</a:t>
            </a:r>
            <a:r>
              <a:rPr lang="en-US" sz="2400" dirty="0" smtClean="0">
                <a:latin typeface="Dashing Unicorn" panose="02000500000000000000" pitchFamily="2" charset="0"/>
              </a:rPr>
              <a:t> </a:t>
            </a:r>
            <a:r>
              <a:rPr lang="en-US" sz="2400" dirty="0" err="1" smtClean="0">
                <a:latin typeface="Dashing Unicorn" panose="02000500000000000000" pitchFamily="2" charset="0"/>
              </a:rPr>
              <a:t>tanah</a:t>
            </a:r>
            <a:r>
              <a:rPr lang="en-US" sz="2400" dirty="0" smtClean="0">
                <a:latin typeface="Dashing Unicorn" panose="02000500000000000000" pitchFamily="2" charset="0"/>
              </a:rPr>
              <a:t>. </a:t>
            </a:r>
            <a:r>
              <a:rPr lang="en-US" sz="2400" dirty="0" err="1" smtClean="0">
                <a:latin typeface="Dashing Unicorn" panose="02000500000000000000" pitchFamily="2" charset="0"/>
              </a:rPr>
              <a:t>Begitu</a:t>
            </a:r>
            <a:r>
              <a:rPr lang="en-US" sz="2400" dirty="0" smtClean="0">
                <a:latin typeface="Dashing Unicorn" panose="02000500000000000000" pitchFamily="2" charset="0"/>
              </a:rPr>
              <a:t> </a:t>
            </a:r>
            <a:r>
              <a:rPr lang="en-US" sz="2400" dirty="0" err="1" smtClean="0">
                <a:latin typeface="Dashing Unicorn" panose="02000500000000000000" pitchFamily="2" charset="0"/>
              </a:rPr>
              <a:t>juga</a:t>
            </a:r>
            <a:r>
              <a:rPr lang="en-US" sz="2400" dirty="0" smtClean="0">
                <a:latin typeface="Dashing Unicorn" panose="02000500000000000000" pitchFamily="2" charset="0"/>
              </a:rPr>
              <a:t> </a:t>
            </a:r>
            <a:r>
              <a:rPr lang="en-US" sz="2400" dirty="0" err="1" smtClean="0">
                <a:latin typeface="Dashing Unicorn" panose="02000500000000000000" pitchFamily="2" charset="0"/>
              </a:rPr>
              <a:t>dengan</a:t>
            </a:r>
            <a:r>
              <a:rPr lang="en-US" sz="2400" dirty="0" smtClean="0">
                <a:latin typeface="Dashing Unicorn" panose="02000500000000000000" pitchFamily="2" charset="0"/>
              </a:rPr>
              <a:t> </a:t>
            </a:r>
            <a:r>
              <a:rPr lang="en-US" sz="2400" dirty="0" err="1" smtClean="0">
                <a:latin typeface="Dashing Unicorn" panose="02000500000000000000" pitchFamily="2" charset="0"/>
              </a:rPr>
              <a:t>energi</a:t>
            </a:r>
            <a:r>
              <a:rPr lang="en-US" sz="2400" dirty="0" smtClean="0">
                <a:latin typeface="Dashing Unicorn" panose="02000500000000000000" pitchFamily="2" charset="0"/>
              </a:rPr>
              <a:t> </a:t>
            </a:r>
            <a:r>
              <a:rPr lang="en-US" sz="2400" dirty="0" err="1" smtClean="0">
                <a:latin typeface="Dashing Unicorn" panose="02000500000000000000" pitchFamily="2" charset="0"/>
              </a:rPr>
              <a:t>potensial</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a:t>
            </a:r>
            <a:r>
              <a:rPr lang="en-US" sz="2400" dirty="0" smtClean="0">
                <a:latin typeface="Dashing Unicorn" panose="02000500000000000000" pitchFamily="2" charset="0"/>
              </a:rPr>
              <a:t> </a:t>
            </a:r>
            <a:r>
              <a:rPr lang="en-US" sz="2400" dirty="0" err="1" smtClean="0">
                <a:latin typeface="Dashing Unicorn" panose="02000500000000000000" pitchFamily="2" charset="0"/>
              </a:rPr>
              <a:t>sebuah</a:t>
            </a:r>
            <a:r>
              <a:rPr lang="en-US" sz="2400" dirty="0" smtClean="0">
                <a:latin typeface="Dashing Unicorn" panose="02000500000000000000" pitchFamily="2" charset="0"/>
              </a:rPr>
              <a:t>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yang </a:t>
            </a:r>
            <a:r>
              <a:rPr lang="en-US" sz="2400" dirty="0" err="1" smtClean="0">
                <a:latin typeface="Dashing Unicorn" panose="02000500000000000000" pitchFamily="2" charset="0"/>
              </a:rPr>
              <a:t>bisa</a:t>
            </a:r>
            <a:r>
              <a:rPr lang="en-US" sz="2400" dirty="0" smtClean="0">
                <a:latin typeface="Dashing Unicorn" panose="02000500000000000000" pitchFamily="2" charset="0"/>
              </a:rPr>
              <a:t> </a:t>
            </a:r>
            <a:r>
              <a:rPr lang="en-US" sz="2400" dirty="0" err="1" smtClean="0">
                <a:latin typeface="Dashing Unicorn" panose="02000500000000000000" pitchFamily="2" charset="0"/>
              </a:rPr>
              <a:t>diketahui</a:t>
            </a:r>
            <a:r>
              <a:rPr lang="en-US" sz="2400" dirty="0" smtClean="0">
                <a:latin typeface="Dashing Unicorn" panose="02000500000000000000" pitchFamily="2" charset="0"/>
              </a:rPr>
              <a:t> </a:t>
            </a:r>
            <a:r>
              <a:rPr lang="en-US" sz="2400" dirty="0" err="1" smtClean="0">
                <a:latin typeface="Dashing Unicorn" panose="02000500000000000000" pitchFamily="2" charset="0"/>
              </a:rPr>
              <a:t>saat</a:t>
            </a:r>
            <a:r>
              <a:rPr lang="en-US" sz="2400" dirty="0" smtClean="0">
                <a:latin typeface="Dashing Unicorn" panose="02000500000000000000" pitchFamily="2" charset="0"/>
              </a:rPr>
              <a:t>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dipercepat</a:t>
            </a:r>
            <a:r>
              <a:rPr lang="en-US" sz="2400" dirty="0" smtClean="0">
                <a:latin typeface="Dashing Unicorn" panose="02000500000000000000" pitchFamily="2" charset="0"/>
              </a:rPr>
              <a:t> </a:t>
            </a:r>
            <a:r>
              <a:rPr lang="en-US" sz="2400" dirty="0" err="1" smtClean="0">
                <a:latin typeface="Dashing Unicorn" panose="02000500000000000000" pitchFamily="2" charset="0"/>
              </a:rPr>
              <a:t>oleh</a:t>
            </a:r>
            <a:r>
              <a:rPr lang="en-US" sz="2400" dirty="0" smtClean="0">
                <a:latin typeface="Dashing Unicorn" panose="02000500000000000000" pitchFamily="2" charset="0"/>
              </a:rPr>
              <a:t> </a:t>
            </a:r>
            <a:r>
              <a:rPr lang="en-US" sz="2400" dirty="0" err="1" smtClean="0">
                <a:latin typeface="Dashing Unicorn" panose="02000500000000000000" pitchFamily="2" charset="0"/>
              </a:rPr>
              <a:t>gaya</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a:t>
            </a:r>
            <a:r>
              <a:rPr lang="en-US" sz="2400" dirty="0" smtClean="0">
                <a:latin typeface="Dashing Unicorn" panose="02000500000000000000" pitchFamily="2" charset="0"/>
              </a:rPr>
              <a:t> </a:t>
            </a:r>
            <a:r>
              <a:rPr lang="en-US" sz="2400" dirty="0" err="1" smtClean="0">
                <a:latin typeface="Dashing Unicorn" panose="02000500000000000000" pitchFamily="2" charset="0"/>
              </a:rPr>
              <a:t>dari</a:t>
            </a:r>
            <a:r>
              <a:rPr lang="en-US" sz="2400" dirty="0" smtClean="0">
                <a:latin typeface="Dashing Unicorn" panose="02000500000000000000" pitchFamily="2" charset="0"/>
              </a:rPr>
              <a:t> </a:t>
            </a:r>
            <a:r>
              <a:rPr lang="en-US" sz="2400" dirty="0" err="1" smtClean="0">
                <a:latin typeface="Dashing Unicorn" panose="02000500000000000000" pitchFamily="2" charset="0"/>
              </a:rPr>
              <a:t>satu</a:t>
            </a:r>
            <a:r>
              <a:rPr lang="en-US" sz="2400" dirty="0" smtClean="0">
                <a:latin typeface="Dashing Unicorn" panose="02000500000000000000" pitchFamily="2" charset="0"/>
              </a:rPr>
              <a:t> </a:t>
            </a:r>
            <a:r>
              <a:rPr lang="en-US" sz="2400" dirty="0" err="1" smtClean="0">
                <a:latin typeface="Dashing Unicorn" panose="02000500000000000000" pitchFamily="2" charset="0"/>
              </a:rPr>
              <a:t>titik</a:t>
            </a:r>
            <a:r>
              <a:rPr lang="en-US" sz="2400" dirty="0" smtClean="0">
                <a:latin typeface="Dashing Unicorn" panose="02000500000000000000" pitchFamily="2" charset="0"/>
              </a:rPr>
              <a:t> </a:t>
            </a:r>
            <a:r>
              <a:rPr lang="en-US" sz="2400" dirty="0" err="1" smtClean="0">
                <a:latin typeface="Dashing Unicorn" panose="02000500000000000000" pitchFamily="2" charset="0"/>
              </a:rPr>
              <a:t>menuju</a:t>
            </a:r>
            <a:r>
              <a:rPr lang="en-US" sz="2400" dirty="0" smtClean="0">
                <a:latin typeface="Dashing Unicorn" panose="02000500000000000000" pitchFamily="2" charset="0"/>
              </a:rPr>
              <a:t> </a:t>
            </a:r>
            <a:r>
              <a:rPr lang="en-US" sz="2400" dirty="0" err="1" smtClean="0">
                <a:latin typeface="Dashing Unicorn" panose="02000500000000000000" pitchFamily="2" charset="0"/>
              </a:rPr>
              <a:t>titik</a:t>
            </a:r>
            <a:r>
              <a:rPr lang="en-US" sz="2400" dirty="0" smtClean="0">
                <a:latin typeface="Dashing Unicorn" panose="02000500000000000000" pitchFamily="2" charset="0"/>
              </a:rPr>
              <a:t> </a:t>
            </a:r>
            <a:r>
              <a:rPr lang="en-US" sz="2400" dirty="0" err="1" smtClean="0">
                <a:latin typeface="Dashing Unicorn" panose="02000500000000000000" pitchFamily="2" charset="0"/>
              </a:rPr>
              <a:t>lainnya</a:t>
            </a:r>
            <a:r>
              <a:rPr lang="en-US" sz="2400" dirty="0" smtClean="0">
                <a:latin typeface="Dashing Unicorn" panose="02000500000000000000" pitchFamily="2" charset="0"/>
              </a:rPr>
              <a:t>. </a:t>
            </a:r>
            <a:r>
              <a:rPr lang="en-US" sz="2400" dirty="0" err="1" smtClean="0">
                <a:latin typeface="Dashing Unicorn" panose="02000500000000000000" pitchFamily="2" charset="0"/>
              </a:rPr>
              <a:t>Seperti</a:t>
            </a:r>
            <a:r>
              <a:rPr lang="en-US" sz="2400" dirty="0" smtClean="0">
                <a:latin typeface="Dashing Unicorn" panose="02000500000000000000" pitchFamily="2" charset="0"/>
              </a:rPr>
              <a:t> yang </a:t>
            </a:r>
            <a:r>
              <a:rPr lang="en-US" sz="2400" dirty="0" err="1" smtClean="0">
                <a:latin typeface="Dashing Unicorn" panose="02000500000000000000" pitchFamily="2" charset="0"/>
              </a:rPr>
              <a:t>dijelaskan</a:t>
            </a:r>
            <a:r>
              <a:rPr lang="en-US" sz="2400" dirty="0" smtClean="0">
                <a:latin typeface="Dashing Unicorn" panose="02000500000000000000" pitchFamily="2" charset="0"/>
              </a:rPr>
              <a:t> </a:t>
            </a:r>
            <a:r>
              <a:rPr lang="en-US" sz="2400" dirty="0" err="1" smtClean="0">
                <a:latin typeface="Dashing Unicorn" panose="02000500000000000000" pitchFamily="2" charset="0"/>
              </a:rPr>
              <a:t>sebelumnya</a:t>
            </a:r>
            <a:r>
              <a:rPr lang="en-US" sz="2400" dirty="0" smtClean="0">
                <a:latin typeface="Dashing Unicorn" panose="02000500000000000000" pitchFamily="2" charset="0"/>
              </a:rPr>
              <a:t>, </a:t>
            </a:r>
            <a:r>
              <a:rPr lang="en-US" sz="2400" dirty="0" err="1" smtClean="0">
                <a:latin typeface="Dashing Unicorn" panose="02000500000000000000" pitchFamily="2" charset="0"/>
              </a:rPr>
              <a:t>bila</a:t>
            </a:r>
            <a:r>
              <a:rPr lang="en-US" sz="2400" dirty="0" smtClean="0">
                <a:latin typeface="Dashing Unicorn" panose="02000500000000000000" pitchFamily="2" charset="0"/>
              </a:rPr>
              <a:t>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positif</a:t>
            </a:r>
            <a:r>
              <a:rPr lang="en-US" sz="2400" dirty="0" smtClean="0">
                <a:latin typeface="Dashing Unicorn" panose="02000500000000000000" pitchFamily="2" charset="0"/>
              </a:rPr>
              <a:t> </a:t>
            </a:r>
            <a:r>
              <a:rPr lang="en-US" sz="2400" dirty="0" err="1" smtClean="0">
                <a:latin typeface="Dashing Unicorn" panose="02000500000000000000" pitchFamily="2" charset="0"/>
              </a:rPr>
              <a:t>pindah</a:t>
            </a:r>
            <a:r>
              <a:rPr lang="en-US" sz="2400" dirty="0" smtClean="0">
                <a:latin typeface="Dashing Unicorn" panose="02000500000000000000" pitchFamily="2" charset="0"/>
              </a:rPr>
              <a:t> </a:t>
            </a:r>
            <a:r>
              <a:rPr lang="en-US" sz="2400" dirty="0" err="1" smtClean="0">
                <a:latin typeface="Dashing Unicorn" panose="02000500000000000000" pitchFamily="2" charset="0"/>
              </a:rPr>
              <a:t>dari</a:t>
            </a:r>
            <a:r>
              <a:rPr lang="en-US" sz="2400" dirty="0" smtClean="0">
                <a:latin typeface="Dashing Unicorn" panose="02000500000000000000" pitchFamily="2" charset="0"/>
              </a:rPr>
              <a:t> plat yang </a:t>
            </a:r>
            <a:r>
              <a:rPr lang="en-US" sz="2400" dirty="0" err="1" smtClean="0">
                <a:latin typeface="Dashing Unicorn" panose="02000500000000000000" pitchFamily="2" charset="0"/>
              </a:rPr>
              <a:t>bermuatan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positif</a:t>
            </a:r>
            <a:r>
              <a:rPr lang="en-US" sz="2400" dirty="0" smtClean="0">
                <a:latin typeface="Dashing Unicorn" panose="02000500000000000000" pitchFamily="2" charset="0"/>
              </a:rPr>
              <a:t> </a:t>
            </a:r>
            <a:r>
              <a:rPr lang="en-US" sz="2400" dirty="0" err="1" smtClean="0">
                <a:latin typeface="Dashing Unicorn" panose="02000500000000000000" pitchFamily="2" charset="0"/>
              </a:rPr>
              <a:t>ke</a:t>
            </a:r>
            <a:r>
              <a:rPr lang="en-US" sz="2400" dirty="0" smtClean="0">
                <a:latin typeface="Dashing Unicorn" panose="02000500000000000000" pitchFamily="2" charset="0"/>
              </a:rPr>
              <a:t> </a:t>
            </a:r>
            <a:r>
              <a:rPr lang="en-US" sz="2400" dirty="0" err="1" smtClean="0">
                <a:latin typeface="Dashing Unicorn" panose="02000500000000000000" pitchFamily="2" charset="0"/>
              </a:rPr>
              <a:t>pangkat</a:t>
            </a:r>
            <a:r>
              <a:rPr lang="en-US" sz="2400" dirty="0" smtClean="0">
                <a:latin typeface="Dashing Unicorn" panose="02000500000000000000" pitchFamily="2" charset="0"/>
              </a:rPr>
              <a:t> </a:t>
            </a:r>
            <a:r>
              <a:rPr lang="en-US" sz="2400" dirty="0" err="1" smtClean="0">
                <a:latin typeface="Dashing Unicorn" panose="02000500000000000000" pitchFamily="2" charset="0"/>
              </a:rPr>
              <a:t>negatif</a:t>
            </a:r>
            <a:r>
              <a:rPr lang="en-US" sz="2400" dirty="0" smtClean="0">
                <a:latin typeface="Dashing Unicorn" panose="02000500000000000000" pitchFamily="2" charset="0"/>
              </a:rPr>
              <a:t>.</a:t>
            </a:r>
            <a:endParaRPr lang="en-US" sz="2400" dirty="0">
              <a:latin typeface="Dashing Unicorn" panose="02000500000000000000" pitchFamily="2" charset="0"/>
            </a:endParaRPr>
          </a:p>
        </p:txBody>
      </p:sp>
      <p:grpSp>
        <p:nvGrpSpPr>
          <p:cNvPr id="20" name="Group 19">
            <a:extLst>
              <a:ext uri="{FF2B5EF4-FFF2-40B4-BE49-F238E27FC236}">
                <a16:creationId xmlns:a16="http://schemas.microsoft.com/office/drawing/2014/main" xmlns="" id="{6C04B1D6-FDDB-47B7-9A97-DA5EEACD8CE2}"/>
              </a:ext>
            </a:extLst>
          </p:cNvPr>
          <p:cNvGrpSpPr/>
          <p:nvPr/>
        </p:nvGrpSpPr>
        <p:grpSpPr>
          <a:xfrm>
            <a:off x="9426097" y="3582846"/>
            <a:ext cx="1911927" cy="2782537"/>
            <a:chOff x="9426097" y="3582846"/>
            <a:chExt cx="1911927" cy="2782537"/>
          </a:xfrm>
        </p:grpSpPr>
        <p:grpSp>
          <p:nvGrpSpPr>
            <p:cNvPr id="173" name="Group 172">
              <a:extLst>
                <a:ext uri="{FF2B5EF4-FFF2-40B4-BE49-F238E27FC236}">
                  <a16:creationId xmlns:a16="http://schemas.microsoft.com/office/drawing/2014/main" xmlns="" id="{C1786783-817E-41DB-A20A-41711D6B1AC7}"/>
                </a:ext>
              </a:extLst>
            </p:cNvPr>
            <p:cNvGrpSpPr/>
            <p:nvPr/>
          </p:nvGrpSpPr>
          <p:grpSpPr>
            <a:xfrm>
              <a:off x="9426097" y="3582846"/>
              <a:ext cx="1911927" cy="2782537"/>
              <a:chOff x="3519055" y="1856509"/>
              <a:chExt cx="3103418" cy="4516582"/>
            </a:xfrm>
          </p:grpSpPr>
          <p:sp>
            <p:nvSpPr>
              <p:cNvPr id="174" name="Freeform: Shape 173">
                <a:extLst>
                  <a:ext uri="{FF2B5EF4-FFF2-40B4-BE49-F238E27FC236}">
                    <a16:creationId xmlns:a16="http://schemas.microsoft.com/office/drawing/2014/main" xmlns="" id="{D1478401-BCD4-4684-9DA8-582730DBE342}"/>
                  </a:ext>
                </a:extLst>
              </p:cNvPr>
              <p:cNvSpPr/>
              <p:nvPr/>
            </p:nvSpPr>
            <p:spPr>
              <a:xfrm>
                <a:off x="3519055" y="1856509"/>
                <a:ext cx="3103418" cy="4516582"/>
              </a:xfrm>
              <a:custGeom>
                <a:avLst/>
                <a:gdLst>
                  <a:gd name="connsiteX0" fmla="*/ 1551709 w 3103418"/>
                  <a:gd name="connsiteY0" fmla="*/ 249382 h 4516582"/>
                  <a:gd name="connsiteX1" fmla="*/ 1357744 w 3103418"/>
                  <a:gd name="connsiteY1" fmla="*/ 443347 h 4516582"/>
                  <a:gd name="connsiteX2" fmla="*/ 1551709 w 3103418"/>
                  <a:gd name="connsiteY2" fmla="*/ 637312 h 4516582"/>
                  <a:gd name="connsiteX3" fmla="*/ 1745674 w 3103418"/>
                  <a:gd name="connsiteY3" fmla="*/ 443347 h 4516582"/>
                  <a:gd name="connsiteX4" fmla="*/ 1551709 w 3103418"/>
                  <a:gd name="connsiteY4" fmla="*/ 249382 h 4516582"/>
                  <a:gd name="connsiteX5" fmla="*/ 764598 w 3103418"/>
                  <a:gd name="connsiteY5" fmla="*/ 0 h 4516582"/>
                  <a:gd name="connsiteX6" fmla="*/ 2338820 w 3103418"/>
                  <a:gd name="connsiteY6" fmla="*/ 0 h 4516582"/>
                  <a:gd name="connsiteX7" fmla="*/ 3103418 w 3103418"/>
                  <a:gd name="connsiteY7" fmla="*/ 748146 h 4516582"/>
                  <a:gd name="connsiteX8" fmla="*/ 3103418 w 3103418"/>
                  <a:gd name="connsiteY8" fmla="*/ 4516582 h 4516582"/>
                  <a:gd name="connsiteX9" fmla="*/ 0 w 3103418"/>
                  <a:gd name="connsiteY9" fmla="*/ 4516582 h 4516582"/>
                  <a:gd name="connsiteX10" fmla="*/ 0 w 3103418"/>
                  <a:gd name="connsiteY10" fmla="*/ 748146 h 451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3418" h="4516582">
                    <a:moveTo>
                      <a:pt x="1551709" y="249382"/>
                    </a:moveTo>
                    <a:cubicBezTo>
                      <a:pt x="1444585" y="249382"/>
                      <a:pt x="1357744" y="336223"/>
                      <a:pt x="1357744" y="443347"/>
                    </a:cubicBezTo>
                    <a:cubicBezTo>
                      <a:pt x="1357744" y="550471"/>
                      <a:pt x="1444585" y="637312"/>
                      <a:pt x="1551709" y="637312"/>
                    </a:cubicBezTo>
                    <a:cubicBezTo>
                      <a:pt x="1658833" y="637312"/>
                      <a:pt x="1745674" y="550471"/>
                      <a:pt x="1745674" y="443347"/>
                    </a:cubicBezTo>
                    <a:cubicBezTo>
                      <a:pt x="1745674" y="336223"/>
                      <a:pt x="1658833" y="249382"/>
                      <a:pt x="1551709" y="249382"/>
                    </a:cubicBezTo>
                    <a:close/>
                    <a:moveTo>
                      <a:pt x="764598" y="0"/>
                    </a:moveTo>
                    <a:lnTo>
                      <a:pt x="2338820" y="0"/>
                    </a:lnTo>
                    <a:lnTo>
                      <a:pt x="3103418" y="748146"/>
                    </a:lnTo>
                    <a:lnTo>
                      <a:pt x="3103418" y="4516582"/>
                    </a:lnTo>
                    <a:lnTo>
                      <a:pt x="0" y="4516582"/>
                    </a:lnTo>
                    <a:lnTo>
                      <a:pt x="0" y="748146"/>
                    </a:lnTo>
                    <a:close/>
                  </a:path>
                </a:pathLst>
              </a:cu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5" name="Freeform: Shape 174">
                <a:extLst>
                  <a:ext uri="{FF2B5EF4-FFF2-40B4-BE49-F238E27FC236}">
                    <a16:creationId xmlns:a16="http://schemas.microsoft.com/office/drawing/2014/main" xmlns="" id="{A1CA339F-0FBE-47A3-9023-69AE7FFC414D}"/>
                  </a:ext>
                </a:extLst>
              </p:cNvPr>
              <p:cNvSpPr/>
              <p:nvPr/>
            </p:nvSpPr>
            <p:spPr>
              <a:xfrm>
                <a:off x="3604732" y="1981200"/>
                <a:ext cx="2932064" cy="4267200"/>
              </a:xfrm>
              <a:custGeom>
                <a:avLst/>
                <a:gdLst>
                  <a:gd name="connsiteX0" fmla="*/ 764598 w 3103418"/>
                  <a:gd name="connsiteY0" fmla="*/ 0 h 4516582"/>
                  <a:gd name="connsiteX1" fmla="*/ 2338820 w 3103418"/>
                  <a:gd name="connsiteY1" fmla="*/ 0 h 4516582"/>
                  <a:gd name="connsiteX2" fmla="*/ 3103418 w 3103418"/>
                  <a:gd name="connsiteY2" fmla="*/ 748146 h 4516582"/>
                  <a:gd name="connsiteX3" fmla="*/ 3103418 w 3103418"/>
                  <a:gd name="connsiteY3" fmla="*/ 4516582 h 4516582"/>
                  <a:gd name="connsiteX4" fmla="*/ 0 w 3103418"/>
                  <a:gd name="connsiteY4" fmla="*/ 4516582 h 4516582"/>
                  <a:gd name="connsiteX5" fmla="*/ 0 w 3103418"/>
                  <a:gd name="connsiteY5" fmla="*/ 748146 h 451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3418" h="4516582">
                    <a:moveTo>
                      <a:pt x="764598" y="0"/>
                    </a:moveTo>
                    <a:lnTo>
                      <a:pt x="2338820" y="0"/>
                    </a:lnTo>
                    <a:lnTo>
                      <a:pt x="3103418" y="748146"/>
                    </a:lnTo>
                    <a:lnTo>
                      <a:pt x="3103418" y="4516582"/>
                    </a:lnTo>
                    <a:lnTo>
                      <a:pt x="0" y="4516582"/>
                    </a:lnTo>
                    <a:lnTo>
                      <a:pt x="0" y="748146"/>
                    </a:lnTo>
                    <a:close/>
                  </a:path>
                </a:pathLst>
              </a:custGeom>
              <a:noFill/>
              <a:ln w="19050">
                <a:solidFill>
                  <a:srgbClr val="B68B56"/>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7" name="Picture 16">
              <a:extLst>
                <a:ext uri="{FF2B5EF4-FFF2-40B4-BE49-F238E27FC236}">
                  <a16:creationId xmlns:a16="http://schemas.microsoft.com/office/drawing/2014/main" xmlns="" id="{9990760E-318D-4F71-9C76-61C3A0072F1F}"/>
                </a:ext>
              </a:extLst>
            </p:cNvPr>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9515679" y="4016644"/>
              <a:ext cx="1732762" cy="2309015"/>
            </a:xfrm>
            <a:prstGeom prst="rect">
              <a:avLst/>
            </a:prstGeom>
          </p:spPr>
        </p:pic>
      </p:grpSp>
      <p:pic>
        <p:nvPicPr>
          <p:cNvPr id="27" name="Picture 26">
            <a:extLst>
              <a:ext uri="{FF2B5EF4-FFF2-40B4-BE49-F238E27FC236}">
                <a16:creationId xmlns:a16="http://schemas.microsoft.com/office/drawing/2014/main" xmlns="" id="{4913B95F-0664-4CE3-B195-CA594B4F36F3}"/>
              </a:ext>
            </a:extLst>
          </p:cNvPr>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10968693" y="5351303"/>
            <a:ext cx="611919" cy="1213356"/>
          </a:xfrm>
          <a:prstGeom prst="rect">
            <a:avLst/>
          </a:prstGeom>
        </p:spPr>
      </p:pic>
      <p:pic>
        <p:nvPicPr>
          <p:cNvPr id="29" name="Picture 28">
            <a:extLst>
              <a:ext uri="{FF2B5EF4-FFF2-40B4-BE49-F238E27FC236}">
                <a16:creationId xmlns:a16="http://schemas.microsoft.com/office/drawing/2014/main" xmlns="" id="{66E4840F-4795-4E3F-81EA-AAFDDC5AAF2C}"/>
              </a:ext>
            </a:extLst>
          </p:cNvPr>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rot="20910801" flipH="1">
            <a:off x="533059" y="701476"/>
            <a:ext cx="473901" cy="939683"/>
          </a:xfrm>
          <a:prstGeom prst="rect">
            <a:avLst/>
          </a:prstGeom>
        </p:spPr>
      </p:pic>
      <p:pic>
        <p:nvPicPr>
          <p:cNvPr id="177" name="Picture 176">
            <a:extLst>
              <a:ext uri="{FF2B5EF4-FFF2-40B4-BE49-F238E27FC236}">
                <a16:creationId xmlns:a16="http://schemas.microsoft.com/office/drawing/2014/main" xmlns="" id="{920B27F4-BBA5-4BC1-9EFB-CD4B54C47979}"/>
              </a:ext>
            </a:extLst>
          </p:cNvPr>
          <p:cNvPicPr>
            <a:picLocks noChangeAspect="1"/>
          </p:cNvPicPr>
          <p:nvPr/>
        </p:nvPicPr>
        <p:blipFill>
          <a:blip r:embed="rId8" cstate="email">
            <a:extLst>
              <a:ext uri="{28A0092B-C50C-407E-A947-70E740481C1C}">
                <a14:useLocalDpi xmlns="" xmlns:a14="http://schemas.microsoft.com/office/drawing/2010/main"/>
              </a:ext>
            </a:extLst>
          </a:blip>
          <a:stretch>
            <a:fillRect/>
          </a:stretch>
        </p:blipFill>
        <p:spPr>
          <a:xfrm rot="261056" flipH="1">
            <a:off x="975432" y="727196"/>
            <a:ext cx="388052" cy="769456"/>
          </a:xfrm>
          <a:prstGeom prst="rect">
            <a:avLst/>
          </a:prstGeom>
        </p:spPr>
      </p:pic>
      <p:grpSp>
        <p:nvGrpSpPr>
          <p:cNvPr id="21" name="Group 20">
            <a:extLst>
              <a:ext uri="{FF2B5EF4-FFF2-40B4-BE49-F238E27FC236}">
                <a16:creationId xmlns:a16="http://schemas.microsoft.com/office/drawing/2014/main" xmlns="" id="{080DF56A-5C97-4CB3-A5C5-D1B4123227AF}"/>
              </a:ext>
            </a:extLst>
          </p:cNvPr>
          <p:cNvGrpSpPr/>
          <p:nvPr/>
        </p:nvGrpSpPr>
        <p:grpSpPr>
          <a:xfrm>
            <a:off x="854777" y="1072224"/>
            <a:ext cx="1911927" cy="2782537"/>
            <a:chOff x="854777" y="1072224"/>
            <a:chExt cx="1911927" cy="2782537"/>
          </a:xfrm>
        </p:grpSpPr>
        <p:grpSp>
          <p:nvGrpSpPr>
            <p:cNvPr id="13" name="Group 12">
              <a:extLst>
                <a:ext uri="{FF2B5EF4-FFF2-40B4-BE49-F238E27FC236}">
                  <a16:creationId xmlns:a16="http://schemas.microsoft.com/office/drawing/2014/main" xmlns="" id="{09A79836-A210-41BB-93BC-6EDE3A07910E}"/>
                </a:ext>
              </a:extLst>
            </p:cNvPr>
            <p:cNvGrpSpPr/>
            <p:nvPr/>
          </p:nvGrpSpPr>
          <p:grpSpPr>
            <a:xfrm>
              <a:off x="854777" y="1072224"/>
              <a:ext cx="1911927" cy="2782537"/>
              <a:chOff x="3519055" y="1856509"/>
              <a:chExt cx="3103418" cy="4516582"/>
            </a:xfrm>
          </p:grpSpPr>
          <p:sp>
            <p:nvSpPr>
              <p:cNvPr id="48" name="Freeform: Shape 47">
                <a:extLst>
                  <a:ext uri="{FF2B5EF4-FFF2-40B4-BE49-F238E27FC236}">
                    <a16:creationId xmlns:a16="http://schemas.microsoft.com/office/drawing/2014/main" xmlns="" id="{E153CBC1-AF6F-407F-AC32-A3AE20147A7B}"/>
                  </a:ext>
                </a:extLst>
              </p:cNvPr>
              <p:cNvSpPr/>
              <p:nvPr/>
            </p:nvSpPr>
            <p:spPr>
              <a:xfrm>
                <a:off x="3519055" y="1856509"/>
                <a:ext cx="3103418" cy="4516582"/>
              </a:xfrm>
              <a:custGeom>
                <a:avLst/>
                <a:gdLst>
                  <a:gd name="connsiteX0" fmla="*/ 1551709 w 3103418"/>
                  <a:gd name="connsiteY0" fmla="*/ 249382 h 4516582"/>
                  <a:gd name="connsiteX1" fmla="*/ 1357744 w 3103418"/>
                  <a:gd name="connsiteY1" fmla="*/ 443347 h 4516582"/>
                  <a:gd name="connsiteX2" fmla="*/ 1551709 w 3103418"/>
                  <a:gd name="connsiteY2" fmla="*/ 637312 h 4516582"/>
                  <a:gd name="connsiteX3" fmla="*/ 1745674 w 3103418"/>
                  <a:gd name="connsiteY3" fmla="*/ 443347 h 4516582"/>
                  <a:gd name="connsiteX4" fmla="*/ 1551709 w 3103418"/>
                  <a:gd name="connsiteY4" fmla="*/ 249382 h 4516582"/>
                  <a:gd name="connsiteX5" fmla="*/ 764598 w 3103418"/>
                  <a:gd name="connsiteY5" fmla="*/ 0 h 4516582"/>
                  <a:gd name="connsiteX6" fmla="*/ 2338820 w 3103418"/>
                  <a:gd name="connsiteY6" fmla="*/ 0 h 4516582"/>
                  <a:gd name="connsiteX7" fmla="*/ 3103418 w 3103418"/>
                  <a:gd name="connsiteY7" fmla="*/ 748146 h 4516582"/>
                  <a:gd name="connsiteX8" fmla="*/ 3103418 w 3103418"/>
                  <a:gd name="connsiteY8" fmla="*/ 4516582 h 4516582"/>
                  <a:gd name="connsiteX9" fmla="*/ 0 w 3103418"/>
                  <a:gd name="connsiteY9" fmla="*/ 4516582 h 4516582"/>
                  <a:gd name="connsiteX10" fmla="*/ 0 w 3103418"/>
                  <a:gd name="connsiteY10" fmla="*/ 748146 h 451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3418" h="4516582">
                    <a:moveTo>
                      <a:pt x="1551709" y="249382"/>
                    </a:moveTo>
                    <a:cubicBezTo>
                      <a:pt x="1444585" y="249382"/>
                      <a:pt x="1357744" y="336223"/>
                      <a:pt x="1357744" y="443347"/>
                    </a:cubicBezTo>
                    <a:cubicBezTo>
                      <a:pt x="1357744" y="550471"/>
                      <a:pt x="1444585" y="637312"/>
                      <a:pt x="1551709" y="637312"/>
                    </a:cubicBezTo>
                    <a:cubicBezTo>
                      <a:pt x="1658833" y="637312"/>
                      <a:pt x="1745674" y="550471"/>
                      <a:pt x="1745674" y="443347"/>
                    </a:cubicBezTo>
                    <a:cubicBezTo>
                      <a:pt x="1745674" y="336223"/>
                      <a:pt x="1658833" y="249382"/>
                      <a:pt x="1551709" y="249382"/>
                    </a:cubicBezTo>
                    <a:close/>
                    <a:moveTo>
                      <a:pt x="764598" y="0"/>
                    </a:moveTo>
                    <a:lnTo>
                      <a:pt x="2338820" y="0"/>
                    </a:lnTo>
                    <a:lnTo>
                      <a:pt x="3103418" y="748146"/>
                    </a:lnTo>
                    <a:lnTo>
                      <a:pt x="3103418" y="4516582"/>
                    </a:lnTo>
                    <a:lnTo>
                      <a:pt x="0" y="4516582"/>
                    </a:lnTo>
                    <a:lnTo>
                      <a:pt x="0" y="748146"/>
                    </a:lnTo>
                    <a:close/>
                  </a:path>
                </a:pathLst>
              </a:custGeom>
              <a:solidFill>
                <a:schemeClr val="accent4">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xmlns="" id="{93A2D3D1-2C45-4285-8C15-05F4EAA3C59D}"/>
                  </a:ext>
                </a:extLst>
              </p:cNvPr>
              <p:cNvSpPr/>
              <p:nvPr/>
            </p:nvSpPr>
            <p:spPr>
              <a:xfrm>
                <a:off x="3604732" y="1981200"/>
                <a:ext cx="2932064" cy="4267200"/>
              </a:xfrm>
              <a:custGeom>
                <a:avLst/>
                <a:gdLst>
                  <a:gd name="connsiteX0" fmla="*/ 764598 w 3103418"/>
                  <a:gd name="connsiteY0" fmla="*/ 0 h 4516582"/>
                  <a:gd name="connsiteX1" fmla="*/ 2338820 w 3103418"/>
                  <a:gd name="connsiteY1" fmla="*/ 0 h 4516582"/>
                  <a:gd name="connsiteX2" fmla="*/ 3103418 w 3103418"/>
                  <a:gd name="connsiteY2" fmla="*/ 748146 h 4516582"/>
                  <a:gd name="connsiteX3" fmla="*/ 3103418 w 3103418"/>
                  <a:gd name="connsiteY3" fmla="*/ 4516582 h 4516582"/>
                  <a:gd name="connsiteX4" fmla="*/ 0 w 3103418"/>
                  <a:gd name="connsiteY4" fmla="*/ 4516582 h 4516582"/>
                  <a:gd name="connsiteX5" fmla="*/ 0 w 3103418"/>
                  <a:gd name="connsiteY5" fmla="*/ 748146 h 451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3418" h="4516582">
                    <a:moveTo>
                      <a:pt x="764598" y="0"/>
                    </a:moveTo>
                    <a:lnTo>
                      <a:pt x="2338820" y="0"/>
                    </a:lnTo>
                    <a:lnTo>
                      <a:pt x="3103418" y="748146"/>
                    </a:lnTo>
                    <a:lnTo>
                      <a:pt x="3103418" y="4516582"/>
                    </a:lnTo>
                    <a:lnTo>
                      <a:pt x="0" y="4516582"/>
                    </a:lnTo>
                    <a:lnTo>
                      <a:pt x="0" y="748146"/>
                    </a:lnTo>
                    <a:close/>
                  </a:path>
                </a:pathLst>
              </a:custGeom>
              <a:noFill/>
              <a:ln w="19050">
                <a:solidFill>
                  <a:srgbClr val="B68B56"/>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9" name="Picture 18">
              <a:extLst>
                <a:ext uri="{FF2B5EF4-FFF2-40B4-BE49-F238E27FC236}">
                  <a16:creationId xmlns:a16="http://schemas.microsoft.com/office/drawing/2014/main" xmlns="" id="{54DE1EBC-935F-4B51-B789-542B94C80EFB}"/>
                </a:ext>
              </a:extLst>
            </p:cNvPr>
            <p:cNvPicPr>
              <a:picLocks noChangeAspect="1"/>
            </p:cNvPicPr>
            <p:nvPr/>
          </p:nvPicPr>
          <p:blipFill>
            <a:blip r:embed="rId9" cstate="email">
              <a:extLst>
                <a:ext uri="{28A0092B-C50C-407E-A947-70E740481C1C}">
                  <a14:useLocalDpi xmlns="" xmlns:a14="http://schemas.microsoft.com/office/drawing/2010/main"/>
                </a:ext>
              </a:extLst>
            </a:blip>
            <a:stretch>
              <a:fillRect/>
            </a:stretch>
          </p:blipFill>
          <p:spPr>
            <a:xfrm>
              <a:off x="1074654" y="1584428"/>
              <a:ext cx="1480627" cy="2073580"/>
            </a:xfrm>
            <a:prstGeom prst="rect">
              <a:avLst/>
            </a:prstGeom>
          </p:spPr>
        </p:pic>
      </p:grpSp>
      <p:sp>
        <p:nvSpPr>
          <p:cNvPr id="178" name="TextBox 177">
            <a:extLst>
              <a:ext uri="{FF2B5EF4-FFF2-40B4-BE49-F238E27FC236}">
                <a16:creationId xmlns:a16="http://schemas.microsoft.com/office/drawing/2014/main" xmlns="" id="{06A8DDC4-B41C-4A97-A30A-D90BF7DFC79F}"/>
              </a:ext>
            </a:extLst>
          </p:cNvPr>
          <p:cNvSpPr txBox="1"/>
          <p:nvPr/>
        </p:nvSpPr>
        <p:spPr>
          <a:xfrm>
            <a:off x="2661050" y="661875"/>
            <a:ext cx="8584866" cy="630942"/>
          </a:xfrm>
          <a:prstGeom prst="rect">
            <a:avLst/>
          </a:prstGeom>
          <a:noFill/>
        </p:spPr>
        <p:txBody>
          <a:bodyPr wrap="square" rtlCol="0">
            <a:spAutoFit/>
          </a:bodyPr>
          <a:lstStyle/>
          <a:p>
            <a:r>
              <a:rPr lang="en-US" sz="3500" dirty="0" err="1" smtClean="0">
                <a:ln w="19050">
                  <a:noFill/>
                </a:ln>
                <a:effectLst>
                  <a:outerShdw blurRad="50800" dist="76200" dir="2700000" algn="tl" rotWithShape="0">
                    <a:schemeClr val="accent5">
                      <a:alpha val="40000"/>
                    </a:schemeClr>
                  </a:outerShdw>
                </a:effectLst>
                <a:latin typeface="Muthiara -Demo Version-" panose="02000500000000000000" pitchFamily="2" charset="0"/>
              </a:rPr>
              <a:t>Menghitung</a:t>
            </a:r>
            <a:r>
              <a:rPr lang="en-US" sz="3500" dirty="0" smtClean="0">
                <a:ln w="19050">
                  <a:noFill/>
                </a:ln>
                <a:effectLst>
                  <a:outerShdw blurRad="50800" dist="76200" dir="2700000" algn="tl" rotWithShape="0">
                    <a:schemeClr val="accent5">
                      <a:alpha val="40000"/>
                    </a:schemeClr>
                  </a:outerShdw>
                </a:effectLst>
                <a:latin typeface="Muthiara -Demo Version-" panose="02000500000000000000" pitchFamily="2" charset="0"/>
              </a:rPr>
              <a:t> </a:t>
            </a:r>
            <a:r>
              <a:rPr lang="en-US" sz="3500" dirty="0" err="1" smtClean="0">
                <a:ln w="19050">
                  <a:noFill/>
                </a:ln>
                <a:effectLst>
                  <a:outerShdw blurRad="50800" dist="76200" dir="2700000" algn="tl" rotWithShape="0">
                    <a:schemeClr val="accent5">
                      <a:alpha val="40000"/>
                    </a:schemeClr>
                  </a:outerShdw>
                </a:effectLst>
                <a:latin typeface="Muthiara -Demo Version-" panose="02000500000000000000" pitchFamily="2" charset="0"/>
              </a:rPr>
              <a:t>Energi</a:t>
            </a:r>
            <a:r>
              <a:rPr lang="en-US" sz="3500" dirty="0" smtClean="0">
                <a:ln w="19050">
                  <a:noFill/>
                </a:ln>
                <a:effectLst>
                  <a:outerShdw blurRad="50800" dist="76200" dir="2700000" algn="tl" rotWithShape="0">
                    <a:schemeClr val="accent5">
                      <a:alpha val="40000"/>
                    </a:schemeClr>
                  </a:outerShdw>
                </a:effectLst>
                <a:latin typeface="Muthiara -Demo Version-" panose="02000500000000000000" pitchFamily="2" charset="0"/>
              </a:rPr>
              <a:t> </a:t>
            </a:r>
            <a:r>
              <a:rPr lang="en-US" sz="3500" dirty="0" err="1" smtClean="0">
                <a:ln w="19050">
                  <a:noFill/>
                </a:ln>
                <a:effectLst>
                  <a:outerShdw blurRad="50800" dist="76200" dir="2700000" algn="tl" rotWithShape="0">
                    <a:schemeClr val="accent5">
                      <a:alpha val="40000"/>
                    </a:schemeClr>
                  </a:outerShdw>
                </a:effectLst>
                <a:latin typeface="Muthiara -Demo Version-" panose="02000500000000000000" pitchFamily="2" charset="0"/>
              </a:rPr>
              <a:t>Potensial</a:t>
            </a:r>
            <a:r>
              <a:rPr lang="en-US" sz="3500" dirty="0" smtClean="0">
                <a:ln w="19050">
                  <a:noFill/>
                </a:ln>
                <a:effectLst>
                  <a:outerShdw blurRad="50800" dist="76200" dir="2700000" algn="tl" rotWithShape="0">
                    <a:schemeClr val="accent5">
                      <a:alpha val="40000"/>
                    </a:schemeClr>
                  </a:outerShdw>
                </a:effectLst>
                <a:latin typeface="Muthiara -Demo Version-" panose="02000500000000000000" pitchFamily="2" charset="0"/>
              </a:rPr>
              <a:t> </a:t>
            </a:r>
            <a:r>
              <a:rPr lang="en-US" sz="3500" dirty="0" err="1" smtClean="0">
                <a:ln w="19050">
                  <a:noFill/>
                </a:ln>
                <a:effectLst>
                  <a:outerShdw blurRad="50800" dist="76200" dir="2700000" algn="tl" rotWithShape="0">
                    <a:schemeClr val="accent5">
                      <a:alpha val="40000"/>
                    </a:schemeClr>
                  </a:outerShdw>
                </a:effectLst>
                <a:latin typeface="Muthiara -Demo Version-" panose="02000500000000000000" pitchFamily="2" charset="0"/>
              </a:rPr>
              <a:t>Listrik</a:t>
            </a:r>
            <a:endParaRPr lang="en-US" sz="3500" dirty="0">
              <a:ln w="19050">
                <a:noFill/>
              </a:ln>
              <a:effectLst>
                <a:outerShdw blurRad="50800" dist="76200" dir="2700000" algn="tl" rotWithShape="0">
                  <a:schemeClr val="accent5">
                    <a:alpha val="40000"/>
                  </a:schemeClr>
                </a:outerShdw>
              </a:effectLst>
              <a:latin typeface="Muthiara -Demo Version-" panose="02000500000000000000" pitchFamily="2" charset="0"/>
            </a:endParaRPr>
          </a:p>
        </p:txBody>
      </p:sp>
      <p:grpSp>
        <p:nvGrpSpPr>
          <p:cNvPr id="180" name="Group 179">
            <a:extLst>
              <a:ext uri="{FF2B5EF4-FFF2-40B4-BE49-F238E27FC236}">
                <a16:creationId xmlns:a16="http://schemas.microsoft.com/office/drawing/2014/main" xmlns="" id="{FC371BF2-F0AF-4CA8-94BD-2BD3659399BB}"/>
              </a:ext>
            </a:extLst>
          </p:cNvPr>
          <p:cNvGrpSpPr/>
          <p:nvPr/>
        </p:nvGrpSpPr>
        <p:grpSpPr>
          <a:xfrm>
            <a:off x="7164373" y="164838"/>
            <a:ext cx="4745243" cy="1695078"/>
            <a:chOff x="6816898" y="206355"/>
            <a:chExt cx="4745243" cy="1695078"/>
          </a:xfrm>
        </p:grpSpPr>
        <p:cxnSp>
          <p:nvCxnSpPr>
            <p:cNvPr id="181" name="Straight Connector 180">
              <a:extLst>
                <a:ext uri="{FF2B5EF4-FFF2-40B4-BE49-F238E27FC236}">
                  <a16:creationId xmlns:a16="http://schemas.microsoft.com/office/drawing/2014/main" xmlns="" id="{3EA5B619-0D84-4111-93D2-198C944E6450}"/>
                </a:ext>
              </a:extLst>
            </p:cNvPr>
            <p:cNvCxnSpPr>
              <a:cxnSpLocks/>
            </p:cNvCxnSpPr>
            <p:nvPr/>
          </p:nvCxnSpPr>
          <p:spPr>
            <a:xfrm>
              <a:off x="6816898" y="377371"/>
              <a:ext cx="474524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xmlns="" id="{A138BD9D-2D1A-49F9-A8F2-B1233B15A0CC}"/>
                </a:ext>
              </a:extLst>
            </p:cNvPr>
            <p:cNvCxnSpPr>
              <a:cxnSpLocks/>
            </p:cNvCxnSpPr>
            <p:nvPr/>
          </p:nvCxnSpPr>
          <p:spPr>
            <a:xfrm>
              <a:off x="7605504" y="529771"/>
              <a:ext cx="3956637"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xmlns="" id="{EDD5A0A9-430F-4E3F-9D89-5BB9D8A1FDDF}"/>
                </a:ext>
              </a:extLst>
            </p:cNvPr>
            <p:cNvCxnSpPr>
              <a:cxnSpLocks/>
            </p:cNvCxnSpPr>
            <p:nvPr/>
          </p:nvCxnSpPr>
          <p:spPr>
            <a:xfrm>
              <a:off x="8394110" y="682171"/>
              <a:ext cx="3168031"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xmlns="" id="{CBA95EAC-AEEA-470B-9595-C51B2D27746A}"/>
                </a:ext>
              </a:extLst>
            </p:cNvPr>
            <p:cNvCxnSpPr>
              <a:cxnSpLocks/>
            </p:cNvCxnSpPr>
            <p:nvPr/>
          </p:nvCxnSpPr>
          <p:spPr>
            <a:xfrm>
              <a:off x="11358409" y="206355"/>
              <a:ext cx="0" cy="169507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xmlns="" id="{3CA43D9A-1667-4C50-A7EF-11178717BDE6}"/>
                </a:ext>
              </a:extLst>
            </p:cNvPr>
            <p:cNvCxnSpPr>
              <a:cxnSpLocks/>
            </p:cNvCxnSpPr>
            <p:nvPr/>
          </p:nvCxnSpPr>
          <p:spPr>
            <a:xfrm>
              <a:off x="11224109" y="206355"/>
              <a:ext cx="0" cy="140077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xmlns="" id="{CD1F81C9-0451-4D9F-B299-C5B55A07016F}"/>
                </a:ext>
              </a:extLst>
            </p:cNvPr>
            <p:cNvCxnSpPr>
              <a:cxnSpLocks/>
            </p:cNvCxnSpPr>
            <p:nvPr/>
          </p:nvCxnSpPr>
          <p:spPr>
            <a:xfrm>
              <a:off x="11089809" y="206355"/>
              <a:ext cx="0" cy="101284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1156114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3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accel="30000" fill="hold" nodeType="withEffect">
                                  <p:stCondLst>
                                    <p:cond delay="25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ppt_x"/>
                                          </p:val>
                                        </p:tav>
                                        <p:tav tm="100000">
                                          <p:val>
                                            <p:strVal val="#ppt_x"/>
                                          </p:val>
                                        </p:tav>
                                      </p:tavLst>
                                    </p:anim>
                                    <p:anim calcmode="lin" valueType="num">
                                      <p:cBhvr additive="base">
                                        <p:cTn id="12" dur="10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accel="30000" fill="hold" nodeType="withEffect">
                                  <p:stCondLst>
                                    <p:cond delay="500"/>
                                  </p:stCondLst>
                                  <p:childTnLst>
                                    <p:set>
                                      <p:cBhvr>
                                        <p:cTn id="14" dur="1" fill="hold">
                                          <p:stCondLst>
                                            <p:cond delay="0"/>
                                          </p:stCondLst>
                                        </p:cTn>
                                        <p:tgtEl>
                                          <p:spTgt spid="172"/>
                                        </p:tgtEl>
                                        <p:attrNameLst>
                                          <p:attrName>style.visibility</p:attrName>
                                        </p:attrNameLst>
                                      </p:cBhvr>
                                      <p:to>
                                        <p:strVal val="visible"/>
                                      </p:to>
                                    </p:set>
                                    <p:anim calcmode="lin" valueType="num">
                                      <p:cBhvr additive="base">
                                        <p:cTn id="15" dur="1000" fill="hold"/>
                                        <p:tgtEl>
                                          <p:spTgt spid="172"/>
                                        </p:tgtEl>
                                        <p:attrNameLst>
                                          <p:attrName>ppt_x</p:attrName>
                                        </p:attrNameLst>
                                      </p:cBhvr>
                                      <p:tavLst>
                                        <p:tav tm="0">
                                          <p:val>
                                            <p:strVal val="#ppt_x"/>
                                          </p:val>
                                        </p:tav>
                                        <p:tav tm="100000">
                                          <p:val>
                                            <p:strVal val="#ppt_x"/>
                                          </p:val>
                                        </p:tav>
                                      </p:tavLst>
                                    </p:anim>
                                    <p:anim calcmode="lin" valueType="num">
                                      <p:cBhvr additive="base">
                                        <p:cTn id="16" dur="1000" fill="hold"/>
                                        <p:tgtEl>
                                          <p:spTgt spid="172"/>
                                        </p:tgtEl>
                                        <p:attrNameLst>
                                          <p:attrName>ppt_y</p:attrName>
                                        </p:attrNameLst>
                                      </p:cBhvr>
                                      <p:tavLst>
                                        <p:tav tm="0">
                                          <p:val>
                                            <p:strVal val="1+#ppt_h/2"/>
                                          </p:val>
                                        </p:tav>
                                        <p:tav tm="100000">
                                          <p:val>
                                            <p:strVal val="#ppt_y"/>
                                          </p:val>
                                        </p:tav>
                                      </p:tavLst>
                                    </p:anim>
                                  </p:childTnLst>
                                </p:cTn>
                              </p:par>
                              <p:par>
                                <p:cTn id="17" presetID="2" presetClass="entr" presetSubtype="4" accel="30000" fill="hold" nodeType="withEffect">
                                  <p:stCondLst>
                                    <p:cond delay="75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ppt_x"/>
                                          </p:val>
                                        </p:tav>
                                        <p:tav tm="100000">
                                          <p:val>
                                            <p:strVal val="#ppt_x"/>
                                          </p:val>
                                        </p:tav>
                                      </p:tavLst>
                                    </p:anim>
                                    <p:anim calcmode="lin" valueType="num">
                                      <p:cBhvr additive="base">
                                        <p:cTn id="20" dur="1000" fill="hold"/>
                                        <p:tgtEl>
                                          <p:spTgt spid="20"/>
                                        </p:tgtEl>
                                        <p:attrNameLst>
                                          <p:attrName>ppt_y</p:attrName>
                                        </p:attrNameLst>
                                      </p:cBhvr>
                                      <p:tavLst>
                                        <p:tav tm="0">
                                          <p:val>
                                            <p:strVal val="1+#ppt_h/2"/>
                                          </p:val>
                                        </p:tav>
                                        <p:tav tm="100000">
                                          <p:val>
                                            <p:strVal val="#ppt_y"/>
                                          </p:val>
                                        </p:tav>
                                      </p:tavLst>
                                    </p:anim>
                                  </p:childTnLst>
                                </p:cTn>
                              </p:par>
                            </p:childTnLst>
                          </p:cTn>
                        </p:par>
                        <p:par>
                          <p:cTn id="21" fill="hold">
                            <p:stCondLst>
                              <p:cond delay="1750"/>
                            </p:stCondLst>
                            <p:childTnLst>
                              <p:par>
                                <p:cTn id="22" presetID="17" presetClass="entr" presetSubtype="8"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ppt_x</p:attrName>
                                        </p:attrNameLst>
                                      </p:cBhvr>
                                      <p:tavLst>
                                        <p:tav tm="0">
                                          <p:val>
                                            <p:strVal val="#ppt_x-#ppt_w/2"/>
                                          </p:val>
                                        </p:tav>
                                        <p:tav tm="100000">
                                          <p:val>
                                            <p:strVal val="#ppt_x"/>
                                          </p:val>
                                        </p:tav>
                                      </p:tavLst>
                                    </p:anim>
                                    <p:anim calcmode="lin" valueType="num">
                                      <p:cBhvr>
                                        <p:cTn id="25" dur="500" fill="hold"/>
                                        <p:tgtEl>
                                          <p:spTgt spid="57"/>
                                        </p:tgtEl>
                                        <p:attrNameLst>
                                          <p:attrName>ppt_y</p:attrName>
                                        </p:attrNameLst>
                                      </p:cBhvr>
                                      <p:tavLst>
                                        <p:tav tm="0">
                                          <p:val>
                                            <p:strVal val="#ppt_y"/>
                                          </p:val>
                                        </p:tav>
                                        <p:tav tm="100000">
                                          <p:val>
                                            <p:strVal val="#ppt_y"/>
                                          </p:val>
                                        </p:tav>
                                      </p:tavLst>
                                    </p:anim>
                                    <p:anim calcmode="lin" valueType="num">
                                      <p:cBhvr>
                                        <p:cTn id="26" dur="500" fill="hold"/>
                                        <p:tgtEl>
                                          <p:spTgt spid="57"/>
                                        </p:tgtEl>
                                        <p:attrNameLst>
                                          <p:attrName>ppt_w</p:attrName>
                                        </p:attrNameLst>
                                      </p:cBhvr>
                                      <p:tavLst>
                                        <p:tav tm="0">
                                          <p:val>
                                            <p:fltVal val="0"/>
                                          </p:val>
                                        </p:tav>
                                        <p:tav tm="100000">
                                          <p:val>
                                            <p:strVal val="#ppt_w"/>
                                          </p:val>
                                        </p:tav>
                                      </p:tavLst>
                                    </p:anim>
                                    <p:anim calcmode="lin" valueType="num">
                                      <p:cBhvr>
                                        <p:cTn id="27" dur="500" fill="hold"/>
                                        <p:tgtEl>
                                          <p:spTgt spid="57"/>
                                        </p:tgtEl>
                                        <p:attrNameLst>
                                          <p:attrName>ppt_h</p:attrName>
                                        </p:attrNameLst>
                                      </p:cBhvr>
                                      <p:tavLst>
                                        <p:tav tm="0">
                                          <p:val>
                                            <p:strVal val="#ppt_h"/>
                                          </p:val>
                                        </p:tav>
                                        <p:tav tm="100000">
                                          <p:val>
                                            <p:strVal val="#ppt_h"/>
                                          </p:val>
                                        </p:tav>
                                      </p:tavLst>
                                    </p:anim>
                                  </p:childTnLst>
                                </p:cTn>
                              </p:par>
                            </p:childTnLst>
                          </p:cTn>
                        </p:par>
                        <p:par>
                          <p:cTn id="28" fill="hold">
                            <p:stCondLst>
                              <p:cond delay="2250"/>
                            </p:stCondLst>
                            <p:childTnLst>
                              <p:par>
                                <p:cTn id="29" presetID="53" presetClass="entr" presetSubtype="16" fill="hold" grpId="0" nodeType="afterEffect">
                                  <p:stCondLst>
                                    <p:cond delay="0"/>
                                  </p:stCondLst>
                                  <p:iterate type="lt">
                                    <p:tmPct val="1000"/>
                                  </p:iterate>
                                  <p:childTnLst>
                                    <p:set>
                                      <p:cBhvr>
                                        <p:cTn id="30" dur="1" fill="hold">
                                          <p:stCondLst>
                                            <p:cond delay="0"/>
                                          </p:stCondLst>
                                        </p:cTn>
                                        <p:tgtEl>
                                          <p:spTgt spid="106"/>
                                        </p:tgtEl>
                                        <p:attrNameLst>
                                          <p:attrName>style.visibility</p:attrName>
                                        </p:attrNameLst>
                                      </p:cBhvr>
                                      <p:to>
                                        <p:strVal val="visible"/>
                                      </p:to>
                                    </p:set>
                                    <p:anim calcmode="lin" valueType="num">
                                      <p:cBhvr>
                                        <p:cTn id="31" dur="500" fill="hold"/>
                                        <p:tgtEl>
                                          <p:spTgt spid="106"/>
                                        </p:tgtEl>
                                        <p:attrNameLst>
                                          <p:attrName>ppt_w</p:attrName>
                                        </p:attrNameLst>
                                      </p:cBhvr>
                                      <p:tavLst>
                                        <p:tav tm="0">
                                          <p:val>
                                            <p:fltVal val="0"/>
                                          </p:val>
                                        </p:tav>
                                        <p:tav tm="100000">
                                          <p:val>
                                            <p:strVal val="#ppt_w"/>
                                          </p:val>
                                        </p:tav>
                                      </p:tavLst>
                                    </p:anim>
                                    <p:anim calcmode="lin" valueType="num">
                                      <p:cBhvr>
                                        <p:cTn id="32" dur="500" fill="hold"/>
                                        <p:tgtEl>
                                          <p:spTgt spid="106"/>
                                        </p:tgtEl>
                                        <p:attrNameLst>
                                          <p:attrName>ppt_h</p:attrName>
                                        </p:attrNameLst>
                                      </p:cBhvr>
                                      <p:tavLst>
                                        <p:tav tm="0">
                                          <p:val>
                                            <p:fltVal val="0"/>
                                          </p:val>
                                        </p:tav>
                                        <p:tav tm="100000">
                                          <p:val>
                                            <p:strVal val="#ppt_h"/>
                                          </p:val>
                                        </p:tav>
                                      </p:tavLst>
                                    </p:anim>
                                    <p:animEffect transition="in" filter="fade">
                                      <p:cBhvr>
                                        <p:cTn id="33" dur="500"/>
                                        <p:tgtEl>
                                          <p:spTgt spid="106"/>
                                        </p:tgtEl>
                                      </p:cBhvr>
                                    </p:animEffect>
                                  </p:childTnLst>
                                </p:cTn>
                              </p:par>
                            </p:childTnLst>
                          </p:cTn>
                        </p:par>
                        <p:par>
                          <p:cTn id="34" fill="hold">
                            <p:stCondLst>
                              <p:cond delay="4295"/>
                            </p:stCondLst>
                            <p:childTnLst>
                              <p:par>
                                <p:cTn id="35" presetID="17" presetClass="entr" presetSubtype="2" fill="hold" nodeType="afterEffect">
                                  <p:stCondLst>
                                    <p:cond delay="0"/>
                                  </p:stCondLst>
                                  <p:childTnLst>
                                    <p:set>
                                      <p:cBhvr>
                                        <p:cTn id="36" dur="1" fill="hold">
                                          <p:stCondLst>
                                            <p:cond delay="0"/>
                                          </p:stCondLst>
                                        </p:cTn>
                                        <p:tgtEl>
                                          <p:spTgt spid="107"/>
                                        </p:tgtEl>
                                        <p:attrNameLst>
                                          <p:attrName>style.visibility</p:attrName>
                                        </p:attrNameLst>
                                      </p:cBhvr>
                                      <p:to>
                                        <p:strVal val="visible"/>
                                      </p:to>
                                    </p:set>
                                    <p:anim calcmode="lin" valueType="num">
                                      <p:cBhvr>
                                        <p:cTn id="37" dur="500" fill="hold"/>
                                        <p:tgtEl>
                                          <p:spTgt spid="107"/>
                                        </p:tgtEl>
                                        <p:attrNameLst>
                                          <p:attrName>ppt_x</p:attrName>
                                        </p:attrNameLst>
                                      </p:cBhvr>
                                      <p:tavLst>
                                        <p:tav tm="0">
                                          <p:val>
                                            <p:strVal val="#ppt_x+#ppt_w/2"/>
                                          </p:val>
                                        </p:tav>
                                        <p:tav tm="100000">
                                          <p:val>
                                            <p:strVal val="#ppt_x"/>
                                          </p:val>
                                        </p:tav>
                                      </p:tavLst>
                                    </p:anim>
                                    <p:anim calcmode="lin" valueType="num">
                                      <p:cBhvr>
                                        <p:cTn id="38" dur="500" fill="hold"/>
                                        <p:tgtEl>
                                          <p:spTgt spid="107"/>
                                        </p:tgtEl>
                                        <p:attrNameLst>
                                          <p:attrName>ppt_y</p:attrName>
                                        </p:attrNameLst>
                                      </p:cBhvr>
                                      <p:tavLst>
                                        <p:tav tm="0">
                                          <p:val>
                                            <p:strVal val="#ppt_y"/>
                                          </p:val>
                                        </p:tav>
                                        <p:tav tm="100000">
                                          <p:val>
                                            <p:strVal val="#ppt_y"/>
                                          </p:val>
                                        </p:tav>
                                      </p:tavLst>
                                    </p:anim>
                                    <p:anim calcmode="lin" valueType="num">
                                      <p:cBhvr>
                                        <p:cTn id="39" dur="500" fill="hold"/>
                                        <p:tgtEl>
                                          <p:spTgt spid="107"/>
                                        </p:tgtEl>
                                        <p:attrNameLst>
                                          <p:attrName>ppt_w</p:attrName>
                                        </p:attrNameLst>
                                      </p:cBhvr>
                                      <p:tavLst>
                                        <p:tav tm="0">
                                          <p:val>
                                            <p:fltVal val="0"/>
                                          </p:val>
                                        </p:tav>
                                        <p:tav tm="100000">
                                          <p:val>
                                            <p:strVal val="#ppt_w"/>
                                          </p:val>
                                        </p:tav>
                                      </p:tavLst>
                                    </p:anim>
                                    <p:anim calcmode="lin" valueType="num">
                                      <p:cBhvr>
                                        <p:cTn id="40" dur="500" fill="hold"/>
                                        <p:tgtEl>
                                          <p:spTgt spid="107"/>
                                        </p:tgtEl>
                                        <p:attrNameLst>
                                          <p:attrName>ppt_h</p:attrName>
                                        </p:attrNameLst>
                                      </p:cBhvr>
                                      <p:tavLst>
                                        <p:tav tm="0">
                                          <p:val>
                                            <p:strVal val="#ppt_h"/>
                                          </p:val>
                                        </p:tav>
                                        <p:tav tm="100000">
                                          <p:val>
                                            <p:strVal val="#ppt_h"/>
                                          </p:val>
                                        </p:tav>
                                      </p:tavLst>
                                    </p:anim>
                                  </p:childTnLst>
                                </p:cTn>
                              </p:par>
                            </p:childTnLst>
                          </p:cTn>
                        </p:par>
                        <p:par>
                          <p:cTn id="41" fill="hold">
                            <p:stCondLst>
                              <p:cond delay="4795"/>
                            </p:stCondLst>
                            <p:childTnLst>
                              <p:par>
                                <p:cTn id="42" presetID="53" presetClass="entr" presetSubtype="16" fill="hold" grpId="0" nodeType="afterEffect">
                                  <p:stCondLst>
                                    <p:cond delay="0"/>
                                  </p:stCondLst>
                                  <p:iterate type="lt">
                                    <p:tmPct val="1000"/>
                                  </p:iterate>
                                  <p:childTnLst>
                                    <p:set>
                                      <p:cBhvr>
                                        <p:cTn id="43" dur="1" fill="hold">
                                          <p:stCondLst>
                                            <p:cond delay="0"/>
                                          </p:stCondLst>
                                        </p:cTn>
                                        <p:tgtEl>
                                          <p:spTgt spid="176"/>
                                        </p:tgtEl>
                                        <p:attrNameLst>
                                          <p:attrName>style.visibility</p:attrName>
                                        </p:attrNameLst>
                                      </p:cBhvr>
                                      <p:to>
                                        <p:strVal val="visible"/>
                                      </p:to>
                                    </p:set>
                                    <p:anim calcmode="lin" valueType="num">
                                      <p:cBhvr>
                                        <p:cTn id="44" dur="500" fill="hold"/>
                                        <p:tgtEl>
                                          <p:spTgt spid="176"/>
                                        </p:tgtEl>
                                        <p:attrNameLst>
                                          <p:attrName>ppt_w</p:attrName>
                                        </p:attrNameLst>
                                      </p:cBhvr>
                                      <p:tavLst>
                                        <p:tav tm="0">
                                          <p:val>
                                            <p:fltVal val="0"/>
                                          </p:val>
                                        </p:tav>
                                        <p:tav tm="100000">
                                          <p:val>
                                            <p:strVal val="#ppt_w"/>
                                          </p:val>
                                        </p:tav>
                                      </p:tavLst>
                                    </p:anim>
                                    <p:anim calcmode="lin" valueType="num">
                                      <p:cBhvr>
                                        <p:cTn id="45" dur="500" fill="hold"/>
                                        <p:tgtEl>
                                          <p:spTgt spid="176"/>
                                        </p:tgtEl>
                                        <p:attrNameLst>
                                          <p:attrName>ppt_h</p:attrName>
                                        </p:attrNameLst>
                                      </p:cBhvr>
                                      <p:tavLst>
                                        <p:tav tm="0">
                                          <p:val>
                                            <p:fltVal val="0"/>
                                          </p:val>
                                        </p:tav>
                                        <p:tav tm="100000">
                                          <p:val>
                                            <p:strVal val="#ppt_h"/>
                                          </p:val>
                                        </p:tav>
                                      </p:tavLst>
                                    </p:anim>
                                    <p:animEffect transition="in" filter="fade">
                                      <p:cBhvr>
                                        <p:cTn id="46" dur="500"/>
                                        <p:tgtEl>
                                          <p:spTgt spid="176"/>
                                        </p:tgtEl>
                                      </p:cBhvr>
                                    </p:animEffect>
                                  </p:childTnLst>
                                </p:cTn>
                              </p:par>
                            </p:childTnLst>
                          </p:cTn>
                        </p:par>
                        <p:par>
                          <p:cTn id="47" fill="hold">
                            <p:stCondLst>
                              <p:cond delay="7170"/>
                            </p:stCondLst>
                            <p:childTnLst>
                              <p:par>
                                <p:cTn id="48" presetID="2" presetClass="entr" presetSubtype="1" accel="16000" fill="hold" grpId="0" nodeType="afterEffect">
                                  <p:stCondLst>
                                    <p:cond delay="0"/>
                                  </p:stCondLst>
                                  <p:iterate type="lt">
                                    <p:tmPct val="8000"/>
                                  </p:iterate>
                                  <p:childTnLst>
                                    <p:set>
                                      <p:cBhvr>
                                        <p:cTn id="49" dur="1" fill="hold">
                                          <p:stCondLst>
                                            <p:cond delay="0"/>
                                          </p:stCondLst>
                                        </p:cTn>
                                        <p:tgtEl>
                                          <p:spTgt spid="178"/>
                                        </p:tgtEl>
                                        <p:attrNameLst>
                                          <p:attrName>style.visibility</p:attrName>
                                        </p:attrNameLst>
                                      </p:cBhvr>
                                      <p:to>
                                        <p:strVal val="visible"/>
                                      </p:to>
                                    </p:set>
                                    <p:anim calcmode="lin" valueType="num">
                                      <p:cBhvr additive="base">
                                        <p:cTn id="50" dur="1000" fill="hold"/>
                                        <p:tgtEl>
                                          <p:spTgt spid="178"/>
                                        </p:tgtEl>
                                        <p:attrNameLst>
                                          <p:attrName>ppt_x</p:attrName>
                                        </p:attrNameLst>
                                      </p:cBhvr>
                                      <p:tavLst>
                                        <p:tav tm="0">
                                          <p:val>
                                            <p:strVal val="#ppt_x"/>
                                          </p:val>
                                        </p:tav>
                                        <p:tav tm="100000">
                                          <p:val>
                                            <p:strVal val="#ppt_x"/>
                                          </p:val>
                                        </p:tav>
                                      </p:tavLst>
                                    </p:anim>
                                    <p:anim calcmode="lin" valueType="num">
                                      <p:cBhvr additive="base">
                                        <p:cTn id="51" dur="1000" fill="hold"/>
                                        <p:tgtEl>
                                          <p:spTgt spid="178"/>
                                        </p:tgtEl>
                                        <p:attrNameLst>
                                          <p:attrName>ppt_y</p:attrName>
                                        </p:attrNameLst>
                                      </p:cBhvr>
                                      <p:tavLst>
                                        <p:tav tm="0">
                                          <p:val>
                                            <p:strVal val="0-#ppt_h/2"/>
                                          </p:val>
                                        </p:tav>
                                        <p:tav tm="100000">
                                          <p:val>
                                            <p:strVal val="#ppt_y"/>
                                          </p:val>
                                        </p:tav>
                                      </p:tavLst>
                                    </p:anim>
                                  </p:childTnLst>
                                </p:cTn>
                              </p:par>
                            </p:childTnLst>
                          </p:cTn>
                        </p:par>
                        <p:par>
                          <p:cTn id="52" fill="hold">
                            <p:stCondLst>
                              <p:cond delay="10650"/>
                            </p:stCondLst>
                            <p:childTnLst>
                              <p:par>
                                <p:cTn id="53" presetID="22" presetClass="entr" presetSubtype="4"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down)">
                                      <p:cBhvr>
                                        <p:cTn id="55" dur="500"/>
                                        <p:tgtEl>
                                          <p:spTgt spid="27"/>
                                        </p:tgtEl>
                                      </p:cBhvr>
                                    </p:animEffect>
                                  </p:childTnLst>
                                </p:cTn>
                              </p:par>
                              <p:par>
                                <p:cTn id="56" presetID="22" presetClass="entr" presetSubtype="4" fill="hold" nodeType="withEffect">
                                  <p:stCondLst>
                                    <p:cond delay="0"/>
                                  </p:stCondLst>
                                  <p:childTnLst>
                                    <p:set>
                                      <p:cBhvr>
                                        <p:cTn id="57" dur="1" fill="hold">
                                          <p:stCondLst>
                                            <p:cond delay="0"/>
                                          </p:stCondLst>
                                        </p:cTn>
                                        <p:tgtEl>
                                          <p:spTgt spid="177"/>
                                        </p:tgtEl>
                                        <p:attrNameLst>
                                          <p:attrName>style.visibility</p:attrName>
                                        </p:attrNameLst>
                                      </p:cBhvr>
                                      <p:to>
                                        <p:strVal val="visible"/>
                                      </p:to>
                                    </p:set>
                                    <p:animEffect transition="in" filter="wipe(down)">
                                      <p:cBhvr>
                                        <p:cTn id="58" dur="500"/>
                                        <p:tgtEl>
                                          <p:spTgt spid="177"/>
                                        </p:tgtEl>
                                      </p:cBhvr>
                                    </p:animEffect>
                                  </p:childTnLst>
                                </p:cTn>
                              </p:par>
                              <p:par>
                                <p:cTn id="59" presetID="22" presetClass="entr" presetSubtype="4"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down)">
                                      <p:cBhvr>
                                        <p:cTn id="61" dur="500"/>
                                        <p:tgtEl>
                                          <p:spTgt spid="29"/>
                                        </p:tgtEl>
                                      </p:cBhvr>
                                    </p:animEffect>
                                  </p:childTnLst>
                                </p:cTn>
                              </p:par>
                            </p:childTnLst>
                          </p:cTn>
                        </p:par>
                        <p:par>
                          <p:cTn id="62" fill="hold">
                            <p:stCondLst>
                              <p:cond delay="11150"/>
                            </p:stCondLst>
                            <p:childTnLst>
                              <p:par>
                                <p:cTn id="63" presetID="2" presetClass="entr" presetSubtype="3" fill="hold" nodeType="afterEffect">
                                  <p:stCondLst>
                                    <p:cond delay="0"/>
                                  </p:stCondLst>
                                  <p:childTnLst>
                                    <p:set>
                                      <p:cBhvr>
                                        <p:cTn id="64" dur="1" fill="hold">
                                          <p:stCondLst>
                                            <p:cond delay="0"/>
                                          </p:stCondLst>
                                        </p:cTn>
                                        <p:tgtEl>
                                          <p:spTgt spid="180"/>
                                        </p:tgtEl>
                                        <p:attrNameLst>
                                          <p:attrName>style.visibility</p:attrName>
                                        </p:attrNameLst>
                                      </p:cBhvr>
                                      <p:to>
                                        <p:strVal val="visible"/>
                                      </p:to>
                                    </p:set>
                                    <p:anim calcmode="lin" valueType="num">
                                      <p:cBhvr additive="base">
                                        <p:cTn id="65" dur="500" fill="hold"/>
                                        <p:tgtEl>
                                          <p:spTgt spid="180"/>
                                        </p:tgtEl>
                                        <p:attrNameLst>
                                          <p:attrName>ppt_x</p:attrName>
                                        </p:attrNameLst>
                                      </p:cBhvr>
                                      <p:tavLst>
                                        <p:tav tm="0">
                                          <p:val>
                                            <p:strVal val="1+#ppt_w/2"/>
                                          </p:val>
                                        </p:tav>
                                        <p:tav tm="100000">
                                          <p:val>
                                            <p:strVal val="#ppt_x"/>
                                          </p:val>
                                        </p:tav>
                                      </p:tavLst>
                                    </p:anim>
                                    <p:anim calcmode="lin" valueType="num">
                                      <p:cBhvr additive="base">
                                        <p:cTn id="66" dur="500" fill="hold"/>
                                        <p:tgtEl>
                                          <p:spTgt spid="18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76" grpId="0"/>
      <p:bldP spid="1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56">
            <a:extLst>
              <a:ext uri="{FF2B5EF4-FFF2-40B4-BE49-F238E27FC236}">
                <a16:creationId xmlns:a16="http://schemas.microsoft.com/office/drawing/2014/main" xmlns="" id="{890A2780-2E33-4E5F-9989-6C96668F42EB}"/>
              </a:ext>
            </a:extLst>
          </p:cNvPr>
          <p:cNvGrpSpPr/>
          <p:nvPr/>
        </p:nvGrpSpPr>
        <p:grpSpPr>
          <a:xfrm>
            <a:off x="2077241" y="882224"/>
            <a:ext cx="9014312" cy="2811002"/>
            <a:chOff x="6489688" y="2258290"/>
            <a:chExt cx="7913284" cy="2914960"/>
          </a:xfrm>
        </p:grpSpPr>
        <p:sp>
          <p:nvSpPr>
            <p:cNvPr id="58" name="Rectangle: Folded Corner 57">
              <a:extLst>
                <a:ext uri="{FF2B5EF4-FFF2-40B4-BE49-F238E27FC236}">
                  <a16:creationId xmlns:a16="http://schemas.microsoft.com/office/drawing/2014/main" xmlns="" id="{519E28FC-47AD-4DD0-B0F9-9AC021C7C912}"/>
                </a:ext>
              </a:extLst>
            </p:cNvPr>
            <p:cNvSpPr/>
            <p:nvPr/>
          </p:nvSpPr>
          <p:spPr>
            <a:xfrm>
              <a:off x="6489688" y="2258291"/>
              <a:ext cx="7913284" cy="2914959"/>
            </a:xfrm>
            <a:prstGeom prst="foldedCorner">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58">
              <a:extLst>
                <a:ext uri="{FF2B5EF4-FFF2-40B4-BE49-F238E27FC236}">
                  <a16:creationId xmlns:a16="http://schemas.microsoft.com/office/drawing/2014/main" xmlns="" id="{375A347C-0AA8-4B4A-8B55-FBA75B3A39A7}"/>
                </a:ext>
              </a:extLst>
            </p:cNvPr>
            <p:cNvGrpSpPr/>
            <p:nvPr/>
          </p:nvGrpSpPr>
          <p:grpSpPr>
            <a:xfrm>
              <a:off x="6489689" y="2258290"/>
              <a:ext cx="7913283" cy="2914959"/>
              <a:chOff x="6705600" y="2258291"/>
              <a:chExt cx="7190517" cy="2914959"/>
            </a:xfrm>
          </p:grpSpPr>
          <p:cxnSp>
            <p:nvCxnSpPr>
              <p:cNvPr id="60" name="Straight Connector 59">
                <a:extLst>
                  <a:ext uri="{FF2B5EF4-FFF2-40B4-BE49-F238E27FC236}">
                    <a16:creationId xmlns:a16="http://schemas.microsoft.com/office/drawing/2014/main" xmlns="" id="{E7A1AEEE-5B3D-43C1-BA4D-133E3BF4B16D}"/>
                  </a:ext>
                </a:extLst>
              </p:cNvPr>
              <p:cNvCxnSpPr/>
              <p:nvPr/>
            </p:nvCxnSpPr>
            <p:spPr>
              <a:xfrm>
                <a:off x="670560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F9086685-285F-4C64-9852-35133621D24E}"/>
                  </a:ext>
                </a:extLst>
              </p:cNvPr>
              <p:cNvCxnSpPr/>
              <p:nvPr/>
            </p:nvCxnSpPr>
            <p:spPr>
              <a:xfrm>
                <a:off x="695498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A5FE5914-3189-4596-897F-8870CE8668C6}"/>
                  </a:ext>
                </a:extLst>
              </p:cNvPr>
              <p:cNvCxnSpPr/>
              <p:nvPr/>
            </p:nvCxnSpPr>
            <p:spPr>
              <a:xfrm>
                <a:off x="720436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580F70F1-222E-492A-AEF7-EBE2CBD8732B}"/>
                  </a:ext>
                </a:extLst>
              </p:cNvPr>
              <p:cNvCxnSpPr/>
              <p:nvPr/>
            </p:nvCxnSpPr>
            <p:spPr>
              <a:xfrm>
                <a:off x="745374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6BF097BB-75B5-4361-A4C9-B4D7782F72CA}"/>
                  </a:ext>
                </a:extLst>
              </p:cNvPr>
              <p:cNvCxnSpPr/>
              <p:nvPr/>
            </p:nvCxnSpPr>
            <p:spPr>
              <a:xfrm>
                <a:off x="770312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2DF60A77-D241-4C5C-B58C-A2A0384BDC1C}"/>
                  </a:ext>
                </a:extLst>
              </p:cNvPr>
              <p:cNvCxnSpPr/>
              <p:nvPr/>
            </p:nvCxnSpPr>
            <p:spPr>
              <a:xfrm>
                <a:off x="795251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736A50A2-7B46-4BAC-A09F-910781A8CA87}"/>
                  </a:ext>
                </a:extLst>
              </p:cNvPr>
              <p:cNvCxnSpPr/>
              <p:nvPr/>
            </p:nvCxnSpPr>
            <p:spPr>
              <a:xfrm>
                <a:off x="820189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ECBB5B06-E135-415D-AB8D-5C1252EB4434}"/>
                  </a:ext>
                </a:extLst>
              </p:cNvPr>
              <p:cNvCxnSpPr/>
              <p:nvPr/>
            </p:nvCxnSpPr>
            <p:spPr>
              <a:xfrm>
                <a:off x="845127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7DF2447A-1778-4939-81BB-E998C1DA21F7}"/>
                  </a:ext>
                </a:extLst>
              </p:cNvPr>
              <p:cNvCxnSpPr/>
              <p:nvPr/>
            </p:nvCxnSpPr>
            <p:spPr>
              <a:xfrm>
                <a:off x="870065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89BA4CF4-4DD2-4BE8-94AD-5CD2033761C4}"/>
                  </a:ext>
                </a:extLst>
              </p:cNvPr>
              <p:cNvCxnSpPr/>
              <p:nvPr/>
            </p:nvCxnSpPr>
            <p:spPr>
              <a:xfrm>
                <a:off x="895003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995DC4BC-E56C-4C5E-816A-35A35D8B320D}"/>
                  </a:ext>
                </a:extLst>
              </p:cNvPr>
              <p:cNvCxnSpPr/>
              <p:nvPr/>
            </p:nvCxnSpPr>
            <p:spPr>
              <a:xfrm>
                <a:off x="919942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A9CE6A8-B71E-4EC3-BD39-4FD5EB78B577}"/>
                  </a:ext>
                </a:extLst>
              </p:cNvPr>
              <p:cNvCxnSpPr/>
              <p:nvPr/>
            </p:nvCxnSpPr>
            <p:spPr>
              <a:xfrm>
                <a:off x="944880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66953797-8B95-4125-B353-7E1E25E94E33}"/>
                  </a:ext>
                </a:extLst>
              </p:cNvPr>
              <p:cNvCxnSpPr/>
              <p:nvPr/>
            </p:nvCxnSpPr>
            <p:spPr>
              <a:xfrm>
                <a:off x="969818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48E691DE-A566-494B-A3DA-F880F8ACD088}"/>
                  </a:ext>
                </a:extLst>
              </p:cNvPr>
              <p:cNvCxnSpPr/>
              <p:nvPr/>
            </p:nvCxnSpPr>
            <p:spPr>
              <a:xfrm>
                <a:off x="994756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C1E30FE7-D61F-4B38-B771-67CB7ADA5A5B}"/>
                  </a:ext>
                </a:extLst>
              </p:cNvPr>
              <p:cNvCxnSpPr/>
              <p:nvPr/>
            </p:nvCxnSpPr>
            <p:spPr>
              <a:xfrm>
                <a:off x="1019694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8ACF2A7A-8156-4BB6-9820-F6C97F4B4455}"/>
                  </a:ext>
                </a:extLst>
              </p:cNvPr>
              <p:cNvCxnSpPr/>
              <p:nvPr/>
            </p:nvCxnSpPr>
            <p:spPr>
              <a:xfrm>
                <a:off x="1044633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6DABE4B0-DC5A-4555-B719-586687E484B2}"/>
                  </a:ext>
                </a:extLst>
              </p:cNvPr>
              <p:cNvCxnSpPr/>
              <p:nvPr/>
            </p:nvCxnSpPr>
            <p:spPr>
              <a:xfrm>
                <a:off x="1069571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228EE280-291A-433C-B2AD-A38D590C4EEE}"/>
                  </a:ext>
                </a:extLst>
              </p:cNvPr>
              <p:cNvCxnSpPr/>
              <p:nvPr/>
            </p:nvCxnSpPr>
            <p:spPr>
              <a:xfrm>
                <a:off x="1094509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97D7122C-B4FC-42C5-9D7C-7083161790B5}"/>
                  </a:ext>
                </a:extLst>
              </p:cNvPr>
              <p:cNvCxnSpPr/>
              <p:nvPr/>
            </p:nvCxnSpPr>
            <p:spPr>
              <a:xfrm>
                <a:off x="1119447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4E529704-2A46-418B-91BA-7DE9DCB7FEED}"/>
                  </a:ext>
                </a:extLst>
              </p:cNvPr>
              <p:cNvCxnSpPr/>
              <p:nvPr/>
            </p:nvCxnSpPr>
            <p:spPr>
              <a:xfrm>
                <a:off x="1144385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39B84D13-4EC9-4291-9A36-3CDB766494AB}"/>
                  </a:ext>
                </a:extLst>
              </p:cNvPr>
              <p:cNvCxnSpPr/>
              <p:nvPr/>
            </p:nvCxnSpPr>
            <p:spPr>
              <a:xfrm>
                <a:off x="1169324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2FCA4363-9D35-431F-AE5E-7F879865D681}"/>
                  </a:ext>
                </a:extLst>
              </p:cNvPr>
              <p:cNvCxnSpPr/>
              <p:nvPr/>
            </p:nvCxnSpPr>
            <p:spPr>
              <a:xfrm>
                <a:off x="1194262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BAA6CB8C-DA2D-4EBB-9AEB-7AF50013EDF7}"/>
                  </a:ext>
                </a:extLst>
              </p:cNvPr>
              <p:cNvCxnSpPr/>
              <p:nvPr/>
            </p:nvCxnSpPr>
            <p:spPr>
              <a:xfrm>
                <a:off x="1219200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D6ECF6DA-C3C5-41EC-8DDA-ADA3D769E076}"/>
                  </a:ext>
                </a:extLst>
              </p:cNvPr>
              <p:cNvCxnSpPr/>
              <p:nvPr/>
            </p:nvCxnSpPr>
            <p:spPr>
              <a:xfrm>
                <a:off x="1244138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BB2F908E-7835-4A08-B597-599042BB2D2B}"/>
                  </a:ext>
                </a:extLst>
              </p:cNvPr>
              <p:cNvCxnSpPr/>
              <p:nvPr/>
            </p:nvCxnSpPr>
            <p:spPr>
              <a:xfrm>
                <a:off x="1269076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xmlns="" id="{7EDC15E1-92A7-4F69-8315-F8DC9D097B80}"/>
                  </a:ext>
                </a:extLst>
              </p:cNvPr>
              <p:cNvCxnSpPr/>
              <p:nvPr/>
            </p:nvCxnSpPr>
            <p:spPr>
              <a:xfrm>
                <a:off x="1294015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xmlns="" id="{EA533BEA-4389-4462-B0BF-4675F64BE9AB}"/>
                  </a:ext>
                </a:extLst>
              </p:cNvPr>
              <p:cNvCxnSpPr/>
              <p:nvPr/>
            </p:nvCxnSpPr>
            <p:spPr>
              <a:xfrm>
                <a:off x="1318953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xmlns="" id="{7459980E-637D-4763-BCAB-BCE33F001C34}"/>
                  </a:ext>
                </a:extLst>
              </p:cNvPr>
              <p:cNvCxnSpPr/>
              <p:nvPr/>
            </p:nvCxnSpPr>
            <p:spPr>
              <a:xfrm>
                <a:off x="1343891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E298240F-75C4-4FC3-9B0A-763007EB5003}"/>
                  </a:ext>
                </a:extLst>
              </p:cNvPr>
              <p:cNvCxnSpPr>
                <a:cxnSpLocks/>
              </p:cNvCxnSpPr>
              <p:nvPr/>
            </p:nvCxnSpPr>
            <p:spPr>
              <a:xfrm>
                <a:off x="13688296" y="2258291"/>
                <a:ext cx="0" cy="23939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EEB1FBA9-4B2D-4E1F-9A66-90A81AE8201B}"/>
                  </a:ext>
                </a:extLst>
              </p:cNvPr>
              <p:cNvCxnSpPr>
                <a:cxnSpLocks/>
              </p:cNvCxnSpPr>
              <p:nvPr/>
            </p:nvCxnSpPr>
            <p:spPr>
              <a:xfrm flipH="1">
                <a:off x="6705601" y="252428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8E73AE44-5AEA-4544-A87A-78816D994292}"/>
                  </a:ext>
                </a:extLst>
              </p:cNvPr>
              <p:cNvCxnSpPr>
                <a:cxnSpLocks/>
              </p:cNvCxnSpPr>
              <p:nvPr/>
            </p:nvCxnSpPr>
            <p:spPr>
              <a:xfrm flipH="1">
                <a:off x="6705602" y="279027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637E9D80-4B4F-41A2-8691-6CEB023DCB9A}"/>
                  </a:ext>
                </a:extLst>
              </p:cNvPr>
              <p:cNvCxnSpPr>
                <a:cxnSpLocks/>
              </p:cNvCxnSpPr>
              <p:nvPr/>
            </p:nvCxnSpPr>
            <p:spPr>
              <a:xfrm flipH="1">
                <a:off x="6705603" y="305626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A99B5D7D-F403-492D-846C-1032D124B2B7}"/>
                  </a:ext>
                </a:extLst>
              </p:cNvPr>
              <p:cNvCxnSpPr>
                <a:cxnSpLocks/>
              </p:cNvCxnSpPr>
              <p:nvPr/>
            </p:nvCxnSpPr>
            <p:spPr>
              <a:xfrm flipH="1">
                <a:off x="6705604" y="332225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xmlns="" id="{D91723E7-AF79-4569-89E1-9CA39C11CDCC}"/>
                  </a:ext>
                </a:extLst>
              </p:cNvPr>
              <p:cNvCxnSpPr>
                <a:cxnSpLocks/>
              </p:cNvCxnSpPr>
              <p:nvPr/>
            </p:nvCxnSpPr>
            <p:spPr>
              <a:xfrm flipH="1">
                <a:off x="6705605" y="358824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xmlns="" id="{389161BB-7850-4FF8-89F1-BA7ABD3C6F3E}"/>
                  </a:ext>
                </a:extLst>
              </p:cNvPr>
              <p:cNvCxnSpPr>
                <a:cxnSpLocks/>
              </p:cNvCxnSpPr>
              <p:nvPr/>
            </p:nvCxnSpPr>
            <p:spPr>
              <a:xfrm flipH="1">
                <a:off x="6705606" y="385423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xmlns="" id="{FE14A1C0-A97C-4093-946E-5CF38A3F30C2}"/>
                  </a:ext>
                </a:extLst>
              </p:cNvPr>
              <p:cNvCxnSpPr>
                <a:cxnSpLocks/>
              </p:cNvCxnSpPr>
              <p:nvPr/>
            </p:nvCxnSpPr>
            <p:spPr>
              <a:xfrm flipH="1">
                <a:off x="6705607" y="412022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A65ABD1A-1A73-4A4F-9C19-390D67B17B45}"/>
                  </a:ext>
                </a:extLst>
              </p:cNvPr>
              <p:cNvCxnSpPr>
                <a:cxnSpLocks/>
              </p:cNvCxnSpPr>
              <p:nvPr/>
            </p:nvCxnSpPr>
            <p:spPr>
              <a:xfrm flipH="1">
                <a:off x="6705608" y="438621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46802AE1-D442-44BA-AC54-7ACEC7FE003D}"/>
                  </a:ext>
                </a:extLst>
              </p:cNvPr>
              <p:cNvCxnSpPr>
                <a:cxnSpLocks/>
              </p:cNvCxnSpPr>
              <p:nvPr/>
            </p:nvCxnSpPr>
            <p:spPr>
              <a:xfrm flipH="1">
                <a:off x="6705609" y="465220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xmlns="" id="{9365AA9A-5F34-4FC8-8DB4-86CF784C648B}"/>
                  </a:ext>
                </a:extLst>
              </p:cNvPr>
              <p:cNvCxnSpPr>
                <a:cxnSpLocks/>
              </p:cNvCxnSpPr>
              <p:nvPr/>
            </p:nvCxnSpPr>
            <p:spPr>
              <a:xfrm flipH="1">
                <a:off x="6705611" y="4918191"/>
                <a:ext cx="67333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3" name="Picture 2">
            <a:extLst>
              <a:ext uri="{FF2B5EF4-FFF2-40B4-BE49-F238E27FC236}">
                <a16:creationId xmlns:a16="http://schemas.microsoft.com/office/drawing/2014/main" xmlns="" id="{B8515AEE-2375-4353-9241-FA51BDD94DAF}"/>
              </a:ext>
            </a:extLst>
          </p:cNvPr>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437377" y="582986"/>
            <a:ext cx="2094840" cy="2932775"/>
          </a:xfrm>
          <a:prstGeom prst="rect">
            <a:avLst/>
          </a:prstGeom>
          <a:effectLst>
            <a:outerShdw blurRad="63500" sx="102000" sy="102000" algn="ctr" rotWithShape="0">
              <a:prstClr val="black">
                <a:alpha val="40000"/>
              </a:prstClr>
            </a:outerShdw>
          </a:effectLst>
        </p:spPr>
      </p:pic>
      <p:sp>
        <p:nvSpPr>
          <p:cNvPr id="106" name="TextBox 105">
            <a:extLst>
              <a:ext uri="{FF2B5EF4-FFF2-40B4-BE49-F238E27FC236}">
                <a16:creationId xmlns:a16="http://schemas.microsoft.com/office/drawing/2014/main" xmlns="" id="{D53ED4E1-1261-4BC9-B80F-9FDFAA06A823}"/>
              </a:ext>
            </a:extLst>
          </p:cNvPr>
          <p:cNvSpPr txBox="1"/>
          <p:nvPr/>
        </p:nvSpPr>
        <p:spPr>
          <a:xfrm>
            <a:off x="2785307" y="1123344"/>
            <a:ext cx="8139994" cy="2308324"/>
          </a:xfrm>
          <a:prstGeom prst="rect">
            <a:avLst/>
          </a:prstGeom>
          <a:noFill/>
        </p:spPr>
        <p:txBody>
          <a:bodyPr wrap="square" rtlCol="0">
            <a:spAutoFit/>
          </a:bodyPr>
          <a:lstStyle/>
          <a:p>
            <a:pPr algn="ctr"/>
            <a:r>
              <a:rPr lang="en-US" sz="2400" dirty="0" err="1" smtClean="0">
                <a:latin typeface="Dashing Unicorn" panose="02000500000000000000" pitchFamily="2" charset="0"/>
              </a:rPr>
              <a:t>Maka</a:t>
            </a:r>
            <a:r>
              <a:rPr lang="en-US" sz="2400" dirty="0" smtClean="0">
                <a:latin typeface="Dashing Unicorn" panose="02000500000000000000" pitchFamily="2" charset="0"/>
              </a:rPr>
              <a:t> </a:t>
            </a:r>
            <a:r>
              <a:rPr lang="en-US" sz="2400" dirty="0" err="1" smtClean="0">
                <a:latin typeface="Dashing Unicorn" panose="02000500000000000000" pitchFamily="2" charset="0"/>
              </a:rPr>
              <a:t>dari</a:t>
            </a:r>
            <a:r>
              <a:rPr lang="en-US" sz="2400" dirty="0" smtClean="0">
                <a:latin typeface="Dashing Unicorn" panose="02000500000000000000" pitchFamily="2" charset="0"/>
              </a:rPr>
              <a:t> </a:t>
            </a:r>
            <a:r>
              <a:rPr lang="en-US" sz="2400" dirty="0" err="1" smtClean="0">
                <a:latin typeface="Dashing Unicorn" panose="02000500000000000000" pitchFamily="2" charset="0"/>
              </a:rPr>
              <a:t>itu</a:t>
            </a:r>
            <a:r>
              <a:rPr lang="en-US" sz="2400" dirty="0" smtClean="0">
                <a:latin typeface="Dashing Unicorn" panose="02000500000000000000" pitchFamily="2" charset="0"/>
              </a:rPr>
              <a:t>, </a:t>
            </a:r>
            <a:r>
              <a:rPr lang="en-US" sz="2400" dirty="0" err="1" smtClean="0">
                <a:latin typeface="Dashing Unicorn" panose="02000500000000000000" pitchFamily="2" charset="0"/>
              </a:rPr>
              <a:t>berkurangnya</a:t>
            </a:r>
            <a:r>
              <a:rPr lang="en-US" sz="2400" dirty="0" smtClean="0">
                <a:latin typeface="Dashing Unicorn" panose="02000500000000000000" pitchFamily="2" charset="0"/>
              </a:rPr>
              <a:t> </a:t>
            </a:r>
            <a:r>
              <a:rPr lang="en-US" sz="2400" dirty="0" err="1" smtClean="0">
                <a:latin typeface="Dashing Unicorn" panose="02000500000000000000" pitchFamily="2" charset="0"/>
              </a:rPr>
              <a:t>energi</a:t>
            </a:r>
            <a:r>
              <a:rPr lang="en-US" sz="2400" dirty="0" smtClean="0">
                <a:latin typeface="Dashing Unicorn" panose="02000500000000000000" pitchFamily="2" charset="0"/>
              </a:rPr>
              <a:t> </a:t>
            </a:r>
            <a:r>
              <a:rPr lang="en-US" sz="2400" dirty="0" err="1" smtClean="0">
                <a:latin typeface="Dashing Unicorn" panose="02000500000000000000" pitchFamily="2" charset="0"/>
              </a:rPr>
              <a:t>potensial</a:t>
            </a:r>
            <a:r>
              <a:rPr lang="en-US" sz="2400" dirty="0" smtClean="0">
                <a:latin typeface="Dashing Unicorn" panose="02000500000000000000" pitchFamily="2" charset="0"/>
              </a:rPr>
              <a:t>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ini</a:t>
            </a:r>
            <a:r>
              <a:rPr lang="en-US" sz="2400" dirty="0" smtClean="0">
                <a:latin typeface="Dashing Unicorn" panose="02000500000000000000" pitchFamily="2" charset="0"/>
              </a:rPr>
              <a:t> </a:t>
            </a:r>
            <a:r>
              <a:rPr lang="en-US" sz="2400" dirty="0" err="1" smtClean="0">
                <a:latin typeface="Dashing Unicorn" panose="02000500000000000000" pitchFamily="2" charset="0"/>
              </a:rPr>
              <a:t>dapat</a:t>
            </a:r>
            <a:r>
              <a:rPr lang="en-US" sz="2400" dirty="0" smtClean="0">
                <a:latin typeface="Dashing Unicorn" panose="02000500000000000000" pitchFamily="2" charset="0"/>
              </a:rPr>
              <a:t> </a:t>
            </a:r>
            <a:r>
              <a:rPr lang="en-US" sz="2400" dirty="0" err="1" smtClean="0">
                <a:latin typeface="Dashing Unicorn" panose="02000500000000000000" pitchFamily="2" charset="0"/>
              </a:rPr>
              <a:t>dihitung</a:t>
            </a:r>
            <a:r>
              <a:rPr lang="en-US" sz="2400" dirty="0" smtClean="0">
                <a:latin typeface="Dashing Unicorn" panose="02000500000000000000" pitchFamily="2" charset="0"/>
              </a:rPr>
              <a:t> </a:t>
            </a:r>
            <a:r>
              <a:rPr lang="en-US" sz="2400" dirty="0" err="1" smtClean="0">
                <a:latin typeface="Dashing Unicorn" panose="02000500000000000000" pitchFamily="2" charset="0"/>
              </a:rPr>
              <a:t>dengan</a:t>
            </a:r>
            <a:r>
              <a:rPr lang="en-US" sz="2400" dirty="0" smtClean="0">
                <a:latin typeface="Dashing Unicorn" panose="02000500000000000000" pitchFamily="2" charset="0"/>
              </a:rPr>
              <a:t> </a:t>
            </a:r>
            <a:r>
              <a:rPr lang="en-US" sz="2400" dirty="0" err="1" smtClean="0">
                <a:latin typeface="Dashing Unicorn" panose="02000500000000000000" pitchFamily="2" charset="0"/>
              </a:rPr>
              <a:t>rumus</a:t>
            </a:r>
            <a:r>
              <a:rPr lang="en-US" sz="2400" dirty="0" smtClean="0">
                <a:latin typeface="Dashing Unicorn" panose="02000500000000000000" pitchFamily="2" charset="0"/>
              </a:rPr>
              <a:t> W = </a:t>
            </a:r>
            <a:r>
              <a:rPr lang="el-GR" sz="2400" dirty="0" smtClean="0">
                <a:latin typeface="Dashing Unicorn" panose="02000500000000000000" pitchFamily="2" charset="0"/>
              </a:rPr>
              <a:t>Δ</a:t>
            </a:r>
            <a:r>
              <a:rPr lang="en-US" sz="2400" dirty="0" smtClean="0">
                <a:latin typeface="Dashing Unicorn" panose="02000500000000000000" pitchFamily="2" charset="0"/>
              </a:rPr>
              <a:t>EP = q E s. </a:t>
            </a:r>
            <a:r>
              <a:rPr lang="en-US" sz="2400" dirty="0" err="1" smtClean="0">
                <a:latin typeface="Dashing Unicorn" panose="02000500000000000000" pitchFamily="2" charset="0"/>
              </a:rPr>
              <a:t>Dimana</a:t>
            </a:r>
            <a:r>
              <a:rPr lang="en-US" sz="2400" dirty="0" smtClean="0">
                <a:latin typeface="Dashing Unicorn" panose="02000500000000000000" pitchFamily="2" charset="0"/>
              </a:rPr>
              <a:t> q =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a:t>
            </a:r>
            <a:r>
              <a:rPr lang="en-US" sz="2400" dirty="0" smtClean="0">
                <a:latin typeface="Dashing Unicorn" panose="02000500000000000000" pitchFamily="2" charset="0"/>
              </a:rPr>
              <a:t>, E= </a:t>
            </a:r>
            <a:r>
              <a:rPr lang="en-US" sz="2400" dirty="0" err="1" smtClean="0">
                <a:latin typeface="Dashing Unicorn" panose="02000500000000000000" pitchFamily="2" charset="0"/>
              </a:rPr>
              <a:t>medan</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a:t>
            </a:r>
            <a:r>
              <a:rPr lang="en-US" sz="2400" dirty="0" smtClean="0">
                <a:latin typeface="Dashing Unicorn" panose="02000500000000000000" pitchFamily="2" charset="0"/>
              </a:rPr>
              <a:t>, </a:t>
            </a:r>
            <a:r>
              <a:rPr lang="en-US" sz="2400" dirty="0" err="1" smtClean="0">
                <a:latin typeface="Dashing Unicorn" panose="02000500000000000000" pitchFamily="2" charset="0"/>
              </a:rPr>
              <a:t>dan</a:t>
            </a:r>
            <a:r>
              <a:rPr lang="en-US" sz="2400" dirty="0" smtClean="0">
                <a:latin typeface="Dashing Unicorn" panose="02000500000000000000" pitchFamily="2" charset="0"/>
              </a:rPr>
              <a:t> S = </a:t>
            </a:r>
            <a:r>
              <a:rPr lang="en-US" sz="2400" dirty="0" err="1" smtClean="0">
                <a:latin typeface="Dashing Unicorn" panose="02000500000000000000" pitchFamily="2" charset="0"/>
              </a:rPr>
              <a:t>jarak</a:t>
            </a:r>
            <a:r>
              <a:rPr lang="en-US" sz="2400" dirty="0" smtClean="0">
                <a:latin typeface="Dashing Unicorn" panose="02000500000000000000" pitchFamily="2" charset="0"/>
              </a:rPr>
              <a:t> </a:t>
            </a:r>
            <a:r>
              <a:rPr lang="en-US" sz="2400" dirty="0" err="1" smtClean="0">
                <a:latin typeface="Dashing Unicorn" panose="02000500000000000000" pitchFamily="2" charset="0"/>
              </a:rPr>
              <a:t>kedua</a:t>
            </a:r>
            <a:r>
              <a:rPr lang="en-US" sz="2400" dirty="0" smtClean="0">
                <a:latin typeface="Dashing Unicorn" panose="02000500000000000000" pitchFamily="2" charset="0"/>
              </a:rPr>
              <a:t> plat </a:t>
            </a:r>
            <a:r>
              <a:rPr lang="en-US" sz="2400" dirty="0" err="1" smtClean="0">
                <a:latin typeface="Dashing Unicorn" panose="02000500000000000000" pitchFamily="2" charset="0"/>
              </a:rPr>
              <a:t>atau</a:t>
            </a:r>
            <a:r>
              <a:rPr lang="en-US" sz="2400" dirty="0" smtClean="0">
                <a:latin typeface="Dashing Unicorn" panose="02000500000000000000" pitchFamily="2" charset="0"/>
              </a:rPr>
              <a:t> </a:t>
            </a:r>
            <a:r>
              <a:rPr lang="en-US" sz="2400" dirty="0" err="1" smtClean="0">
                <a:latin typeface="Dashing Unicorn" panose="02000500000000000000" pitchFamily="2" charset="0"/>
              </a:rPr>
              <a:t>jarak</a:t>
            </a:r>
            <a:r>
              <a:rPr lang="en-US" sz="2400" dirty="0" smtClean="0">
                <a:latin typeface="Dashing Unicorn" panose="02000500000000000000" pitchFamily="2" charset="0"/>
              </a:rPr>
              <a:t> </a:t>
            </a:r>
            <a:r>
              <a:rPr lang="en-US" sz="2400" dirty="0" err="1" smtClean="0">
                <a:latin typeface="Dashing Unicorn" panose="02000500000000000000" pitchFamily="2" charset="0"/>
              </a:rPr>
              <a:t>satu</a:t>
            </a:r>
            <a:r>
              <a:rPr lang="en-US" sz="2400" dirty="0" smtClean="0">
                <a:latin typeface="Dashing Unicorn" panose="02000500000000000000" pitchFamily="2" charset="0"/>
              </a:rPr>
              <a:t> </a:t>
            </a:r>
            <a:r>
              <a:rPr lang="en-US" sz="2400" dirty="0" err="1" smtClean="0">
                <a:latin typeface="Dashing Unicorn" panose="02000500000000000000" pitchFamily="2" charset="0"/>
              </a:rPr>
              <a:t>tempat</a:t>
            </a:r>
            <a:r>
              <a:rPr lang="en-US" sz="2400" dirty="0" smtClean="0">
                <a:latin typeface="Dashing Unicorn" panose="02000500000000000000" pitchFamily="2" charset="0"/>
              </a:rPr>
              <a:t> </a:t>
            </a:r>
            <a:r>
              <a:rPr lang="en-US" sz="2400" dirty="0" err="1" smtClean="0">
                <a:latin typeface="Dashing Unicorn" panose="02000500000000000000" pitchFamily="2" charset="0"/>
              </a:rPr>
              <a:t>dengan</a:t>
            </a:r>
            <a:r>
              <a:rPr lang="en-US" sz="2400" dirty="0" smtClean="0">
                <a:latin typeface="Dashing Unicorn" panose="02000500000000000000" pitchFamily="2" charset="0"/>
              </a:rPr>
              <a:t> </a:t>
            </a:r>
            <a:r>
              <a:rPr lang="en-US" sz="2400" dirty="0" err="1" smtClean="0">
                <a:latin typeface="Dashing Unicorn" panose="02000500000000000000" pitchFamily="2" charset="0"/>
              </a:rPr>
              <a:t>tempat</a:t>
            </a:r>
            <a:r>
              <a:rPr lang="en-US" sz="2400" dirty="0" smtClean="0">
                <a:latin typeface="Dashing Unicorn" panose="02000500000000000000" pitchFamily="2" charset="0"/>
              </a:rPr>
              <a:t> </a:t>
            </a:r>
            <a:r>
              <a:rPr lang="en-US" sz="2400" dirty="0" err="1" smtClean="0">
                <a:latin typeface="Dashing Unicorn" panose="02000500000000000000" pitchFamily="2" charset="0"/>
              </a:rPr>
              <a:t>lainnya</a:t>
            </a:r>
            <a:r>
              <a:rPr lang="en-US" sz="2400" dirty="0" smtClean="0">
                <a:latin typeface="Dashing Unicorn" panose="02000500000000000000" pitchFamily="2" charset="0"/>
              </a:rPr>
              <a:t>. </a:t>
            </a:r>
            <a:r>
              <a:rPr lang="en-US" sz="2400" dirty="0" err="1" smtClean="0">
                <a:latin typeface="Dashing Unicorn" panose="02000500000000000000" pitchFamily="2" charset="0"/>
              </a:rPr>
              <a:t>Begitu</a:t>
            </a:r>
            <a:r>
              <a:rPr lang="en-US" sz="2400" dirty="0" smtClean="0">
                <a:latin typeface="Dashing Unicorn" panose="02000500000000000000" pitchFamily="2" charset="0"/>
              </a:rPr>
              <a:t> </a:t>
            </a:r>
            <a:r>
              <a:rPr lang="en-US" sz="2400" dirty="0" err="1" smtClean="0">
                <a:latin typeface="Dashing Unicorn" panose="02000500000000000000" pitchFamily="2" charset="0"/>
              </a:rPr>
              <a:t>juga</a:t>
            </a:r>
            <a:r>
              <a:rPr lang="en-US" sz="2400" dirty="0" smtClean="0">
                <a:latin typeface="Dashing Unicorn" panose="02000500000000000000" pitchFamily="2" charset="0"/>
              </a:rPr>
              <a:t> </a:t>
            </a:r>
            <a:r>
              <a:rPr lang="en-US" sz="2400" dirty="0" err="1" smtClean="0">
                <a:latin typeface="Dashing Unicorn" panose="02000500000000000000" pitchFamily="2" charset="0"/>
              </a:rPr>
              <a:t>dengan</a:t>
            </a:r>
            <a:r>
              <a:rPr lang="en-US" sz="2400" dirty="0" smtClean="0">
                <a:latin typeface="Dashing Unicorn" panose="02000500000000000000" pitchFamily="2" charset="0"/>
              </a:rPr>
              <a:t>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negatif</a:t>
            </a:r>
            <a:r>
              <a:rPr lang="en-US" sz="2400" dirty="0" smtClean="0">
                <a:latin typeface="Dashing Unicorn" panose="02000500000000000000" pitchFamily="2" charset="0"/>
              </a:rPr>
              <a:t> yang </a:t>
            </a:r>
            <a:r>
              <a:rPr lang="en-US" sz="2400" dirty="0" err="1" smtClean="0">
                <a:latin typeface="Dashing Unicorn" panose="02000500000000000000" pitchFamily="2" charset="0"/>
              </a:rPr>
              <a:t>berpindah</a:t>
            </a:r>
            <a:r>
              <a:rPr lang="en-US" sz="2400" dirty="0" smtClean="0">
                <a:latin typeface="Dashing Unicorn" panose="02000500000000000000" pitchFamily="2" charset="0"/>
              </a:rPr>
              <a:t> </a:t>
            </a:r>
            <a:r>
              <a:rPr lang="en-US" sz="2400" dirty="0" err="1" smtClean="0">
                <a:latin typeface="Dashing Unicorn" panose="02000500000000000000" pitchFamily="2" charset="0"/>
              </a:rPr>
              <a:t>dari</a:t>
            </a:r>
            <a:r>
              <a:rPr lang="en-US" sz="2400" dirty="0" smtClean="0">
                <a:latin typeface="Dashing Unicorn" panose="02000500000000000000" pitchFamily="2" charset="0"/>
              </a:rPr>
              <a:t> plat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negatif</a:t>
            </a:r>
            <a:r>
              <a:rPr lang="en-US" sz="2400" dirty="0" smtClean="0">
                <a:latin typeface="Dashing Unicorn" panose="02000500000000000000" pitchFamily="2" charset="0"/>
              </a:rPr>
              <a:t> </a:t>
            </a:r>
            <a:r>
              <a:rPr lang="en-US" sz="2400" dirty="0" err="1" smtClean="0">
                <a:latin typeface="Dashing Unicorn" panose="02000500000000000000" pitchFamily="2" charset="0"/>
              </a:rPr>
              <a:t>ke</a:t>
            </a:r>
            <a:r>
              <a:rPr lang="en-US" sz="2400" dirty="0" smtClean="0">
                <a:latin typeface="Dashing Unicorn" panose="02000500000000000000" pitchFamily="2" charset="0"/>
              </a:rPr>
              <a:t> </a:t>
            </a:r>
            <a:r>
              <a:rPr lang="en-US" sz="2400" dirty="0" err="1" smtClean="0">
                <a:latin typeface="Dashing Unicorn" panose="02000500000000000000" pitchFamily="2" charset="0"/>
              </a:rPr>
              <a:t>pelat</a:t>
            </a:r>
            <a:r>
              <a:rPr lang="en-US" sz="2400" dirty="0" smtClean="0">
                <a:latin typeface="Dashing Unicorn" panose="02000500000000000000" pitchFamily="2" charset="0"/>
              </a:rPr>
              <a:t> </a:t>
            </a:r>
            <a:r>
              <a:rPr lang="en-US" sz="2400" dirty="0" err="1" smtClean="0">
                <a:latin typeface="Dashing Unicorn" panose="02000500000000000000" pitchFamily="2" charset="0"/>
              </a:rPr>
              <a:t>bermuatan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positif</a:t>
            </a:r>
            <a:r>
              <a:rPr lang="en-US" sz="2400" dirty="0" smtClean="0">
                <a:latin typeface="Dashing Unicorn" panose="02000500000000000000" pitchFamily="2" charset="0"/>
              </a:rPr>
              <a:t>. </a:t>
            </a:r>
            <a:r>
              <a:rPr lang="en-US" sz="2400" dirty="0" err="1" smtClean="0">
                <a:latin typeface="Dashing Unicorn" panose="02000500000000000000" pitchFamily="2" charset="0"/>
              </a:rPr>
              <a:t>Bertambahnya</a:t>
            </a:r>
            <a:r>
              <a:rPr lang="en-US" sz="2400" dirty="0" smtClean="0">
                <a:latin typeface="Dashing Unicorn" panose="02000500000000000000" pitchFamily="2" charset="0"/>
              </a:rPr>
              <a:t> </a:t>
            </a:r>
            <a:r>
              <a:rPr lang="en-US" sz="2400" dirty="0" err="1" smtClean="0">
                <a:latin typeface="Dashing Unicorn" panose="02000500000000000000" pitchFamily="2" charset="0"/>
              </a:rPr>
              <a:t>energi</a:t>
            </a:r>
            <a:r>
              <a:rPr lang="en-US" sz="2400" dirty="0" smtClean="0">
                <a:latin typeface="Dashing Unicorn" panose="02000500000000000000" pitchFamily="2" charset="0"/>
              </a:rPr>
              <a:t> </a:t>
            </a:r>
            <a:r>
              <a:rPr lang="en-US" sz="2400" dirty="0" err="1" smtClean="0">
                <a:latin typeface="Dashing Unicorn" panose="02000500000000000000" pitchFamily="2" charset="0"/>
              </a:rPr>
              <a:t>potensial</a:t>
            </a:r>
            <a:r>
              <a:rPr lang="en-US" sz="2400" dirty="0" smtClean="0">
                <a:latin typeface="Dashing Unicorn" panose="02000500000000000000" pitchFamily="2" charset="0"/>
              </a:rPr>
              <a:t>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negatif</a:t>
            </a:r>
            <a:r>
              <a:rPr lang="en-US" sz="2400" dirty="0" smtClean="0">
                <a:latin typeface="Dashing Unicorn" panose="02000500000000000000" pitchFamily="2" charset="0"/>
              </a:rPr>
              <a:t> </a:t>
            </a:r>
            <a:r>
              <a:rPr lang="en-US" sz="2400" dirty="0" err="1" smtClean="0">
                <a:latin typeface="Dashing Unicorn" panose="02000500000000000000" pitchFamily="2" charset="0"/>
              </a:rPr>
              <a:t>bisa</a:t>
            </a:r>
            <a:r>
              <a:rPr lang="en-US" sz="2400" dirty="0" smtClean="0">
                <a:latin typeface="Dashing Unicorn" panose="02000500000000000000" pitchFamily="2" charset="0"/>
              </a:rPr>
              <a:t> </a:t>
            </a:r>
            <a:r>
              <a:rPr lang="en-US" sz="2400" dirty="0" err="1" smtClean="0">
                <a:latin typeface="Dashing Unicorn" panose="02000500000000000000" pitchFamily="2" charset="0"/>
              </a:rPr>
              <a:t>dihitung</a:t>
            </a:r>
            <a:r>
              <a:rPr lang="en-US" sz="2400" dirty="0" smtClean="0">
                <a:latin typeface="Dashing Unicorn" panose="02000500000000000000" pitchFamily="2" charset="0"/>
              </a:rPr>
              <a:t> </a:t>
            </a:r>
            <a:r>
              <a:rPr lang="en-US" sz="2400" dirty="0" err="1" smtClean="0">
                <a:latin typeface="Dashing Unicorn" panose="02000500000000000000" pitchFamily="2" charset="0"/>
              </a:rPr>
              <a:t>dengan</a:t>
            </a:r>
            <a:r>
              <a:rPr lang="en-US" sz="2400" dirty="0" smtClean="0">
                <a:latin typeface="Dashing Unicorn" panose="02000500000000000000" pitchFamily="2" charset="0"/>
              </a:rPr>
              <a:t> </a:t>
            </a:r>
            <a:r>
              <a:rPr lang="en-US" sz="2400" dirty="0" err="1" smtClean="0">
                <a:latin typeface="Dashing Unicorn" panose="02000500000000000000" pitchFamily="2" charset="0"/>
              </a:rPr>
              <a:t>rumus</a:t>
            </a:r>
            <a:r>
              <a:rPr lang="en-US" sz="2400" dirty="0" smtClean="0">
                <a:latin typeface="Dashing Unicorn" panose="02000500000000000000" pitchFamily="2" charset="0"/>
              </a:rPr>
              <a:t> W = </a:t>
            </a:r>
            <a:r>
              <a:rPr lang="el-GR" sz="2400" dirty="0" smtClean="0">
                <a:latin typeface="Dashing Unicorn" panose="02000500000000000000" pitchFamily="2" charset="0"/>
              </a:rPr>
              <a:t>Δ</a:t>
            </a:r>
            <a:r>
              <a:rPr lang="en-US" sz="2400" dirty="0" smtClean="0">
                <a:latin typeface="Dashing Unicorn" panose="02000500000000000000" pitchFamily="2" charset="0"/>
              </a:rPr>
              <a:t>EP = q E s.</a:t>
            </a:r>
            <a:endParaRPr lang="en-US" sz="2400" dirty="0">
              <a:latin typeface="Dashing Unicorn" panose="02000500000000000000" pitchFamily="2" charset="0"/>
            </a:endParaRPr>
          </a:p>
        </p:txBody>
      </p:sp>
      <p:grpSp>
        <p:nvGrpSpPr>
          <p:cNvPr id="5" name="Group 106">
            <a:extLst>
              <a:ext uri="{FF2B5EF4-FFF2-40B4-BE49-F238E27FC236}">
                <a16:creationId xmlns:a16="http://schemas.microsoft.com/office/drawing/2014/main" xmlns="" id="{AD8FAA42-00D7-4CC0-A477-60880AB1E1F1}"/>
              </a:ext>
            </a:extLst>
          </p:cNvPr>
          <p:cNvGrpSpPr/>
          <p:nvPr/>
        </p:nvGrpSpPr>
        <p:grpSpPr>
          <a:xfrm flipH="1">
            <a:off x="320634" y="4139254"/>
            <a:ext cx="9640193" cy="2356776"/>
            <a:chOff x="6489688" y="2258290"/>
            <a:chExt cx="7913284" cy="2914960"/>
          </a:xfrm>
        </p:grpSpPr>
        <p:sp>
          <p:nvSpPr>
            <p:cNvPr id="108" name="Rectangle: Folded Corner 107">
              <a:extLst>
                <a:ext uri="{FF2B5EF4-FFF2-40B4-BE49-F238E27FC236}">
                  <a16:creationId xmlns:a16="http://schemas.microsoft.com/office/drawing/2014/main" xmlns="" id="{F00F6715-3FBF-4397-86BA-B2DD02C107F1}"/>
                </a:ext>
              </a:extLst>
            </p:cNvPr>
            <p:cNvSpPr/>
            <p:nvPr/>
          </p:nvSpPr>
          <p:spPr>
            <a:xfrm>
              <a:off x="6489688" y="2258291"/>
              <a:ext cx="7913284" cy="2914959"/>
            </a:xfrm>
            <a:prstGeom prst="foldedCorner">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108">
              <a:extLst>
                <a:ext uri="{FF2B5EF4-FFF2-40B4-BE49-F238E27FC236}">
                  <a16:creationId xmlns:a16="http://schemas.microsoft.com/office/drawing/2014/main" xmlns="" id="{6DBF9BFF-D6C4-4C27-9F9B-152941783D03}"/>
                </a:ext>
              </a:extLst>
            </p:cNvPr>
            <p:cNvGrpSpPr/>
            <p:nvPr/>
          </p:nvGrpSpPr>
          <p:grpSpPr>
            <a:xfrm>
              <a:off x="6489689" y="2258290"/>
              <a:ext cx="7913283" cy="2914959"/>
              <a:chOff x="6705600" y="2258291"/>
              <a:chExt cx="7190517" cy="2914959"/>
            </a:xfrm>
          </p:grpSpPr>
          <p:cxnSp>
            <p:nvCxnSpPr>
              <p:cNvPr id="110" name="Straight Connector 109">
                <a:extLst>
                  <a:ext uri="{FF2B5EF4-FFF2-40B4-BE49-F238E27FC236}">
                    <a16:creationId xmlns:a16="http://schemas.microsoft.com/office/drawing/2014/main" xmlns="" id="{0D253545-DD52-48A5-B529-CE3800AB0B7A}"/>
                  </a:ext>
                </a:extLst>
              </p:cNvPr>
              <p:cNvCxnSpPr/>
              <p:nvPr/>
            </p:nvCxnSpPr>
            <p:spPr>
              <a:xfrm>
                <a:off x="670560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xmlns="" id="{8B2D359D-5F6F-4F6F-99AC-DD1966DD8F94}"/>
                  </a:ext>
                </a:extLst>
              </p:cNvPr>
              <p:cNvCxnSpPr/>
              <p:nvPr/>
            </p:nvCxnSpPr>
            <p:spPr>
              <a:xfrm>
                <a:off x="695498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xmlns="" id="{82865D98-69E5-4604-9F06-54D45C9EAFA9}"/>
                  </a:ext>
                </a:extLst>
              </p:cNvPr>
              <p:cNvCxnSpPr/>
              <p:nvPr/>
            </p:nvCxnSpPr>
            <p:spPr>
              <a:xfrm>
                <a:off x="720436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xmlns="" id="{B3951743-F2AB-4C21-AEAA-A46F1245A1F3}"/>
                  </a:ext>
                </a:extLst>
              </p:cNvPr>
              <p:cNvCxnSpPr/>
              <p:nvPr/>
            </p:nvCxnSpPr>
            <p:spPr>
              <a:xfrm>
                <a:off x="745374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xmlns="" id="{346B164B-A28E-4DE0-8C72-EA170C1945E0}"/>
                  </a:ext>
                </a:extLst>
              </p:cNvPr>
              <p:cNvCxnSpPr/>
              <p:nvPr/>
            </p:nvCxnSpPr>
            <p:spPr>
              <a:xfrm>
                <a:off x="770312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xmlns="" id="{7C20C03D-0DEA-4107-997C-470C69C7F72C}"/>
                  </a:ext>
                </a:extLst>
              </p:cNvPr>
              <p:cNvCxnSpPr/>
              <p:nvPr/>
            </p:nvCxnSpPr>
            <p:spPr>
              <a:xfrm>
                <a:off x="795251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xmlns="" id="{DED0977A-C004-480E-8A6D-E2A60E87AA01}"/>
                  </a:ext>
                </a:extLst>
              </p:cNvPr>
              <p:cNvCxnSpPr/>
              <p:nvPr/>
            </p:nvCxnSpPr>
            <p:spPr>
              <a:xfrm>
                <a:off x="820189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xmlns="" id="{E02D6489-A9C9-47C9-94CB-B1796842993D}"/>
                  </a:ext>
                </a:extLst>
              </p:cNvPr>
              <p:cNvCxnSpPr/>
              <p:nvPr/>
            </p:nvCxnSpPr>
            <p:spPr>
              <a:xfrm>
                <a:off x="845127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xmlns="" id="{A03E975C-44E6-4397-B2B3-1280A0E599E2}"/>
                  </a:ext>
                </a:extLst>
              </p:cNvPr>
              <p:cNvCxnSpPr/>
              <p:nvPr/>
            </p:nvCxnSpPr>
            <p:spPr>
              <a:xfrm>
                <a:off x="870065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xmlns="" id="{6499E2DF-D511-41DD-8E22-9BCD3FEBD861}"/>
                  </a:ext>
                </a:extLst>
              </p:cNvPr>
              <p:cNvCxnSpPr/>
              <p:nvPr/>
            </p:nvCxnSpPr>
            <p:spPr>
              <a:xfrm>
                <a:off x="895003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xmlns="" id="{DE29BF41-BE1E-4D82-98FC-CB9A7692F00A}"/>
                  </a:ext>
                </a:extLst>
              </p:cNvPr>
              <p:cNvCxnSpPr/>
              <p:nvPr/>
            </p:nvCxnSpPr>
            <p:spPr>
              <a:xfrm>
                <a:off x="919942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xmlns="" id="{9417BEE7-2256-4F81-AEAB-76D9FDB25A1D}"/>
                  </a:ext>
                </a:extLst>
              </p:cNvPr>
              <p:cNvCxnSpPr/>
              <p:nvPr/>
            </p:nvCxnSpPr>
            <p:spPr>
              <a:xfrm>
                <a:off x="944880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xmlns="" id="{D8BC0469-3E0C-4A67-99B8-1ED5D121C78C}"/>
                  </a:ext>
                </a:extLst>
              </p:cNvPr>
              <p:cNvCxnSpPr/>
              <p:nvPr/>
            </p:nvCxnSpPr>
            <p:spPr>
              <a:xfrm>
                <a:off x="969818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xmlns="" id="{FDA5B841-710F-4843-98E9-0C4604AA63CC}"/>
                  </a:ext>
                </a:extLst>
              </p:cNvPr>
              <p:cNvCxnSpPr/>
              <p:nvPr/>
            </p:nvCxnSpPr>
            <p:spPr>
              <a:xfrm>
                <a:off x="994756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xmlns="" id="{1160E8EA-ED6F-4CB3-873B-3997C61F8254}"/>
                  </a:ext>
                </a:extLst>
              </p:cNvPr>
              <p:cNvCxnSpPr/>
              <p:nvPr/>
            </p:nvCxnSpPr>
            <p:spPr>
              <a:xfrm>
                <a:off x="1019694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xmlns="" id="{5DDF7B4C-6571-4BBC-86FA-75CDB06C6469}"/>
                  </a:ext>
                </a:extLst>
              </p:cNvPr>
              <p:cNvCxnSpPr/>
              <p:nvPr/>
            </p:nvCxnSpPr>
            <p:spPr>
              <a:xfrm>
                <a:off x="1044633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xmlns="" id="{14B06C82-E79A-49C4-95BE-2E04C1C70677}"/>
                  </a:ext>
                </a:extLst>
              </p:cNvPr>
              <p:cNvCxnSpPr/>
              <p:nvPr/>
            </p:nvCxnSpPr>
            <p:spPr>
              <a:xfrm>
                <a:off x="1069571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xmlns="" id="{55FAA7A2-0022-49C7-8F46-61E4ECEE1D4A}"/>
                  </a:ext>
                </a:extLst>
              </p:cNvPr>
              <p:cNvCxnSpPr/>
              <p:nvPr/>
            </p:nvCxnSpPr>
            <p:spPr>
              <a:xfrm>
                <a:off x="1094509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xmlns="" id="{891D0C4B-2C32-4185-A919-96046FC328A3}"/>
                  </a:ext>
                </a:extLst>
              </p:cNvPr>
              <p:cNvCxnSpPr/>
              <p:nvPr/>
            </p:nvCxnSpPr>
            <p:spPr>
              <a:xfrm>
                <a:off x="1119447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xmlns="" id="{7D4E7878-0677-421A-9E9A-ADD139EAB563}"/>
                  </a:ext>
                </a:extLst>
              </p:cNvPr>
              <p:cNvCxnSpPr/>
              <p:nvPr/>
            </p:nvCxnSpPr>
            <p:spPr>
              <a:xfrm>
                <a:off x="1144385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xmlns="" id="{173CF0F4-E1A6-462D-9EF7-8963D774D417}"/>
                  </a:ext>
                </a:extLst>
              </p:cNvPr>
              <p:cNvCxnSpPr/>
              <p:nvPr/>
            </p:nvCxnSpPr>
            <p:spPr>
              <a:xfrm>
                <a:off x="1169324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xmlns="" id="{F95547DB-FA6C-43E1-BE86-4B3437B1BEBE}"/>
                  </a:ext>
                </a:extLst>
              </p:cNvPr>
              <p:cNvCxnSpPr/>
              <p:nvPr/>
            </p:nvCxnSpPr>
            <p:spPr>
              <a:xfrm>
                <a:off x="1194262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xmlns="" id="{442FD2AB-109E-4468-AAC6-5F1BD9AEFADD}"/>
                  </a:ext>
                </a:extLst>
              </p:cNvPr>
              <p:cNvCxnSpPr/>
              <p:nvPr/>
            </p:nvCxnSpPr>
            <p:spPr>
              <a:xfrm>
                <a:off x="1219200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xmlns="" id="{3226AAA2-FCB2-4E9C-B429-D7ABE211021F}"/>
                  </a:ext>
                </a:extLst>
              </p:cNvPr>
              <p:cNvCxnSpPr/>
              <p:nvPr/>
            </p:nvCxnSpPr>
            <p:spPr>
              <a:xfrm>
                <a:off x="1244138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xmlns="" id="{13F994F9-8D0B-45A8-8788-C16E5FE4B851}"/>
                  </a:ext>
                </a:extLst>
              </p:cNvPr>
              <p:cNvCxnSpPr/>
              <p:nvPr/>
            </p:nvCxnSpPr>
            <p:spPr>
              <a:xfrm>
                <a:off x="1269076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xmlns="" id="{4712C926-A1F1-4FD1-A3E4-57EF895209FB}"/>
                  </a:ext>
                </a:extLst>
              </p:cNvPr>
              <p:cNvCxnSpPr/>
              <p:nvPr/>
            </p:nvCxnSpPr>
            <p:spPr>
              <a:xfrm>
                <a:off x="1294015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xmlns="" id="{21C12D7D-3D54-48E6-8BEE-8901E2A4F393}"/>
                  </a:ext>
                </a:extLst>
              </p:cNvPr>
              <p:cNvCxnSpPr/>
              <p:nvPr/>
            </p:nvCxnSpPr>
            <p:spPr>
              <a:xfrm>
                <a:off x="1318953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xmlns="" id="{5B33E382-9140-4806-B131-C22299AB00E7}"/>
                  </a:ext>
                </a:extLst>
              </p:cNvPr>
              <p:cNvCxnSpPr/>
              <p:nvPr/>
            </p:nvCxnSpPr>
            <p:spPr>
              <a:xfrm>
                <a:off x="1343891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xmlns="" id="{1BB04787-F91B-4C9E-A304-F68F75A3B41E}"/>
                  </a:ext>
                </a:extLst>
              </p:cNvPr>
              <p:cNvCxnSpPr>
                <a:cxnSpLocks/>
              </p:cNvCxnSpPr>
              <p:nvPr/>
            </p:nvCxnSpPr>
            <p:spPr>
              <a:xfrm>
                <a:off x="13688296" y="2258291"/>
                <a:ext cx="0" cy="23939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xmlns="" id="{D76DFC97-9E37-4E01-A125-3A25D7755C96}"/>
                  </a:ext>
                </a:extLst>
              </p:cNvPr>
              <p:cNvCxnSpPr>
                <a:cxnSpLocks/>
              </p:cNvCxnSpPr>
              <p:nvPr/>
            </p:nvCxnSpPr>
            <p:spPr>
              <a:xfrm flipH="1">
                <a:off x="6705601" y="252428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xmlns="" id="{C2281A81-D0E2-41C6-8C3E-3DE5930A9F18}"/>
                  </a:ext>
                </a:extLst>
              </p:cNvPr>
              <p:cNvCxnSpPr>
                <a:cxnSpLocks/>
              </p:cNvCxnSpPr>
              <p:nvPr/>
            </p:nvCxnSpPr>
            <p:spPr>
              <a:xfrm flipH="1">
                <a:off x="6705602" y="279027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xmlns="" id="{9F68C648-4AA6-44F0-B870-717A2C8E41BC}"/>
                  </a:ext>
                </a:extLst>
              </p:cNvPr>
              <p:cNvCxnSpPr>
                <a:cxnSpLocks/>
              </p:cNvCxnSpPr>
              <p:nvPr/>
            </p:nvCxnSpPr>
            <p:spPr>
              <a:xfrm flipH="1">
                <a:off x="6705603" y="305626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xmlns="" id="{FEB34450-99ED-48CD-AFEA-8B65C4DCE2C5}"/>
                  </a:ext>
                </a:extLst>
              </p:cNvPr>
              <p:cNvCxnSpPr>
                <a:cxnSpLocks/>
              </p:cNvCxnSpPr>
              <p:nvPr/>
            </p:nvCxnSpPr>
            <p:spPr>
              <a:xfrm flipH="1">
                <a:off x="6705604" y="332225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xmlns="" id="{4EC9977D-4F1F-4880-9260-93C82F50813B}"/>
                  </a:ext>
                </a:extLst>
              </p:cNvPr>
              <p:cNvCxnSpPr>
                <a:cxnSpLocks/>
              </p:cNvCxnSpPr>
              <p:nvPr/>
            </p:nvCxnSpPr>
            <p:spPr>
              <a:xfrm flipH="1">
                <a:off x="6705605" y="358824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xmlns="" id="{D656BE39-AB2C-45C1-BA65-B8B4645BD16E}"/>
                  </a:ext>
                </a:extLst>
              </p:cNvPr>
              <p:cNvCxnSpPr>
                <a:cxnSpLocks/>
              </p:cNvCxnSpPr>
              <p:nvPr/>
            </p:nvCxnSpPr>
            <p:spPr>
              <a:xfrm flipH="1">
                <a:off x="6705606" y="385423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xmlns="" id="{B70B7153-2F87-4A2E-9B21-654E02B22A06}"/>
                  </a:ext>
                </a:extLst>
              </p:cNvPr>
              <p:cNvCxnSpPr>
                <a:cxnSpLocks/>
              </p:cNvCxnSpPr>
              <p:nvPr/>
            </p:nvCxnSpPr>
            <p:spPr>
              <a:xfrm flipH="1">
                <a:off x="6705607" y="412022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xmlns="" id="{988B8928-22F0-4823-B76B-D208A166BD92}"/>
                  </a:ext>
                </a:extLst>
              </p:cNvPr>
              <p:cNvCxnSpPr>
                <a:cxnSpLocks/>
              </p:cNvCxnSpPr>
              <p:nvPr/>
            </p:nvCxnSpPr>
            <p:spPr>
              <a:xfrm flipH="1">
                <a:off x="6705608" y="438621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xmlns="" id="{F2A64659-E84A-4714-8E9A-AA1171A110E5}"/>
                  </a:ext>
                </a:extLst>
              </p:cNvPr>
              <p:cNvCxnSpPr>
                <a:cxnSpLocks/>
              </p:cNvCxnSpPr>
              <p:nvPr/>
            </p:nvCxnSpPr>
            <p:spPr>
              <a:xfrm flipH="1">
                <a:off x="6705609" y="465220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xmlns="" id="{2557E842-9C27-4367-8C6C-8A620E96D0A8}"/>
                  </a:ext>
                </a:extLst>
              </p:cNvPr>
              <p:cNvCxnSpPr>
                <a:cxnSpLocks/>
              </p:cNvCxnSpPr>
              <p:nvPr/>
            </p:nvCxnSpPr>
            <p:spPr>
              <a:xfrm flipH="1">
                <a:off x="6705611" y="4918191"/>
                <a:ext cx="67333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172" name="Picture 171">
            <a:extLst>
              <a:ext uri="{FF2B5EF4-FFF2-40B4-BE49-F238E27FC236}">
                <a16:creationId xmlns:a16="http://schemas.microsoft.com/office/drawing/2014/main" xmlns="" id="{451E2091-76EB-417D-A945-0759F16D0F0A}"/>
              </a:ext>
            </a:extLst>
          </p:cNvPr>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a:off x="9775443" y="3843629"/>
            <a:ext cx="2026637" cy="2837291"/>
          </a:xfrm>
          <a:prstGeom prst="rect">
            <a:avLst/>
          </a:prstGeom>
          <a:effectLst>
            <a:outerShdw blurRad="63500" sx="102000" sy="102000" algn="ctr" rotWithShape="0">
              <a:prstClr val="black">
                <a:alpha val="40000"/>
              </a:prstClr>
            </a:outerShdw>
          </a:effectLst>
        </p:spPr>
      </p:pic>
      <p:sp>
        <p:nvSpPr>
          <p:cNvPr id="176" name="TextBox 175">
            <a:extLst>
              <a:ext uri="{FF2B5EF4-FFF2-40B4-BE49-F238E27FC236}">
                <a16:creationId xmlns:a16="http://schemas.microsoft.com/office/drawing/2014/main" xmlns="" id="{2E3D9129-BF97-4EDB-9984-48B138F74FD8}"/>
              </a:ext>
            </a:extLst>
          </p:cNvPr>
          <p:cNvSpPr txBox="1"/>
          <p:nvPr/>
        </p:nvSpPr>
        <p:spPr>
          <a:xfrm>
            <a:off x="4607641" y="5377521"/>
            <a:ext cx="5830777" cy="1015663"/>
          </a:xfrm>
          <a:prstGeom prst="rect">
            <a:avLst/>
          </a:prstGeom>
          <a:noFill/>
        </p:spPr>
        <p:txBody>
          <a:bodyPr wrap="square" rtlCol="0">
            <a:spAutoFit/>
          </a:bodyPr>
          <a:lstStyle/>
          <a:p>
            <a:pPr algn="ctr"/>
            <a:r>
              <a:rPr lang="en-US" sz="6000" dirty="0" smtClean="0">
                <a:latin typeface="Dashing Unicorn" panose="02000500000000000000" pitchFamily="2" charset="0"/>
              </a:rPr>
              <a:t>THE NEXT …</a:t>
            </a:r>
            <a:endParaRPr lang="en-US" sz="6000" dirty="0">
              <a:latin typeface="Dashing Unicorn" panose="02000500000000000000" pitchFamily="2" charset="0"/>
            </a:endParaRPr>
          </a:p>
        </p:txBody>
      </p:sp>
      <p:grpSp>
        <p:nvGrpSpPr>
          <p:cNvPr id="7" name="Group 19">
            <a:extLst>
              <a:ext uri="{FF2B5EF4-FFF2-40B4-BE49-F238E27FC236}">
                <a16:creationId xmlns:a16="http://schemas.microsoft.com/office/drawing/2014/main" xmlns="" id="{6C04B1D6-FDDB-47B7-9A97-DA5EEACD8CE2}"/>
              </a:ext>
            </a:extLst>
          </p:cNvPr>
          <p:cNvGrpSpPr/>
          <p:nvPr/>
        </p:nvGrpSpPr>
        <p:grpSpPr>
          <a:xfrm>
            <a:off x="9426097" y="3582846"/>
            <a:ext cx="1911927" cy="2782537"/>
            <a:chOff x="9426097" y="3582846"/>
            <a:chExt cx="1911927" cy="2782537"/>
          </a:xfrm>
        </p:grpSpPr>
        <p:grpSp>
          <p:nvGrpSpPr>
            <p:cNvPr id="8" name="Group 172">
              <a:extLst>
                <a:ext uri="{FF2B5EF4-FFF2-40B4-BE49-F238E27FC236}">
                  <a16:creationId xmlns:a16="http://schemas.microsoft.com/office/drawing/2014/main" xmlns="" id="{C1786783-817E-41DB-A20A-41711D6B1AC7}"/>
                </a:ext>
              </a:extLst>
            </p:cNvPr>
            <p:cNvGrpSpPr/>
            <p:nvPr/>
          </p:nvGrpSpPr>
          <p:grpSpPr>
            <a:xfrm>
              <a:off x="9426097" y="3582846"/>
              <a:ext cx="1911927" cy="2782537"/>
              <a:chOff x="3519055" y="1856509"/>
              <a:chExt cx="3103418" cy="4516582"/>
            </a:xfrm>
          </p:grpSpPr>
          <p:sp>
            <p:nvSpPr>
              <p:cNvPr id="174" name="Freeform: Shape 173">
                <a:extLst>
                  <a:ext uri="{FF2B5EF4-FFF2-40B4-BE49-F238E27FC236}">
                    <a16:creationId xmlns:a16="http://schemas.microsoft.com/office/drawing/2014/main" xmlns="" id="{D1478401-BCD4-4684-9DA8-582730DBE342}"/>
                  </a:ext>
                </a:extLst>
              </p:cNvPr>
              <p:cNvSpPr/>
              <p:nvPr/>
            </p:nvSpPr>
            <p:spPr>
              <a:xfrm>
                <a:off x="3519055" y="1856509"/>
                <a:ext cx="3103418" cy="4516582"/>
              </a:xfrm>
              <a:custGeom>
                <a:avLst/>
                <a:gdLst>
                  <a:gd name="connsiteX0" fmla="*/ 1551709 w 3103418"/>
                  <a:gd name="connsiteY0" fmla="*/ 249382 h 4516582"/>
                  <a:gd name="connsiteX1" fmla="*/ 1357744 w 3103418"/>
                  <a:gd name="connsiteY1" fmla="*/ 443347 h 4516582"/>
                  <a:gd name="connsiteX2" fmla="*/ 1551709 w 3103418"/>
                  <a:gd name="connsiteY2" fmla="*/ 637312 h 4516582"/>
                  <a:gd name="connsiteX3" fmla="*/ 1745674 w 3103418"/>
                  <a:gd name="connsiteY3" fmla="*/ 443347 h 4516582"/>
                  <a:gd name="connsiteX4" fmla="*/ 1551709 w 3103418"/>
                  <a:gd name="connsiteY4" fmla="*/ 249382 h 4516582"/>
                  <a:gd name="connsiteX5" fmla="*/ 764598 w 3103418"/>
                  <a:gd name="connsiteY5" fmla="*/ 0 h 4516582"/>
                  <a:gd name="connsiteX6" fmla="*/ 2338820 w 3103418"/>
                  <a:gd name="connsiteY6" fmla="*/ 0 h 4516582"/>
                  <a:gd name="connsiteX7" fmla="*/ 3103418 w 3103418"/>
                  <a:gd name="connsiteY7" fmla="*/ 748146 h 4516582"/>
                  <a:gd name="connsiteX8" fmla="*/ 3103418 w 3103418"/>
                  <a:gd name="connsiteY8" fmla="*/ 4516582 h 4516582"/>
                  <a:gd name="connsiteX9" fmla="*/ 0 w 3103418"/>
                  <a:gd name="connsiteY9" fmla="*/ 4516582 h 4516582"/>
                  <a:gd name="connsiteX10" fmla="*/ 0 w 3103418"/>
                  <a:gd name="connsiteY10" fmla="*/ 748146 h 451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3418" h="4516582">
                    <a:moveTo>
                      <a:pt x="1551709" y="249382"/>
                    </a:moveTo>
                    <a:cubicBezTo>
                      <a:pt x="1444585" y="249382"/>
                      <a:pt x="1357744" y="336223"/>
                      <a:pt x="1357744" y="443347"/>
                    </a:cubicBezTo>
                    <a:cubicBezTo>
                      <a:pt x="1357744" y="550471"/>
                      <a:pt x="1444585" y="637312"/>
                      <a:pt x="1551709" y="637312"/>
                    </a:cubicBezTo>
                    <a:cubicBezTo>
                      <a:pt x="1658833" y="637312"/>
                      <a:pt x="1745674" y="550471"/>
                      <a:pt x="1745674" y="443347"/>
                    </a:cubicBezTo>
                    <a:cubicBezTo>
                      <a:pt x="1745674" y="336223"/>
                      <a:pt x="1658833" y="249382"/>
                      <a:pt x="1551709" y="249382"/>
                    </a:cubicBezTo>
                    <a:close/>
                    <a:moveTo>
                      <a:pt x="764598" y="0"/>
                    </a:moveTo>
                    <a:lnTo>
                      <a:pt x="2338820" y="0"/>
                    </a:lnTo>
                    <a:lnTo>
                      <a:pt x="3103418" y="748146"/>
                    </a:lnTo>
                    <a:lnTo>
                      <a:pt x="3103418" y="4516582"/>
                    </a:lnTo>
                    <a:lnTo>
                      <a:pt x="0" y="4516582"/>
                    </a:lnTo>
                    <a:lnTo>
                      <a:pt x="0" y="748146"/>
                    </a:lnTo>
                    <a:close/>
                  </a:path>
                </a:pathLst>
              </a:cu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5" name="Freeform: Shape 174">
                <a:extLst>
                  <a:ext uri="{FF2B5EF4-FFF2-40B4-BE49-F238E27FC236}">
                    <a16:creationId xmlns:a16="http://schemas.microsoft.com/office/drawing/2014/main" xmlns="" id="{A1CA339F-0FBE-47A3-9023-69AE7FFC414D}"/>
                  </a:ext>
                </a:extLst>
              </p:cNvPr>
              <p:cNvSpPr/>
              <p:nvPr/>
            </p:nvSpPr>
            <p:spPr>
              <a:xfrm>
                <a:off x="3604732" y="1981200"/>
                <a:ext cx="2932064" cy="4267200"/>
              </a:xfrm>
              <a:custGeom>
                <a:avLst/>
                <a:gdLst>
                  <a:gd name="connsiteX0" fmla="*/ 764598 w 3103418"/>
                  <a:gd name="connsiteY0" fmla="*/ 0 h 4516582"/>
                  <a:gd name="connsiteX1" fmla="*/ 2338820 w 3103418"/>
                  <a:gd name="connsiteY1" fmla="*/ 0 h 4516582"/>
                  <a:gd name="connsiteX2" fmla="*/ 3103418 w 3103418"/>
                  <a:gd name="connsiteY2" fmla="*/ 748146 h 4516582"/>
                  <a:gd name="connsiteX3" fmla="*/ 3103418 w 3103418"/>
                  <a:gd name="connsiteY3" fmla="*/ 4516582 h 4516582"/>
                  <a:gd name="connsiteX4" fmla="*/ 0 w 3103418"/>
                  <a:gd name="connsiteY4" fmla="*/ 4516582 h 4516582"/>
                  <a:gd name="connsiteX5" fmla="*/ 0 w 3103418"/>
                  <a:gd name="connsiteY5" fmla="*/ 748146 h 451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3418" h="4516582">
                    <a:moveTo>
                      <a:pt x="764598" y="0"/>
                    </a:moveTo>
                    <a:lnTo>
                      <a:pt x="2338820" y="0"/>
                    </a:lnTo>
                    <a:lnTo>
                      <a:pt x="3103418" y="748146"/>
                    </a:lnTo>
                    <a:lnTo>
                      <a:pt x="3103418" y="4516582"/>
                    </a:lnTo>
                    <a:lnTo>
                      <a:pt x="0" y="4516582"/>
                    </a:lnTo>
                    <a:lnTo>
                      <a:pt x="0" y="748146"/>
                    </a:lnTo>
                    <a:close/>
                  </a:path>
                </a:pathLst>
              </a:custGeom>
              <a:noFill/>
              <a:ln w="19050">
                <a:solidFill>
                  <a:srgbClr val="B68B56"/>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7" name="Picture 16">
              <a:extLst>
                <a:ext uri="{FF2B5EF4-FFF2-40B4-BE49-F238E27FC236}">
                  <a16:creationId xmlns:a16="http://schemas.microsoft.com/office/drawing/2014/main" xmlns="" id="{9990760E-318D-4F71-9C76-61C3A0072F1F}"/>
                </a:ext>
              </a:extLst>
            </p:cNvPr>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9515679" y="4016644"/>
              <a:ext cx="1732762" cy="2309015"/>
            </a:xfrm>
            <a:prstGeom prst="rect">
              <a:avLst/>
            </a:prstGeom>
          </p:spPr>
        </p:pic>
      </p:grpSp>
      <p:pic>
        <p:nvPicPr>
          <p:cNvPr id="27" name="Picture 26">
            <a:extLst>
              <a:ext uri="{FF2B5EF4-FFF2-40B4-BE49-F238E27FC236}">
                <a16:creationId xmlns:a16="http://schemas.microsoft.com/office/drawing/2014/main" xmlns="" id="{4913B95F-0664-4CE3-B195-CA594B4F36F3}"/>
              </a:ext>
            </a:extLst>
          </p:cNvPr>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10968693" y="5351303"/>
            <a:ext cx="611919" cy="1213356"/>
          </a:xfrm>
          <a:prstGeom prst="rect">
            <a:avLst/>
          </a:prstGeom>
        </p:spPr>
      </p:pic>
      <p:pic>
        <p:nvPicPr>
          <p:cNvPr id="29" name="Picture 28">
            <a:extLst>
              <a:ext uri="{FF2B5EF4-FFF2-40B4-BE49-F238E27FC236}">
                <a16:creationId xmlns:a16="http://schemas.microsoft.com/office/drawing/2014/main" xmlns="" id="{66E4840F-4795-4E3F-81EA-AAFDDC5AAF2C}"/>
              </a:ext>
            </a:extLst>
          </p:cNvPr>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rot="20910801" flipH="1">
            <a:off x="533059" y="701476"/>
            <a:ext cx="473901" cy="939683"/>
          </a:xfrm>
          <a:prstGeom prst="rect">
            <a:avLst/>
          </a:prstGeom>
        </p:spPr>
      </p:pic>
      <p:pic>
        <p:nvPicPr>
          <p:cNvPr id="177" name="Picture 176">
            <a:extLst>
              <a:ext uri="{FF2B5EF4-FFF2-40B4-BE49-F238E27FC236}">
                <a16:creationId xmlns:a16="http://schemas.microsoft.com/office/drawing/2014/main" xmlns="" id="{920B27F4-BBA5-4BC1-9EFB-CD4B54C47979}"/>
              </a:ext>
            </a:extLst>
          </p:cNvPr>
          <p:cNvPicPr>
            <a:picLocks noChangeAspect="1"/>
          </p:cNvPicPr>
          <p:nvPr/>
        </p:nvPicPr>
        <p:blipFill>
          <a:blip r:embed="rId8" cstate="email">
            <a:extLst>
              <a:ext uri="{28A0092B-C50C-407E-A947-70E740481C1C}">
                <a14:useLocalDpi xmlns="" xmlns:a14="http://schemas.microsoft.com/office/drawing/2010/main"/>
              </a:ext>
            </a:extLst>
          </a:blip>
          <a:stretch>
            <a:fillRect/>
          </a:stretch>
        </p:blipFill>
        <p:spPr>
          <a:xfrm rot="261056" flipH="1">
            <a:off x="975432" y="727196"/>
            <a:ext cx="388052" cy="769456"/>
          </a:xfrm>
          <a:prstGeom prst="rect">
            <a:avLst/>
          </a:prstGeom>
        </p:spPr>
      </p:pic>
      <p:grpSp>
        <p:nvGrpSpPr>
          <p:cNvPr id="9" name="Group 20">
            <a:extLst>
              <a:ext uri="{FF2B5EF4-FFF2-40B4-BE49-F238E27FC236}">
                <a16:creationId xmlns:a16="http://schemas.microsoft.com/office/drawing/2014/main" xmlns="" id="{080DF56A-5C97-4CB3-A5C5-D1B4123227AF}"/>
              </a:ext>
            </a:extLst>
          </p:cNvPr>
          <p:cNvGrpSpPr/>
          <p:nvPr/>
        </p:nvGrpSpPr>
        <p:grpSpPr>
          <a:xfrm>
            <a:off x="854777" y="1072224"/>
            <a:ext cx="1911927" cy="2782537"/>
            <a:chOff x="854777" y="1072224"/>
            <a:chExt cx="1911927" cy="2782537"/>
          </a:xfrm>
        </p:grpSpPr>
        <p:grpSp>
          <p:nvGrpSpPr>
            <p:cNvPr id="10" name="Group 12">
              <a:extLst>
                <a:ext uri="{FF2B5EF4-FFF2-40B4-BE49-F238E27FC236}">
                  <a16:creationId xmlns:a16="http://schemas.microsoft.com/office/drawing/2014/main" xmlns="" id="{09A79836-A210-41BB-93BC-6EDE3A07910E}"/>
                </a:ext>
              </a:extLst>
            </p:cNvPr>
            <p:cNvGrpSpPr/>
            <p:nvPr/>
          </p:nvGrpSpPr>
          <p:grpSpPr>
            <a:xfrm>
              <a:off x="854777" y="1072224"/>
              <a:ext cx="1911927" cy="2782537"/>
              <a:chOff x="3519055" y="1856509"/>
              <a:chExt cx="3103418" cy="4516582"/>
            </a:xfrm>
          </p:grpSpPr>
          <p:sp>
            <p:nvSpPr>
              <p:cNvPr id="48" name="Freeform: Shape 47">
                <a:extLst>
                  <a:ext uri="{FF2B5EF4-FFF2-40B4-BE49-F238E27FC236}">
                    <a16:creationId xmlns:a16="http://schemas.microsoft.com/office/drawing/2014/main" xmlns="" id="{E153CBC1-AF6F-407F-AC32-A3AE20147A7B}"/>
                  </a:ext>
                </a:extLst>
              </p:cNvPr>
              <p:cNvSpPr/>
              <p:nvPr/>
            </p:nvSpPr>
            <p:spPr>
              <a:xfrm>
                <a:off x="3519055" y="1856509"/>
                <a:ext cx="3103418" cy="4516582"/>
              </a:xfrm>
              <a:custGeom>
                <a:avLst/>
                <a:gdLst>
                  <a:gd name="connsiteX0" fmla="*/ 1551709 w 3103418"/>
                  <a:gd name="connsiteY0" fmla="*/ 249382 h 4516582"/>
                  <a:gd name="connsiteX1" fmla="*/ 1357744 w 3103418"/>
                  <a:gd name="connsiteY1" fmla="*/ 443347 h 4516582"/>
                  <a:gd name="connsiteX2" fmla="*/ 1551709 w 3103418"/>
                  <a:gd name="connsiteY2" fmla="*/ 637312 h 4516582"/>
                  <a:gd name="connsiteX3" fmla="*/ 1745674 w 3103418"/>
                  <a:gd name="connsiteY3" fmla="*/ 443347 h 4516582"/>
                  <a:gd name="connsiteX4" fmla="*/ 1551709 w 3103418"/>
                  <a:gd name="connsiteY4" fmla="*/ 249382 h 4516582"/>
                  <a:gd name="connsiteX5" fmla="*/ 764598 w 3103418"/>
                  <a:gd name="connsiteY5" fmla="*/ 0 h 4516582"/>
                  <a:gd name="connsiteX6" fmla="*/ 2338820 w 3103418"/>
                  <a:gd name="connsiteY6" fmla="*/ 0 h 4516582"/>
                  <a:gd name="connsiteX7" fmla="*/ 3103418 w 3103418"/>
                  <a:gd name="connsiteY7" fmla="*/ 748146 h 4516582"/>
                  <a:gd name="connsiteX8" fmla="*/ 3103418 w 3103418"/>
                  <a:gd name="connsiteY8" fmla="*/ 4516582 h 4516582"/>
                  <a:gd name="connsiteX9" fmla="*/ 0 w 3103418"/>
                  <a:gd name="connsiteY9" fmla="*/ 4516582 h 4516582"/>
                  <a:gd name="connsiteX10" fmla="*/ 0 w 3103418"/>
                  <a:gd name="connsiteY10" fmla="*/ 748146 h 451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3418" h="4516582">
                    <a:moveTo>
                      <a:pt x="1551709" y="249382"/>
                    </a:moveTo>
                    <a:cubicBezTo>
                      <a:pt x="1444585" y="249382"/>
                      <a:pt x="1357744" y="336223"/>
                      <a:pt x="1357744" y="443347"/>
                    </a:cubicBezTo>
                    <a:cubicBezTo>
                      <a:pt x="1357744" y="550471"/>
                      <a:pt x="1444585" y="637312"/>
                      <a:pt x="1551709" y="637312"/>
                    </a:cubicBezTo>
                    <a:cubicBezTo>
                      <a:pt x="1658833" y="637312"/>
                      <a:pt x="1745674" y="550471"/>
                      <a:pt x="1745674" y="443347"/>
                    </a:cubicBezTo>
                    <a:cubicBezTo>
                      <a:pt x="1745674" y="336223"/>
                      <a:pt x="1658833" y="249382"/>
                      <a:pt x="1551709" y="249382"/>
                    </a:cubicBezTo>
                    <a:close/>
                    <a:moveTo>
                      <a:pt x="764598" y="0"/>
                    </a:moveTo>
                    <a:lnTo>
                      <a:pt x="2338820" y="0"/>
                    </a:lnTo>
                    <a:lnTo>
                      <a:pt x="3103418" y="748146"/>
                    </a:lnTo>
                    <a:lnTo>
                      <a:pt x="3103418" y="4516582"/>
                    </a:lnTo>
                    <a:lnTo>
                      <a:pt x="0" y="4516582"/>
                    </a:lnTo>
                    <a:lnTo>
                      <a:pt x="0" y="748146"/>
                    </a:lnTo>
                    <a:close/>
                  </a:path>
                </a:pathLst>
              </a:custGeom>
              <a:solidFill>
                <a:schemeClr val="accent4">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xmlns="" id="{93A2D3D1-2C45-4285-8C15-05F4EAA3C59D}"/>
                  </a:ext>
                </a:extLst>
              </p:cNvPr>
              <p:cNvSpPr/>
              <p:nvPr/>
            </p:nvSpPr>
            <p:spPr>
              <a:xfrm>
                <a:off x="3604732" y="1981200"/>
                <a:ext cx="2932064" cy="4267200"/>
              </a:xfrm>
              <a:custGeom>
                <a:avLst/>
                <a:gdLst>
                  <a:gd name="connsiteX0" fmla="*/ 764598 w 3103418"/>
                  <a:gd name="connsiteY0" fmla="*/ 0 h 4516582"/>
                  <a:gd name="connsiteX1" fmla="*/ 2338820 w 3103418"/>
                  <a:gd name="connsiteY1" fmla="*/ 0 h 4516582"/>
                  <a:gd name="connsiteX2" fmla="*/ 3103418 w 3103418"/>
                  <a:gd name="connsiteY2" fmla="*/ 748146 h 4516582"/>
                  <a:gd name="connsiteX3" fmla="*/ 3103418 w 3103418"/>
                  <a:gd name="connsiteY3" fmla="*/ 4516582 h 4516582"/>
                  <a:gd name="connsiteX4" fmla="*/ 0 w 3103418"/>
                  <a:gd name="connsiteY4" fmla="*/ 4516582 h 4516582"/>
                  <a:gd name="connsiteX5" fmla="*/ 0 w 3103418"/>
                  <a:gd name="connsiteY5" fmla="*/ 748146 h 451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3418" h="4516582">
                    <a:moveTo>
                      <a:pt x="764598" y="0"/>
                    </a:moveTo>
                    <a:lnTo>
                      <a:pt x="2338820" y="0"/>
                    </a:lnTo>
                    <a:lnTo>
                      <a:pt x="3103418" y="748146"/>
                    </a:lnTo>
                    <a:lnTo>
                      <a:pt x="3103418" y="4516582"/>
                    </a:lnTo>
                    <a:lnTo>
                      <a:pt x="0" y="4516582"/>
                    </a:lnTo>
                    <a:lnTo>
                      <a:pt x="0" y="748146"/>
                    </a:lnTo>
                    <a:close/>
                  </a:path>
                </a:pathLst>
              </a:custGeom>
              <a:noFill/>
              <a:ln w="19050">
                <a:solidFill>
                  <a:srgbClr val="B68B56"/>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9" name="Picture 18">
              <a:extLst>
                <a:ext uri="{FF2B5EF4-FFF2-40B4-BE49-F238E27FC236}">
                  <a16:creationId xmlns:a16="http://schemas.microsoft.com/office/drawing/2014/main" xmlns="" id="{54DE1EBC-935F-4B51-B789-542B94C80EFB}"/>
                </a:ext>
              </a:extLst>
            </p:cNvPr>
            <p:cNvPicPr>
              <a:picLocks noChangeAspect="1"/>
            </p:cNvPicPr>
            <p:nvPr/>
          </p:nvPicPr>
          <p:blipFill>
            <a:blip r:embed="rId9" cstate="email">
              <a:extLst>
                <a:ext uri="{28A0092B-C50C-407E-A947-70E740481C1C}">
                  <a14:useLocalDpi xmlns="" xmlns:a14="http://schemas.microsoft.com/office/drawing/2010/main"/>
                </a:ext>
              </a:extLst>
            </a:blip>
            <a:stretch>
              <a:fillRect/>
            </a:stretch>
          </p:blipFill>
          <p:spPr>
            <a:xfrm>
              <a:off x="1074654" y="1584428"/>
              <a:ext cx="1480627" cy="2073580"/>
            </a:xfrm>
            <a:prstGeom prst="rect">
              <a:avLst/>
            </a:prstGeom>
          </p:spPr>
        </p:pic>
      </p:grpSp>
      <p:grpSp>
        <p:nvGrpSpPr>
          <p:cNvPr id="11" name="Group 179">
            <a:extLst>
              <a:ext uri="{FF2B5EF4-FFF2-40B4-BE49-F238E27FC236}">
                <a16:creationId xmlns:a16="http://schemas.microsoft.com/office/drawing/2014/main" xmlns="" id="{FC371BF2-F0AF-4CA8-94BD-2BD3659399BB}"/>
              </a:ext>
            </a:extLst>
          </p:cNvPr>
          <p:cNvGrpSpPr/>
          <p:nvPr/>
        </p:nvGrpSpPr>
        <p:grpSpPr>
          <a:xfrm>
            <a:off x="7164373" y="164838"/>
            <a:ext cx="4745243" cy="1695078"/>
            <a:chOff x="6816898" y="206355"/>
            <a:chExt cx="4745243" cy="1695078"/>
          </a:xfrm>
        </p:grpSpPr>
        <p:cxnSp>
          <p:nvCxnSpPr>
            <p:cNvPr id="181" name="Straight Connector 180">
              <a:extLst>
                <a:ext uri="{FF2B5EF4-FFF2-40B4-BE49-F238E27FC236}">
                  <a16:creationId xmlns:a16="http://schemas.microsoft.com/office/drawing/2014/main" xmlns="" id="{3EA5B619-0D84-4111-93D2-198C944E6450}"/>
                </a:ext>
              </a:extLst>
            </p:cNvPr>
            <p:cNvCxnSpPr>
              <a:cxnSpLocks/>
            </p:cNvCxnSpPr>
            <p:nvPr/>
          </p:nvCxnSpPr>
          <p:spPr>
            <a:xfrm>
              <a:off x="6816898" y="377371"/>
              <a:ext cx="474524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xmlns="" id="{A138BD9D-2D1A-49F9-A8F2-B1233B15A0CC}"/>
                </a:ext>
              </a:extLst>
            </p:cNvPr>
            <p:cNvCxnSpPr>
              <a:cxnSpLocks/>
            </p:cNvCxnSpPr>
            <p:nvPr/>
          </p:nvCxnSpPr>
          <p:spPr>
            <a:xfrm>
              <a:off x="7605504" y="529771"/>
              <a:ext cx="3956637"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xmlns="" id="{EDD5A0A9-430F-4E3F-9D89-5BB9D8A1FDDF}"/>
                </a:ext>
              </a:extLst>
            </p:cNvPr>
            <p:cNvCxnSpPr>
              <a:cxnSpLocks/>
            </p:cNvCxnSpPr>
            <p:nvPr/>
          </p:nvCxnSpPr>
          <p:spPr>
            <a:xfrm>
              <a:off x="8394110" y="682171"/>
              <a:ext cx="3168031"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xmlns="" id="{CBA95EAC-AEEA-470B-9595-C51B2D27746A}"/>
                </a:ext>
              </a:extLst>
            </p:cNvPr>
            <p:cNvCxnSpPr>
              <a:cxnSpLocks/>
            </p:cNvCxnSpPr>
            <p:nvPr/>
          </p:nvCxnSpPr>
          <p:spPr>
            <a:xfrm>
              <a:off x="11358409" y="206355"/>
              <a:ext cx="0" cy="169507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xmlns="" id="{3CA43D9A-1667-4C50-A7EF-11178717BDE6}"/>
                </a:ext>
              </a:extLst>
            </p:cNvPr>
            <p:cNvCxnSpPr>
              <a:cxnSpLocks/>
            </p:cNvCxnSpPr>
            <p:nvPr/>
          </p:nvCxnSpPr>
          <p:spPr>
            <a:xfrm>
              <a:off x="11224109" y="206355"/>
              <a:ext cx="0" cy="140077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xmlns="" id="{CD1F81C9-0451-4D9F-B299-C5B55A07016F}"/>
                </a:ext>
              </a:extLst>
            </p:cNvPr>
            <p:cNvCxnSpPr>
              <a:cxnSpLocks/>
            </p:cNvCxnSpPr>
            <p:nvPr/>
          </p:nvCxnSpPr>
          <p:spPr>
            <a:xfrm>
              <a:off x="11089809" y="206355"/>
              <a:ext cx="0" cy="101284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a:extLst>
              <a:ext uri="{FF2B5EF4-FFF2-40B4-BE49-F238E27FC236}">
                <a16:creationId xmlns:a16="http://schemas.microsoft.com/office/drawing/2014/main" xmlns="" id="{2E3D9129-BF97-4EDB-9984-48B138F74FD8}"/>
              </a:ext>
            </a:extLst>
          </p:cNvPr>
          <p:cNvSpPr txBox="1"/>
          <p:nvPr/>
        </p:nvSpPr>
        <p:spPr>
          <a:xfrm>
            <a:off x="4961916" y="4758046"/>
            <a:ext cx="5830777" cy="1015663"/>
          </a:xfrm>
          <a:prstGeom prst="rect">
            <a:avLst/>
          </a:prstGeom>
          <a:noFill/>
        </p:spPr>
        <p:txBody>
          <a:bodyPr wrap="square" rtlCol="0">
            <a:spAutoFit/>
          </a:bodyPr>
          <a:lstStyle/>
          <a:p>
            <a:pPr algn="ct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Dashing Unicorn" panose="02000500000000000000" pitchFamily="2" charset="0"/>
              </a:rPr>
              <a:t>THE NEXT …</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Dashing Unicorn" panose="02000500000000000000" pitchFamily="2" charset="0"/>
            </a:endParaRPr>
          </a:p>
        </p:txBody>
      </p:sp>
      <p:sp>
        <p:nvSpPr>
          <p:cNvPr id="127" name="TextBox 126">
            <a:extLst>
              <a:ext uri="{FF2B5EF4-FFF2-40B4-BE49-F238E27FC236}">
                <a16:creationId xmlns:a16="http://schemas.microsoft.com/office/drawing/2014/main" xmlns="" id="{2E3D9129-BF97-4EDB-9984-48B138F74FD8}"/>
              </a:ext>
            </a:extLst>
          </p:cNvPr>
          <p:cNvSpPr txBox="1"/>
          <p:nvPr/>
        </p:nvSpPr>
        <p:spPr>
          <a:xfrm>
            <a:off x="5328066" y="4102946"/>
            <a:ext cx="5830777" cy="1015663"/>
          </a:xfrm>
          <a:prstGeom prst="rect">
            <a:avLst/>
          </a:prstGeom>
          <a:noFill/>
        </p:spPr>
        <p:txBody>
          <a:bodyPr wrap="square" rtlCol="0">
            <a:spAutoFit/>
          </a:bodyPr>
          <a:lstStyle/>
          <a:p>
            <a:pPr algn="ctr"/>
            <a:r>
              <a:rPr lang="en-US"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Dashing Unicorn" panose="02000500000000000000" pitchFamily="2" charset="0"/>
              </a:rPr>
              <a:t>THE NEXT …</a:t>
            </a:r>
            <a:endParaRPr lang="en-US" sz="6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Dashing Unicorn" panose="02000500000000000000" pitchFamily="2" charset="0"/>
            </a:endParaRPr>
          </a:p>
        </p:txBody>
      </p:sp>
    </p:spTree>
    <p:extLst>
      <p:ext uri="{BB962C8B-B14F-4D97-AF65-F5344CB8AC3E}">
        <p14:creationId xmlns="" xmlns:p14="http://schemas.microsoft.com/office/powerpoint/2010/main" val="1156114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3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accel="30000" fill="hold"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accel="30000" fill="hold" nodeType="withEffect">
                                  <p:stCondLst>
                                    <p:cond delay="500"/>
                                  </p:stCondLst>
                                  <p:childTnLst>
                                    <p:set>
                                      <p:cBhvr>
                                        <p:cTn id="14" dur="1" fill="hold">
                                          <p:stCondLst>
                                            <p:cond delay="0"/>
                                          </p:stCondLst>
                                        </p:cTn>
                                        <p:tgtEl>
                                          <p:spTgt spid="172"/>
                                        </p:tgtEl>
                                        <p:attrNameLst>
                                          <p:attrName>style.visibility</p:attrName>
                                        </p:attrNameLst>
                                      </p:cBhvr>
                                      <p:to>
                                        <p:strVal val="visible"/>
                                      </p:to>
                                    </p:set>
                                    <p:anim calcmode="lin" valueType="num">
                                      <p:cBhvr additive="base">
                                        <p:cTn id="15" dur="1000" fill="hold"/>
                                        <p:tgtEl>
                                          <p:spTgt spid="172"/>
                                        </p:tgtEl>
                                        <p:attrNameLst>
                                          <p:attrName>ppt_x</p:attrName>
                                        </p:attrNameLst>
                                      </p:cBhvr>
                                      <p:tavLst>
                                        <p:tav tm="0">
                                          <p:val>
                                            <p:strVal val="#ppt_x"/>
                                          </p:val>
                                        </p:tav>
                                        <p:tav tm="100000">
                                          <p:val>
                                            <p:strVal val="#ppt_x"/>
                                          </p:val>
                                        </p:tav>
                                      </p:tavLst>
                                    </p:anim>
                                    <p:anim calcmode="lin" valueType="num">
                                      <p:cBhvr additive="base">
                                        <p:cTn id="16" dur="1000" fill="hold"/>
                                        <p:tgtEl>
                                          <p:spTgt spid="172"/>
                                        </p:tgtEl>
                                        <p:attrNameLst>
                                          <p:attrName>ppt_y</p:attrName>
                                        </p:attrNameLst>
                                      </p:cBhvr>
                                      <p:tavLst>
                                        <p:tav tm="0">
                                          <p:val>
                                            <p:strVal val="1+#ppt_h/2"/>
                                          </p:val>
                                        </p:tav>
                                        <p:tav tm="100000">
                                          <p:val>
                                            <p:strVal val="#ppt_y"/>
                                          </p:val>
                                        </p:tav>
                                      </p:tavLst>
                                    </p:anim>
                                  </p:childTnLst>
                                </p:cTn>
                              </p:par>
                              <p:par>
                                <p:cTn id="17" presetID="2" presetClass="entr" presetSubtype="4" accel="30000" fill="hold"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childTnLst>
                          </p:cTn>
                        </p:par>
                        <p:par>
                          <p:cTn id="21" fill="hold">
                            <p:stCondLst>
                              <p:cond delay="1750"/>
                            </p:stCondLst>
                            <p:childTnLst>
                              <p:par>
                                <p:cTn id="22" presetID="17"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ppt_x</p:attrName>
                                        </p:attrNameLst>
                                      </p:cBhvr>
                                      <p:tavLst>
                                        <p:tav tm="0">
                                          <p:val>
                                            <p:strVal val="#ppt_x-#ppt_w/2"/>
                                          </p:val>
                                        </p:tav>
                                        <p:tav tm="100000">
                                          <p:val>
                                            <p:strVal val="#ppt_x"/>
                                          </p:val>
                                        </p:tav>
                                      </p:tavLst>
                                    </p:anim>
                                    <p:anim calcmode="lin" valueType="num">
                                      <p:cBhvr>
                                        <p:cTn id="25" dur="500" fill="hold"/>
                                        <p:tgtEl>
                                          <p:spTgt spid="2"/>
                                        </p:tgtEl>
                                        <p:attrNameLst>
                                          <p:attrName>ppt_y</p:attrName>
                                        </p:attrNameLst>
                                      </p:cBhvr>
                                      <p:tavLst>
                                        <p:tav tm="0">
                                          <p:val>
                                            <p:strVal val="#ppt_y"/>
                                          </p:val>
                                        </p:tav>
                                        <p:tav tm="100000">
                                          <p:val>
                                            <p:strVal val="#ppt_y"/>
                                          </p:val>
                                        </p:tav>
                                      </p:tavLst>
                                    </p:anim>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strVal val="#ppt_h"/>
                                          </p:val>
                                        </p:tav>
                                        <p:tav tm="100000">
                                          <p:val>
                                            <p:strVal val="#ppt_h"/>
                                          </p:val>
                                        </p:tav>
                                      </p:tavLst>
                                    </p:anim>
                                  </p:childTnLst>
                                </p:cTn>
                              </p:par>
                            </p:childTnLst>
                          </p:cTn>
                        </p:par>
                        <p:par>
                          <p:cTn id="28" fill="hold">
                            <p:stCondLst>
                              <p:cond delay="2250"/>
                            </p:stCondLst>
                            <p:childTnLst>
                              <p:par>
                                <p:cTn id="29" presetID="53" presetClass="entr" presetSubtype="16" fill="hold" grpId="0" nodeType="afterEffect">
                                  <p:stCondLst>
                                    <p:cond delay="0"/>
                                  </p:stCondLst>
                                  <p:iterate type="lt">
                                    <p:tmPct val="1000"/>
                                  </p:iterate>
                                  <p:childTnLst>
                                    <p:set>
                                      <p:cBhvr>
                                        <p:cTn id="30" dur="1" fill="hold">
                                          <p:stCondLst>
                                            <p:cond delay="0"/>
                                          </p:stCondLst>
                                        </p:cTn>
                                        <p:tgtEl>
                                          <p:spTgt spid="106"/>
                                        </p:tgtEl>
                                        <p:attrNameLst>
                                          <p:attrName>style.visibility</p:attrName>
                                        </p:attrNameLst>
                                      </p:cBhvr>
                                      <p:to>
                                        <p:strVal val="visible"/>
                                      </p:to>
                                    </p:set>
                                    <p:anim calcmode="lin" valueType="num">
                                      <p:cBhvr>
                                        <p:cTn id="31" dur="500" fill="hold"/>
                                        <p:tgtEl>
                                          <p:spTgt spid="106"/>
                                        </p:tgtEl>
                                        <p:attrNameLst>
                                          <p:attrName>ppt_w</p:attrName>
                                        </p:attrNameLst>
                                      </p:cBhvr>
                                      <p:tavLst>
                                        <p:tav tm="0">
                                          <p:val>
                                            <p:fltVal val="0"/>
                                          </p:val>
                                        </p:tav>
                                        <p:tav tm="100000">
                                          <p:val>
                                            <p:strVal val="#ppt_w"/>
                                          </p:val>
                                        </p:tav>
                                      </p:tavLst>
                                    </p:anim>
                                    <p:anim calcmode="lin" valueType="num">
                                      <p:cBhvr>
                                        <p:cTn id="32" dur="500" fill="hold"/>
                                        <p:tgtEl>
                                          <p:spTgt spid="106"/>
                                        </p:tgtEl>
                                        <p:attrNameLst>
                                          <p:attrName>ppt_h</p:attrName>
                                        </p:attrNameLst>
                                      </p:cBhvr>
                                      <p:tavLst>
                                        <p:tav tm="0">
                                          <p:val>
                                            <p:fltVal val="0"/>
                                          </p:val>
                                        </p:tav>
                                        <p:tav tm="100000">
                                          <p:val>
                                            <p:strVal val="#ppt_h"/>
                                          </p:val>
                                        </p:tav>
                                      </p:tavLst>
                                    </p:anim>
                                    <p:animEffect transition="in" filter="fade">
                                      <p:cBhvr>
                                        <p:cTn id="33" dur="500"/>
                                        <p:tgtEl>
                                          <p:spTgt spid="106"/>
                                        </p:tgtEl>
                                      </p:cBhvr>
                                    </p:animEffect>
                                  </p:childTnLst>
                                </p:cTn>
                              </p:par>
                            </p:childTnLst>
                          </p:cTn>
                        </p:par>
                        <p:par>
                          <p:cTn id="34" fill="hold">
                            <p:stCondLst>
                              <p:cond delay="4430"/>
                            </p:stCondLst>
                            <p:childTnLst>
                              <p:par>
                                <p:cTn id="35" presetID="17" presetClass="entr" presetSubtype="2"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ppt_x</p:attrName>
                                        </p:attrNameLst>
                                      </p:cBhvr>
                                      <p:tavLst>
                                        <p:tav tm="0">
                                          <p:val>
                                            <p:strVal val="#ppt_x+#ppt_w/2"/>
                                          </p:val>
                                        </p:tav>
                                        <p:tav tm="100000">
                                          <p:val>
                                            <p:strVal val="#ppt_x"/>
                                          </p:val>
                                        </p:tav>
                                      </p:tavLst>
                                    </p:anim>
                                    <p:anim calcmode="lin" valueType="num">
                                      <p:cBhvr>
                                        <p:cTn id="38" dur="500" fill="hold"/>
                                        <p:tgtEl>
                                          <p:spTgt spid="5"/>
                                        </p:tgtEl>
                                        <p:attrNameLst>
                                          <p:attrName>ppt_y</p:attrName>
                                        </p:attrNameLst>
                                      </p:cBhvr>
                                      <p:tavLst>
                                        <p:tav tm="0">
                                          <p:val>
                                            <p:strVal val="#ppt_y"/>
                                          </p:val>
                                        </p:tav>
                                        <p:tav tm="100000">
                                          <p:val>
                                            <p:strVal val="#ppt_y"/>
                                          </p:val>
                                        </p:tav>
                                      </p:tavLst>
                                    </p:anim>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strVal val="#ppt_h"/>
                                          </p:val>
                                        </p:tav>
                                        <p:tav tm="100000">
                                          <p:val>
                                            <p:strVal val="#ppt_h"/>
                                          </p:val>
                                        </p:tav>
                                      </p:tavLst>
                                    </p:anim>
                                  </p:childTnLst>
                                </p:cTn>
                              </p:par>
                            </p:childTnLst>
                          </p:cTn>
                        </p:par>
                        <p:par>
                          <p:cTn id="41" fill="hold">
                            <p:stCondLst>
                              <p:cond delay="4930"/>
                            </p:stCondLst>
                            <p:childTnLst>
                              <p:par>
                                <p:cTn id="42" presetID="53" presetClass="entr" presetSubtype="16" fill="hold" grpId="0" nodeType="afterEffect">
                                  <p:stCondLst>
                                    <p:cond delay="0"/>
                                  </p:stCondLst>
                                  <p:iterate type="lt">
                                    <p:tmPct val="1000"/>
                                  </p:iterate>
                                  <p:childTnLst>
                                    <p:set>
                                      <p:cBhvr>
                                        <p:cTn id="43" dur="1" fill="hold">
                                          <p:stCondLst>
                                            <p:cond delay="0"/>
                                          </p:stCondLst>
                                        </p:cTn>
                                        <p:tgtEl>
                                          <p:spTgt spid="176"/>
                                        </p:tgtEl>
                                        <p:attrNameLst>
                                          <p:attrName>style.visibility</p:attrName>
                                        </p:attrNameLst>
                                      </p:cBhvr>
                                      <p:to>
                                        <p:strVal val="visible"/>
                                      </p:to>
                                    </p:set>
                                    <p:anim calcmode="lin" valueType="num">
                                      <p:cBhvr>
                                        <p:cTn id="44" dur="500" fill="hold"/>
                                        <p:tgtEl>
                                          <p:spTgt spid="176"/>
                                        </p:tgtEl>
                                        <p:attrNameLst>
                                          <p:attrName>ppt_w</p:attrName>
                                        </p:attrNameLst>
                                      </p:cBhvr>
                                      <p:tavLst>
                                        <p:tav tm="0">
                                          <p:val>
                                            <p:fltVal val="0"/>
                                          </p:val>
                                        </p:tav>
                                        <p:tav tm="100000">
                                          <p:val>
                                            <p:strVal val="#ppt_w"/>
                                          </p:val>
                                        </p:tav>
                                      </p:tavLst>
                                    </p:anim>
                                    <p:anim calcmode="lin" valueType="num">
                                      <p:cBhvr>
                                        <p:cTn id="45" dur="500" fill="hold"/>
                                        <p:tgtEl>
                                          <p:spTgt spid="176"/>
                                        </p:tgtEl>
                                        <p:attrNameLst>
                                          <p:attrName>ppt_h</p:attrName>
                                        </p:attrNameLst>
                                      </p:cBhvr>
                                      <p:tavLst>
                                        <p:tav tm="0">
                                          <p:val>
                                            <p:fltVal val="0"/>
                                          </p:val>
                                        </p:tav>
                                        <p:tav tm="100000">
                                          <p:val>
                                            <p:strVal val="#ppt_h"/>
                                          </p:val>
                                        </p:tav>
                                      </p:tavLst>
                                    </p:anim>
                                    <p:animEffect transition="in" filter="fade">
                                      <p:cBhvr>
                                        <p:cTn id="46" dur="500"/>
                                        <p:tgtEl>
                                          <p:spTgt spid="176"/>
                                        </p:tgtEl>
                                      </p:cBhvr>
                                    </p:animEffect>
                                  </p:childTnLst>
                                </p:cTn>
                              </p:par>
                            </p:childTnLst>
                          </p:cTn>
                        </p:par>
                        <p:par>
                          <p:cTn id="47" fill="hold">
                            <p:stCondLst>
                              <p:cond delay="5465"/>
                            </p:stCondLst>
                            <p:childTnLst>
                              <p:par>
                                <p:cTn id="48" presetID="22" presetClass="entr" presetSubtype="4"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down)">
                                      <p:cBhvr>
                                        <p:cTn id="50" dur="500"/>
                                        <p:tgtEl>
                                          <p:spTgt spid="27"/>
                                        </p:tgtEl>
                                      </p:cBhvr>
                                    </p:animEffect>
                                  </p:childTnLst>
                                </p:cTn>
                              </p:par>
                              <p:par>
                                <p:cTn id="51" presetID="22" presetClass="entr" presetSubtype="4" fill="hold" nodeType="withEffect">
                                  <p:stCondLst>
                                    <p:cond delay="0"/>
                                  </p:stCondLst>
                                  <p:childTnLst>
                                    <p:set>
                                      <p:cBhvr>
                                        <p:cTn id="52" dur="1" fill="hold">
                                          <p:stCondLst>
                                            <p:cond delay="0"/>
                                          </p:stCondLst>
                                        </p:cTn>
                                        <p:tgtEl>
                                          <p:spTgt spid="177"/>
                                        </p:tgtEl>
                                        <p:attrNameLst>
                                          <p:attrName>style.visibility</p:attrName>
                                        </p:attrNameLst>
                                      </p:cBhvr>
                                      <p:to>
                                        <p:strVal val="visible"/>
                                      </p:to>
                                    </p:set>
                                    <p:animEffect transition="in" filter="wipe(down)">
                                      <p:cBhvr>
                                        <p:cTn id="53" dur="500"/>
                                        <p:tgtEl>
                                          <p:spTgt spid="177"/>
                                        </p:tgtEl>
                                      </p:cBhvr>
                                    </p:animEffect>
                                  </p:childTnLst>
                                </p:cTn>
                              </p:par>
                              <p:par>
                                <p:cTn id="54" presetID="22" presetClass="entr" presetSubtype="4"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down)">
                                      <p:cBhvr>
                                        <p:cTn id="56" dur="500"/>
                                        <p:tgtEl>
                                          <p:spTgt spid="29"/>
                                        </p:tgtEl>
                                      </p:cBhvr>
                                    </p:animEffect>
                                  </p:childTnLst>
                                </p:cTn>
                              </p:par>
                            </p:childTnLst>
                          </p:cTn>
                        </p:par>
                        <p:par>
                          <p:cTn id="57" fill="hold">
                            <p:stCondLst>
                              <p:cond delay="5965"/>
                            </p:stCondLst>
                            <p:childTnLst>
                              <p:par>
                                <p:cTn id="58" presetID="2" presetClass="entr" presetSubtype="3"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1+#ppt_w/2"/>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childTnLst>
                          </p:cTn>
                        </p:par>
                        <p:par>
                          <p:cTn id="62" fill="hold">
                            <p:stCondLst>
                              <p:cond delay="6465"/>
                            </p:stCondLst>
                            <p:childTnLst>
                              <p:par>
                                <p:cTn id="63" presetID="53" presetClass="entr" presetSubtype="16" fill="hold" grpId="0" nodeType="afterEffect">
                                  <p:stCondLst>
                                    <p:cond delay="0"/>
                                  </p:stCondLst>
                                  <p:iterate type="lt">
                                    <p:tmPct val="1000"/>
                                  </p:iterate>
                                  <p:childTnLst>
                                    <p:set>
                                      <p:cBhvr>
                                        <p:cTn id="64" dur="1" fill="hold">
                                          <p:stCondLst>
                                            <p:cond delay="0"/>
                                          </p:stCondLst>
                                        </p:cTn>
                                        <p:tgtEl>
                                          <p:spTgt spid="111"/>
                                        </p:tgtEl>
                                        <p:attrNameLst>
                                          <p:attrName>style.visibility</p:attrName>
                                        </p:attrNameLst>
                                      </p:cBhvr>
                                      <p:to>
                                        <p:strVal val="visible"/>
                                      </p:to>
                                    </p:set>
                                    <p:anim calcmode="lin" valueType="num">
                                      <p:cBhvr>
                                        <p:cTn id="65" dur="500" fill="hold"/>
                                        <p:tgtEl>
                                          <p:spTgt spid="111"/>
                                        </p:tgtEl>
                                        <p:attrNameLst>
                                          <p:attrName>ppt_w</p:attrName>
                                        </p:attrNameLst>
                                      </p:cBhvr>
                                      <p:tavLst>
                                        <p:tav tm="0">
                                          <p:val>
                                            <p:fltVal val="0"/>
                                          </p:val>
                                        </p:tav>
                                        <p:tav tm="100000">
                                          <p:val>
                                            <p:strVal val="#ppt_w"/>
                                          </p:val>
                                        </p:tav>
                                      </p:tavLst>
                                    </p:anim>
                                    <p:anim calcmode="lin" valueType="num">
                                      <p:cBhvr>
                                        <p:cTn id="66" dur="500" fill="hold"/>
                                        <p:tgtEl>
                                          <p:spTgt spid="111"/>
                                        </p:tgtEl>
                                        <p:attrNameLst>
                                          <p:attrName>ppt_h</p:attrName>
                                        </p:attrNameLst>
                                      </p:cBhvr>
                                      <p:tavLst>
                                        <p:tav tm="0">
                                          <p:val>
                                            <p:fltVal val="0"/>
                                          </p:val>
                                        </p:tav>
                                        <p:tav tm="100000">
                                          <p:val>
                                            <p:strVal val="#ppt_h"/>
                                          </p:val>
                                        </p:tav>
                                      </p:tavLst>
                                    </p:anim>
                                    <p:animEffect transition="in" filter="fade">
                                      <p:cBhvr>
                                        <p:cTn id="67" dur="500"/>
                                        <p:tgtEl>
                                          <p:spTgt spid="111"/>
                                        </p:tgtEl>
                                      </p:cBhvr>
                                    </p:animEffect>
                                  </p:childTnLst>
                                </p:cTn>
                              </p:par>
                            </p:childTnLst>
                          </p:cTn>
                        </p:par>
                        <p:par>
                          <p:cTn id="68" fill="hold">
                            <p:stCondLst>
                              <p:cond delay="7000"/>
                            </p:stCondLst>
                            <p:childTnLst>
                              <p:par>
                                <p:cTn id="69" presetID="53" presetClass="entr" presetSubtype="16" fill="hold" grpId="0" nodeType="afterEffect">
                                  <p:stCondLst>
                                    <p:cond delay="0"/>
                                  </p:stCondLst>
                                  <p:iterate type="lt">
                                    <p:tmPct val="1000"/>
                                  </p:iterate>
                                  <p:childTnLst>
                                    <p:set>
                                      <p:cBhvr>
                                        <p:cTn id="70" dur="1" fill="hold">
                                          <p:stCondLst>
                                            <p:cond delay="0"/>
                                          </p:stCondLst>
                                        </p:cTn>
                                        <p:tgtEl>
                                          <p:spTgt spid="127"/>
                                        </p:tgtEl>
                                        <p:attrNameLst>
                                          <p:attrName>style.visibility</p:attrName>
                                        </p:attrNameLst>
                                      </p:cBhvr>
                                      <p:to>
                                        <p:strVal val="visible"/>
                                      </p:to>
                                    </p:set>
                                    <p:anim calcmode="lin" valueType="num">
                                      <p:cBhvr>
                                        <p:cTn id="71" dur="500" fill="hold"/>
                                        <p:tgtEl>
                                          <p:spTgt spid="127"/>
                                        </p:tgtEl>
                                        <p:attrNameLst>
                                          <p:attrName>ppt_w</p:attrName>
                                        </p:attrNameLst>
                                      </p:cBhvr>
                                      <p:tavLst>
                                        <p:tav tm="0">
                                          <p:val>
                                            <p:fltVal val="0"/>
                                          </p:val>
                                        </p:tav>
                                        <p:tav tm="100000">
                                          <p:val>
                                            <p:strVal val="#ppt_w"/>
                                          </p:val>
                                        </p:tav>
                                      </p:tavLst>
                                    </p:anim>
                                    <p:anim calcmode="lin" valueType="num">
                                      <p:cBhvr>
                                        <p:cTn id="72" dur="500" fill="hold"/>
                                        <p:tgtEl>
                                          <p:spTgt spid="127"/>
                                        </p:tgtEl>
                                        <p:attrNameLst>
                                          <p:attrName>ppt_h</p:attrName>
                                        </p:attrNameLst>
                                      </p:cBhvr>
                                      <p:tavLst>
                                        <p:tav tm="0">
                                          <p:val>
                                            <p:fltVal val="0"/>
                                          </p:val>
                                        </p:tav>
                                        <p:tav tm="100000">
                                          <p:val>
                                            <p:strVal val="#ppt_h"/>
                                          </p:val>
                                        </p:tav>
                                      </p:tavLst>
                                    </p:anim>
                                    <p:animEffect transition="in" filter="fade">
                                      <p:cBhvr>
                                        <p:cTn id="73"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76" grpId="0"/>
      <p:bldP spid="111" grpId="0"/>
      <p:bldP spid="1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56">
            <a:extLst>
              <a:ext uri="{FF2B5EF4-FFF2-40B4-BE49-F238E27FC236}">
                <a16:creationId xmlns:a16="http://schemas.microsoft.com/office/drawing/2014/main" xmlns="" id="{890A2780-2E33-4E5F-9989-6C96668F42EB}"/>
              </a:ext>
            </a:extLst>
          </p:cNvPr>
          <p:cNvGrpSpPr/>
          <p:nvPr/>
        </p:nvGrpSpPr>
        <p:grpSpPr>
          <a:xfrm>
            <a:off x="2077241" y="1891599"/>
            <a:ext cx="8745632" cy="4521076"/>
            <a:chOff x="6489688" y="2258290"/>
            <a:chExt cx="7913284" cy="2914960"/>
          </a:xfrm>
        </p:grpSpPr>
        <p:sp>
          <p:nvSpPr>
            <p:cNvPr id="58" name="Rectangle: Folded Corner 57">
              <a:extLst>
                <a:ext uri="{FF2B5EF4-FFF2-40B4-BE49-F238E27FC236}">
                  <a16:creationId xmlns:a16="http://schemas.microsoft.com/office/drawing/2014/main" xmlns="" id="{519E28FC-47AD-4DD0-B0F9-9AC021C7C912}"/>
                </a:ext>
              </a:extLst>
            </p:cNvPr>
            <p:cNvSpPr/>
            <p:nvPr/>
          </p:nvSpPr>
          <p:spPr>
            <a:xfrm>
              <a:off x="6489688" y="2258291"/>
              <a:ext cx="7913284" cy="2914959"/>
            </a:xfrm>
            <a:prstGeom prst="foldedCorner">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58">
              <a:extLst>
                <a:ext uri="{FF2B5EF4-FFF2-40B4-BE49-F238E27FC236}">
                  <a16:creationId xmlns:a16="http://schemas.microsoft.com/office/drawing/2014/main" xmlns="" id="{375A347C-0AA8-4B4A-8B55-FBA75B3A39A7}"/>
                </a:ext>
              </a:extLst>
            </p:cNvPr>
            <p:cNvGrpSpPr/>
            <p:nvPr/>
          </p:nvGrpSpPr>
          <p:grpSpPr>
            <a:xfrm>
              <a:off x="6489689" y="2258290"/>
              <a:ext cx="7913283" cy="2914959"/>
              <a:chOff x="6705600" y="2258291"/>
              <a:chExt cx="7190517" cy="2914959"/>
            </a:xfrm>
          </p:grpSpPr>
          <p:cxnSp>
            <p:nvCxnSpPr>
              <p:cNvPr id="60" name="Straight Connector 59">
                <a:extLst>
                  <a:ext uri="{FF2B5EF4-FFF2-40B4-BE49-F238E27FC236}">
                    <a16:creationId xmlns:a16="http://schemas.microsoft.com/office/drawing/2014/main" xmlns="" id="{E7A1AEEE-5B3D-43C1-BA4D-133E3BF4B16D}"/>
                  </a:ext>
                </a:extLst>
              </p:cNvPr>
              <p:cNvCxnSpPr/>
              <p:nvPr/>
            </p:nvCxnSpPr>
            <p:spPr>
              <a:xfrm>
                <a:off x="670560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F9086685-285F-4C64-9852-35133621D24E}"/>
                  </a:ext>
                </a:extLst>
              </p:cNvPr>
              <p:cNvCxnSpPr/>
              <p:nvPr/>
            </p:nvCxnSpPr>
            <p:spPr>
              <a:xfrm>
                <a:off x="695498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A5FE5914-3189-4596-897F-8870CE8668C6}"/>
                  </a:ext>
                </a:extLst>
              </p:cNvPr>
              <p:cNvCxnSpPr/>
              <p:nvPr/>
            </p:nvCxnSpPr>
            <p:spPr>
              <a:xfrm>
                <a:off x="720436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580F70F1-222E-492A-AEF7-EBE2CBD8732B}"/>
                  </a:ext>
                </a:extLst>
              </p:cNvPr>
              <p:cNvCxnSpPr/>
              <p:nvPr/>
            </p:nvCxnSpPr>
            <p:spPr>
              <a:xfrm>
                <a:off x="745374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6BF097BB-75B5-4361-A4C9-B4D7782F72CA}"/>
                  </a:ext>
                </a:extLst>
              </p:cNvPr>
              <p:cNvCxnSpPr/>
              <p:nvPr/>
            </p:nvCxnSpPr>
            <p:spPr>
              <a:xfrm>
                <a:off x="770312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2DF60A77-D241-4C5C-B58C-A2A0384BDC1C}"/>
                  </a:ext>
                </a:extLst>
              </p:cNvPr>
              <p:cNvCxnSpPr/>
              <p:nvPr/>
            </p:nvCxnSpPr>
            <p:spPr>
              <a:xfrm>
                <a:off x="795251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736A50A2-7B46-4BAC-A09F-910781A8CA87}"/>
                  </a:ext>
                </a:extLst>
              </p:cNvPr>
              <p:cNvCxnSpPr/>
              <p:nvPr/>
            </p:nvCxnSpPr>
            <p:spPr>
              <a:xfrm>
                <a:off x="820189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ECBB5B06-E135-415D-AB8D-5C1252EB4434}"/>
                  </a:ext>
                </a:extLst>
              </p:cNvPr>
              <p:cNvCxnSpPr/>
              <p:nvPr/>
            </p:nvCxnSpPr>
            <p:spPr>
              <a:xfrm>
                <a:off x="845127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7DF2447A-1778-4939-81BB-E998C1DA21F7}"/>
                  </a:ext>
                </a:extLst>
              </p:cNvPr>
              <p:cNvCxnSpPr/>
              <p:nvPr/>
            </p:nvCxnSpPr>
            <p:spPr>
              <a:xfrm>
                <a:off x="870065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89BA4CF4-4DD2-4BE8-94AD-5CD2033761C4}"/>
                  </a:ext>
                </a:extLst>
              </p:cNvPr>
              <p:cNvCxnSpPr/>
              <p:nvPr/>
            </p:nvCxnSpPr>
            <p:spPr>
              <a:xfrm>
                <a:off x="895003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995DC4BC-E56C-4C5E-816A-35A35D8B320D}"/>
                  </a:ext>
                </a:extLst>
              </p:cNvPr>
              <p:cNvCxnSpPr/>
              <p:nvPr/>
            </p:nvCxnSpPr>
            <p:spPr>
              <a:xfrm>
                <a:off x="919942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A9CE6A8-B71E-4EC3-BD39-4FD5EB78B577}"/>
                  </a:ext>
                </a:extLst>
              </p:cNvPr>
              <p:cNvCxnSpPr/>
              <p:nvPr/>
            </p:nvCxnSpPr>
            <p:spPr>
              <a:xfrm>
                <a:off x="944880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66953797-8B95-4125-B353-7E1E25E94E33}"/>
                  </a:ext>
                </a:extLst>
              </p:cNvPr>
              <p:cNvCxnSpPr/>
              <p:nvPr/>
            </p:nvCxnSpPr>
            <p:spPr>
              <a:xfrm>
                <a:off x="969818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48E691DE-A566-494B-A3DA-F880F8ACD088}"/>
                  </a:ext>
                </a:extLst>
              </p:cNvPr>
              <p:cNvCxnSpPr/>
              <p:nvPr/>
            </p:nvCxnSpPr>
            <p:spPr>
              <a:xfrm>
                <a:off x="994756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C1E30FE7-D61F-4B38-B771-67CB7ADA5A5B}"/>
                  </a:ext>
                </a:extLst>
              </p:cNvPr>
              <p:cNvCxnSpPr/>
              <p:nvPr/>
            </p:nvCxnSpPr>
            <p:spPr>
              <a:xfrm>
                <a:off x="1019694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8ACF2A7A-8156-4BB6-9820-F6C97F4B4455}"/>
                  </a:ext>
                </a:extLst>
              </p:cNvPr>
              <p:cNvCxnSpPr/>
              <p:nvPr/>
            </p:nvCxnSpPr>
            <p:spPr>
              <a:xfrm>
                <a:off x="1044633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6DABE4B0-DC5A-4555-B719-586687E484B2}"/>
                  </a:ext>
                </a:extLst>
              </p:cNvPr>
              <p:cNvCxnSpPr/>
              <p:nvPr/>
            </p:nvCxnSpPr>
            <p:spPr>
              <a:xfrm>
                <a:off x="1069571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228EE280-291A-433C-B2AD-A38D590C4EEE}"/>
                  </a:ext>
                </a:extLst>
              </p:cNvPr>
              <p:cNvCxnSpPr/>
              <p:nvPr/>
            </p:nvCxnSpPr>
            <p:spPr>
              <a:xfrm>
                <a:off x="1094509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97D7122C-B4FC-42C5-9D7C-7083161790B5}"/>
                  </a:ext>
                </a:extLst>
              </p:cNvPr>
              <p:cNvCxnSpPr/>
              <p:nvPr/>
            </p:nvCxnSpPr>
            <p:spPr>
              <a:xfrm>
                <a:off x="1119447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4E529704-2A46-418B-91BA-7DE9DCB7FEED}"/>
                  </a:ext>
                </a:extLst>
              </p:cNvPr>
              <p:cNvCxnSpPr/>
              <p:nvPr/>
            </p:nvCxnSpPr>
            <p:spPr>
              <a:xfrm>
                <a:off x="1144385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39B84D13-4EC9-4291-9A36-3CDB766494AB}"/>
                  </a:ext>
                </a:extLst>
              </p:cNvPr>
              <p:cNvCxnSpPr/>
              <p:nvPr/>
            </p:nvCxnSpPr>
            <p:spPr>
              <a:xfrm>
                <a:off x="1169324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2FCA4363-9D35-431F-AE5E-7F879865D681}"/>
                  </a:ext>
                </a:extLst>
              </p:cNvPr>
              <p:cNvCxnSpPr/>
              <p:nvPr/>
            </p:nvCxnSpPr>
            <p:spPr>
              <a:xfrm>
                <a:off x="1194262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BAA6CB8C-DA2D-4EBB-9AEB-7AF50013EDF7}"/>
                  </a:ext>
                </a:extLst>
              </p:cNvPr>
              <p:cNvCxnSpPr/>
              <p:nvPr/>
            </p:nvCxnSpPr>
            <p:spPr>
              <a:xfrm>
                <a:off x="1219200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D6ECF6DA-C3C5-41EC-8DDA-ADA3D769E076}"/>
                  </a:ext>
                </a:extLst>
              </p:cNvPr>
              <p:cNvCxnSpPr/>
              <p:nvPr/>
            </p:nvCxnSpPr>
            <p:spPr>
              <a:xfrm>
                <a:off x="1244138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BB2F908E-7835-4A08-B597-599042BB2D2B}"/>
                  </a:ext>
                </a:extLst>
              </p:cNvPr>
              <p:cNvCxnSpPr/>
              <p:nvPr/>
            </p:nvCxnSpPr>
            <p:spPr>
              <a:xfrm>
                <a:off x="1269076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xmlns="" id="{7EDC15E1-92A7-4F69-8315-F8DC9D097B80}"/>
                  </a:ext>
                </a:extLst>
              </p:cNvPr>
              <p:cNvCxnSpPr/>
              <p:nvPr/>
            </p:nvCxnSpPr>
            <p:spPr>
              <a:xfrm>
                <a:off x="1294015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xmlns="" id="{EA533BEA-4389-4462-B0BF-4675F64BE9AB}"/>
                  </a:ext>
                </a:extLst>
              </p:cNvPr>
              <p:cNvCxnSpPr/>
              <p:nvPr/>
            </p:nvCxnSpPr>
            <p:spPr>
              <a:xfrm>
                <a:off x="1318953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xmlns="" id="{7459980E-637D-4763-BCAB-BCE33F001C34}"/>
                  </a:ext>
                </a:extLst>
              </p:cNvPr>
              <p:cNvCxnSpPr/>
              <p:nvPr/>
            </p:nvCxnSpPr>
            <p:spPr>
              <a:xfrm>
                <a:off x="1343891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E298240F-75C4-4FC3-9B0A-763007EB5003}"/>
                  </a:ext>
                </a:extLst>
              </p:cNvPr>
              <p:cNvCxnSpPr>
                <a:cxnSpLocks/>
              </p:cNvCxnSpPr>
              <p:nvPr/>
            </p:nvCxnSpPr>
            <p:spPr>
              <a:xfrm>
                <a:off x="13688296" y="2258291"/>
                <a:ext cx="0" cy="23939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EEB1FBA9-4B2D-4E1F-9A66-90A81AE8201B}"/>
                  </a:ext>
                </a:extLst>
              </p:cNvPr>
              <p:cNvCxnSpPr>
                <a:cxnSpLocks/>
              </p:cNvCxnSpPr>
              <p:nvPr/>
            </p:nvCxnSpPr>
            <p:spPr>
              <a:xfrm flipH="1">
                <a:off x="6705601" y="252428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8E73AE44-5AEA-4544-A87A-78816D994292}"/>
                  </a:ext>
                </a:extLst>
              </p:cNvPr>
              <p:cNvCxnSpPr>
                <a:cxnSpLocks/>
              </p:cNvCxnSpPr>
              <p:nvPr/>
            </p:nvCxnSpPr>
            <p:spPr>
              <a:xfrm flipH="1">
                <a:off x="6705602" y="279027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637E9D80-4B4F-41A2-8691-6CEB023DCB9A}"/>
                  </a:ext>
                </a:extLst>
              </p:cNvPr>
              <p:cNvCxnSpPr>
                <a:cxnSpLocks/>
              </p:cNvCxnSpPr>
              <p:nvPr/>
            </p:nvCxnSpPr>
            <p:spPr>
              <a:xfrm flipH="1">
                <a:off x="6705603" y="305626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A99B5D7D-F403-492D-846C-1032D124B2B7}"/>
                  </a:ext>
                </a:extLst>
              </p:cNvPr>
              <p:cNvCxnSpPr>
                <a:cxnSpLocks/>
              </p:cNvCxnSpPr>
              <p:nvPr/>
            </p:nvCxnSpPr>
            <p:spPr>
              <a:xfrm flipH="1">
                <a:off x="6705604" y="332225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xmlns="" id="{D91723E7-AF79-4569-89E1-9CA39C11CDCC}"/>
                  </a:ext>
                </a:extLst>
              </p:cNvPr>
              <p:cNvCxnSpPr>
                <a:cxnSpLocks/>
              </p:cNvCxnSpPr>
              <p:nvPr/>
            </p:nvCxnSpPr>
            <p:spPr>
              <a:xfrm flipH="1">
                <a:off x="6705605" y="358824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xmlns="" id="{389161BB-7850-4FF8-89F1-BA7ABD3C6F3E}"/>
                  </a:ext>
                </a:extLst>
              </p:cNvPr>
              <p:cNvCxnSpPr>
                <a:cxnSpLocks/>
              </p:cNvCxnSpPr>
              <p:nvPr/>
            </p:nvCxnSpPr>
            <p:spPr>
              <a:xfrm flipH="1">
                <a:off x="6705606" y="385423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xmlns="" id="{FE14A1C0-A97C-4093-946E-5CF38A3F30C2}"/>
                  </a:ext>
                </a:extLst>
              </p:cNvPr>
              <p:cNvCxnSpPr>
                <a:cxnSpLocks/>
              </p:cNvCxnSpPr>
              <p:nvPr/>
            </p:nvCxnSpPr>
            <p:spPr>
              <a:xfrm flipH="1">
                <a:off x="6705607" y="412022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A65ABD1A-1A73-4A4F-9C19-390D67B17B45}"/>
                  </a:ext>
                </a:extLst>
              </p:cNvPr>
              <p:cNvCxnSpPr>
                <a:cxnSpLocks/>
              </p:cNvCxnSpPr>
              <p:nvPr/>
            </p:nvCxnSpPr>
            <p:spPr>
              <a:xfrm flipH="1">
                <a:off x="6705608" y="438621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46802AE1-D442-44BA-AC54-7ACEC7FE003D}"/>
                  </a:ext>
                </a:extLst>
              </p:cNvPr>
              <p:cNvCxnSpPr>
                <a:cxnSpLocks/>
              </p:cNvCxnSpPr>
              <p:nvPr/>
            </p:nvCxnSpPr>
            <p:spPr>
              <a:xfrm flipH="1">
                <a:off x="6705609" y="465220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xmlns="" id="{9365AA9A-5F34-4FC8-8DB4-86CF784C648B}"/>
                  </a:ext>
                </a:extLst>
              </p:cNvPr>
              <p:cNvCxnSpPr>
                <a:cxnSpLocks/>
              </p:cNvCxnSpPr>
              <p:nvPr/>
            </p:nvCxnSpPr>
            <p:spPr>
              <a:xfrm flipH="1">
                <a:off x="6705611" y="4918191"/>
                <a:ext cx="67333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3" name="Picture 2">
            <a:extLst>
              <a:ext uri="{FF2B5EF4-FFF2-40B4-BE49-F238E27FC236}">
                <a16:creationId xmlns:a16="http://schemas.microsoft.com/office/drawing/2014/main" xmlns="" id="{B8515AEE-2375-4353-9241-FA51BDD94DAF}"/>
              </a:ext>
            </a:extLst>
          </p:cNvPr>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437377" y="582986"/>
            <a:ext cx="2094840" cy="2932775"/>
          </a:xfrm>
          <a:prstGeom prst="rect">
            <a:avLst/>
          </a:prstGeom>
          <a:effectLst>
            <a:outerShdw blurRad="63500" sx="102000" sy="102000" algn="ctr" rotWithShape="0">
              <a:prstClr val="black">
                <a:alpha val="40000"/>
              </a:prstClr>
            </a:outerShdw>
          </a:effectLst>
        </p:spPr>
      </p:pic>
      <p:sp>
        <p:nvSpPr>
          <p:cNvPr id="106" name="TextBox 105">
            <a:extLst>
              <a:ext uri="{FF2B5EF4-FFF2-40B4-BE49-F238E27FC236}">
                <a16:creationId xmlns:a16="http://schemas.microsoft.com/office/drawing/2014/main" xmlns="" id="{D53ED4E1-1261-4BC9-B80F-9FDFAA06A823}"/>
              </a:ext>
            </a:extLst>
          </p:cNvPr>
          <p:cNvSpPr txBox="1"/>
          <p:nvPr/>
        </p:nvSpPr>
        <p:spPr>
          <a:xfrm>
            <a:off x="2868432" y="1954594"/>
            <a:ext cx="7106841" cy="4524315"/>
          </a:xfrm>
          <a:prstGeom prst="rect">
            <a:avLst/>
          </a:prstGeom>
          <a:noFill/>
        </p:spPr>
        <p:txBody>
          <a:bodyPr wrap="square" rtlCol="0">
            <a:spAutoFit/>
          </a:bodyPr>
          <a:lstStyle/>
          <a:p>
            <a:pPr algn="ctr"/>
            <a:r>
              <a:rPr lang="en-US" sz="2400" dirty="0" err="1" smtClean="0">
                <a:latin typeface="Dashing Unicorn" panose="02000500000000000000" pitchFamily="2" charset="0"/>
              </a:rPr>
              <a:t>Sebenarnya</a:t>
            </a:r>
            <a:r>
              <a:rPr lang="en-US" sz="2400" dirty="0" smtClean="0">
                <a:latin typeface="Dashing Unicorn" panose="02000500000000000000" pitchFamily="2" charset="0"/>
              </a:rPr>
              <a:t> </a:t>
            </a:r>
            <a:r>
              <a:rPr lang="en-US" sz="2400" dirty="0" err="1" smtClean="0">
                <a:latin typeface="Dashing Unicorn" panose="02000500000000000000" pitchFamily="2" charset="0"/>
              </a:rPr>
              <a:t>perubahan</a:t>
            </a:r>
            <a:r>
              <a:rPr lang="en-US" sz="2400" dirty="0" smtClean="0">
                <a:latin typeface="Dashing Unicorn" panose="02000500000000000000" pitchFamily="2" charset="0"/>
              </a:rPr>
              <a:t> yang </a:t>
            </a:r>
            <a:r>
              <a:rPr lang="en-US" sz="2400" dirty="0" err="1" smtClean="0">
                <a:latin typeface="Dashing Unicorn" panose="02000500000000000000" pitchFamily="2" charset="0"/>
              </a:rPr>
              <a:t>terjadi</a:t>
            </a:r>
            <a:r>
              <a:rPr lang="en-US" sz="2400" dirty="0" smtClean="0">
                <a:latin typeface="Dashing Unicorn" panose="02000500000000000000" pitchFamily="2" charset="0"/>
              </a:rPr>
              <a:t> </a:t>
            </a:r>
            <a:r>
              <a:rPr lang="en-US" sz="2400" dirty="0" err="1" smtClean="0">
                <a:latin typeface="Dashing Unicorn" panose="02000500000000000000" pitchFamily="2" charset="0"/>
              </a:rPr>
              <a:t>pada</a:t>
            </a:r>
            <a:r>
              <a:rPr lang="en-US" sz="2400" dirty="0" smtClean="0">
                <a:latin typeface="Dashing Unicorn" panose="02000500000000000000" pitchFamily="2" charset="0"/>
              </a:rPr>
              <a:t> </a:t>
            </a:r>
            <a:r>
              <a:rPr lang="en-US" sz="2400" dirty="0" err="1" smtClean="0">
                <a:latin typeface="Dashing Unicorn" panose="02000500000000000000" pitchFamily="2" charset="0"/>
              </a:rPr>
              <a:t>energi</a:t>
            </a:r>
            <a:r>
              <a:rPr lang="en-US" sz="2400" dirty="0" smtClean="0">
                <a:latin typeface="Dashing Unicorn" panose="02000500000000000000" pitchFamily="2" charset="0"/>
              </a:rPr>
              <a:t> </a:t>
            </a:r>
            <a:r>
              <a:rPr lang="en-US" sz="2400" dirty="0" err="1" smtClean="0">
                <a:latin typeface="Dashing Unicorn" panose="02000500000000000000" pitchFamily="2" charset="0"/>
              </a:rPr>
              <a:t>potensial</a:t>
            </a:r>
            <a:r>
              <a:rPr lang="en-US" sz="2400" dirty="0" smtClean="0">
                <a:latin typeface="Dashing Unicorn" panose="02000500000000000000" pitchFamily="2" charset="0"/>
              </a:rPr>
              <a:t>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bukan</a:t>
            </a:r>
            <a:r>
              <a:rPr lang="en-US" sz="2400" dirty="0" smtClean="0">
                <a:latin typeface="Dashing Unicorn" panose="02000500000000000000" pitchFamily="2" charset="0"/>
              </a:rPr>
              <a:t> </a:t>
            </a:r>
            <a:r>
              <a:rPr lang="en-US" sz="2400" dirty="0" err="1" smtClean="0">
                <a:latin typeface="Dashing Unicorn" panose="02000500000000000000" pitchFamily="2" charset="0"/>
              </a:rPr>
              <a:t>hanya</a:t>
            </a:r>
            <a:r>
              <a:rPr lang="en-US" sz="2400" dirty="0" smtClean="0">
                <a:latin typeface="Dashing Unicorn" panose="02000500000000000000" pitchFamily="2" charset="0"/>
              </a:rPr>
              <a:t> </a:t>
            </a:r>
            <a:r>
              <a:rPr lang="en-US" sz="2400" dirty="0" err="1" smtClean="0">
                <a:latin typeface="Dashing Unicorn" panose="02000500000000000000" pitchFamily="2" charset="0"/>
              </a:rPr>
              <a:t>dialami</a:t>
            </a:r>
            <a:r>
              <a:rPr lang="en-US" sz="2400" dirty="0" smtClean="0">
                <a:latin typeface="Dashing Unicorn" panose="02000500000000000000" pitchFamily="2" charset="0"/>
              </a:rPr>
              <a:t>    </a:t>
            </a:r>
            <a:r>
              <a:rPr lang="en-US" sz="2400" dirty="0" err="1" smtClean="0">
                <a:latin typeface="Dashing Unicorn" panose="02000500000000000000" pitchFamily="2" charset="0"/>
              </a:rPr>
              <a:t>oleh</a:t>
            </a:r>
            <a:r>
              <a:rPr lang="en-US" sz="2400" dirty="0" smtClean="0">
                <a:latin typeface="Dashing Unicorn" panose="02000500000000000000" pitchFamily="2" charset="0"/>
              </a:rPr>
              <a:t>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berada</a:t>
            </a:r>
            <a:r>
              <a:rPr lang="en-US" sz="2400" dirty="0" smtClean="0">
                <a:latin typeface="Dashing Unicorn" panose="02000500000000000000" pitchFamily="2" charset="0"/>
              </a:rPr>
              <a:t> </a:t>
            </a:r>
            <a:r>
              <a:rPr lang="en-US" sz="2400" dirty="0" err="1" smtClean="0">
                <a:latin typeface="Dashing Unicorn" panose="02000500000000000000" pitchFamily="2" charset="0"/>
              </a:rPr>
              <a:t>di</a:t>
            </a:r>
            <a:r>
              <a:rPr lang="en-US" sz="2400" dirty="0" smtClean="0">
                <a:latin typeface="Dashing Unicorn" panose="02000500000000000000" pitchFamily="2" charset="0"/>
              </a:rPr>
              <a:t> </a:t>
            </a:r>
            <a:r>
              <a:rPr lang="en-US" sz="2400" dirty="0" err="1" smtClean="0">
                <a:latin typeface="Dashing Unicorn" panose="02000500000000000000" pitchFamily="2" charset="0"/>
              </a:rPr>
              <a:t>dalam</a:t>
            </a:r>
            <a:r>
              <a:rPr lang="en-US" sz="2400" dirty="0" smtClean="0">
                <a:latin typeface="Dashing Unicorn" panose="02000500000000000000" pitchFamily="2" charset="0"/>
              </a:rPr>
              <a:t> </a:t>
            </a:r>
            <a:r>
              <a:rPr lang="en-US" sz="2400" dirty="0" err="1" smtClean="0">
                <a:latin typeface="Dashing Unicorn" panose="02000500000000000000" pitchFamily="2" charset="0"/>
              </a:rPr>
              <a:t>medan</a:t>
            </a:r>
            <a:r>
              <a:rPr lang="en-US" sz="2400" dirty="0" smtClean="0">
                <a:latin typeface="Dashing Unicorn" panose="02000500000000000000" pitchFamily="2" charset="0"/>
              </a:rPr>
              <a:t> </a:t>
            </a:r>
            <a:r>
              <a:rPr lang="en-US" sz="2400" dirty="0" err="1" smtClean="0">
                <a:latin typeface="Dashing Unicorn" panose="02000500000000000000" pitchFamily="2" charset="0"/>
              </a:rPr>
              <a:t>homogen</a:t>
            </a:r>
            <a:r>
              <a:rPr lang="en-US" sz="2400" dirty="0" smtClean="0">
                <a:latin typeface="Dashing Unicorn" panose="02000500000000000000" pitchFamily="2" charset="0"/>
              </a:rPr>
              <a:t> </a:t>
            </a:r>
            <a:r>
              <a:rPr lang="en-US" sz="2400" dirty="0" err="1" smtClean="0">
                <a:latin typeface="Dashing Unicorn" panose="02000500000000000000" pitchFamily="2" charset="0"/>
              </a:rPr>
              <a:t>saja</a:t>
            </a:r>
            <a:r>
              <a:rPr lang="en-US" sz="2400" dirty="0" smtClean="0">
                <a:latin typeface="Dashing Unicorn" panose="02000500000000000000" pitchFamily="2" charset="0"/>
              </a:rPr>
              <a:t>. </a:t>
            </a:r>
            <a:r>
              <a:rPr lang="en-US" sz="2400" dirty="0" err="1" smtClean="0">
                <a:latin typeface="Dashing Unicorn" panose="02000500000000000000" pitchFamily="2" charset="0"/>
              </a:rPr>
              <a:t>Akan</a:t>
            </a:r>
            <a:r>
              <a:rPr lang="en-US" sz="2400" dirty="0" smtClean="0">
                <a:latin typeface="Dashing Unicorn" panose="02000500000000000000" pitchFamily="2" charset="0"/>
              </a:rPr>
              <a:t> </a:t>
            </a:r>
            <a:r>
              <a:rPr lang="en-US" sz="2400" dirty="0" err="1" smtClean="0">
                <a:latin typeface="Dashing Unicorn" panose="02000500000000000000" pitchFamily="2" charset="0"/>
              </a:rPr>
              <a:t>tetapi</a:t>
            </a:r>
            <a:r>
              <a:rPr lang="en-US" sz="2400" dirty="0" smtClean="0">
                <a:latin typeface="Dashing Unicorn" panose="02000500000000000000" pitchFamily="2" charset="0"/>
              </a:rPr>
              <a:t>, </a:t>
            </a:r>
            <a:r>
              <a:rPr lang="en-US" sz="2400" dirty="0" err="1" smtClean="0">
                <a:latin typeface="Dashing Unicorn" panose="02000500000000000000" pitchFamily="2" charset="0"/>
              </a:rPr>
              <a:t>juga</a:t>
            </a:r>
            <a:r>
              <a:rPr lang="en-US" sz="2400" dirty="0" smtClean="0">
                <a:latin typeface="Dashing Unicorn" panose="02000500000000000000" pitchFamily="2" charset="0"/>
              </a:rPr>
              <a:t> </a:t>
            </a:r>
            <a:r>
              <a:rPr lang="en-US" sz="2400" dirty="0" err="1" smtClean="0">
                <a:latin typeface="Dashing Unicorn" panose="02000500000000000000" pitchFamily="2" charset="0"/>
              </a:rPr>
              <a:t>dapat</a:t>
            </a:r>
            <a:r>
              <a:rPr lang="en-US" sz="2400" dirty="0" smtClean="0">
                <a:latin typeface="Dashing Unicorn" panose="02000500000000000000" pitchFamily="2" charset="0"/>
              </a:rPr>
              <a:t> </a:t>
            </a:r>
            <a:r>
              <a:rPr lang="en-US" sz="2400" dirty="0" err="1" smtClean="0">
                <a:latin typeface="Dashing Unicorn" panose="02000500000000000000" pitchFamily="2" charset="0"/>
              </a:rPr>
              <a:t>dialami</a:t>
            </a:r>
            <a:r>
              <a:rPr lang="en-US" sz="2400" dirty="0" smtClean="0">
                <a:latin typeface="Dashing Unicorn" panose="02000500000000000000" pitchFamily="2" charset="0"/>
              </a:rPr>
              <a:t> </a:t>
            </a:r>
            <a:r>
              <a:rPr lang="en-US" sz="2400" dirty="0" err="1" smtClean="0">
                <a:latin typeface="Dashing Unicorn" panose="02000500000000000000" pitchFamily="2" charset="0"/>
              </a:rPr>
              <a:t>pada</a:t>
            </a:r>
            <a:r>
              <a:rPr lang="en-US" sz="2400" dirty="0" smtClean="0">
                <a:latin typeface="Dashing Unicorn" panose="02000500000000000000" pitchFamily="2" charset="0"/>
              </a:rPr>
              <a:t> </a:t>
            </a:r>
            <a:r>
              <a:rPr lang="en-US" sz="2400" dirty="0" err="1" smtClean="0">
                <a:latin typeface="Dashing Unicorn" panose="02000500000000000000" pitchFamily="2" charset="0"/>
              </a:rPr>
              <a:t>medan</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a:t>
            </a:r>
            <a:r>
              <a:rPr lang="en-US" sz="2400" dirty="0" smtClean="0">
                <a:latin typeface="Dashing Unicorn" panose="02000500000000000000" pitchFamily="2" charset="0"/>
              </a:rPr>
              <a:t> yang </a:t>
            </a:r>
            <a:r>
              <a:rPr lang="en-US" sz="2400" dirty="0" err="1" smtClean="0">
                <a:latin typeface="Dashing Unicorn" panose="02000500000000000000" pitchFamily="2" charset="0"/>
              </a:rPr>
              <a:t>dihasilkan</a:t>
            </a:r>
            <a:r>
              <a:rPr lang="en-US" sz="2400" dirty="0" smtClean="0">
                <a:latin typeface="Dashing Unicorn" panose="02000500000000000000" pitchFamily="2" charset="0"/>
              </a:rPr>
              <a:t> </a:t>
            </a:r>
            <a:r>
              <a:rPr lang="en-US" sz="2400" dirty="0" err="1" smtClean="0">
                <a:latin typeface="Dashing Unicorn" panose="02000500000000000000" pitchFamily="2" charset="0"/>
              </a:rPr>
              <a:t>sebuah</a:t>
            </a:r>
            <a:r>
              <a:rPr lang="en-US" sz="2400" dirty="0" smtClean="0">
                <a:latin typeface="Dashing Unicorn" panose="02000500000000000000" pitchFamily="2" charset="0"/>
              </a:rPr>
              <a:t>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a:t>
            </a:r>
            <a:r>
              <a:rPr lang="en-US" sz="2400" dirty="0" smtClean="0">
                <a:latin typeface="Dashing Unicorn" panose="02000500000000000000" pitchFamily="2" charset="0"/>
              </a:rPr>
              <a:t> </a:t>
            </a:r>
            <a:r>
              <a:rPr lang="en-US" sz="2400" dirty="0" err="1" smtClean="0">
                <a:latin typeface="Dashing Unicorn" panose="02000500000000000000" pitchFamily="2" charset="0"/>
              </a:rPr>
              <a:t>tunggal</a:t>
            </a:r>
            <a:r>
              <a:rPr lang="en-US" sz="2400" dirty="0" smtClean="0">
                <a:latin typeface="Dashing Unicorn" panose="02000500000000000000" pitchFamily="2" charset="0"/>
              </a:rPr>
              <a:t>. </a:t>
            </a:r>
            <a:r>
              <a:rPr lang="en-US" sz="2400" dirty="0" err="1" smtClean="0">
                <a:latin typeface="Dashing Unicorn" panose="02000500000000000000" pitchFamily="2" charset="0"/>
              </a:rPr>
              <a:t>Seperti</a:t>
            </a:r>
            <a:r>
              <a:rPr lang="en-US" sz="2400" dirty="0" smtClean="0">
                <a:latin typeface="Dashing Unicorn" panose="02000500000000000000" pitchFamily="2" charset="0"/>
              </a:rPr>
              <a:t> </a:t>
            </a:r>
            <a:r>
              <a:rPr lang="en-US" sz="2400" dirty="0" err="1" smtClean="0">
                <a:latin typeface="Dashing Unicorn" panose="02000500000000000000" pitchFamily="2" charset="0"/>
              </a:rPr>
              <a:t>pada</a:t>
            </a:r>
            <a:r>
              <a:rPr lang="en-US" sz="2400" dirty="0" smtClean="0">
                <a:latin typeface="Dashing Unicorn" panose="02000500000000000000" pitchFamily="2" charset="0"/>
              </a:rPr>
              <a:t>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tunggal</a:t>
            </a:r>
            <a:r>
              <a:rPr lang="en-US" sz="2400" dirty="0" smtClean="0">
                <a:latin typeface="Dashing Unicorn" panose="02000500000000000000" pitchFamily="2" charset="0"/>
              </a:rPr>
              <a:t> Q yang </a:t>
            </a:r>
            <a:r>
              <a:rPr lang="en-US" sz="2400" dirty="0" err="1" smtClean="0">
                <a:latin typeface="Dashing Unicorn" panose="02000500000000000000" pitchFamily="2" charset="0"/>
              </a:rPr>
              <a:t>bisa</a:t>
            </a:r>
            <a:r>
              <a:rPr lang="en-US" sz="2400" dirty="0" smtClean="0">
                <a:latin typeface="Dashing Unicorn" panose="02000500000000000000" pitchFamily="2" charset="0"/>
              </a:rPr>
              <a:t> </a:t>
            </a:r>
            <a:r>
              <a:rPr lang="en-US" sz="2400" dirty="0" err="1" smtClean="0">
                <a:latin typeface="Dashing Unicorn" panose="02000500000000000000" pitchFamily="2" charset="0"/>
              </a:rPr>
              <a:t>menimbulkan</a:t>
            </a:r>
            <a:r>
              <a:rPr lang="en-US" sz="2400" dirty="0" smtClean="0">
                <a:latin typeface="Dashing Unicorn" panose="02000500000000000000" pitchFamily="2" charset="0"/>
              </a:rPr>
              <a:t> </a:t>
            </a:r>
            <a:r>
              <a:rPr lang="en-US" sz="2400" dirty="0" err="1" smtClean="0">
                <a:latin typeface="Dashing Unicorn" panose="02000500000000000000" pitchFamily="2" charset="0"/>
              </a:rPr>
              <a:t>medan</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a:t>
            </a:r>
            <a:r>
              <a:rPr lang="en-US" sz="2400" dirty="0" smtClean="0">
                <a:latin typeface="Dashing Unicorn" panose="02000500000000000000" pitchFamily="2" charset="0"/>
              </a:rPr>
              <a:t> </a:t>
            </a:r>
            <a:r>
              <a:rPr lang="en-US" sz="2400" dirty="0" err="1" smtClean="0">
                <a:latin typeface="Dashing Unicorn" panose="02000500000000000000" pitchFamily="2" charset="0"/>
              </a:rPr>
              <a:t>dan</a:t>
            </a:r>
            <a:r>
              <a:rPr lang="en-US" sz="2400" dirty="0" smtClean="0">
                <a:latin typeface="Dashing Unicorn" panose="02000500000000000000" pitchFamily="2" charset="0"/>
              </a:rPr>
              <a:t>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q </a:t>
            </a:r>
            <a:r>
              <a:rPr lang="en-US" sz="2400" dirty="0" err="1" smtClean="0">
                <a:latin typeface="Dashing Unicorn" panose="02000500000000000000" pitchFamily="2" charset="0"/>
              </a:rPr>
              <a:t>berjarak</a:t>
            </a:r>
            <a:r>
              <a:rPr lang="en-US" sz="2400" dirty="0" smtClean="0">
                <a:latin typeface="Dashing Unicorn" panose="02000500000000000000" pitchFamily="2" charset="0"/>
              </a:rPr>
              <a:t> r </a:t>
            </a:r>
            <a:r>
              <a:rPr lang="en-US" sz="2400" dirty="0" err="1" smtClean="0">
                <a:latin typeface="Dashing Unicorn" panose="02000500000000000000" pitchFamily="2" charset="0"/>
              </a:rPr>
              <a:t>dan</a:t>
            </a:r>
            <a:r>
              <a:rPr lang="en-US" sz="2400" dirty="0" smtClean="0">
                <a:latin typeface="Dashing Unicorn" panose="02000500000000000000" pitchFamily="2" charset="0"/>
              </a:rPr>
              <a:t> </a:t>
            </a:r>
            <a:r>
              <a:rPr lang="en-US" sz="2400" dirty="0" err="1" smtClean="0">
                <a:latin typeface="Dashing Unicorn" panose="02000500000000000000" pitchFamily="2" charset="0"/>
              </a:rPr>
              <a:t>dari</a:t>
            </a:r>
            <a:r>
              <a:rPr lang="en-US" sz="2400" dirty="0" smtClean="0">
                <a:latin typeface="Dashing Unicorn" panose="02000500000000000000" pitchFamily="2" charset="0"/>
              </a:rPr>
              <a:t>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Q. Beda </a:t>
            </a:r>
            <a:r>
              <a:rPr lang="en-US" sz="2400" dirty="0" err="1" smtClean="0">
                <a:latin typeface="Dashing Unicorn" panose="02000500000000000000" pitchFamily="2" charset="0"/>
              </a:rPr>
              <a:t>potensial</a:t>
            </a:r>
            <a:r>
              <a:rPr lang="en-US" sz="2400" dirty="0" smtClean="0">
                <a:latin typeface="Dashing Unicorn" panose="02000500000000000000" pitchFamily="2" charset="0"/>
              </a:rPr>
              <a:t>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diartikan</a:t>
            </a:r>
            <a:r>
              <a:rPr lang="en-US" sz="2400" dirty="0" smtClean="0">
                <a:latin typeface="Dashing Unicorn" panose="02000500000000000000" pitchFamily="2" charset="0"/>
              </a:rPr>
              <a:t> </a:t>
            </a:r>
            <a:r>
              <a:rPr lang="en-US" sz="2400" dirty="0" err="1" smtClean="0">
                <a:latin typeface="Dashing Unicorn" panose="02000500000000000000" pitchFamily="2" charset="0"/>
              </a:rPr>
              <a:t>sebagai</a:t>
            </a:r>
            <a:r>
              <a:rPr lang="en-US" sz="2400" dirty="0" smtClean="0">
                <a:latin typeface="Dashing Unicorn" panose="02000500000000000000" pitchFamily="2" charset="0"/>
              </a:rPr>
              <a:t> </a:t>
            </a:r>
            <a:r>
              <a:rPr lang="en-US" sz="2400" dirty="0" err="1" smtClean="0">
                <a:latin typeface="Dashing Unicorn" panose="02000500000000000000" pitchFamily="2" charset="0"/>
              </a:rPr>
              <a:t>negatif</a:t>
            </a:r>
            <a:r>
              <a:rPr lang="en-US" sz="2400" dirty="0" smtClean="0">
                <a:latin typeface="Dashing Unicorn" panose="02000500000000000000" pitchFamily="2" charset="0"/>
              </a:rPr>
              <a:t> </a:t>
            </a:r>
            <a:r>
              <a:rPr lang="en-US" sz="2400" dirty="0" err="1" smtClean="0">
                <a:latin typeface="Dashing Unicorn" panose="02000500000000000000" pitchFamily="2" charset="0"/>
              </a:rPr>
              <a:t>usaha</a:t>
            </a:r>
            <a:r>
              <a:rPr lang="en-US" sz="2400" dirty="0" smtClean="0">
                <a:latin typeface="Dashing Unicorn" panose="02000500000000000000" pitchFamily="2" charset="0"/>
              </a:rPr>
              <a:t> </a:t>
            </a:r>
            <a:r>
              <a:rPr lang="en-US" sz="2400" dirty="0" err="1" smtClean="0">
                <a:latin typeface="Dashing Unicorn" panose="02000500000000000000" pitchFamily="2" charset="0"/>
              </a:rPr>
              <a:t>kesatuan</a:t>
            </a:r>
            <a:r>
              <a:rPr lang="en-US" sz="2400" dirty="0" smtClean="0">
                <a:latin typeface="Dashing Unicorn" panose="02000500000000000000" pitchFamily="2" charset="0"/>
              </a:rPr>
              <a:t>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oleh</a:t>
            </a:r>
            <a:r>
              <a:rPr lang="en-US" sz="2400" dirty="0" smtClean="0">
                <a:latin typeface="Dashing Unicorn" panose="02000500000000000000" pitchFamily="2" charset="0"/>
              </a:rPr>
              <a:t> </a:t>
            </a:r>
            <a:r>
              <a:rPr lang="en-US" sz="2400" dirty="0" err="1" smtClean="0">
                <a:latin typeface="Dashing Unicorn" panose="02000500000000000000" pitchFamily="2" charset="0"/>
              </a:rPr>
              <a:t>medan</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a:t>
            </a:r>
            <a:r>
              <a:rPr lang="en-US" sz="2400" dirty="0" smtClean="0">
                <a:latin typeface="Dashing Unicorn" panose="02000500000000000000" pitchFamily="2" charset="0"/>
              </a:rPr>
              <a:t> </a:t>
            </a:r>
            <a:r>
              <a:rPr lang="en-US" sz="2400" dirty="0" err="1" smtClean="0">
                <a:latin typeface="Dashing Unicorn" panose="02000500000000000000" pitchFamily="2" charset="0"/>
              </a:rPr>
              <a:t>dalam</a:t>
            </a:r>
            <a:r>
              <a:rPr lang="en-US" sz="2400" dirty="0" smtClean="0">
                <a:latin typeface="Dashing Unicorn" panose="02000500000000000000" pitchFamily="2" charset="0"/>
              </a:rPr>
              <a:t>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uji</a:t>
            </a:r>
            <a:r>
              <a:rPr lang="en-US" sz="2400" dirty="0" smtClean="0">
                <a:latin typeface="Dashing Unicorn" panose="02000500000000000000" pitchFamily="2" charset="0"/>
              </a:rPr>
              <a:t> </a:t>
            </a:r>
            <a:r>
              <a:rPr lang="en-US" sz="2400" dirty="0" err="1" smtClean="0">
                <a:latin typeface="Dashing Unicorn" panose="02000500000000000000" pitchFamily="2" charset="0"/>
              </a:rPr>
              <a:t>positif</a:t>
            </a:r>
            <a:r>
              <a:rPr lang="en-US" sz="2400" dirty="0" smtClean="0">
                <a:latin typeface="Dashing Unicorn" panose="02000500000000000000" pitchFamily="2" charset="0"/>
              </a:rPr>
              <a:t>. </a:t>
            </a:r>
            <a:r>
              <a:rPr lang="en-US" sz="2400" dirty="0" err="1" smtClean="0">
                <a:latin typeface="Dashing Unicorn" panose="02000500000000000000" pitchFamily="2" charset="0"/>
              </a:rPr>
              <a:t>Bila</a:t>
            </a:r>
            <a:r>
              <a:rPr lang="en-US" sz="2400" dirty="0" smtClean="0">
                <a:latin typeface="Dashing Unicorn" panose="02000500000000000000" pitchFamily="2" charset="0"/>
              </a:rPr>
              <a:t>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berpindah</a:t>
            </a:r>
            <a:r>
              <a:rPr lang="en-US" sz="2400" dirty="0" smtClean="0">
                <a:latin typeface="Dashing Unicorn" panose="02000500000000000000" pitchFamily="2" charset="0"/>
              </a:rPr>
              <a:t> </a:t>
            </a:r>
            <a:r>
              <a:rPr lang="en-US" sz="2400" dirty="0" err="1" smtClean="0">
                <a:latin typeface="Dashing Unicorn" panose="02000500000000000000" pitchFamily="2" charset="0"/>
              </a:rPr>
              <a:t>dari</a:t>
            </a:r>
            <a:r>
              <a:rPr lang="en-US" sz="2400" dirty="0" smtClean="0">
                <a:latin typeface="Dashing Unicorn" panose="02000500000000000000" pitchFamily="2" charset="0"/>
              </a:rPr>
              <a:t> </a:t>
            </a:r>
            <a:r>
              <a:rPr lang="en-US" sz="2400" dirty="0" err="1" smtClean="0">
                <a:latin typeface="Dashing Unicorn" panose="02000500000000000000" pitchFamily="2" charset="0"/>
              </a:rPr>
              <a:t>titik</a:t>
            </a:r>
            <a:r>
              <a:rPr lang="en-US" sz="2400" dirty="0" smtClean="0">
                <a:latin typeface="Dashing Unicorn" panose="02000500000000000000" pitchFamily="2" charset="0"/>
              </a:rPr>
              <a:t> </a:t>
            </a:r>
            <a:r>
              <a:rPr lang="en-US" sz="2400" dirty="0" err="1" smtClean="0">
                <a:latin typeface="Dashing Unicorn" panose="02000500000000000000" pitchFamily="2" charset="0"/>
              </a:rPr>
              <a:t>satu</a:t>
            </a:r>
            <a:r>
              <a:rPr lang="en-US" sz="2400" dirty="0" smtClean="0">
                <a:latin typeface="Dashing Unicorn" panose="02000500000000000000" pitchFamily="2" charset="0"/>
              </a:rPr>
              <a:t> </a:t>
            </a:r>
            <a:r>
              <a:rPr lang="en-US" sz="2400" dirty="0" err="1" smtClean="0">
                <a:latin typeface="Dashing Unicorn" panose="02000500000000000000" pitchFamily="2" charset="0"/>
              </a:rPr>
              <a:t>ke</a:t>
            </a:r>
            <a:r>
              <a:rPr lang="en-US" sz="2400" dirty="0" smtClean="0">
                <a:latin typeface="Dashing Unicorn" panose="02000500000000000000" pitchFamily="2" charset="0"/>
              </a:rPr>
              <a:t> </a:t>
            </a:r>
            <a:r>
              <a:rPr lang="en-US" sz="2400" dirty="0" err="1" smtClean="0">
                <a:latin typeface="Dashing Unicorn" panose="02000500000000000000" pitchFamily="2" charset="0"/>
              </a:rPr>
              <a:t>titik</a:t>
            </a:r>
            <a:r>
              <a:rPr lang="en-US" sz="2400" dirty="0" smtClean="0">
                <a:latin typeface="Dashing Unicorn" panose="02000500000000000000" pitchFamily="2" charset="0"/>
              </a:rPr>
              <a:t> </a:t>
            </a:r>
            <a:r>
              <a:rPr lang="en-US" sz="2400" dirty="0" err="1" smtClean="0">
                <a:latin typeface="Dashing Unicorn" panose="02000500000000000000" pitchFamily="2" charset="0"/>
              </a:rPr>
              <a:t>lainnya</a:t>
            </a:r>
            <a:r>
              <a:rPr lang="en-US" sz="2400" dirty="0" smtClean="0">
                <a:latin typeface="Dashing Unicorn" panose="02000500000000000000" pitchFamily="2" charset="0"/>
              </a:rPr>
              <a:t>, </a:t>
            </a:r>
            <a:r>
              <a:rPr lang="en-US" sz="2400" dirty="0" err="1" smtClean="0">
                <a:latin typeface="Dashing Unicorn" panose="02000500000000000000" pitchFamily="2" charset="0"/>
              </a:rPr>
              <a:t>potensial</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a:t>
            </a:r>
            <a:r>
              <a:rPr lang="en-US" sz="2400" dirty="0" smtClean="0">
                <a:latin typeface="Dashing Unicorn" panose="02000500000000000000" pitchFamily="2" charset="0"/>
              </a:rPr>
              <a:t> V </a:t>
            </a:r>
            <a:r>
              <a:rPr lang="en-US" sz="2400" dirty="0" err="1" smtClean="0">
                <a:latin typeface="Dashing Unicorn" panose="02000500000000000000" pitchFamily="2" charset="0"/>
              </a:rPr>
              <a:t>dalam</a:t>
            </a:r>
            <a:r>
              <a:rPr lang="en-US" sz="2400" dirty="0" smtClean="0">
                <a:latin typeface="Dashing Unicorn" panose="02000500000000000000" pitchFamily="2" charset="0"/>
              </a:rPr>
              <a:t> </a:t>
            </a:r>
            <a:r>
              <a:rPr lang="en-US" sz="2400" dirty="0" err="1" smtClean="0">
                <a:latin typeface="Dashing Unicorn" panose="02000500000000000000" pitchFamily="2" charset="0"/>
              </a:rPr>
              <a:t>satu</a:t>
            </a:r>
            <a:r>
              <a:rPr lang="en-US" sz="2400" dirty="0" smtClean="0">
                <a:latin typeface="Dashing Unicorn" panose="02000500000000000000" pitchFamily="2" charset="0"/>
              </a:rPr>
              <a:t> </a:t>
            </a:r>
            <a:r>
              <a:rPr lang="en-US" sz="2400" dirty="0" err="1" smtClean="0">
                <a:latin typeface="Dashing Unicorn" panose="02000500000000000000" pitchFamily="2" charset="0"/>
              </a:rPr>
              <a:t>titik</a:t>
            </a:r>
            <a:r>
              <a:rPr lang="en-US" sz="2400" dirty="0" smtClean="0">
                <a:latin typeface="Dashing Unicorn" panose="02000500000000000000" pitchFamily="2" charset="0"/>
              </a:rPr>
              <a:t> </a:t>
            </a:r>
            <a:r>
              <a:rPr lang="en-US" sz="2400" dirty="0" err="1" smtClean="0">
                <a:latin typeface="Dashing Unicorn" panose="02000500000000000000" pitchFamily="2" charset="0"/>
              </a:rPr>
              <a:t>karena</a:t>
            </a:r>
            <a:r>
              <a:rPr lang="en-US" sz="2400" dirty="0" smtClean="0">
                <a:latin typeface="Dashing Unicorn" panose="02000500000000000000" pitchFamily="2" charset="0"/>
              </a:rPr>
              <a:t> </a:t>
            </a:r>
            <a:r>
              <a:rPr lang="en-US" sz="2400" dirty="0" err="1" smtClean="0">
                <a:latin typeface="Dashing Unicorn" panose="02000500000000000000" pitchFamily="2" charset="0"/>
              </a:rPr>
              <a:t>adanya</a:t>
            </a:r>
            <a:r>
              <a:rPr lang="en-US" sz="2400" dirty="0" smtClean="0">
                <a:latin typeface="Dashing Unicorn" panose="02000500000000000000" pitchFamily="2" charset="0"/>
              </a:rPr>
              <a:t>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sumber</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a:t>
            </a:r>
            <a:r>
              <a:rPr lang="en-US" sz="2400" dirty="0" smtClean="0">
                <a:latin typeface="Dashing Unicorn" panose="02000500000000000000" pitchFamily="2" charset="0"/>
              </a:rPr>
              <a:t> </a:t>
            </a:r>
            <a:r>
              <a:rPr lang="en-US" sz="2400" dirty="0" err="1" smtClean="0">
                <a:latin typeface="Dashing Unicorn" panose="02000500000000000000" pitchFamily="2" charset="0"/>
              </a:rPr>
              <a:t>dengan</a:t>
            </a:r>
            <a:r>
              <a:rPr lang="en-US" sz="2400" dirty="0" smtClean="0">
                <a:latin typeface="Dashing Unicorn" panose="02000500000000000000" pitchFamily="2" charset="0"/>
              </a:rPr>
              <a:t> </a:t>
            </a:r>
            <a:r>
              <a:rPr lang="en-US" sz="2400" dirty="0" err="1" smtClean="0">
                <a:latin typeface="Dashing Unicorn" panose="02000500000000000000" pitchFamily="2" charset="0"/>
              </a:rPr>
              <a:t>jarak</a:t>
            </a:r>
            <a:r>
              <a:rPr lang="en-US" sz="2400" dirty="0" smtClean="0">
                <a:latin typeface="Dashing Unicorn" panose="02000500000000000000" pitchFamily="2" charset="0"/>
              </a:rPr>
              <a:t> r </a:t>
            </a:r>
            <a:r>
              <a:rPr lang="en-US" sz="2400" dirty="0" err="1" smtClean="0">
                <a:latin typeface="Dashing Unicorn" panose="02000500000000000000" pitchFamily="2" charset="0"/>
              </a:rPr>
              <a:t>akan</a:t>
            </a:r>
            <a:r>
              <a:rPr lang="en-US" sz="2400" dirty="0" smtClean="0">
                <a:latin typeface="Dashing Unicorn" panose="02000500000000000000" pitchFamily="2" charset="0"/>
              </a:rPr>
              <a:t> </a:t>
            </a:r>
            <a:r>
              <a:rPr lang="en-US" sz="2400" dirty="0" err="1" smtClean="0">
                <a:latin typeface="Dashing Unicorn" panose="02000500000000000000" pitchFamily="2" charset="0"/>
              </a:rPr>
              <a:t>titik</a:t>
            </a:r>
            <a:r>
              <a:rPr lang="en-US" sz="2400" dirty="0" smtClean="0">
                <a:latin typeface="Dashing Unicorn" panose="02000500000000000000" pitchFamily="2" charset="0"/>
              </a:rPr>
              <a:t> </a:t>
            </a:r>
            <a:r>
              <a:rPr lang="en-US" sz="2400" dirty="0" err="1" smtClean="0">
                <a:latin typeface="Dashing Unicorn" panose="02000500000000000000" pitchFamily="2" charset="0"/>
              </a:rPr>
              <a:t>tersebut</a:t>
            </a:r>
            <a:r>
              <a:rPr lang="en-US" sz="2400" dirty="0" smtClean="0">
                <a:latin typeface="Dashing Unicorn" panose="02000500000000000000" pitchFamily="2" charset="0"/>
              </a:rPr>
              <a:t> </a:t>
            </a:r>
            <a:r>
              <a:rPr lang="en-US" sz="2400" dirty="0" err="1" smtClean="0">
                <a:latin typeface="Dashing Unicorn" panose="02000500000000000000" pitchFamily="2" charset="0"/>
              </a:rPr>
              <a:t>bisa</a:t>
            </a:r>
            <a:r>
              <a:rPr lang="en-US" sz="2400" dirty="0" smtClean="0">
                <a:latin typeface="Dashing Unicorn" panose="02000500000000000000" pitchFamily="2" charset="0"/>
              </a:rPr>
              <a:t> </a:t>
            </a:r>
            <a:r>
              <a:rPr lang="en-US" sz="2400" dirty="0" err="1" smtClean="0">
                <a:latin typeface="Dashing Unicorn" panose="02000500000000000000" pitchFamily="2" charset="0"/>
              </a:rPr>
              <a:t>dirumuskan</a:t>
            </a:r>
            <a:r>
              <a:rPr lang="en-US" sz="2400" dirty="0" smtClean="0">
                <a:latin typeface="Dashing Unicorn" panose="02000500000000000000" pitchFamily="2" charset="0"/>
              </a:rPr>
              <a:t> </a:t>
            </a:r>
            <a:r>
              <a:rPr lang="en-US" sz="2400" dirty="0" err="1" smtClean="0">
                <a:latin typeface="Dashing Unicorn" panose="02000500000000000000" pitchFamily="2" charset="0"/>
              </a:rPr>
              <a:t>sebagai</a:t>
            </a:r>
            <a:r>
              <a:rPr lang="en-US" sz="2400" dirty="0" smtClean="0">
                <a:latin typeface="Dashing Unicorn" panose="02000500000000000000" pitchFamily="2" charset="0"/>
              </a:rPr>
              <a:t> </a:t>
            </a:r>
            <a:r>
              <a:rPr lang="en-US" sz="2400" dirty="0" err="1" smtClean="0">
                <a:latin typeface="Dashing Unicorn" panose="02000500000000000000" pitchFamily="2" charset="0"/>
              </a:rPr>
              <a:t>berikut</a:t>
            </a:r>
            <a:r>
              <a:rPr lang="en-US" sz="2400" dirty="0" smtClean="0">
                <a:latin typeface="Dashing Unicorn" panose="02000500000000000000" pitchFamily="2" charset="0"/>
              </a:rPr>
              <a:t>: V=k(q/r)</a:t>
            </a:r>
            <a:endParaRPr lang="en-US" sz="2400" dirty="0">
              <a:latin typeface="Dashing Unicorn" panose="02000500000000000000" pitchFamily="2" charset="0"/>
            </a:endParaRPr>
          </a:p>
        </p:txBody>
      </p:sp>
      <p:pic>
        <p:nvPicPr>
          <p:cNvPr id="172" name="Picture 171">
            <a:extLst>
              <a:ext uri="{FF2B5EF4-FFF2-40B4-BE49-F238E27FC236}">
                <a16:creationId xmlns:a16="http://schemas.microsoft.com/office/drawing/2014/main" xmlns="" id="{451E2091-76EB-417D-A945-0759F16D0F0A}"/>
              </a:ext>
            </a:extLst>
          </p:cNvPr>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a:off x="10212779" y="4455899"/>
            <a:ext cx="1589301" cy="2225021"/>
          </a:xfrm>
          <a:prstGeom prst="rect">
            <a:avLst/>
          </a:prstGeom>
          <a:effectLst>
            <a:outerShdw blurRad="63500" sx="102000" sy="102000" algn="ctr" rotWithShape="0">
              <a:prstClr val="black">
                <a:alpha val="40000"/>
              </a:prstClr>
            </a:outerShdw>
          </a:effectLst>
        </p:spPr>
      </p:pic>
      <p:grpSp>
        <p:nvGrpSpPr>
          <p:cNvPr id="7" name="Group 19">
            <a:extLst>
              <a:ext uri="{FF2B5EF4-FFF2-40B4-BE49-F238E27FC236}">
                <a16:creationId xmlns:a16="http://schemas.microsoft.com/office/drawing/2014/main" xmlns="" id="{6C04B1D6-FDDB-47B7-9A97-DA5EEACD8CE2}"/>
              </a:ext>
            </a:extLst>
          </p:cNvPr>
          <p:cNvGrpSpPr/>
          <p:nvPr/>
        </p:nvGrpSpPr>
        <p:grpSpPr>
          <a:xfrm>
            <a:off x="10126741" y="3214711"/>
            <a:ext cx="1911927" cy="2782537"/>
            <a:chOff x="9426097" y="3582846"/>
            <a:chExt cx="1911927" cy="2782537"/>
          </a:xfrm>
        </p:grpSpPr>
        <p:grpSp>
          <p:nvGrpSpPr>
            <p:cNvPr id="8" name="Group 172">
              <a:extLst>
                <a:ext uri="{FF2B5EF4-FFF2-40B4-BE49-F238E27FC236}">
                  <a16:creationId xmlns:a16="http://schemas.microsoft.com/office/drawing/2014/main" xmlns="" id="{C1786783-817E-41DB-A20A-41711D6B1AC7}"/>
                </a:ext>
              </a:extLst>
            </p:cNvPr>
            <p:cNvGrpSpPr/>
            <p:nvPr/>
          </p:nvGrpSpPr>
          <p:grpSpPr>
            <a:xfrm>
              <a:off x="9426097" y="3582846"/>
              <a:ext cx="1911927" cy="2782537"/>
              <a:chOff x="3519055" y="1856509"/>
              <a:chExt cx="3103418" cy="4516582"/>
            </a:xfrm>
          </p:grpSpPr>
          <p:sp>
            <p:nvSpPr>
              <p:cNvPr id="174" name="Freeform: Shape 173">
                <a:extLst>
                  <a:ext uri="{FF2B5EF4-FFF2-40B4-BE49-F238E27FC236}">
                    <a16:creationId xmlns:a16="http://schemas.microsoft.com/office/drawing/2014/main" xmlns="" id="{D1478401-BCD4-4684-9DA8-582730DBE342}"/>
                  </a:ext>
                </a:extLst>
              </p:cNvPr>
              <p:cNvSpPr/>
              <p:nvPr/>
            </p:nvSpPr>
            <p:spPr>
              <a:xfrm>
                <a:off x="3519055" y="1856509"/>
                <a:ext cx="3103418" cy="4516582"/>
              </a:xfrm>
              <a:custGeom>
                <a:avLst/>
                <a:gdLst>
                  <a:gd name="connsiteX0" fmla="*/ 1551709 w 3103418"/>
                  <a:gd name="connsiteY0" fmla="*/ 249382 h 4516582"/>
                  <a:gd name="connsiteX1" fmla="*/ 1357744 w 3103418"/>
                  <a:gd name="connsiteY1" fmla="*/ 443347 h 4516582"/>
                  <a:gd name="connsiteX2" fmla="*/ 1551709 w 3103418"/>
                  <a:gd name="connsiteY2" fmla="*/ 637312 h 4516582"/>
                  <a:gd name="connsiteX3" fmla="*/ 1745674 w 3103418"/>
                  <a:gd name="connsiteY3" fmla="*/ 443347 h 4516582"/>
                  <a:gd name="connsiteX4" fmla="*/ 1551709 w 3103418"/>
                  <a:gd name="connsiteY4" fmla="*/ 249382 h 4516582"/>
                  <a:gd name="connsiteX5" fmla="*/ 764598 w 3103418"/>
                  <a:gd name="connsiteY5" fmla="*/ 0 h 4516582"/>
                  <a:gd name="connsiteX6" fmla="*/ 2338820 w 3103418"/>
                  <a:gd name="connsiteY6" fmla="*/ 0 h 4516582"/>
                  <a:gd name="connsiteX7" fmla="*/ 3103418 w 3103418"/>
                  <a:gd name="connsiteY7" fmla="*/ 748146 h 4516582"/>
                  <a:gd name="connsiteX8" fmla="*/ 3103418 w 3103418"/>
                  <a:gd name="connsiteY8" fmla="*/ 4516582 h 4516582"/>
                  <a:gd name="connsiteX9" fmla="*/ 0 w 3103418"/>
                  <a:gd name="connsiteY9" fmla="*/ 4516582 h 4516582"/>
                  <a:gd name="connsiteX10" fmla="*/ 0 w 3103418"/>
                  <a:gd name="connsiteY10" fmla="*/ 748146 h 451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3418" h="4516582">
                    <a:moveTo>
                      <a:pt x="1551709" y="249382"/>
                    </a:moveTo>
                    <a:cubicBezTo>
                      <a:pt x="1444585" y="249382"/>
                      <a:pt x="1357744" y="336223"/>
                      <a:pt x="1357744" y="443347"/>
                    </a:cubicBezTo>
                    <a:cubicBezTo>
                      <a:pt x="1357744" y="550471"/>
                      <a:pt x="1444585" y="637312"/>
                      <a:pt x="1551709" y="637312"/>
                    </a:cubicBezTo>
                    <a:cubicBezTo>
                      <a:pt x="1658833" y="637312"/>
                      <a:pt x="1745674" y="550471"/>
                      <a:pt x="1745674" y="443347"/>
                    </a:cubicBezTo>
                    <a:cubicBezTo>
                      <a:pt x="1745674" y="336223"/>
                      <a:pt x="1658833" y="249382"/>
                      <a:pt x="1551709" y="249382"/>
                    </a:cubicBezTo>
                    <a:close/>
                    <a:moveTo>
                      <a:pt x="764598" y="0"/>
                    </a:moveTo>
                    <a:lnTo>
                      <a:pt x="2338820" y="0"/>
                    </a:lnTo>
                    <a:lnTo>
                      <a:pt x="3103418" y="748146"/>
                    </a:lnTo>
                    <a:lnTo>
                      <a:pt x="3103418" y="4516582"/>
                    </a:lnTo>
                    <a:lnTo>
                      <a:pt x="0" y="4516582"/>
                    </a:lnTo>
                    <a:lnTo>
                      <a:pt x="0" y="748146"/>
                    </a:lnTo>
                    <a:close/>
                  </a:path>
                </a:pathLst>
              </a:cu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5" name="Freeform: Shape 174">
                <a:extLst>
                  <a:ext uri="{FF2B5EF4-FFF2-40B4-BE49-F238E27FC236}">
                    <a16:creationId xmlns:a16="http://schemas.microsoft.com/office/drawing/2014/main" xmlns="" id="{A1CA339F-0FBE-47A3-9023-69AE7FFC414D}"/>
                  </a:ext>
                </a:extLst>
              </p:cNvPr>
              <p:cNvSpPr/>
              <p:nvPr/>
            </p:nvSpPr>
            <p:spPr>
              <a:xfrm>
                <a:off x="3604732" y="1981200"/>
                <a:ext cx="2932064" cy="4267200"/>
              </a:xfrm>
              <a:custGeom>
                <a:avLst/>
                <a:gdLst>
                  <a:gd name="connsiteX0" fmla="*/ 764598 w 3103418"/>
                  <a:gd name="connsiteY0" fmla="*/ 0 h 4516582"/>
                  <a:gd name="connsiteX1" fmla="*/ 2338820 w 3103418"/>
                  <a:gd name="connsiteY1" fmla="*/ 0 h 4516582"/>
                  <a:gd name="connsiteX2" fmla="*/ 3103418 w 3103418"/>
                  <a:gd name="connsiteY2" fmla="*/ 748146 h 4516582"/>
                  <a:gd name="connsiteX3" fmla="*/ 3103418 w 3103418"/>
                  <a:gd name="connsiteY3" fmla="*/ 4516582 h 4516582"/>
                  <a:gd name="connsiteX4" fmla="*/ 0 w 3103418"/>
                  <a:gd name="connsiteY4" fmla="*/ 4516582 h 4516582"/>
                  <a:gd name="connsiteX5" fmla="*/ 0 w 3103418"/>
                  <a:gd name="connsiteY5" fmla="*/ 748146 h 451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3418" h="4516582">
                    <a:moveTo>
                      <a:pt x="764598" y="0"/>
                    </a:moveTo>
                    <a:lnTo>
                      <a:pt x="2338820" y="0"/>
                    </a:lnTo>
                    <a:lnTo>
                      <a:pt x="3103418" y="748146"/>
                    </a:lnTo>
                    <a:lnTo>
                      <a:pt x="3103418" y="4516582"/>
                    </a:lnTo>
                    <a:lnTo>
                      <a:pt x="0" y="4516582"/>
                    </a:lnTo>
                    <a:lnTo>
                      <a:pt x="0" y="748146"/>
                    </a:lnTo>
                    <a:close/>
                  </a:path>
                </a:pathLst>
              </a:custGeom>
              <a:noFill/>
              <a:ln w="19050">
                <a:solidFill>
                  <a:srgbClr val="B68B56"/>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7" name="Picture 16">
              <a:extLst>
                <a:ext uri="{FF2B5EF4-FFF2-40B4-BE49-F238E27FC236}">
                  <a16:creationId xmlns:a16="http://schemas.microsoft.com/office/drawing/2014/main" xmlns="" id="{9990760E-318D-4F71-9C76-61C3A0072F1F}"/>
                </a:ext>
              </a:extLst>
            </p:cNvPr>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9515679" y="4016644"/>
              <a:ext cx="1732762" cy="2309015"/>
            </a:xfrm>
            <a:prstGeom prst="rect">
              <a:avLst/>
            </a:prstGeom>
          </p:spPr>
        </p:pic>
      </p:grpSp>
      <p:pic>
        <p:nvPicPr>
          <p:cNvPr id="27" name="Picture 26">
            <a:extLst>
              <a:ext uri="{FF2B5EF4-FFF2-40B4-BE49-F238E27FC236}">
                <a16:creationId xmlns:a16="http://schemas.microsoft.com/office/drawing/2014/main" xmlns="" id="{4913B95F-0664-4CE3-B195-CA594B4F36F3}"/>
              </a:ext>
            </a:extLst>
          </p:cNvPr>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10968693" y="5351303"/>
            <a:ext cx="611919" cy="1213356"/>
          </a:xfrm>
          <a:prstGeom prst="rect">
            <a:avLst/>
          </a:prstGeom>
        </p:spPr>
      </p:pic>
      <p:pic>
        <p:nvPicPr>
          <p:cNvPr id="29" name="Picture 28">
            <a:extLst>
              <a:ext uri="{FF2B5EF4-FFF2-40B4-BE49-F238E27FC236}">
                <a16:creationId xmlns:a16="http://schemas.microsoft.com/office/drawing/2014/main" xmlns="" id="{66E4840F-4795-4E3F-81EA-AAFDDC5AAF2C}"/>
              </a:ext>
            </a:extLst>
          </p:cNvPr>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rot="20910801" flipH="1">
            <a:off x="533059" y="701476"/>
            <a:ext cx="473901" cy="939683"/>
          </a:xfrm>
          <a:prstGeom prst="rect">
            <a:avLst/>
          </a:prstGeom>
        </p:spPr>
      </p:pic>
      <p:pic>
        <p:nvPicPr>
          <p:cNvPr id="177" name="Picture 176">
            <a:extLst>
              <a:ext uri="{FF2B5EF4-FFF2-40B4-BE49-F238E27FC236}">
                <a16:creationId xmlns:a16="http://schemas.microsoft.com/office/drawing/2014/main" xmlns="" id="{920B27F4-BBA5-4BC1-9EFB-CD4B54C47979}"/>
              </a:ext>
            </a:extLst>
          </p:cNvPr>
          <p:cNvPicPr>
            <a:picLocks noChangeAspect="1"/>
          </p:cNvPicPr>
          <p:nvPr/>
        </p:nvPicPr>
        <p:blipFill>
          <a:blip r:embed="rId8" cstate="email">
            <a:extLst>
              <a:ext uri="{28A0092B-C50C-407E-A947-70E740481C1C}">
                <a14:useLocalDpi xmlns="" xmlns:a14="http://schemas.microsoft.com/office/drawing/2010/main"/>
              </a:ext>
            </a:extLst>
          </a:blip>
          <a:stretch>
            <a:fillRect/>
          </a:stretch>
        </p:blipFill>
        <p:spPr>
          <a:xfrm rot="261056" flipH="1">
            <a:off x="975432" y="727196"/>
            <a:ext cx="388052" cy="769456"/>
          </a:xfrm>
          <a:prstGeom prst="rect">
            <a:avLst/>
          </a:prstGeom>
        </p:spPr>
      </p:pic>
      <p:grpSp>
        <p:nvGrpSpPr>
          <p:cNvPr id="9" name="Group 20">
            <a:extLst>
              <a:ext uri="{FF2B5EF4-FFF2-40B4-BE49-F238E27FC236}">
                <a16:creationId xmlns:a16="http://schemas.microsoft.com/office/drawing/2014/main" xmlns="" id="{080DF56A-5C97-4CB3-A5C5-D1B4123227AF}"/>
              </a:ext>
            </a:extLst>
          </p:cNvPr>
          <p:cNvGrpSpPr/>
          <p:nvPr/>
        </p:nvGrpSpPr>
        <p:grpSpPr>
          <a:xfrm>
            <a:off x="154133" y="1202853"/>
            <a:ext cx="1911927" cy="2782537"/>
            <a:chOff x="854777" y="1072224"/>
            <a:chExt cx="1911927" cy="2782537"/>
          </a:xfrm>
        </p:grpSpPr>
        <p:grpSp>
          <p:nvGrpSpPr>
            <p:cNvPr id="10" name="Group 12">
              <a:extLst>
                <a:ext uri="{FF2B5EF4-FFF2-40B4-BE49-F238E27FC236}">
                  <a16:creationId xmlns:a16="http://schemas.microsoft.com/office/drawing/2014/main" xmlns="" id="{09A79836-A210-41BB-93BC-6EDE3A07910E}"/>
                </a:ext>
              </a:extLst>
            </p:cNvPr>
            <p:cNvGrpSpPr/>
            <p:nvPr/>
          </p:nvGrpSpPr>
          <p:grpSpPr>
            <a:xfrm>
              <a:off x="854777" y="1072224"/>
              <a:ext cx="1911927" cy="2782537"/>
              <a:chOff x="3519055" y="1856509"/>
              <a:chExt cx="3103418" cy="4516582"/>
            </a:xfrm>
          </p:grpSpPr>
          <p:sp>
            <p:nvSpPr>
              <p:cNvPr id="48" name="Freeform: Shape 47">
                <a:extLst>
                  <a:ext uri="{FF2B5EF4-FFF2-40B4-BE49-F238E27FC236}">
                    <a16:creationId xmlns:a16="http://schemas.microsoft.com/office/drawing/2014/main" xmlns="" id="{E153CBC1-AF6F-407F-AC32-A3AE20147A7B}"/>
                  </a:ext>
                </a:extLst>
              </p:cNvPr>
              <p:cNvSpPr/>
              <p:nvPr/>
            </p:nvSpPr>
            <p:spPr>
              <a:xfrm>
                <a:off x="3519055" y="1856509"/>
                <a:ext cx="3103418" cy="4516582"/>
              </a:xfrm>
              <a:custGeom>
                <a:avLst/>
                <a:gdLst>
                  <a:gd name="connsiteX0" fmla="*/ 1551709 w 3103418"/>
                  <a:gd name="connsiteY0" fmla="*/ 249382 h 4516582"/>
                  <a:gd name="connsiteX1" fmla="*/ 1357744 w 3103418"/>
                  <a:gd name="connsiteY1" fmla="*/ 443347 h 4516582"/>
                  <a:gd name="connsiteX2" fmla="*/ 1551709 w 3103418"/>
                  <a:gd name="connsiteY2" fmla="*/ 637312 h 4516582"/>
                  <a:gd name="connsiteX3" fmla="*/ 1745674 w 3103418"/>
                  <a:gd name="connsiteY3" fmla="*/ 443347 h 4516582"/>
                  <a:gd name="connsiteX4" fmla="*/ 1551709 w 3103418"/>
                  <a:gd name="connsiteY4" fmla="*/ 249382 h 4516582"/>
                  <a:gd name="connsiteX5" fmla="*/ 764598 w 3103418"/>
                  <a:gd name="connsiteY5" fmla="*/ 0 h 4516582"/>
                  <a:gd name="connsiteX6" fmla="*/ 2338820 w 3103418"/>
                  <a:gd name="connsiteY6" fmla="*/ 0 h 4516582"/>
                  <a:gd name="connsiteX7" fmla="*/ 3103418 w 3103418"/>
                  <a:gd name="connsiteY7" fmla="*/ 748146 h 4516582"/>
                  <a:gd name="connsiteX8" fmla="*/ 3103418 w 3103418"/>
                  <a:gd name="connsiteY8" fmla="*/ 4516582 h 4516582"/>
                  <a:gd name="connsiteX9" fmla="*/ 0 w 3103418"/>
                  <a:gd name="connsiteY9" fmla="*/ 4516582 h 4516582"/>
                  <a:gd name="connsiteX10" fmla="*/ 0 w 3103418"/>
                  <a:gd name="connsiteY10" fmla="*/ 748146 h 451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3418" h="4516582">
                    <a:moveTo>
                      <a:pt x="1551709" y="249382"/>
                    </a:moveTo>
                    <a:cubicBezTo>
                      <a:pt x="1444585" y="249382"/>
                      <a:pt x="1357744" y="336223"/>
                      <a:pt x="1357744" y="443347"/>
                    </a:cubicBezTo>
                    <a:cubicBezTo>
                      <a:pt x="1357744" y="550471"/>
                      <a:pt x="1444585" y="637312"/>
                      <a:pt x="1551709" y="637312"/>
                    </a:cubicBezTo>
                    <a:cubicBezTo>
                      <a:pt x="1658833" y="637312"/>
                      <a:pt x="1745674" y="550471"/>
                      <a:pt x="1745674" y="443347"/>
                    </a:cubicBezTo>
                    <a:cubicBezTo>
                      <a:pt x="1745674" y="336223"/>
                      <a:pt x="1658833" y="249382"/>
                      <a:pt x="1551709" y="249382"/>
                    </a:cubicBezTo>
                    <a:close/>
                    <a:moveTo>
                      <a:pt x="764598" y="0"/>
                    </a:moveTo>
                    <a:lnTo>
                      <a:pt x="2338820" y="0"/>
                    </a:lnTo>
                    <a:lnTo>
                      <a:pt x="3103418" y="748146"/>
                    </a:lnTo>
                    <a:lnTo>
                      <a:pt x="3103418" y="4516582"/>
                    </a:lnTo>
                    <a:lnTo>
                      <a:pt x="0" y="4516582"/>
                    </a:lnTo>
                    <a:lnTo>
                      <a:pt x="0" y="748146"/>
                    </a:lnTo>
                    <a:close/>
                  </a:path>
                </a:pathLst>
              </a:custGeom>
              <a:solidFill>
                <a:schemeClr val="accent4">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xmlns="" id="{93A2D3D1-2C45-4285-8C15-05F4EAA3C59D}"/>
                  </a:ext>
                </a:extLst>
              </p:cNvPr>
              <p:cNvSpPr/>
              <p:nvPr/>
            </p:nvSpPr>
            <p:spPr>
              <a:xfrm>
                <a:off x="3604732" y="1981200"/>
                <a:ext cx="2932064" cy="4267200"/>
              </a:xfrm>
              <a:custGeom>
                <a:avLst/>
                <a:gdLst>
                  <a:gd name="connsiteX0" fmla="*/ 764598 w 3103418"/>
                  <a:gd name="connsiteY0" fmla="*/ 0 h 4516582"/>
                  <a:gd name="connsiteX1" fmla="*/ 2338820 w 3103418"/>
                  <a:gd name="connsiteY1" fmla="*/ 0 h 4516582"/>
                  <a:gd name="connsiteX2" fmla="*/ 3103418 w 3103418"/>
                  <a:gd name="connsiteY2" fmla="*/ 748146 h 4516582"/>
                  <a:gd name="connsiteX3" fmla="*/ 3103418 w 3103418"/>
                  <a:gd name="connsiteY3" fmla="*/ 4516582 h 4516582"/>
                  <a:gd name="connsiteX4" fmla="*/ 0 w 3103418"/>
                  <a:gd name="connsiteY4" fmla="*/ 4516582 h 4516582"/>
                  <a:gd name="connsiteX5" fmla="*/ 0 w 3103418"/>
                  <a:gd name="connsiteY5" fmla="*/ 748146 h 451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3418" h="4516582">
                    <a:moveTo>
                      <a:pt x="764598" y="0"/>
                    </a:moveTo>
                    <a:lnTo>
                      <a:pt x="2338820" y="0"/>
                    </a:lnTo>
                    <a:lnTo>
                      <a:pt x="3103418" y="748146"/>
                    </a:lnTo>
                    <a:lnTo>
                      <a:pt x="3103418" y="4516582"/>
                    </a:lnTo>
                    <a:lnTo>
                      <a:pt x="0" y="4516582"/>
                    </a:lnTo>
                    <a:lnTo>
                      <a:pt x="0" y="748146"/>
                    </a:lnTo>
                    <a:close/>
                  </a:path>
                </a:pathLst>
              </a:custGeom>
              <a:noFill/>
              <a:ln w="19050">
                <a:solidFill>
                  <a:srgbClr val="B68B56"/>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9" name="Picture 18">
              <a:extLst>
                <a:ext uri="{FF2B5EF4-FFF2-40B4-BE49-F238E27FC236}">
                  <a16:creationId xmlns:a16="http://schemas.microsoft.com/office/drawing/2014/main" xmlns="" id="{54DE1EBC-935F-4B51-B789-542B94C80EFB}"/>
                </a:ext>
              </a:extLst>
            </p:cNvPr>
            <p:cNvPicPr>
              <a:picLocks noChangeAspect="1"/>
            </p:cNvPicPr>
            <p:nvPr/>
          </p:nvPicPr>
          <p:blipFill>
            <a:blip r:embed="rId9" cstate="email">
              <a:extLst>
                <a:ext uri="{28A0092B-C50C-407E-A947-70E740481C1C}">
                  <a14:useLocalDpi xmlns="" xmlns:a14="http://schemas.microsoft.com/office/drawing/2010/main"/>
                </a:ext>
              </a:extLst>
            </a:blip>
            <a:stretch>
              <a:fillRect/>
            </a:stretch>
          </p:blipFill>
          <p:spPr>
            <a:xfrm>
              <a:off x="1074654" y="1584428"/>
              <a:ext cx="1480627" cy="2073580"/>
            </a:xfrm>
            <a:prstGeom prst="rect">
              <a:avLst/>
            </a:prstGeom>
          </p:spPr>
        </p:pic>
      </p:grpSp>
      <p:sp>
        <p:nvSpPr>
          <p:cNvPr id="178" name="TextBox 177">
            <a:extLst>
              <a:ext uri="{FF2B5EF4-FFF2-40B4-BE49-F238E27FC236}">
                <a16:creationId xmlns:a16="http://schemas.microsoft.com/office/drawing/2014/main" xmlns="" id="{06A8DDC4-B41C-4A97-A30A-D90BF7DFC79F}"/>
              </a:ext>
            </a:extLst>
          </p:cNvPr>
          <p:cNvSpPr txBox="1"/>
          <p:nvPr/>
        </p:nvSpPr>
        <p:spPr>
          <a:xfrm>
            <a:off x="2661050" y="661875"/>
            <a:ext cx="8584866" cy="1169551"/>
          </a:xfrm>
          <a:prstGeom prst="rect">
            <a:avLst/>
          </a:prstGeom>
          <a:noFill/>
        </p:spPr>
        <p:txBody>
          <a:bodyPr wrap="square" rtlCol="0">
            <a:spAutoFit/>
          </a:bodyPr>
          <a:lstStyle/>
          <a:p>
            <a:pPr algn="ctr"/>
            <a:r>
              <a:rPr lang="en-US" sz="3500" dirty="0" err="1" smtClean="0">
                <a:ln w="19050">
                  <a:noFill/>
                </a:ln>
                <a:effectLst>
                  <a:outerShdw blurRad="50800" dist="76200" dir="2700000" algn="tl" rotWithShape="0">
                    <a:schemeClr val="accent5">
                      <a:alpha val="40000"/>
                    </a:schemeClr>
                  </a:outerShdw>
                </a:effectLst>
                <a:latin typeface="Muthiara -Demo Version-" panose="02000500000000000000" pitchFamily="2" charset="0"/>
              </a:rPr>
              <a:t>Energi</a:t>
            </a:r>
            <a:r>
              <a:rPr lang="en-US" sz="3500" dirty="0" smtClean="0">
                <a:ln w="19050">
                  <a:noFill/>
                </a:ln>
                <a:effectLst>
                  <a:outerShdw blurRad="50800" dist="76200" dir="2700000" algn="tl" rotWithShape="0">
                    <a:schemeClr val="accent5">
                      <a:alpha val="40000"/>
                    </a:schemeClr>
                  </a:outerShdw>
                </a:effectLst>
                <a:latin typeface="Muthiara -Demo Version-" panose="02000500000000000000" pitchFamily="2" charset="0"/>
              </a:rPr>
              <a:t> </a:t>
            </a:r>
            <a:r>
              <a:rPr lang="en-US" sz="3500" dirty="0" err="1" smtClean="0">
                <a:ln w="19050">
                  <a:noFill/>
                </a:ln>
                <a:effectLst>
                  <a:outerShdw blurRad="50800" dist="76200" dir="2700000" algn="tl" rotWithShape="0">
                    <a:schemeClr val="accent5">
                      <a:alpha val="40000"/>
                    </a:schemeClr>
                  </a:outerShdw>
                </a:effectLst>
                <a:latin typeface="Muthiara -Demo Version-" panose="02000500000000000000" pitchFamily="2" charset="0"/>
              </a:rPr>
              <a:t>Potensial</a:t>
            </a:r>
            <a:r>
              <a:rPr lang="en-US" sz="3500" dirty="0" smtClean="0">
                <a:ln w="19050">
                  <a:noFill/>
                </a:ln>
                <a:effectLst>
                  <a:outerShdw blurRad="50800" dist="76200" dir="2700000" algn="tl" rotWithShape="0">
                    <a:schemeClr val="accent5">
                      <a:alpha val="40000"/>
                    </a:schemeClr>
                  </a:outerShdw>
                </a:effectLst>
                <a:latin typeface="Muthiara -Demo Version-" panose="02000500000000000000" pitchFamily="2" charset="0"/>
              </a:rPr>
              <a:t> </a:t>
            </a:r>
            <a:r>
              <a:rPr lang="en-US" sz="3500" dirty="0" err="1" smtClean="0">
                <a:ln w="19050">
                  <a:noFill/>
                </a:ln>
                <a:effectLst>
                  <a:outerShdw blurRad="50800" dist="76200" dir="2700000" algn="tl" rotWithShape="0">
                    <a:schemeClr val="accent5">
                      <a:alpha val="40000"/>
                    </a:schemeClr>
                  </a:outerShdw>
                </a:effectLst>
                <a:latin typeface="Muthiara -Demo Version-" panose="02000500000000000000" pitchFamily="2" charset="0"/>
              </a:rPr>
              <a:t>Listrik</a:t>
            </a:r>
            <a:r>
              <a:rPr lang="en-US" sz="3500" dirty="0" smtClean="0">
                <a:ln w="19050">
                  <a:noFill/>
                </a:ln>
                <a:effectLst>
                  <a:outerShdw blurRad="50800" dist="76200" dir="2700000" algn="tl" rotWithShape="0">
                    <a:schemeClr val="accent5">
                      <a:alpha val="40000"/>
                    </a:schemeClr>
                  </a:outerShdw>
                </a:effectLst>
                <a:latin typeface="Muthiara -Demo Version-" panose="02000500000000000000" pitchFamily="2" charset="0"/>
              </a:rPr>
              <a:t> </a:t>
            </a:r>
            <a:r>
              <a:rPr lang="en-US" sz="3500" dirty="0" err="1" smtClean="0">
                <a:ln w="19050">
                  <a:noFill/>
                </a:ln>
                <a:effectLst>
                  <a:outerShdw blurRad="50800" dist="76200" dir="2700000" algn="tl" rotWithShape="0">
                    <a:schemeClr val="accent5">
                      <a:alpha val="40000"/>
                    </a:schemeClr>
                  </a:outerShdw>
                </a:effectLst>
                <a:latin typeface="Muthiara -Demo Version-" panose="02000500000000000000" pitchFamily="2" charset="0"/>
              </a:rPr>
              <a:t>dari</a:t>
            </a:r>
            <a:r>
              <a:rPr lang="en-US" sz="3500" dirty="0" smtClean="0">
                <a:ln w="19050">
                  <a:noFill/>
                </a:ln>
                <a:effectLst>
                  <a:outerShdw blurRad="50800" dist="76200" dir="2700000" algn="tl" rotWithShape="0">
                    <a:schemeClr val="accent5">
                      <a:alpha val="40000"/>
                    </a:schemeClr>
                  </a:outerShdw>
                </a:effectLst>
                <a:latin typeface="Muthiara -Demo Version-" panose="02000500000000000000" pitchFamily="2" charset="0"/>
              </a:rPr>
              <a:t> </a:t>
            </a:r>
            <a:r>
              <a:rPr lang="en-US" sz="3500" dirty="0" err="1" smtClean="0">
                <a:ln w="19050">
                  <a:noFill/>
                </a:ln>
                <a:effectLst>
                  <a:outerShdw blurRad="50800" dist="76200" dir="2700000" algn="tl" rotWithShape="0">
                    <a:schemeClr val="accent5">
                      <a:alpha val="40000"/>
                    </a:schemeClr>
                  </a:outerShdw>
                </a:effectLst>
                <a:latin typeface="Muthiara -Demo Version-" panose="02000500000000000000" pitchFamily="2" charset="0"/>
              </a:rPr>
              <a:t>Dua</a:t>
            </a:r>
            <a:r>
              <a:rPr lang="en-US" sz="3500" dirty="0" smtClean="0">
                <a:ln w="19050">
                  <a:noFill/>
                </a:ln>
                <a:effectLst>
                  <a:outerShdw blurRad="50800" dist="76200" dir="2700000" algn="tl" rotWithShape="0">
                    <a:schemeClr val="accent5">
                      <a:alpha val="40000"/>
                    </a:schemeClr>
                  </a:outerShdw>
                </a:effectLst>
                <a:latin typeface="Muthiara -Demo Version-" panose="02000500000000000000" pitchFamily="2" charset="0"/>
              </a:rPr>
              <a:t> </a:t>
            </a:r>
            <a:r>
              <a:rPr lang="en-US" sz="3500" dirty="0" err="1" smtClean="0">
                <a:ln w="19050">
                  <a:noFill/>
                </a:ln>
                <a:effectLst>
                  <a:outerShdw blurRad="50800" dist="76200" dir="2700000" algn="tl" rotWithShape="0">
                    <a:schemeClr val="accent5">
                      <a:alpha val="40000"/>
                    </a:schemeClr>
                  </a:outerShdw>
                </a:effectLst>
                <a:latin typeface="Muthiara -Demo Version-" panose="02000500000000000000" pitchFamily="2" charset="0"/>
              </a:rPr>
              <a:t>Muatan</a:t>
            </a:r>
            <a:r>
              <a:rPr lang="en-US" sz="3500" dirty="0" smtClean="0">
                <a:ln w="19050">
                  <a:noFill/>
                </a:ln>
                <a:effectLst>
                  <a:outerShdw blurRad="50800" dist="76200" dir="2700000" algn="tl" rotWithShape="0">
                    <a:schemeClr val="accent5">
                      <a:alpha val="40000"/>
                    </a:schemeClr>
                  </a:outerShdw>
                </a:effectLst>
                <a:latin typeface="Muthiara -Demo Version-" panose="02000500000000000000" pitchFamily="2" charset="0"/>
              </a:rPr>
              <a:t> </a:t>
            </a:r>
            <a:r>
              <a:rPr lang="en-US" sz="3500" dirty="0" err="1" smtClean="0">
                <a:ln w="19050">
                  <a:noFill/>
                </a:ln>
                <a:effectLst>
                  <a:outerShdw blurRad="50800" dist="76200" dir="2700000" algn="tl" rotWithShape="0">
                    <a:schemeClr val="accent5">
                      <a:alpha val="40000"/>
                    </a:schemeClr>
                  </a:outerShdw>
                </a:effectLst>
                <a:latin typeface="Muthiara -Demo Version-" panose="02000500000000000000" pitchFamily="2" charset="0"/>
              </a:rPr>
              <a:t>Titik</a:t>
            </a:r>
            <a:r>
              <a:rPr lang="en-US" sz="3500" dirty="0" smtClean="0">
                <a:ln w="19050">
                  <a:noFill/>
                </a:ln>
                <a:effectLst>
                  <a:outerShdw blurRad="50800" dist="76200" dir="2700000" algn="tl" rotWithShape="0">
                    <a:schemeClr val="accent5">
                      <a:alpha val="40000"/>
                    </a:schemeClr>
                  </a:outerShdw>
                </a:effectLst>
                <a:latin typeface="Muthiara -Demo Version-" panose="02000500000000000000" pitchFamily="2" charset="0"/>
              </a:rPr>
              <a:t> </a:t>
            </a:r>
            <a:endParaRPr lang="en-US" sz="3500" dirty="0">
              <a:ln w="19050">
                <a:noFill/>
              </a:ln>
              <a:effectLst>
                <a:outerShdw blurRad="50800" dist="76200" dir="2700000" algn="tl" rotWithShape="0">
                  <a:schemeClr val="accent5">
                    <a:alpha val="40000"/>
                  </a:schemeClr>
                </a:outerShdw>
              </a:effectLst>
              <a:latin typeface="Muthiara -Demo Version-" panose="02000500000000000000" pitchFamily="2" charset="0"/>
            </a:endParaRPr>
          </a:p>
        </p:txBody>
      </p:sp>
      <p:grpSp>
        <p:nvGrpSpPr>
          <p:cNvPr id="11" name="Group 179">
            <a:extLst>
              <a:ext uri="{FF2B5EF4-FFF2-40B4-BE49-F238E27FC236}">
                <a16:creationId xmlns:a16="http://schemas.microsoft.com/office/drawing/2014/main" xmlns="" id="{FC371BF2-F0AF-4CA8-94BD-2BD3659399BB}"/>
              </a:ext>
            </a:extLst>
          </p:cNvPr>
          <p:cNvGrpSpPr/>
          <p:nvPr/>
        </p:nvGrpSpPr>
        <p:grpSpPr>
          <a:xfrm>
            <a:off x="7164373" y="164838"/>
            <a:ext cx="4745243" cy="1695078"/>
            <a:chOff x="6816898" y="206355"/>
            <a:chExt cx="4745243" cy="1695078"/>
          </a:xfrm>
        </p:grpSpPr>
        <p:cxnSp>
          <p:nvCxnSpPr>
            <p:cNvPr id="181" name="Straight Connector 180">
              <a:extLst>
                <a:ext uri="{FF2B5EF4-FFF2-40B4-BE49-F238E27FC236}">
                  <a16:creationId xmlns:a16="http://schemas.microsoft.com/office/drawing/2014/main" xmlns="" id="{3EA5B619-0D84-4111-93D2-198C944E6450}"/>
                </a:ext>
              </a:extLst>
            </p:cNvPr>
            <p:cNvCxnSpPr>
              <a:cxnSpLocks/>
            </p:cNvCxnSpPr>
            <p:nvPr/>
          </p:nvCxnSpPr>
          <p:spPr>
            <a:xfrm>
              <a:off x="6816898" y="377371"/>
              <a:ext cx="474524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xmlns="" id="{A138BD9D-2D1A-49F9-A8F2-B1233B15A0CC}"/>
                </a:ext>
              </a:extLst>
            </p:cNvPr>
            <p:cNvCxnSpPr>
              <a:cxnSpLocks/>
            </p:cNvCxnSpPr>
            <p:nvPr/>
          </p:nvCxnSpPr>
          <p:spPr>
            <a:xfrm>
              <a:off x="7605504" y="529771"/>
              <a:ext cx="3956637"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xmlns="" id="{EDD5A0A9-430F-4E3F-9D89-5BB9D8A1FDDF}"/>
                </a:ext>
              </a:extLst>
            </p:cNvPr>
            <p:cNvCxnSpPr>
              <a:cxnSpLocks/>
            </p:cNvCxnSpPr>
            <p:nvPr/>
          </p:nvCxnSpPr>
          <p:spPr>
            <a:xfrm>
              <a:off x="8394110" y="682171"/>
              <a:ext cx="3168031"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xmlns="" id="{CBA95EAC-AEEA-470B-9595-C51B2D27746A}"/>
                </a:ext>
              </a:extLst>
            </p:cNvPr>
            <p:cNvCxnSpPr>
              <a:cxnSpLocks/>
            </p:cNvCxnSpPr>
            <p:nvPr/>
          </p:nvCxnSpPr>
          <p:spPr>
            <a:xfrm>
              <a:off x="11358409" y="206355"/>
              <a:ext cx="0" cy="169507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xmlns="" id="{3CA43D9A-1667-4C50-A7EF-11178717BDE6}"/>
                </a:ext>
              </a:extLst>
            </p:cNvPr>
            <p:cNvCxnSpPr>
              <a:cxnSpLocks/>
            </p:cNvCxnSpPr>
            <p:nvPr/>
          </p:nvCxnSpPr>
          <p:spPr>
            <a:xfrm>
              <a:off x="11224109" y="206355"/>
              <a:ext cx="0" cy="140077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xmlns="" id="{CD1F81C9-0451-4D9F-B299-C5B55A07016F}"/>
                </a:ext>
              </a:extLst>
            </p:cNvPr>
            <p:cNvCxnSpPr>
              <a:cxnSpLocks/>
            </p:cNvCxnSpPr>
            <p:nvPr/>
          </p:nvCxnSpPr>
          <p:spPr>
            <a:xfrm>
              <a:off x="11089809" y="206355"/>
              <a:ext cx="0" cy="101284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1156114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3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accel="30000" fill="hold"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accel="30000" fill="hold" nodeType="withEffect">
                                  <p:stCondLst>
                                    <p:cond delay="500"/>
                                  </p:stCondLst>
                                  <p:childTnLst>
                                    <p:set>
                                      <p:cBhvr>
                                        <p:cTn id="14" dur="1" fill="hold">
                                          <p:stCondLst>
                                            <p:cond delay="0"/>
                                          </p:stCondLst>
                                        </p:cTn>
                                        <p:tgtEl>
                                          <p:spTgt spid="172"/>
                                        </p:tgtEl>
                                        <p:attrNameLst>
                                          <p:attrName>style.visibility</p:attrName>
                                        </p:attrNameLst>
                                      </p:cBhvr>
                                      <p:to>
                                        <p:strVal val="visible"/>
                                      </p:to>
                                    </p:set>
                                    <p:anim calcmode="lin" valueType="num">
                                      <p:cBhvr additive="base">
                                        <p:cTn id="15" dur="1000" fill="hold"/>
                                        <p:tgtEl>
                                          <p:spTgt spid="172"/>
                                        </p:tgtEl>
                                        <p:attrNameLst>
                                          <p:attrName>ppt_x</p:attrName>
                                        </p:attrNameLst>
                                      </p:cBhvr>
                                      <p:tavLst>
                                        <p:tav tm="0">
                                          <p:val>
                                            <p:strVal val="#ppt_x"/>
                                          </p:val>
                                        </p:tav>
                                        <p:tav tm="100000">
                                          <p:val>
                                            <p:strVal val="#ppt_x"/>
                                          </p:val>
                                        </p:tav>
                                      </p:tavLst>
                                    </p:anim>
                                    <p:anim calcmode="lin" valueType="num">
                                      <p:cBhvr additive="base">
                                        <p:cTn id="16" dur="1000" fill="hold"/>
                                        <p:tgtEl>
                                          <p:spTgt spid="172"/>
                                        </p:tgtEl>
                                        <p:attrNameLst>
                                          <p:attrName>ppt_y</p:attrName>
                                        </p:attrNameLst>
                                      </p:cBhvr>
                                      <p:tavLst>
                                        <p:tav tm="0">
                                          <p:val>
                                            <p:strVal val="1+#ppt_h/2"/>
                                          </p:val>
                                        </p:tav>
                                        <p:tav tm="100000">
                                          <p:val>
                                            <p:strVal val="#ppt_y"/>
                                          </p:val>
                                        </p:tav>
                                      </p:tavLst>
                                    </p:anim>
                                  </p:childTnLst>
                                </p:cTn>
                              </p:par>
                              <p:par>
                                <p:cTn id="17" presetID="2" presetClass="entr" presetSubtype="4" accel="30000" fill="hold"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childTnLst>
                          </p:cTn>
                        </p:par>
                        <p:par>
                          <p:cTn id="21" fill="hold">
                            <p:stCondLst>
                              <p:cond delay="1750"/>
                            </p:stCondLst>
                            <p:childTnLst>
                              <p:par>
                                <p:cTn id="22" presetID="17"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ppt_x</p:attrName>
                                        </p:attrNameLst>
                                      </p:cBhvr>
                                      <p:tavLst>
                                        <p:tav tm="0">
                                          <p:val>
                                            <p:strVal val="#ppt_x-#ppt_w/2"/>
                                          </p:val>
                                        </p:tav>
                                        <p:tav tm="100000">
                                          <p:val>
                                            <p:strVal val="#ppt_x"/>
                                          </p:val>
                                        </p:tav>
                                      </p:tavLst>
                                    </p:anim>
                                    <p:anim calcmode="lin" valueType="num">
                                      <p:cBhvr>
                                        <p:cTn id="25" dur="500" fill="hold"/>
                                        <p:tgtEl>
                                          <p:spTgt spid="2"/>
                                        </p:tgtEl>
                                        <p:attrNameLst>
                                          <p:attrName>ppt_y</p:attrName>
                                        </p:attrNameLst>
                                      </p:cBhvr>
                                      <p:tavLst>
                                        <p:tav tm="0">
                                          <p:val>
                                            <p:strVal val="#ppt_y"/>
                                          </p:val>
                                        </p:tav>
                                        <p:tav tm="100000">
                                          <p:val>
                                            <p:strVal val="#ppt_y"/>
                                          </p:val>
                                        </p:tav>
                                      </p:tavLst>
                                    </p:anim>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strVal val="#ppt_h"/>
                                          </p:val>
                                        </p:tav>
                                        <p:tav tm="100000">
                                          <p:val>
                                            <p:strVal val="#ppt_h"/>
                                          </p:val>
                                        </p:tav>
                                      </p:tavLst>
                                    </p:anim>
                                  </p:childTnLst>
                                </p:cTn>
                              </p:par>
                            </p:childTnLst>
                          </p:cTn>
                        </p:par>
                        <p:par>
                          <p:cTn id="28" fill="hold">
                            <p:stCondLst>
                              <p:cond delay="2250"/>
                            </p:stCondLst>
                            <p:childTnLst>
                              <p:par>
                                <p:cTn id="29" presetID="53" presetClass="entr" presetSubtype="16" fill="hold" grpId="0" nodeType="afterEffect">
                                  <p:stCondLst>
                                    <p:cond delay="0"/>
                                  </p:stCondLst>
                                  <p:iterate type="lt">
                                    <p:tmPct val="1000"/>
                                  </p:iterate>
                                  <p:childTnLst>
                                    <p:set>
                                      <p:cBhvr>
                                        <p:cTn id="30" dur="1" fill="hold">
                                          <p:stCondLst>
                                            <p:cond delay="0"/>
                                          </p:stCondLst>
                                        </p:cTn>
                                        <p:tgtEl>
                                          <p:spTgt spid="106"/>
                                        </p:tgtEl>
                                        <p:attrNameLst>
                                          <p:attrName>style.visibility</p:attrName>
                                        </p:attrNameLst>
                                      </p:cBhvr>
                                      <p:to>
                                        <p:strVal val="visible"/>
                                      </p:to>
                                    </p:set>
                                    <p:anim calcmode="lin" valueType="num">
                                      <p:cBhvr>
                                        <p:cTn id="31" dur="500" fill="hold"/>
                                        <p:tgtEl>
                                          <p:spTgt spid="106"/>
                                        </p:tgtEl>
                                        <p:attrNameLst>
                                          <p:attrName>ppt_w</p:attrName>
                                        </p:attrNameLst>
                                      </p:cBhvr>
                                      <p:tavLst>
                                        <p:tav tm="0">
                                          <p:val>
                                            <p:fltVal val="0"/>
                                          </p:val>
                                        </p:tav>
                                        <p:tav tm="100000">
                                          <p:val>
                                            <p:strVal val="#ppt_w"/>
                                          </p:val>
                                        </p:tav>
                                      </p:tavLst>
                                    </p:anim>
                                    <p:anim calcmode="lin" valueType="num">
                                      <p:cBhvr>
                                        <p:cTn id="32" dur="500" fill="hold"/>
                                        <p:tgtEl>
                                          <p:spTgt spid="106"/>
                                        </p:tgtEl>
                                        <p:attrNameLst>
                                          <p:attrName>ppt_h</p:attrName>
                                        </p:attrNameLst>
                                      </p:cBhvr>
                                      <p:tavLst>
                                        <p:tav tm="0">
                                          <p:val>
                                            <p:fltVal val="0"/>
                                          </p:val>
                                        </p:tav>
                                        <p:tav tm="100000">
                                          <p:val>
                                            <p:strVal val="#ppt_h"/>
                                          </p:val>
                                        </p:tav>
                                      </p:tavLst>
                                    </p:anim>
                                    <p:animEffect transition="in" filter="fade">
                                      <p:cBhvr>
                                        <p:cTn id="33" dur="500"/>
                                        <p:tgtEl>
                                          <p:spTgt spid="106"/>
                                        </p:tgtEl>
                                      </p:cBhvr>
                                    </p:animEffect>
                                  </p:childTnLst>
                                </p:cTn>
                              </p:par>
                            </p:childTnLst>
                          </p:cTn>
                        </p:par>
                        <p:par>
                          <p:cTn id="34" fill="hold">
                            <p:stCondLst>
                              <p:cond delay="5545"/>
                            </p:stCondLst>
                            <p:childTnLst>
                              <p:par>
                                <p:cTn id="35" presetID="2" presetClass="entr" presetSubtype="1" accel="16000" fill="hold" grpId="0" nodeType="afterEffect">
                                  <p:stCondLst>
                                    <p:cond delay="0"/>
                                  </p:stCondLst>
                                  <p:iterate type="lt">
                                    <p:tmPct val="8000"/>
                                  </p:iterate>
                                  <p:childTnLst>
                                    <p:set>
                                      <p:cBhvr>
                                        <p:cTn id="36" dur="1" fill="hold">
                                          <p:stCondLst>
                                            <p:cond delay="0"/>
                                          </p:stCondLst>
                                        </p:cTn>
                                        <p:tgtEl>
                                          <p:spTgt spid="178"/>
                                        </p:tgtEl>
                                        <p:attrNameLst>
                                          <p:attrName>style.visibility</p:attrName>
                                        </p:attrNameLst>
                                      </p:cBhvr>
                                      <p:to>
                                        <p:strVal val="visible"/>
                                      </p:to>
                                    </p:set>
                                    <p:anim calcmode="lin" valueType="num">
                                      <p:cBhvr additive="base">
                                        <p:cTn id="37" dur="1000" fill="hold"/>
                                        <p:tgtEl>
                                          <p:spTgt spid="178"/>
                                        </p:tgtEl>
                                        <p:attrNameLst>
                                          <p:attrName>ppt_x</p:attrName>
                                        </p:attrNameLst>
                                      </p:cBhvr>
                                      <p:tavLst>
                                        <p:tav tm="0">
                                          <p:val>
                                            <p:strVal val="#ppt_x"/>
                                          </p:val>
                                        </p:tav>
                                        <p:tav tm="100000">
                                          <p:val>
                                            <p:strVal val="#ppt_x"/>
                                          </p:val>
                                        </p:tav>
                                      </p:tavLst>
                                    </p:anim>
                                    <p:anim calcmode="lin" valueType="num">
                                      <p:cBhvr additive="base">
                                        <p:cTn id="38" dur="1000" fill="hold"/>
                                        <p:tgtEl>
                                          <p:spTgt spid="178"/>
                                        </p:tgtEl>
                                        <p:attrNameLst>
                                          <p:attrName>ppt_y</p:attrName>
                                        </p:attrNameLst>
                                      </p:cBhvr>
                                      <p:tavLst>
                                        <p:tav tm="0">
                                          <p:val>
                                            <p:strVal val="0-#ppt_h/2"/>
                                          </p:val>
                                        </p:tav>
                                        <p:tav tm="100000">
                                          <p:val>
                                            <p:strVal val="#ppt_y"/>
                                          </p:val>
                                        </p:tav>
                                      </p:tavLst>
                                    </p:anim>
                                  </p:childTnLst>
                                </p:cTn>
                              </p:par>
                            </p:childTnLst>
                          </p:cTn>
                        </p:par>
                        <p:par>
                          <p:cTn id="39" fill="hold">
                            <p:stCondLst>
                              <p:cond delay="9665"/>
                            </p:stCondLst>
                            <p:childTnLst>
                              <p:par>
                                <p:cTn id="40" presetID="22" presetClass="entr" presetSubtype="4"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par>
                                <p:cTn id="43" presetID="22" presetClass="entr" presetSubtype="4" fill="hold" nodeType="withEffect">
                                  <p:stCondLst>
                                    <p:cond delay="0"/>
                                  </p:stCondLst>
                                  <p:childTnLst>
                                    <p:set>
                                      <p:cBhvr>
                                        <p:cTn id="44" dur="1" fill="hold">
                                          <p:stCondLst>
                                            <p:cond delay="0"/>
                                          </p:stCondLst>
                                        </p:cTn>
                                        <p:tgtEl>
                                          <p:spTgt spid="177"/>
                                        </p:tgtEl>
                                        <p:attrNameLst>
                                          <p:attrName>style.visibility</p:attrName>
                                        </p:attrNameLst>
                                      </p:cBhvr>
                                      <p:to>
                                        <p:strVal val="visible"/>
                                      </p:to>
                                    </p:set>
                                    <p:animEffect transition="in" filter="wipe(down)">
                                      <p:cBhvr>
                                        <p:cTn id="45" dur="500"/>
                                        <p:tgtEl>
                                          <p:spTgt spid="177"/>
                                        </p:tgtEl>
                                      </p:cBhvr>
                                    </p:animEffect>
                                  </p:childTnLst>
                                </p:cTn>
                              </p:par>
                              <p:par>
                                <p:cTn id="46" presetID="22" presetClass="entr" presetSubtype="4"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down)">
                                      <p:cBhvr>
                                        <p:cTn id="48" dur="500"/>
                                        <p:tgtEl>
                                          <p:spTgt spid="29"/>
                                        </p:tgtEl>
                                      </p:cBhvr>
                                    </p:animEffect>
                                  </p:childTnLst>
                                </p:cTn>
                              </p:par>
                            </p:childTnLst>
                          </p:cTn>
                        </p:par>
                        <p:par>
                          <p:cTn id="49" fill="hold">
                            <p:stCondLst>
                              <p:cond delay="10165"/>
                            </p:stCondLst>
                            <p:childTnLst>
                              <p:par>
                                <p:cTn id="50" presetID="2" presetClass="entr" presetSubtype="3"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1+#ppt_w/2"/>
                                          </p:val>
                                        </p:tav>
                                        <p:tav tm="100000">
                                          <p:val>
                                            <p:strVal val="#ppt_x"/>
                                          </p:val>
                                        </p:tav>
                                      </p:tavLst>
                                    </p:anim>
                                    <p:anim calcmode="lin" valueType="num">
                                      <p:cBhvr additive="base">
                                        <p:cTn id="5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7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56">
            <a:extLst>
              <a:ext uri="{FF2B5EF4-FFF2-40B4-BE49-F238E27FC236}">
                <a16:creationId xmlns:a16="http://schemas.microsoft.com/office/drawing/2014/main" xmlns="" id="{890A2780-2E33-4E5F-9989-6C96668F42EB}"/>
              </a:ext>
            </a:extLst>
          </p:cNvPr>
          <p:cNvGrpSpPr/>
          <p:nvPr/>
        </p:nvGrpSpPr>
        <p:grpSpPr>
          <a:xfrm>
            <a:off x="154379" y="1297848"/>
            <a:ext cx="10668494" cy="4794209"/>
            <a:chOff x="6489688" y="2258290"/>
            <a:chExt cx="7913284" cy="2914960"/>
          </a:xfrm>
        </p:grpSpPr>
        <p:sp>
          <p:nvSpPr>
            <p:cNvPr id="58" name="Rectangle: Folded Corner 57">
              <a:extLst>
                <a:ext uri="{FF2B5EF4-FFF2-40B4-BE49-F238E27FC236}">
                  <a16:creationId xmlns:a16="http://schemas.microsoft.com/office/drawing/2014/main" xmlns="" id="{519E28FC-47AD-4DD0-B0F9-9AC021C7C912}"/>
                </a:ext>
              </a:extLst>
            </p:cNvPr>
            <p:cNvSpPr/>
            <p:nvPr/>
          </p:nvSpPr>
          <p:spPr>
            <a:xfrm>
              <a:off x="6489688" y="2258291"/>
              <a:ext cx="7913284" cy="2914959"/>
            </a:xfrm>
            <a:prstGeom prst="foldedCorner">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58">
              <a:extLst>
                <a:ext uri="{FF2B5EF4-FFF2-40B4-BE49-F238E27FC236}">
                  <a16:creationId xmlns:a16="http://schemas.microsoft.com/office/drawing/2014/main" xmlns="" id="{375A347C-0AA8-4B4A-8B55-FBA75B3A39A7}"/>
                </a:ext>
              </a:extLst>
            </p:cNvPr>
            <p:cNvGrpSpPr/>
            <p:nvPr/>
          </p:nvGrpSpPr>
          <p:grpSpPr>
            <a:xfrm>
              <a:off x="6489689" y="2258290"/>
              <a:ext cx="7913283" cy="2914959"/>
              <a:chOff x="6705600" y="2258291"/>
              <a:chExt cx="7190517" cy="2914959"/>
            </a:xfrm>
          </p:grpSpPr>
          <p:cxnSp>
            <p:nvCxnSpPr>
              <p:cNvPr id="60" name="Straight Connector 59">
                <a:extLst>
                  <a:ext uri="{FF2B5EF4-FFF2-40B4-BE49-F238E27FC236}">
                    <a16:creationId xmlns:a16="http://schemas.microsoft.com/office/drawing/2014/main" xmlns="" id="{E7A1AEEE-5B3D-43C1-BA4D-133E3BF4B16D}"/>
                  </a:ext>
                </a:extLst>
              </p:cNvPr>
              <p:cNvCxnSpPr/>
              <p:nvPr/>
            </p:nvCxnSpPr>
            <p:spPr>
              <a:xfrm>
                <a:off x="670560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F9086685-285F-4C64-9852-35133621D24E}"/>
                  </a:ext>
                </a:extLst>
              </p:cNvPr>
              <p:cNvCxnSpPr/>
              <p:nvPr/>
            </p:nvCxnSpPr>
            <p:spPr>
              <a:xfrm>
                <a:off x="695498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A5FE5914-3189-4596-897F-8870CE8668C6}"/>
                  </a:ext>
                </a:extLst>
              </p:cNvPr>
              <p:cNvCxnSpPr/>
              <p:nvPr/>
            </p:nvCxnSpPr>
            <p:spPr>
              <a:xfrm>
                <a:off x="720436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580F70F1-222E-492A-AEF7-EBE2CBD8732B}"/>
                  </a:ext>
                </a:extLst>
              </p:cNvPr>
              <p:cNvCxnSpPr/>
              <p:nvPr/>
            </p:nvCxnSpPr>
            <p:spPr>
              <a:xfrm>
                <a:off x="745374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6BF097BB-75B5-4361-A4C9-B4D7782F72CA}"/>
                  </a:ext>
                </a:extLst>
              </p:cNvPr>
              <p:cNvCxnSpPr/>
              <p:nvPr/>
            </p:nvCxnSpPr>
            <p:spPr>
              <a:xfrm>
                <a:off x="770312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2DF60A77-D241-4C5C-B58C-A2A0384BDC1C}"/>
                  </a:ext>
                </a:extLst>
              </p:cNvPr>
              <p:cNvCxnSpPr/>
              <p:nvPr/>
            </p:nvCxnSpPr>
            <p:spPr>
              <a:xfrm>
                <a:off x="795251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736A50A2-7B46-4BAC-A09F-910781A8CA87}"/>
                  </a:ext>
                </a:extLst>
              </p:cNvPr>
              <p:cNvCxnSpPr/>
              <p:nvPr/>
            </p:nvCxnSpPr>
            <p:spPr>
              <a:xfrm>
                <a:off x="820189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ECBB5B06-E135-415D-AB8D-5C1252EB4434}"/>
                  </a:ext>
                </a:extLst>
              </p:cNvPr>
              <p:cNvCxnSpPr/>
              <p:nvPr/>
            </p:nvCxnSpPr>
            <p:spPr>
              <a:xfrm>
                <a:off x="845127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7DF2447A-1778-4939-81BB-E998C1DA21F7}"/>
                  </a:ext>
                </a:extLst>
              </p:cNvPr>
              <p:cNvCxnSpPr/>
              <p:nvPr/>
            </p:nvCxnSpPr>
            <p:spPr>
              <a:xfrm>
                <a:off x="870065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89BA4CF4-4DD2-4BE8-94AD-5CD2033761C4}"/>
                  </a:ext>
                </a:extLst>
              </p:cNvPr>
              <p:cNvCxnSpPr/>
              <p:nvPr/>
            </p:nvCxnSpPr>
            <p:spPr>
              <a:xfrm>
                <a:off x="895003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995DC4BC-E56C-4C5E-816A-35A35D8B320D}"/>
                  </a:ext>
                </a:extLst>
              </p:cNvPr>
              <p:cNvCxnSpPr/>
              <p:nvPr/>
            </p:nvCxnSpPr>
            <p:spPr>
              <a:xfrm>
                <a:off x="919942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A9CE6A8-B71E-4EC3-BD39-4FD5EB78B577}"/>
                  </a:ext>
                </a:extLst>
              </p:cNvPr>
              <p:cNvCxnSpPr/>
              <p:nvPr/>
            </p:nvCxnSpPr>
            <p:spPr>
              <a:xfrm>
                <a:off x="944880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66953797-8B95-4125-B353-7E1E25E94E33}"/>
                  </a:ext>
                </a:extLst>
              </p:cNvPr>
              <p:cNvCxnSpPr/>
              <p:nvPr/>
            </p:nvCxnSpPr>
            <p:spPr>
              <a:xfrm>
                <a:off x="969818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48E691DE-A566-494B-A3DA-F880F8ACD088}"/>
                  </a:ext>
                </a:extLst>
              </p:cNvPr>
              <p:cNvCxnSpPr/>
              <p:nvPr/>
            </p:nvCxnSpPr>
            <p:spPr>
              <a:xfrm>
                <a:off x="994756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C1E30FE7-D61F-4B38-B771-67CB7ADA5A5B}"/>
                  </a:ext>
                </a:extLst>
              </p:cNvPr>
              <p:cNvCxnSpPr/>
              <p:nvPr/>
            </p:nvCxnSpPr>
            <p:spPr>
              <a:xfrm>
                <a:off x="1019694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8ACF2A7A-8156-4BB6-9820-F6C97F4B4455}"/>
                  </a:ext>
                </a:extLst>
              </p:cNvPr>
              <p:cNvCxnSpPr/>
              <p:nvPr/>
            </p:nvCxnSpPr>
            <p:spPr>
              <a:xfrm>
                <a:off x="1044633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6DABE4B0-DC5A-4555-B719-586687E484B2}"/>
                  </a:ext>
                </a:extLst>
              </p:cNvPr>
              <p:cNvCxnSpPr/>
              <p:nvPr/>
            </p:nvCxnSpPr>
            <p:spPr>
              <a:xfrm>
                <a:off x="1069571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228EE280-291A-433C-B2AD-A38D590C4EEE}"/>
                  </a:ext>
                </a:extLst>
              </p:cNvPr>
              <p:cNvCxnSpPr/>
              <p:nvPr/>
            </p:nvCxnSpPr>
            <p:spPr>
              <a:xfrm>
                <a:off x="1094509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97D7122C-B4FC-42C5-9D7C-7083161790B5}"/>
                  </a:ext>
                </a:extLst>
              </p:cNvPr>
              <p:cNvCxnSpPr/>
              <p:nvPr/>
            </p:nvCxnSpPr>
            <p:spPr>
              <a:xfrm>
                <a:off x="1119447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4E529704-2A46-418B-91BA-7DE9DCB7FEED}"/>
                  </a:ext>
                </a:extLst>
              </p:cNvPr>
              <p:cNvCxnSpPr/>
              <p:nvPr/>
            </p:nvCxnSpPr>
            <p:spPr>
              <a:xfrm>
                <a:off x="1144385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39B84D13-4EC9-4291-9A36-3CDB766494AB}"/>
                  </a:ext>
                </a:extLst>
              </p:cNvPr>
              <p:cNvCxnSpPr/>
              <p:nvPr/>
            </p:nvCxnSpPr>
            <p:spPr>
              <a:xfrm>
                <a:off x="1169324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2FCA4363-9D35-431F-AE5E-7F879865D681}"/>
                  </a:ext>
                </a:extLst>
              </p:cNvPr>
              <p:cNvCxnSpPr/>
              <p:nvPr/>
            </p:nvCxnSpPr>
            <p:spPr>
              <a:xfrm>
                <a:off x="1194262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BAA6CB8C-DA2D-4EBB-9AEB-7AF50013EDF7}"/>
                  </a:ext>
                </a:extLst>
              </p:cNvPr>
              <p:cNvCxnSpPr/>
              <p:nvPr/>
            </p:nvCxnSpPr>
            <p:spPr>
              <a:xfrm>
                <a:off x="1219200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D6ECF6DA-C3C5-41EC-8DDA-ADA3D769E076}"/>
                  </a:ext>
                </a:extLst>
              </p:cNvPr>
              <p:cNvCxnSpPr/>
              <p:nvPr/>
            </p:nvCxnSpPr>
            <p:spPr>
              <a:xfrm>
                <a:off x="1244138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BB2F908E-7835-4A08-B597-599042BB2D2B}"/>
                  </a:ext>
                </a:extLst>
              </p:cNvPr>
              <p:cNvCxnSpPr/>
              <p:nvPr/>
            </p:nvCxnSpPr>
            <p:spPr>
              <a:xfrm>
                <a:off x="1269076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xmlns="" id="{7EDC15E1-92A7-4F69-8315-F8DC9D097B80}"/>
                  </a:ext>
                </a:extLst>
              </p:cNvPr>
              <p:cNvCxnSpPr/>
              <p:nvPr/>
            </p:nvCxnSpPr>
            <p:spPr>
              <a:xfrm>
                <a:off x="1294015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xmlns="" id="{EA533BEA-4389-4462-B0BF-4675F64BE9AB}"/>
                  </a:ext>
                </a:extLst>
              </p:cNvPr>
              <p:cNvCxnSpPr/>
              <p:nvPr/>
            </p:nvCxnSpPr>
            <p:spPr>
              <a:xfrm>
                <a:off x="1318953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xmlns="" id="{7459980E-637D-4763-BCAB-BCE33F001C34}"/>
                  </a:ext>
                </a:extLst>
              </p:cNvPr>
              <p:cNvCxnSpPr/>
              <p:nvPr/>
            </p:nvCxnSpPr>
            <p:spPr>
              <a:xfrm>
                <a:off x="1343891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E298240F-75C4-4FC3-9B0A-763007EB5003}"/>
                  </a:ext>
                </a:extLst>
              </p:cNvPr>
              <p:cNvCxnSpPr>
                <a:cxnSpLocks/>
              </p:cNvCxnSpPr>
              <p:nvPr/>
            </p:nvCxnSpPr>
            <p:spPr>
              <a:xfrm>
                <a:off x="13688296" y="2258291"/>
                <a:ext cx="0" cy="23939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EEB1FBA9-4B2D-4E1F-9A66-90A81AE8201B}"/>
                  </a:ext>
                </a:extLst>
              </p:cNvPr>
              <p:cNvCxnSpPr>
                <a:cxnSpLocks/>
              </p:cNvCxnSpPr>
              <p:nvPr/>
            </p:nvCxnSpPr>
            <p:spPr>
              <a:xfrm flipH="1">
                <a:off x="6705601" y="252428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8E73AE44-5AEA-4544-A87A-78816D994292}"/>
                  </a:ext>
                </a:extLst>
              </p:cNvPr>
              <p:cNvCxnSpPr>
                <a:cxnSpLocks/>
              </p:cNvCxnSpPr>
              <p:nvPr/>
            </p:nvCxnSpPr>
            <p:spPr>
              <a:xfrm flipH="1">
                <a:off x="6705602" y="279027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637E9D80-4B4F-41A2-8691-6CEB023DCB9A}"/>
                  </a:ext>
                </a:extLst>
              </p:cNvPr>
              <p:cNvCxnSpPr>
                <a:cxnSpLocks/>
              </p:cNvCxnSpPr>
              <p:nvPr/>
            </p:nvCxnSpPr>
            <p:spPr>
              <a:xfrm flipH="1">
                <a:off x="6705603" y="305626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A99B5D7D-F403-492D-846C-1032D124B2B7}"/>
                  </a:ext>
                </a:extLst>
              </p:cNvPr>
              <p:cNvCxnSpPr>
                <a:cxnSpLocks/>
              </p:cNvCxnSpPr>
              <p:nvPr/>
            </p:nvCxnSpPr>
            <p:spPr>
              <a:xfrm flipH="1">
                <a:off x="6705604" y="332225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xmlns="" id="{D91723E7-AF79-4569-89E1-9CA39C11CDCC}"/>
                  </a:ext>
                </a:extLst>
              </p:cNvPr>
              <p:cNvCxnSpPr>
                <a:cxnSpLocks/>
              </p:cNvCxnSpPr>
              <p:nvPr/>
            </p:nvCxnSpPr>
            <p:spPr>
              <a:xfrm flipH="1">
                <a:off x="6705605" y="358824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xmlns="" id="{389161BB-7850-4FF8-89F1-BA7ABD3C6F3E}"/>
                  </a:ext>
                </a:extLst>
              </p:cNvPr>
              <p:cNvCxnSpPr>
                <a:cxnSpLocks/>
              </p:cNvCxnSpPr>
              <p:nvPr/>
            </p:nvCxnSpPr>
            <p:spPr>
              <a:xfrm flipH="1">
                <a:off x="6705606" y="385423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xmlns="" id="{FE14A1C0-A97C-4093-946E-5CF38A3F30C2}"/>
                  </a:ext>
                </a:extLst>
              </p:cNvPr>
              <p:cNvCxnSpPr>
                <a:cxnSpLocks/>
              </p:cNvCxnSpPr>
              <p:nvPr/>
            </p:nvCxnSpPr>
            <p:spPr>
              <a:xfrm flipH="1">
                <a:off x="6705607" y="412022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A65ABD1A-1A73-4A4F-9C19-390D67B17B45}"/>
                  </a:ext>
                </a:extLst>
              </p:cNvPr>
              <p:cNvCxnSpPr>
                <a:cxnSpLocks/>
              </p:cNvCxnSpPr>
              <p:nvPr/>
            </p:nvCxnSpPr>
            <p:spPr>
              <a:xfrm flipH="1">
                <a:off x="6705608" y="438621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46802AE1-D442-44BA-AC54-7ACEC7FE003D}"/>
                  </a:ext>
                </a:extLst>
              </p:cNvPr>
              <p:cNvCxnSpPr>
                <a:cxnSpLocks/>
              </p:cNvCxnSpPr>
              <p:nvPr/>
            </p:nvCxnSpPr>
            <p:spPr>
              <a:xfrm flipH="1">
                <a:off x="6705609" y="465220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xmlns="" id="{9365AA9A-5F34-4FC8-8DB4-86CF784C648B}"/>
                  </a:ext>
                </a:extLst>
              </p:cNvPr>
              <p:cNvCxnSpPr>
                <a:cxnSpLocks/>
              </p:cNvCxnSpPr>
              <p:nvPr/>
            </p:nvCxnSpPr>
            <p:spPr>
              <a:xfrm flipH="1">
                <a:off x="6705611" y="4918191"/>
                <a:ext cx="67333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3" name="Picture 2">
            <a:extLst>
              <a:ext uri="{FF2B5EF4-FFF2-40B4-BE49-F238E27FC236}">
                <a16:creationId xmlns:a16="http://schemas.microsoft.com/office/drawing/2014/main" xmlns="" id="{B8515AEE-2375-4353-9241-FA51BDD94DAF}"/>
              </a:ext>
            </a:extLst>
          </p:cNvPr>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437377" y="582986"/>
            <a:ext cx="2094840" cy="2932775"/>
          </a:xfrm>
          <a:prstGeom prst="rect">
            <a:avLst/>
          </a:prstGeom>
          <a:effectLst>
            <a:outerShdw blurRad="63500" sx="102000" sy="102000" algn="ctr" rotWithShape="0">
              <a:prstClr val="black">
                <a:alpha val="40000"/>
              </a:prstClr>
            </a:outerShdw>
          </a:effectLst>
        </p:spPr>
      </p:pic>
      <p:sp>
        <p:nvSpPr>
          <p:cNvPr id="106" name="TextBox 105">
            <a:extLst>
              <a:ext uri="{FF2B5EF4-FFF2-40B4-BE49-F238E27FC236}">
                <a16:creationId xmlns:a16="http://schemas.microsoft.com/office/drawing/2014/main" xmlns="" id="{D53ED4E1-1261-4BC9-B80F-9FDFAA06A823}"/>
              </a:ext>
            </a:extLst>
          </p:cNvPr>
          <p:cNvSpPr txBox="1"/>
          <p:nvPr/>
        </p:nvSpPr>
        <p:spPr>
          <a:xfrm>
            <a:off x="2636320" y="1337094"/>
            <a:ext cx="8146476" cy="2677656"/>
          </a:xfrm>
          <a:prstGeom prst="rect">
            <a:avLst/>
          </a:prstGeom>
          <a:noFill/>
        </p:spPr>
        <p:txBody>
          <a:bodyPr wrap="square" rtlCol="0">
            <a:spAutoFit/>
          </a:bodyPr>
          <a:lstStyle/>
          <a:p>
            <a:r>
              <a:rPr lang="en-US" sz="2400" dirty="0" err="1" smtClean="0">
                <a:latin typeface="Dashing Unicorn" panose="02000500000000000000" pitchFamily="2" charset="0"/>
              </a:rPr>
              <a:t>Potensial</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a:t>
            </a:r>
            <a:r>
              <a:rPr lang="en-US" sz="2400" dirty="0" smtClean="0">
                <a:latin typeface="Dashing Unicorn" panose="02000500000000000000" pitchFamily="2" charset="0"/>
              </a:rPr>
              <a:t> </a:t>
            </a:r>
            <a:r>
              <a:rPr lang="en-US" sz="2400" dirty="0" err="1" smtClean="0">
                <a:latin typeface="Dashing Unicorn" panose="02000500000000000000" pitchFamily="2" charset="0"/>
              </a:rPr>
              <a:t>merupakan</a:t>
            </a:r>
            <a:r>
              <a:rPr lang="en-US" sz="2400" dirty="0" smtClean="0">
                <a:latin typeface="Dashing Unicorn" panose="02000500000000000000" pitchFamily="2" charset="0"/>
              </a:rPr>
              <a:t> </a:t>
            </a:r>
            <a:r>
              <a:rPr lang="en-US" sz="2400" dirty="0" err="1" smtClean="0">
                <a:latin typeface="Dashing Unicorn" panose="02000500000000000000" pitchFamily="2" charset="0"/>
              </a:rPr>
              <a:t>besaran</a:t>
            </a:r>
            <a:r>
              <a:rPr lang="en-US" sz="2400" dirty="0" smtClean="0">
                <a:latin typeface="Dashing Unicorn" panose="02000500000000000000" pitchFamily="2" charset="0"/>
              </a:rPr>
              <a:t> </a:t>
            </a:r>
            <a:r>
              <a:rPr lang="en-US" sz="2400" dirty="0" err="1" smtClean="0">
                <a:latin typeface="Dashing Unicorn" panose="02000500000000000000" pitchFamily="2" charset="0"/>
              </a:rPr>
              <a:t>skalar</a:t>
            </a:r>
            <a:r>
              <a:rPr lang="en-US" sz="2400" dirty="0" smtClean="0">
                <a:latin typeface="Dashing Unicorn" panose="02000500000000000000" pitchFamily="2" charset="0"/>
              </a:rPr>
              <a:t> yang </a:t>
            </a:r>
            <a:r>
              <a:rPr lang="en-US" sz="2400" dirty="0" err="1" smtClean="0">
                <a:latin typeface="Dashing Unicorn" panose="02000500000000000000" pitchFamily="2" charset="0"/>
              </a:rPr>
              <a:t>memiliki</a:t>
            </a:r>
            <a:r>
              <a:rPr lang="en-US" sz="2400" dirty="0" smtClean="0">
                <a:latin typeface="Dashing Unicorn" panose="02000500000000000000" pitchFamily="2" charset="0"/>
              </a:rPr>
              <a:t> </a:t>
            </a:r>
            <a:r>
              <a:rPr lang="en-US" sz="2400" dirty="0" err="1" smtClean="0">
                <a:latin typeface="Dashing Unicorn" panose="02000500000000000000" pitchFamily="2" charset="0"/>
              </a:rPr>
              <a:t>satuan</a:t>
            </a:r>
            <a:r>
              <a:rPr lang="en-US" sz="2400" dirty="0" smtClean="0">
                <a:latin typeface="Dashing Unicorn" panose="02000500000000000000" pitchFamily="2" charset="0"/>
              </a:rPr>
              <a:t> volt </a:t>
            </a:r>
            <a:r>
              <a:rPr lang="en-US" sz="2400" dirty="0" err="1" smtClean="0">
                <a:latin typeface="Dashing Unicorn" panose="02000500000000000000" pitchFamily="2" charset="0"/>
              </a:rPr>
              <a:t>atau</a:t>
            </a:r>
            <a:r>
              <a:rPr lang="en-US" sz="2400" dirty="0" smtClean="0">
                <a:latin typeface="Dashing Unicorn" panose="02000500000000000000" pitchFamily="2" charset="0"/>
              </a:rPr>
              <a:t> V. Di </a:t>
            </a:r>
            <a:r>
              <a:rPr lang="en-US" sz="2400" dirty="0" err="1" smtClean="0">
                <a:latin typeface="Dashing Unicorn" panose="02000500000000000000" pitchFamily="2" charset="0"/>
              </a:rPr>
              <a:t>dalam</a:t>
            </a:r>
            <a:r>
              <a:rPr lang="en-US" sz="2400" dirty="0" smtClean="0">
                <a:latin typeface="Dashing Unicorn" panose="02000500000000000000" pitchFamily="2" charset="0"/>
              </a:rPr>
              <a:t> </a:t>
            </a:r>
            <a:r>
              <a:rPr lang="en-US" sz="2400" dirty="0" err="1" smtClean="0">
                <a:latin typeface="Dashing Unicorn" panose="02000500000000000000" pitchFamily="2" charset="0"/>
              </a:rPr>
              <a:t>penghitungan</a:t>
            </a:r>
            <a:r>
              <a:rPr lang="en-US" sz="2400" dirty="0" smtClean="0">
                <a:latin typeface="Dashing Unicorn" panose="02000500000000000000" pitchFamily="2" charset="0"/>
              </a:rPr>
              <a:t> </a:t>
            </a:r>
            <a:r>
              <a:rPr lang="en-US" sz="2400" dirty="0" err="1" smtClean="0">
                <a:latin typeface="Dashing Unicorn" panose="02000500000000000000" pitchFamily="2" charset="0"/>
              </a:rPr>
              <a:t>atau</a:t>
            </a:r>
            <a:r>
              <a:rPr lang="en-US" sz="2400" dirty="0" smtClean="0">
                <a:latin typeface="Dashing Unicorn" panose="02000500000000000000" pitchFamily="2" charset="0"/>
              </a:rPr>
              <a:t> </a:t>
            </a:r>
            <a:r>
              <a:rPr lang="en-US" sz="2400" dirty="0" err="1" smtClean="0">
                <a:latin typeface="Dashing Unicorn" panose="02000500000000000000" pitchFamily="2" charset="0"/>
              </a:rPr>
              <a:t>jenis</a:t>
            </a:r>
            <a:r>
              <a:rPr lang="en-US" sz="2400" dirty="0" smtClean="0">
                <a:latin typeface="Dashing Unicorn" panose="02000500000000000000" pitchFamily="2" charset="0"/>
              </a:rPr>
              <a:t>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harus</a:t>
            </a:r>
            <a:r>
              <a:rPr lang="en-US" sz="2400" dirty="0" smtClean="0">
                <a:latin typeface="Dashing Unicorn" panose="02000500000000000000" pitchFamily="2" charset="0"/>
              </a:rPr>
              <a:t> </a:t>
            </a:r>
            <a:r>
              <a:rPr lang="en-US" sz="2400" dirty="0" err="1" smtClean="0">
                <a:latin typeface="Dashing Unicorn" panose="02000500000000000000" pitchFamily="2" charset="0"/>
              </a:rPr>
              <a:t>dimasukkan</a:t>
            </a:r>
            <a:r>
              <a:rPr lang="en-US" sz="2400" dirty="0" smtClean="0">
                <a:latin typeface="Dashing Unicorn" panose="02000500000000000000" pitchFamily="2" charset="0"/>
              </a:rPr>
              <a:t> </a:t>
            </a:r>
            <a:r>
              <a:rPr lang="en-US" sz="2400" dirty="0" err="1" smtClean="0">
                <a:latin typeface="Dashing Unicorn" panose="02000500000000000000" pitchFamily="2" charset="0"/>
              </a:rPr>
              <a:t>dalam</a:t>
            </a:r>
            <a:r>
              <a:rPr lang="en-US" sz="2400" dirty="0" smtClean="0">
                <a:latin typeface="Dashing Unicorn" panose="02000500000000000000" pitchFamily="2" charset="0"/>
              </a:rPr>
              <a:t> </a:t>
            </a:r>
            <a:r>
              <a:rPr lang="en-US" sz="2400" dirty="0" err="1" smtClean="0">
                <a:latin typeface="Dashing Unicorn" panose="02000500000000000000" pitchFamily="2" charset="0"/>
              </a:rPr>
              <a:t>perhitungan</a:t>
            </a:r>
            <a:r>
              <a:rPr lang="en-US" sz="2400" dirty="0" smtClean="0">
                <a:latin typeface="Dashing Unicorn" panose="02000500000000000000" pitchFamily="2" charset="0"/>
              </a:rPr>
              <a:t>. </a:t>
            </a:r>
            <a:r>
              <a:rPr lang="en-US" sz="2400" dirty="0" err="1" smtClean="0">
                <a:latin typeface="Dashing Unicorn" panose="02000500000000000000" pitchFamily="2" charset="0"/>
              </a:rPr>
              <a:t>Ini</a:t>
            </a:r>
            <a:r>
              <a:rPr lang="en-US" sz="2400" dirty="0" smtClean="0">
                <a:latin typeface="Dashing Unicorn" panose="02000500000000000000" pitchFamily="2" charset="0"/>
              </a:rPr>
              <a:t> </a:t>
            </a:r>
            <a:r>
              <a:rPr lang="en-US" sz="2400" dirty="0" err="1" smtClean="0">
                <a:latin typeface="Dashing Unicorn" panose="02000500000000000000" pitchFamily="2" charset="0"/>
              </a:rPr>
              <a:t>seperti</a:t>
            </a:r>
            <a:r>
              <a:rPr lang="en-US" sz="2400" dirty="0" smtClean="0">
                <a:latin typeface="Dashing Unicorn" panose="02000500000000000000" pitchFamily="2" charset="0"/>
              </a:rPr>
              <a:t> </a:t>
            </a:r>
            <a:r>
              <a:rPr lang="en-US" sz="2400" dirty="0" err="1" smtClean="0">
                <a:latin typeface="Dashing Unicorn" panose="02000500000000000000" pitchFamily="2" charset="0"/>
              </a:rPr>
              <a:t>kasus</a:t>
            </a:r>
            <a:r>
              <a:rPr lang="en-US" sz="2400" dirty="0" smtClean="0">
                <a:latin typeface="Dashing Unicorn" panose="02000500000000000000" pitchFamily="2" charset="0"/>
              </a:rPr>
              <a:t> </a:t>
            </a:r>
            <a:r>
              <a:rPr lang="en-US" sz="2400" dirty="0" err="1" smtClean="0">
                <a:latin typeface="Dashing Unicorn" panose="02000500000000000000" pitchFamily="2" charset="0"/>
              </a:rPr>
              <a:t>pada</a:t>
            </a:r>
            <a:r>
              <a:rPr lang="en-US" sz="2400" dirty="0" smtClean="0">
                <a:latin typeface="Dashing Unicorn" panose="02000500000000000000" pitchFamily="2" charset="0"/>
              </a:rPr>
              <a:t> </a:t>
            </a:r>
            <a:r>
              <a:rPr lang="en-US" sz="2400" dirty="0" err="1" smtClean="0">
                <a:latin typeface="Dashing Unicorn" panose="02000500000000000000" pitchFamily="2" charset="0"/>
              </a:rPr>
              <a:t>energi</a:t>
            </a:r>
            <a:r>
              <a:rPr lang="en-US" sz="2400" dirty="0" smtClean="0">
                <a:latin typeface="Dashing Unicorn" panose="02000500000000000000" pitchFamily="2" charset="0"/>
              </a:rPr>
              <a:t> </a:t>
            </a:r>
            <a:r>
              <a:rPr lang="en-US" sz="2400" dirty="0" err="1" smtClean="0">
                <a:latin typeface="Dashing Unicorn" panose="02000500000000000000" pitchFamily="2" charset="0"/>
              </a:rPr>
              <a:t>potensial</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a:t>
            </a:r>
            <a:r>
              <a:rPr lang="en-US" sz="2400" dirty="0" smtClean="0">
                <a:latin typeface="Dashing Unicorn" panose="02000500000000000000" pitchFamily="2" charset="0"/>
              </a:rPr>
              <a:t>. </a:t>
            </a:r>
            <a:r>
              <a:rPr lang="en-US" sz="2400" dirty="0" err="1" smtClean="0">
                <a:latin typeface="Dashing Unicorn" panose="02000500000000000000" pitchFamily="2" charset="0"/>
              </a:rPr>
              <a:t>Dimana</a:t>
            </a:r>
            <a:r>
              <a:rPr lang="en-US" sz="2400" dirty="0" smtClean="0">
                <a:latin typeface="Dashing Unicorn" panose="02000500000000000000" pitchFamily="2" charset="0"/>
              </a:rPr>
              <a:t> </a:t>
            </a:r>
            <a:r>
              <a:rPr lang="en-US" sz="2400" dirty="0" err="1" smtClean="0">
                <a:latin typeface="Dashing Unicorn" panose="02000500000000000000" pitchFamily="2" charset="0"/>
              </a:rPr>
              <a:t>potensial</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a:t>
            </a:r>
            <a:r>
              <a:rPr lang="en-US" sz="2400" dirty="0" smtClean="0">
                <a:latin typeface="Dashing Unicorn" panose="02000500000000000000" pitchFamily="2" charset="0"/>
              </a:rPr>
              <a:t> yang </a:t>
            </a:r>
            <a:r>
              <a:rPr lang="en-US" sz="2400" dirty="0" err="1" smtClean="0">
                <a:latin typeface="Dashing Unicorn" panose="02000500000000000000" pitchFamily="2" charset="0"/>
              </a:rPr>
              <a:t>ada</a:t>
            </a:r>
            <a:r>
              <a:rPr lang="en-US" sz="2400" dirty="0" smtClean="0">
                <a:latin typeface="Dashing Unicorn" panose="02000500000000000000" pitchFamily="2" charset="0"/>
              </a:rPr>
              <a:t> </a:t>
            </a:r>
            <a:r>
              <a:rPr lang="en-US" sz="2400" dirty="0" err="1" smtClean="0">
                <a:latin typeface="Dashing Unicorn" panose="02000500000000000000" pitchFamily="2" charset="0"/>
              </a:rPr>
              <a:t>dari</a:t>
            </a:r>
            <a:r>
              <a:rPr lang="en-US" sz="2400" dirty="0" smtClean="0">
                <a:latin typeface="Dashing Unicorn" panose="02000500000000000000" pitchFamily="2" charset="0"/>
              </a:rPr>
              <a:t> </a:t>
            </a:r>
            <a:r>
              <a:rPr lang="en-US" sz="2400" dirty="0" err="1" smtClean="0">
                <a:latin typeface="Dashing Unicorn" panose="02000500000000000000" pitchFamily="2" charset="0"/>
              </a:rPr>
              <a:t>beberapa</a:t>
            </a:r>
            <a:r>
              <a:rPr lang="en-US" sz="2400" dirty="0" smtClean="0">
                <a:latin typeface="Dashing Unicorn" panose="02000500000000000000" pitchFamily="2" charset="0"/>
              </a:rPr>
              <a:t>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akan</a:t>
            </a:r>
            <a:r>
              <a:rPr lang="en-US" sz="2400" dirty="0" smtClean="0">
                <a:latin typeface="Dashing Unicorn" panose="02000500000000000000" pitchFamily="2" charset="0"/>
              </a:rPr>
              <a:t> </a:t>
            </a:r>
            <a:r>
              <a:rPr lang="en-US" sz="2400" dirty="0" err="1" smtClean="0">
                <a:latin typeface="Dashing Unicorn" panose="02000500000000000000" pitchFamily="2" charset="0"/>
              </a:rPr>
              <a:t>sama</a:t>
            </a:r>
            <a:r>
              <a:rPr lang="en-US" sz="2400" dirty="0" smtClean="0">
                <a:latin typeface="Dashing Unicorn" panose="02000500000000000000" pitchFamily="2" charset="0"/>
              </a:rPr>
              <a:t> </a:t>
            </a:r>
            <a:r>
              <a:rPr lang="en-US" sz="2400" dirty="0" err="1" smtClean="0">
                <a:latin typeface="Dashing Unicorn" panose="02000500000000000000" pitchFamily="2" charset="0"/>
              </a:rPr>
              <a:t>seperti</a:t>
            </a:r>
            <a:r>
              <a:rPr lang="en-US" sz="2400" dirty="0" smtClean="0">
                <a:latin typeface="Dashing Unicorn" panose="02000500000000000000" pitchFamily="2" charset="0"/>
              </a:rPr>
              <a:t> </a:t>
            </a:r>
            <a:r>
              <a:rPr lang="en-US" sz="2400" dirty="0" err="1" smtClean="0">
                <a:latin typeface="Dashing Unicorn" panose="02000500000000000000" pitchFamily="2" charset="0"/>
              </a:rPr>
              <a:t>jumlah</a:t>
            </a:r>
            <a:r>
              <a:rPr lang="en-US" sz="2400" dirty="0" smtClean="0">
                <a:latin typeface="Dashing Unicorn" panose="02000500000000000000" pitchFamily="2" charset="0"/>
              </a:rPr>
              <a:t> </a:t>
            </a:r>
            <a:r>
              <a:rPr lang="en-US" sz="2400" dirty="0" err="1" smtClean="0">
                <a:latin typeface="Dashing Unicorn" panose="02000500000000000000" pitchFamily="2" charset="0"/>
              </a:rPr>
              <a:t>aljabar</a:t>
            </a:r>
            <a:r>
              <a:rPr lang="en-US" sz="2400" dirty="0" smtClean="0">
                <a:latin typeface="Dashing Unicorn" panose="02000500000000000000" pitchFamily="2" charset="0"/>
              </a:rPr>
              <a:t> </a:t>
            </a:r>
            <a:r>
              <a:rPr lang="en-US" sz="2400" dirty="0" err="1" smtClean="0">
                <a:latin typeface="Dashing Unicorn" panose="02000500000000000000" pitchFamily="2" charset="0"/>
              </a:rPr>
              <a:t>potensial</a:t>
            </a:r>
            <a:r>
              <a:rPr lang="en-US" sz="2400" dirty="0" smtClean="0">
                <a:latin typeface="Dashing Unicorn" panose="02000500000000000000" pitchFamily="2" charset="0"/>
              </a:rPr>
              <a:t>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yang </a:t>
            </a:r>
            <a:r>
              <a:rPr lang="en-US" sz="2400" dirty="0" err="1" smtClean="0">
                <a:latin typeface="Dashing Unicorn" panose="02000500000000000000" pitchFamily="2" charset="0"/>
              </a:rPr>
              <a:t>ditimbulkan</a:t>
            </a:r>
            <a:r>
              <a:rPr lang="en-US" sz="2400" dirty="0" smtClean="0">
                <a:latin typeface="Dashing Unicorn" panose="02000500000000000000" pitchFamily="2" charset="0"/>
              </a:rPr>
              <a:t> </a:t>
            </a:r>
            <a:r>
              <a:rPr lang="en-US" sz="2400" dirty="0" err="1" smtClean="0">
                <a:latin typeface="Dashing Unicorn" panose="02000500000000000000" pitchFamily="2" charset="0"/>
              </a:rPr>
              <a:t>dari</a:t>
            </a:r>
            <a:r>
              <a:rPr lang="en-US" sz="2400" dirty="0" smtClean="0">
                <a:latin typeface="Dashing Unicorn" panose="02000500000000000000" pitchFamily="2" charset="0"/>
              </a:rPr>
              <a:t> </a:t>
            </a:r>
            <a:r>
              <a:rPr lang="en-US" sz="2400" dirty="0" err="1" smtClean="0">
                <a:latin typeface="Dashing Unicorn" panose="02000500000000000000" pitchFamily="2" charset="0"/>
              </a:rPr>
              <a:t>tiap</a:t>
            </a:r>
            <a:r>
              <a:rPr lang="en-US" sz="2400" dirty="0" smtClean="0">
                <a:latin typeface="Dashing Unicorn" panose="02000500000000000000" pitchFamily="2" charset="0"/>
              </a:rPr>
              <a:t>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Bila</a:t>
            </a:r>
            <a:r>
              <a:rPr lang="en-US" sz="2400" dirty="0" smtClean="0">
                <a:latin typeface="Dashing Unicorn" panose="02000500000000000000" pitchFamily="2" charset="0"/>
              </a:rPr>
              <a:t> </a:t>
            </a:r>
            <a:r>
              <a:rPr lang="en-US" sz="2400" dirty="0" err="1" smtClean="0">
                <a:latin typeface="Dashing Unicorn" panose="02000500000000000000" pitchFamily="2" charset="0"/>
              </a:rPr>
              <a:t>dua</a:t>
            </a:r>
            <a:r>
              <a:rPr lang="en-US" sz="2400" dirty="0" smtClean="0">
                <a:latin typeface="Dashing Unicorn" panose="02000500000000000000" pitchFamily="2" charset="0"/>
              </a:rPr>
              <a:t>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bertanda</a:t>
            </a:r>
            <a:r>
              <a:rPr lang="en-US" sz="2400" dirty="0" smtClean="0">
                <a:latin typeface="Dashing Unicorn" panose="02000500000000000000" pitchFamily="2" charset="0"/>
              </a:rPr>
              <a:t> </a:t>
            </a:r>
            <a:r>
              <a:rPr lang="en-US" sz="2400" dirty="0" err="1" smtClean="0">
                <a:latin typeface="Dashing Unicorn" panose="02000500000000000000" pitchFamily="2" charset="0"/>
              </a:rPr>
              <a:t>sama</a:t>
            </a:r>
            <a:r>
              <a:rPr lang="en-US" sz="2400" dirty="0" smtClean="0">
                <a:latin typeface="Dashing Unicorn" panose="02000500000000000000" pitchFamily="2" charset="0"/>
              </a:rPr>
              <a:t> </a:t>
            </a:r>
            <a:r>
              <a:rPr lang="en-US" sz="2400" dirty="0" err="1" smtClean="0">
                <a:latin typeface="Dashing Unicorn" panose="02000500000000000000" pitchFamily="2" charset="0"/>
              </a:rPr>
              <a:t>positif</a:t>
            </a:r>
            <a:r>
              <a:rPr lang="en-US" sz="2400" dirty="0" smtClean="0">
                <a:latin typeface="Dashing Unicorn" panose="02000500000000000000" pitchFamily="2" charset="0"/>
              </a:rPr>
              <a:t> </a:t>
            </a:r>
            <a:r>
              <a:rPr lang="en-US" sz="2400" dirty="0" err="1" smtClean="0">
                <a:latin typeface="Dashing Unicorn" panose="02000500000000000000" pitchFamily="2" charset="0"/>
              </a:rPr>
              <a:t>atau</a:t>
            </a:r>
            <a:r>
              <a:rPr lang="en-US" sz="2400" dirty="0" smtClean="0">
                <a:latin typeface="Dashing Unicorn" panose="02000500000000000000" pitchFamily="2" charset="0"/>
              </a:rPr>
              <a:t> </a:t>
            </a:r>
            <a:r>
              <a:rPr lang="en-US" sz="2400" dirty="0" err="1" smtClean="0">
                <a:latin typeface="Dashing Unicorn" panose="02000500000000000000" pitchFamily="2" charset="0"/>
              </a:rPr>
              <a:t>negatif</a:t>
            </a:r>
            <a:r>
              <a:rPr lang="en-US" sz="2400" dirty="0" smtClean="0">
                <a:latin typeface="Dashing Unicorn" panose="02000500000000000000" pitchFamily="2" charset="0"/>
              </a:rPr>
              <a:t>, </a:t>
            </a:r>
            <a:r>
              <a:rPr lang="en-US" sz="2400" dirty="0" err="1" smtClean="0">
                <a:latin typeface="Dashing Unicorn" panose="02000500000000000000" pitchFamily="2" charset="0"/>
              </a:rPr>
              <a:t>maka</a:t>
            </a:r>
            <a:r>
              <a:rPr lang="en-US" sz="2400" dirty="0" smtClean="0">
                <a:latin typeface="Dashing Unicorn" panose="02000500000000000000" pitchFamily="2" charset="0"/>
              </a:rPr>
              <a:t> </a:t>
            </a:r>
            <a:r>
              <a:rPr lang="en-US" sz="2400" dirty="0" err="1" smtClean="0">
                <a:latin typeface="Dashing Unicorn" panose="02000500000000000000" pitchFamily="2" charset="0"/>
              </a:rPr>
              <a:t>kedua</a:t>
            </a:r>
            <a:r>
              <a:rPr lang="en-US" sz="2400" dirty="0" smtClean="0">
                <a:latin typeface="Dashing Unicorn" panose="02000500000000000000" pitchFamily="2" charset="0"/>
              </a:rPr>
              <a:t>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akan</a:t>
            </a:r>
            <a:r>
              <a:rPr lang="en-US" sz="2400" dirty="0" smtClean="0">
                <a:latin typeface="Dashing Unicorn" panose="02000500000000000000" pitchFamily="2" charset="0"/>
              </a:rPr>
              <a:t> </a:t>
            </a:r>
            <a:r>
              <a:rPr lang="en-US" sz="2400" dirty="0" err="1" smtClean="0">
                <a:latin typeface="Dashing Unicorn" panose="02000500000000000000" pitchFamily="2" charset="0"/>
              </a:rPr>
              <a:t>saling</a:t>
            </a:r>
            <a:r>
              <a:rPr lang="en-US" sz="2400" dirty="0" smtClean="0">
                <a:latin typeface="Dashing Unicorn" panose="02000500000000000000" pitchFamily="2" charset="0"/>
              </a:rPr>
              <a:t> </a:t>
            </a:r>
            <a:r>
              <a:rPr lang="en-US" sz="2400" dirty="0" err="1" smtClean="0">
                <a:latin typeface="Dashing Unicorn" panose="02000500000000000000" pitchFamily="2" charset="0"/>
              </a:rPr>
              <a:t>tolak</a:t>
            </a:r>
            <a:r>
              <a:rPr lang="en-US" sz="2400" dirty="0" smtClean="0">
                <a:latin typeface="Dashing Unicorn" panose="02000500000000000000" pitchFamily="2" charset="0"/>
              </a:rPr>
              <a:t> </a:t>
            </a:r>
            <a:r>
              <a:rPr lang="en-US" sz="2400" dirty="0" err="1" smtClean="0">
                <a:latin typeface="Dashing Unicorn" panose="02000500000000000000" pitchFamily="2" charset="0"/>
              </a:rPr>
              <a:t>menolak</a:t>
            </a:r>
            <a:r>
              <a:rPr lang="en-US" sz="2400" dirty="0" smtClean="0">
                <a:latin typeface="Dashing Unicorn" panose="02000500000000000000" pitchFamily="2" charset="0"/>
              </a:rPr>
              <a:t> </a:t>
            </a:r>
            <a:r>
              <a:rPr lang="en-US" sz="2400" dirty="0" err="1" smtClean="0">
                <a:latin typeface="Dashing Unicorn" panose="02000500000000000000" pitchFamily="2" charset="0"/>
              </a:rPr>
              <a:t>atau</a:t>
            </a:r>
            <a:r>
              <a:rPr lang="en-US" sz="2400" dirty="0" smtClean="0">
                <a:latin typeface="Dashing Unicorn" panose="02000500000000000000" pitchFamily="2" charset="0"/>
              </a:rPr>
              <a:t> </a:t>
            </a:r>
            <a:r>
              <a:rPr lang="en-US" sz="2400" dirty="0" err="1" smtClean="0">
                <a:latin typeface="Dashing Unicorn" panose="02000500000000000000" pitchFamily="2" charset="0"/>
              </a:rPr>
              <a:t>saling</a:t>
            </a:r>
            <a:r>
              <a:rPr lang="en-US" sz="2400" dirty="0" smtClean="0">
                <a:latin typeface="Dashing Unicorn" panose="02000500000000000000" pitchFamily="2" charset="0"/>
              </a:rPr>
              <a:t> </a:t>
            </a:r>
            <a:r>
              <a:rPr lang="en-US" sz="2400" dirty="0" err="1" smtClean="0">
                <a:latin typeface="Dashing Unicorn" panose="02000500000000000000" pitchFamily="2" charset="0"/>
              </a:rPr>
              <a:t>menjauhi</a:t>
            </a:r>
            <a:r>
              <a:rPr lang="en-US" sz="2400" dirty="0" smtClean="0">
                <a:latin typeface="Dashing Unicorn" panose="02000500000000000000" pitchFamily="2" charset="0"/>
              </a:rPr>
              <a:t>. </a:t>
            </a:r>
            <a:endParaRPr lang="en-US" sz="2400" dirty="0">
              <a:latin typeface="Dashing Unicorn" panose="02000500000000000000" pitchFamily="2" charset="0"/>
            </a:endParaRPr>
          </a:p>
        </p:txBody>
      </p:sp>
      <p:pic>
        <p:nvPicPr>
          <p:cNvPr id="172" name="Picture 171">
            <a:extLst>
              <a:ext uri="{FF2B5EF4-FFF2-40B4-BE49-F238E27FC236}">
                <a16:creationId xmlns:a16="http://schemas.microsoft.com/office/drawing/2014/main" xmlns="" id="{451E2091-76EB-417D-A945-0759F16D0F0A}"/>
              </a:ext>
            </a:extLst>
          </p:cNvPr>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a:off x="10212779" y="4455899"/>
            <a:ext cx="1589301" cy="2225021"/>
          </a:xfrm>
          <a:prstGeom prst="rect">
            <a:avLst/>
          </a:prstGeom>
          <a:effectLst>
            <a:outerShdw blurRad="63500" sx="102000" sy="102000" algn="ctr" rotWithShape="0">
              <a:prstClr val="black">
                <a:alpha val="40000"/>
              </a:prstClr>
            </a:outerShdw>
          </a:effectLst>
        </p:spPr>
      </p:pic>
      <p:grpSp>
        <p:nvGrpSpPr>
          <p:cNvPr id="5" name="Group 19">
            <a:extLst>
              <a:ext uri="{FF2B5EF4-FFF2-40B4-BE49-F238E27FC236}">
                <a16:creationId xmlns:a16="http://schemas.microsoft.com/office/drawing/2014/main" xmlns="" id="{6C04B1D6-FDDB-47B7-9A97-DA5EEACD8CE2}"/>
              </a:ext>
            </a:extLst>
          </p:cNvPr>
          <p:cNvGrpSpPr/>
          <p:nvPr/>
        </p:nvGrpSpPr>
        <p:grpSpPr>
          <a:xfrm>
            <a:off x="10126741" y="3214711"/>
            <a:ext cx="1911927" cy="2782537"/>
            <a:chOff x="9426097" y="3582846"/>
            <a:chExt cx="1911927" cy="2782537"/>
          </a:xfrm>
        </p:grpSpPr>
        <p:grpSp>
          <p:nvGrpSpPr>
            <p:cNvPr id="6" name="Group 172">
              <a:extLst>
                <a:ext uri="{FF2B5EF4-FFF2-40B4-BE49-F238E27FC236}">
                  <a16:creationId xmlns:a16="http://schemas.microsoft.com/office/drawing/2014/main" xmlns="" id="{C1786783-817E-41DB-A20A-41711D6B1AC7}"/>
                </a:ext>
              </a:extLst>
            </p:cNvPr>
            <p:cNvGrpSpPr/>
            <p:nvPr/>
          </p:nvGrpSpPr>
          <p:grpSpPr>
            <a:xfrm>
              <a:off x="9426097" y="3582846"/>
              <a:ext cx="1911927" cy="2782537"/>
              <a:chOff x="3519055" y="1856509"/>
              <a:chExt cx="3103418" cy="4516582"/>
            </a:xfrm>
          </p:grpSpPr>
          <p:sp>
            <p:nvSpPr>
              <p:cNvPr id="174" name="Freeform: Shape 173">
                <a:extLst>
                  <a:ext uri="{FF2B5EF4-FFF2-40B4-BE49-F238E27FC236}">
                    <a16:creationId xmlns:a16="http://schemas.microsoft.com/office/drawing/2014/main" xmlns="" id="{D1478401-BCD4-4684-9DA8-582730DBE342}"/>
                  </a:ext>
                </a:extLst>
              </p:cNvPr>
              <p:cNvSpPr/>
              <p:nvPr/>
            </p:nvSpPr>
            <p:spPr>
              <a:xfrm>
                <a:off x="3519055" y="1856509"/>
                <a:ext cx="3103418" cy="4516582"/>
              </a:xfrm>
              <a:custGeom>
                <a:avLst/>
                <a:gdLst>
                  <a:gd name="connsiteX0" fmla="*/ 1551709 w 3103418"/>
                  <a:gd name="connsiteY0" fmla="*/ 249382 h 4516582"/>
                  <a:gd name="connsiteX1" fmla="*/ 1357744 w 3103418"/>
                  <a:gd name="connsiteY1" fmla="*/ 443347 h 4516582"/>
                  <a:gd name="connsiteX2" fmla="*/ 1551709 w 3103418"/>
                  <a:gd name="connsiteY2" fmla="*/ 637312 h 4516582"/>
                  <a:gd name="connsiteX3" fmla="*/ 1745674 w 3103418"/>
                  <a:gd name="connsiteY3" fmla="*/ 443347 h 4516582"/>
                  <a:gd name="connsiteX4" fmla="*/ 1551709 w 3103418"/>
                  <a:gd name="connsiteY4" fmla="*/ 249382 h 4516582"/>
                  <a:gd name="connsiteX5" fmla="*/ 764598 w 3103418"/>
                  <a:gd name="connsiteY5" fmla="*/ 0 h 4516582"/>
                  <a:gd name="connsiteX6" fmla="*/ 2338820 w 3103418"/>
                  <a:gd name="connsiteY6" fmla="*/ 0 h 4516582"/>
                  <a:gd name="connsiteX7" fmla="*/ 3103418 w 3103418"/>
                  <a:gd name="connsiteY7" fmla="*/ 748146 h 4516582"/>
                  <a:gd name="connsiteX8" fmla="*/ 3103418 w 3103418"/>
                  <a:gd name="connsiteY8" fmla="*/ 4516582 h 4516582"/>
                  <a:gd name="connsiteX9" fmla="*/ 0 w 3103418"/>
                  <a:gd name="connsiteY9" fmla="*/ 4516582 h 4516582"/>
                  <a:gd name="connsiteX10" fmla="*/ 0 w 3103418"/>
                  <a:gd name="connsiteY10" fmla="*/ 748146 h 451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3418" h="4516582">
                    <a:moveTo>
                      <a:pt x="1551709" y="249382"/>
                    </a:moveTo>
                    <a:cubicBezTo>
                      <a:pt x="1444585" y="249382"/>
                      <a:pt x="1357744" y="336223"/>
                      <a:pt x="1357744" y="443347"/>
                    </a:cubicBezTo>
                    <a:cubicBezTo>
                      <a:pt x="1357744" y="550471"/>
                      <a:pt x="1444585" y="637312"/>
                      <a:pt x="1551709" y="637312"/>
                    </a:cubicBezTo>
                    <a:cubicBezTo>
                      <a:pt x="1658833" y="637312"/>
                      <a:pt x="1745674" y="550471"/>
                      <a:pt x="1745674" y="443347"/>
                    </a:cubicBezTo>
                    <a:cubicBezTo>
                      <a:pt x="1745674" y="336223"/>
                      <a:pt x="1658833" y="249382"/>
                      <a:pt x="1551709" y="249382"/>
                    </a:cubicBezTo>
                    <a:close/>
                    <a:moveTo>
                      <a:pt x="764598" y="0"/>
                    </a:moveTo>
                    <a:lnTo>
                      <a:pt x="2338820" y="0"/>
                    </a:lnTo>
                    <a:lnTo>
                      <a:pt x="3103418" y="748146"/>
                    </a:lnTo>
                    <a:lnTo>
                      <a:pt x="3103418" y="4516582"/>
                    </a:lnTo>
                    <a:lnTo>
                      <a:pt x="0" y="4516582"/>
                    </a:lnTo>
                    <a:lnTo>
                      <a:pt x="0" y="748146"/>
                    </a:lnTo>
                    <a:close/>
                  </a:path>
                </a:pathLst>
              </a:cu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5" name="Freeform: Shape 174">
                <a:extLst>
                  <a:ext uri="{FF2B5EF4-FFF2-40B4-BE49-F238E27FC236}">
                    <a16:creationId xmlns:a16="http://schemas.microsoft.com/office/drawing/2014/main" xmlns="" id="{A1CA339F-0FBE-47A3-9023-69AE7FFC414D}"/>
                  </a:ext>
                </a:extLst>
              </p:cNvPr>
              <p:cNvSpPr/>
              <p:nvPr/>
            </p:nvSpPr>
            <p:spPr>
              <a:xfrm>
                <a:off x="3604732" y="1981200"/>
                <a:ext cx="2932064" cy="4267200"/>
              </a:xfrm>
              <a:custGeom>
                <a:avLst/>
                <a:gdLst>
                  <a:gd name="connsiteX0" fmla="*/ 764598 w 3103418"/>
                  <a:gd name="connsiteY0" fmla="*/ 0 h 4516582"/>
                  <a:gd name="connsiteX1" fmla="*/ 2338820 w 3103418"/>
                  <a:gd name="connsiteY1" fmla="*/ 0 h 4516582"/>
                  <a:gd name="connsiteX2" fmla="*/ 3103418 w 3103418"/>
                  <a:gd name="connsiteY2" fmla="*/ 748146 h 4516582"/>
                  <a:gd name="connsiteX3" fmla="*/ 3103418 w 3103418"/>
                  <a:gd name="connsiteY3" fmla="*/ 4516582 h 4516582"/>
                  <a:gd name="connsiteX4" fmla="*/ 0 w 3103418"/>
                  <a:gd name="connsiteY4" fmla="*/ 4516582 h 4516582"/>
                  <a:gd name="connsiteX5" fmla="*/ 0 w 3103418"/>
                  <a:gd name="connsiteY5" fmla="*/ 748146 h 451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3418" h="4516582">
                    <a:moveTo>
                      <a:pt x="764598" y="0"/>
                    </a:moveTo>
                    <a:lnTo>
                      <a:pt x="2338820" y="0"/>
                    </a:lnTo>
                    <a:lnTo>
                      <a:pt x="3103418" y="748146"/>
                    </a:lnTo>
                    <a:lnTo>
                      <a:pt x="3103418" y="4516582"/>
                    </a:lnTo>
                    <a:lnTo>
                      <a:pt x="0" y="4516582"/>
                    </a:lnTo>
                    <a:lnTo>
                      <a:pt x="0" y="748146"/>
                    </a:lnTo>
                    <a:close/>
                  </a:path>
                </a:pathLst>
              </a:custGeom>
              <a:noFill/>
              <a:ln w="19050">
                <a:solidFill>
                  <a:srgbClr val="B68B56"/>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7" name="Picture 16">
              <a:extLst>
                <a:ext uri="{FF2B5EF4-FFF2-40B4-BE49-F238E27FC236}">
                  <a16:creationId xmlns:a16="http://schemas.microsoft.com/office/drawing/2014/main" xmlns="" id="{9990760E-318D-4F71-9C76-61C3A0072F1F}"/>
                </a:ext>
              </a:extLst>
            </p:cNvPr>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9515679" y="4016644"/>
              <a:ext cx="1732762" cy="2309015"/>
            </a:xfrm>
            <a:prstGeom prst="rect">
              <a:avLst/>
            </a:prstGeom>
          </p:spPr>
        </p:pic>
      </p:grpSp>
      <p:pic>
        <p:nvPicPr>
          <p:cNvPr id="27" name="Picture 26">
            <a:extLst>
              <a:ext uri="{FF2B5EF4-FFF2-40B4-BE49-F238E27FC236}">
                <a16:creationId xmlns:a16="http://schemas.microsoft.com/office/drawing/2014/main" xmlns="" id="{4913B95F-0664-4CE3-B195-CA594B4F36F3}"/>
              </a:ext>
            </a:extLst>
          </p:cNvPr>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10968693" y="5351303"/>
            <a:ext cx="611919" cy="1213356"/>
          </a:xfrm>
          <a:prstGeom prst="rect">
            <a:avLst/>
          </a:prstGeom>
        </p:spPr>
      </p:pic>
      <p:pic>
        <p:nvPicPr>
          <p:cNvPr id="29" name="Picture 28">
            <a:extLst>
              <a:ext uri="{FF2B5EF4-FFF2-40B4-BE49-F238E27FC236}">
                <a16:creationId xmlns:a16="http://schemas.microsoft.com/office/drawing/2014/main" xmlns="" id="{66E4840F-4795-4E3F-81EA-AAFDDC5AAF2C}"/>
              </a:ext>
            </a:extLst>
          </p:cNvPr>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rot="20910801" flipH="1">
            <a:off x="533059" y="701476"/>
            <a:ext cx="473901" cy="939683"/>
          </a:xfrm>
          <a:prstGeom prst="rect">
            <a:avLst/>
          </a:prstGeom>
        </p:spPr>
      </p:pic>
      <p:pic>
        <p:nvPicPr>
          <p:cNvPr id="177" name="Picture 176">
            <a:extLst>
              <a:ext uri="{FF2B5EF4-FFF2-40B4-BE49-F238E27FC236}">
                <a16:creationId xmlns:a16="http://schemas.microsoft.com/office/drawing/2014/main" xmlns="" id="{920B27F4-BBA5-4BC1-9EFB-CD4B54C47979}"/>
              </a:ext>
            </a:extLst>
          </p:cNvPr>
          <p:cNvPicPr>
            <a:picLocks noChangeAspect="1"/>
          </p:cNvPicPr>
          <p:nvPr/>
        </p:nvPicPr>
        <p:blipFill>
          <a:blip r:embed="rId8" cstate="email">
            <a:extLst>
              <a:ext uri="{28A0092B-C50C-407E-A947-70E740481C1C}">
                <a14:useLocalDpi xmlns="" xmlns:a14="http://schemas.microsoft.com/office/drawing/2010/main"/>
              </a:ext>
            </a:extLst>
          </a:blip>
          <a:stretch>
            <a:fillRect/>
          </a:stretch>
        </p:blipFill>
        <p:spPr>
          <a:xfrm rot="261056" flipH="1">
            <a:off x="975432" y="727196"/>
            <a:ext cx="388052" cy="769456"/>
          </a:xfrm>
          <a:prstGeom prst="rect">
            <a:avLst/>
          </a:prstGeom>
        </p:spPr>
      </p:pic>
      <p:grpSp>
        <p:nvGrpSpPr>
          <p:cNvPr id="7" name="Group 20">
            <a:extLst>
              <a:ext uri="{FF2B5EF4-FFF2-40B4-BE49-F238E27FC236}">
                <a16:creationId xmlns:a16="http://schemas.microsoft.com/office/drawing/2014/main" xmlns="" id="{080DF56A-5C97-4CB3-A5C5-D1B4123227AF}"/>
              </a:ext>
            </a:extLst>
          </p:cNvPr>
          <p:cNvGrpSpPr/>
          <p:nvPr/>
        </p:nvGrpSpPr>
        <p:grpSpPr>
          <a:xfrm>
            <a:off x="154133" y="1202853"/>
            <a:ext cx="1911927" cy="2782537"/>
            <a:chOff x="854777" y="1072224"/>
            <a:chExt cx="1911927" cy="2782537"/>
          </a:xfrm>
        </p:grpSpPr>
        <p:grpSp>
          <p:nvGrpSpPr>
            <p:cNvPr id="8" name="Group 12">
              <a:extLst>
                <a:ext uri="{FF2B5EF4-FFF2-40B4-BE49-F238E27FC236}">
                  <a16:creationId xmlns:a16="http://schemas.microsoft.com/office/drawing/2014/main" xmlns="" id="{09A79836-A210-41BB-93BC-6EDE3A07910E}"/>
                </a:ext>
              </a:extLst>
            </p:cNvPr>
            <p:cNvGrpSpPr/>
            <p:nvPr/>
          </p:nvGrpSpPr>
          <p:grpSpPr>
            <a:xfrm>
              <a:off x="854777" y="1072224"/>
              <a:ext cx="1911927" cy="2782537"/>
              <a:chOff x="3519055" y="1856509"/>
              <a:chExt cx="3103418" cy="4516582"/>
            </a:xfrm>
          </p:grpSpPr>
          <p:sp>
            <p:nvSpPr>
              <p:cNvPr id="48" name="Freeform: Shape 47">
                <a:extLst>
                  <a:ext uri="{FF2B5EF4-FFF2-40B4-BE49-F238E27FC236}">
                    <a16:creationId xmlns:a16="http://schemas.microsoft.com/office/drawing/2014/main" xmlns="" id="{E153CBC1-AF6F-407F-AC32-A3AE20147A7B}"/>
                  </a:ext>
                </a:extLst>
              </p:cNvPr>
              <p:cNvSpPr/>
              <p:nvPr/>
            </p:nvSpPr>
            <p:spPr>
              <a:xfrm>
                <a:off x="3519055" y="1856509"/>
                <a:ext cx="3103418" cy="4516582"/>
              </a:xfrm>
              <a:custGeom>
                <a:avLst/>
                <a:gdLst>
                  <a:gd name="connsiteX0" fmla="*/ 1551709 w 3103418"/>
                  <a:gd name="connsiteY0" fmla="*/ 249382 h 4516582"/>
                  <a:gd name="connsiteX1" fmla="*/ 1357744 w 3103418"/>
                  <a:gd name="connsiteY1" fmla="*/ 443347 h 4516582"/>
                  <a:gd name="connsiteX2" fmla="*/ 1551709 w 3103418"/>
                  <a:gd name="connsiteY2" fmla="*/ 637312 h 4516582"/>
                  <a:gd name="connsiteX3" fmla="*/ 1745674 w 3103418"/>
                  <a:gd name="connsiteY3" fmla="*/ 443347 h 4516582"/>
                  <a:gd name="connsiteX4" fmla="*/ 1551709 w 3103418"/>
                  <a:gd name="connsiteY4" fmla="*/ 249382 h 4516582"/>
                  <a:gd name="connsiteX5" fmla="*/ 764598 w 3103418"/>
                  <a:gd name="connsiteY5" fmla="*/ 0 h 4516582"/>
                  <a:gd name="connsiteX6" fmla="*/ 2338820 w 3103418"/>
                  <a:gd name="connsiteY6" fmla="*/ 0 h 4516582"/>
                  <a:gd name="connsiteX7" fmla="*/ 3103418 w 3103418"/>
                  <a:gd name="connsiteY7" fmla="*/ 748146 h 4516582"/>
                  <a:gd name="connsiteX8" fmla="*/ 3103418 w 3103418"/>
                  <a:gd name="connsiteY8" fmla="*/ 4516582 h 4516582"/>
                  <a:gd name="connsiteX9" fmla="*/ 0 w 3103418"/>
                  <a:gd name="connsiteY9" fmla="*/ 4516582 h 4516582"/>
                  <a:gd name="connsiteX10" fmla="*/ 0 w 3103418"/>
                  <a:gd name="connsiteY10" fmla="*/ 748146 h 451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3418" h="4516582">
                    <a:moveTo>
                      <a:pt x="1551709" y="249382"/>
                    </a:moveTo>
                    <a:cubicBezTo>
                      <a:pt x="1444585" y="249382"/>
                      <a:pt x="1357744" y="336223"/>
                      <a:pt x="1357744" y="443347"/>
                    </a:cubicBezTo>
                    <a:cubicBezTo>
                      <a:pt x="1357744" y="550471"/>
                      <a:pt x="1444585" y="637312"/>
                      <a:pt x="1551709" y="637312"/>
                    </a:cubicBezTo>
                    <a:cubicBezTo>
                      <a:pt x="1658833" y="637312"/>
                      <a:pt x="1745674" y="550471"/>
                      <a:pt x="1745674" y="443347"/>
                    </a:cubicBezTo>
                    <a:cubicBezTo>
                      <a:pt x="1745674" y="336223"/>
                      <a:pt x="1658833" y="249382"/>
                      <a:pt x="1551709" y="249382"/>
                    </a:cubicBezTo>
                    <a:close/>
                    <a:moveTo>
                      <a:pt x="764598" y="0"/>
                    </a:moveTo>
                    <a:lnTo>
                      <a:pt x="2338820" y="0"/>
                    </a:lnTo>
                    <a:lnTo>
                      <a:pt x="3103418" y="748146"/>
                    </a:lnTo>
                    <a:lnTo>
                      <a:pt x="3103418" y="4516582"/>
                    </a:lnTo>
                    <a:lnTo>
                      <a:pt x="0" y="4516582"/>
                    </a:lnTo>
                    <a:lnTo>
                      <a:pt x="0" y="748146"/>
                    </a:lnTo>
                    <a:close/>
                  </a:path>
                </a:pathLst>
              </a:custGeom>
              <a:solidFill>
                <a:schemeClr val="accent4">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xmlns="" id="{93A2D3D1-2C45-4285-8C15-05F4EAA3C59D}"/>
                  </a:ext>
                </a:extLst>
              </p:cNvPr>
              <p:cNvSpPr/>
              <p:nvPr/>
            </p:nvSpPr>
            <p:spPr>
              <a:xfrm>
                <a:off x="3604732" y="1981200"/>
                <a:ext cx="2932064" cy="4267200"/>
              </a:xfrm>
              <a:custGeom>
                <a:avLst/>
                <a:gdLst>
                  <a:gd name="connsiteX0" fmla="*/ 764598 w 3103418"/>
                  <a:gd name="connsiteY0" fmla="*/ 0 h 4516582"/>
                  <a:gd name="connsiteX1" fmla="*/ 2338820 w 3103418"/>
                  <a:gd name="connsiteY1" fmla="*/ 0 h 4516582"/>
                  <a:gd name="connsiteX2" fmla="*/ 3103418 w 3103418"/>
                  <a:gd name="connsiteY2" fmla="*/ 748146 h 4516582"/>
                  <a:gd name="connsiteX3" fmla="*/ 3103418 w 3103418"/>
                  <a:gd name="connsiteY3" fmla="*/ 4516582 h 4516582"/>
                  <a:gd name="connsiteX4" fmla="*/ 0 w 3103418"/>
                  <a:gd name="connsiteY4" fmla="*/ 4516582 h 4516582"/>
                  <a:gd name="connsiteX5" fmla="*/ 0 w 3103418"/>
                  <a:gd name="connsiteY5" fmla="*/ 748146 h 451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3418" h="4516582">
                    <a:moveTo>
                      <a:pt x="764598" y="0"/>
                    </a:moveTo>
                    <a:lnTo>
                      <a:pt x="2338820" y="0"/>
                    </a:lnTo>
                    <a:lnTo>
                      <a:pt x="3103418" y="748146"/>
                    </a:lnTo>
                    <a:lnTo>
                      <a:pt x="3103418" y="4516582"/>
                    </a:lnTo>
                    <a:lnTo>
                      <a:pt x="0" y="4516582"/>
                    </a:lnTo>
                    <a:lnTo>
                      <a:pt x="0" y="748146"/>
                    </a:lnTo>
                    <a:close/>
                  </a:path>
                </a:pathLst>
              </a:custGeom>
              <a:noFill/>
              <a:ln w="19050">
                <a:solidFill>
                  <a:srgbClr val="B68B56"/>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9" name="Picture 18">
              <a:extLst>
                <a:ext uri="{FF2B5EF4-FFF2-40B4-BE49-F238E27FC236}">
                  <a16:creationId xmlns:a16="http://schemas.microsoft.com/office/drawing/2014/main" xmlns="" id="{54DE1EBC-935F-4B51-B789-542B94C80EFB}"/>
                </a:ext>
              </a:extLst>
            </p:cNvPr>
            <p:cNvPicPr>
              <a:picLocks noChangeAspect="1"/>
            </p:cNvPicPr>
            <p:nvPr/>
          </p:nvPicPr>
          <p:blipFill>
            <a:blip r:embed="rId9" cstate="email">
              <a:extLst>
                <a:ext uri="{28A0092B-C50C-407E-A947-70E740481C1C}">
                  <a14:useLocalDpi xmlns="" xmlns:a14="http://schemas.microsoft.com/office/drawing/2010/main"/>
                </a:ext>
              </a:extLst>
            </a:blip>
            <a:stretch>
              <a:fillRect/>
            </a:stretch>
          </p:blipFill>
          <p:spPr>
            <a:xfrm>
              <a:off x="1074654" y="1584428"/>
              <a:ext cx="1480627" cy="2073580"/>
            </a:xfrm>
            <a:prstGeom prst="rect">
              <a:avLst/>
            </a:prstGeom>
          </p:spPr>
        </p:pic>
      </p:grpSp>
      <p:grpSp>
        <p:nvGrpSpPr>
          <p:cNvPr id="9" name="Group 179">
            <a:extLst>
              <a:ext uri="{FF2B5EF4-FFF2-40B4-BE49-F238E27FC236}">
                <a16:creationId xmlns:a16="http://schemas.microsoft.com/office/drawing/2014/main" xmlns="" id="{FC371BF2-F0AF-4CA8-94BD-2BD3659399BB}"/>
              </a:ext>
            </a:extLst>
          </p:cNvPr>
          <p:cNvGrpSpPr/>
          <p:nvPr/>
        </p:nvGrpSpPr>
        <p:grpSpPr>
          <a:xfrm>
            <a:off x="7164373" y="164838"/>
            <a:ext cx="4745243" cy="1695078"/>
            <a:chOff x="6816898" y="206355"/>
            <a:chExt cx="4745243" cy="1695078"/>
          </a:xfrm>
        </p:grpSpPr>
        <p:cxnSp>
          <p:nvCxnSpPr>
            <p:cNvPr id="181" name="Straight Connector 180">
              <a:extLst>
                <a:ext uri="{FF2B5EF4-FFF2-40B4-BE49-F238E27FC236}">
                  <a16:creationId xmlns:a16="http://schemas.microsoft.com/office/drawing/2014/main" xmlns="" id="{3EA5B619-0D84-4111-93D2-198C944E6450}"/>
                </a:ext>
              </a:extLst>
            </p:cNvPr>
            <p:cNvCxnSpPr>
              <a:cxnSpLocks/>
            </p:cNvCxnSpPr>
            <p:nvPr/>
          </p:nvCxnSpPr>
          <p:spPr>
            <a:xfrm>
              <a:off x="6816898" y="377371"/>
              <a:ext cx="474524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xmlns="" id="{A138BD9D-2D1A-49F9-A8F2-B1233B15A0CC}"/>
                </a:ext>
              </a:extLst>
            </p:cNvPr>
            <p:cNvCxnSpPr>
              <a:cxnSpLocks/>
            </p:cNvCxnSpPr>
            <p:nvPr/>
          </p:nvCxnSpPr>
          <p:spPr>
            <a:xfrm>
              <a:off x="7605504" y="529771"/>
              <a:ext cx="3956637"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xmlns="" id="{EDD5A0A9-430F-4E3F-9D89-5BB9D8A1FDDF}"/>
                </a:ext>
              </a:extLst>
            </p:cNvPr>
            <p:cNvCxnSpPr>
              <a:cxnSpLocks/>
            </p:cNvCxnSpPr>
            <p:nvPr/>
          </p:nvCxnSpPr>
          <p:spPr>
            <a:xfrm>
              <a:off x="8394110" y="682171"/>
              <a:ext cx="3168031"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xmlns="" id="{CBA95EAC-AEEA-470B-9595-C51B2D27746A}"/>
                </a:ext>
              </a:extLst>
            </p:cNvPr>
            <p:cNvCxnSpPr>
              <a:cxnSpLocks/>
            </p:cNvCxnSpPr>
            <p:nvPr/>
          </p:nvCxnSpPr>
          <p:spPr>
            <a:xfrm>
              <a:off x="11358409" y="206355"/>
              <a:ext cx="0" cy="169507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xmlns="" id="{3CA43D9A-1667-4C50-A7EF-11178717BDE6}"/>
                </a:ext>
              </a:extLst>
            </p:cNvPr>
            <p:cNvCxnSpPr>
              <a:cxnSpLocks/>
            </p:cNvCxnSpPr>
            <p:nvPr/>
          </p:nvCxnSpPr>
          <p:spPr>
            <a:xfrm>
              <a:off x="11224109" y="206355"/>
              <a:ext cx="0" cy="140077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xmlns="" id="{CD1F81C9-0451-4D9F-B299-C5B55A07016F}"/>
                </a:ext>
              </a:extLst>
            </p:cNvPr>
            <p:cNvCxnSpPr>
              <a:cxnSpLocks/>
            </p:cNvCxnSpPr>
            <p:nvPr/>
          </p:nvCxnSpPr>
          <p:spPr>
            <a:xfrm>
              <a:off x="11089809" y="206355"/>
              <a:ext cx="0" cy="101284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4" name="TextBox 83">
            <a:extLst>
              <a:ext uri="{FF2B5EF4-FFF2-40B4-BE49-F238E27FC236}">
                <a16:creationId xmlns:a16="http://schemas.microsoft.com/office/drawing/2014/main" xmlns="" id="{D53ED4E1-1261-4BC9-B80F-9FDFAA06A823}"/>
              </a:ext>
            </a:extLst>
          </p:cNvPr>
          <p:cNvSpPr txBox="1"/>
          <p:nvPr/>
        </p:nvSpPr>
        <p:spPr>
          <a:xfrm>
            <a:off x="166256" y="4137681"/>
            <a:ext cx="9949541" cy="1938992"/>
          </a:xfrm>
          <a:prstGeom prst="rect">
            <a:avLst/>
          </a:prstGeom>
          <a:noFill/>
        </p:spPr>
        <p:txBody>
          <a:bodyPr wrap="square" rtlCol="0">
            <a:spAutoFit/>
          </a:bodyPr>
          <a:lstStyle/>
          <a:p>
            <a:pPr algn="ctr"/>
            <a:r>
              <a:rPr lang="en-US" sz="2000" dirty="0" err="1" smtClean="0">
                <a:latin typeface="Dashing Unicorn" panose="02000500000000000000" pitchFamily="2" charset="0"/>
              </a:rPr>
              <a:t>Dengan</a:t>
            </a:r>
            <a:r>
              <a:rPr lang="en-US" sz="2000" dirty="0" smtClean="0">
                <a:latin typeface="Dashing Unicorn" panose="02000500000000000000" pitchFamily="2" charset="0"/>
              </a:rPr>
              <a:t> </a:t>
            </a:r>
            <a:r>
              <a:rPr lang="en-US" sz="2000" dirty="0" err="1" smtClean="0">
                <a:latin typeface="Dashing Unicorn" panose="02000500000000000000" pitchFamily="2" charset="0"/>
              </a:rPr>
              <a:t>begitu</a:t>
            </a:r>
            <a:r>
              <a:rPr lang="en-US" sz="2000" dirty="0" smtClean="0">
                <a:latin typeface="Dashing Unicorn" panose="02000500000000000000" pitchFamily="2" charset="0"/>
              </a:rPr>
              <a:t>, </a:t>
            </a:r>
            <a:r>
              <a:rPr lang="en-US" sz="2000" dirty="0" err="1" smtClean="0">
                <a:latin typeface="Dashing Unicorn" panose="02000500000000000000" pitchFamily="2" charset="0"/>
              </a:rPr>
              <a:t>perubahan</a:t>
            </a:r>
            <a:r>
              <a:rPr lang="en-US" sz="2000" dirty="0" smtClean="0">
                <a:latin typeface="Dashing Unicorn" panose="02000500000000000000" pitchFamily="2" charset="0"/>
              </a:rPr>
              <a:t> </a:t>
            </a:r>
            <a:r>
              <a:rPr lang="en-US" sz="2000" dirty="0" err="1" smtClean="0">
                <a:latin typeface="Dashing Unicorn" panose="02000500000000000000" pitchFamily="2" charset="0"/>
              </a:rPr>
              <a:t>energi</a:t>
            </a:r>
            <a:r>
              <a:rPr lang="en-US" sz="2000" dirty="0" smtClean="0">
                <a:latin typeface="Dashing Unicorn" panose="02000500000000000000" pitchFamily="2" charset="0"/>
              </a:rPr>
              <a:t> </a:t>
            </a:r>
            <a:r>
              <a:rPr lang="en-US" sz="2000" dirty="0" err="1" smtClean="0">
                <a:latin typeface="Dashing Unicorn" panose="02000500000000000000" pitchFamily="2" charset="0"/>
              </a:rPr>
              <a:t>potensial</a:t>
            </a:r>
            <a:r>
              <a:rPr lang="en-US" sz="2000" dirty="0" smtClean="0">
                <a:latin typeface="Dashing Unicorn" panose="02000500000000000000" pitchFamily="2" charset="0"/>
              </a:rPr>
              <a:t> yang </a:t>
            </a:r>
            <a:r>
              <a:rPr lang="en-US" sz="2000" dirty="0" err="1" smtClean="0">
                <a:latin typeface="Dashing Unicorn" panose="02000500000000000000" pitchFamily="2" charset="0"/>
              </a:rPr>
              <a:t>bernilai</a:t>
            </a:r>
            <a:r>
              <a:rPr lang="en-US" sz="2000" dirty="0" smtClean="0">
                <a:latin typeface="Dashing Unicorn" panose="02000500000000000000" pitchFamily="2" charset="0"/>
              </a:rPr>
              <a:t> </a:t>
            </a:r>
            <a:r>
              <a:rPr lang="en-US" sz="2000" dirty="0" err="1" smtClean="0">
                <a:latin typeface="Dashing Unicorn" panose="02000500000000000000" pitchFamily="2" charset="0"/>
              </a:rPr>
              <a:t>positif</a:t>
            </a:r>
            <a:r>
              <a:rPr lang="en-US" sz="2000" dirty="0" smtClean="0">
                <a:latin typeface="Dashing Unicorn" panose="02000500000000000000" pitchFamily="2" charset="0"/>
              </a:rPr>
              <a:t> </a:t>
            </a:r>
            <a:r>
              <a:rPr lang="en-US" sz="2000" dirty="0" err="1" smtClean="0">
                <a:latin typeface="Dashing Unicorn" panose="02000500000000000000" pitchFamily="2" charset="0"/>
              </a:rPr>
              <a:t>akan</a:t>
            </a:r>
            <a:r>
              <a:rPr lang="en-US" sz="2000" dirty="0" smtClean="0">
                <a:latin typeface="Dashing Unicorn" panose="02000500000000000000" pitchFamily="2" charset="0"/>
              </a:rPr>
              <a:t> </a:t>
            </a:r>
            <a:r>
              <a:rPr lang="en-US" sz="2000" dirty="0" err="1" smtClean="0">
                <a:latin typeface="Dashing Unicorn" panose="02000500000000000000" pitchFamily="2" charset="0"/>
              </a:rPr>
              <a:t>bertambah</a:t>
            </a:r>
            <a:r>
              <a:rPr lang="en-US" sz="2000" dirty="0" smtClean="0">
                <a:latin typeface="Dashing Unicorn" panose="02000500000000000000" pitchFamily="2" charset="0"/>
              </a:rPr>
              <a:t>. Hal </a:t>
            </a:r>
            <a:r>
              <a:rPr lang="en-US" sz="2000" dirty="0" err="1" smtClean="0">
                <a:latin typeface="Dashing Unicorn" panose="02000500000000000000" pitchFamily="2" charset="0"/>
              </a:rPr>
              <a:t>ini</a:t>
            </a:r>
            <a:r>
              <a:rPr lang="en-US" sz="2000" dirty="0" smtClean="0">
                <a:latin typeface="Dashing Unicorn" panose="02000500000000000000" pitchFamily="2" charset="0"/>
              </a:rPr>
              <a:t> </a:t>
            </a:r>
            <a:r>
              <a:rPr lang="en-US" sz="2000" dirty="0" err="1" smtClean="0">
                <a:latin typeface="Dashing Unicorn" panose="02000500000000000000" pitchFamily="2" charset="0"/>
              </a:rPr>
              <a:t>sama</a:t>
            </a:r>
            <a:r>
              <a:rPr lang="en-US" sz="2000" dirty="0" smtClean="0">
                <a:latin typeface="Dashing Unicorn" panose="02000500000000000000" pitchFamily="2" charset="0"/>
              </a:rPr>
              <a:t> </a:t>
            </a:r>
            <a:r>
              <a:rPr lang="en-US" sz="2000" dirty="0" err="1" smtClean="0">
                <a:latin typeface="Dashing Unicorn" panose="02000500000000000000" pitchFamily="2" charset="0"/>
              </a:rPr>
              <a:t>menyerupai</a:t>
            </a:r>
            <a:r>
              <a:rPr lang="en-US" sz="2000" dirty="0" smtClean="0">
                <a:latin typeface="Dashing Unicorn" panose="02000500000000000000" pitchFamily="2" charset="0"/>
              </a:rPr>
              <a:t> </a:t>
            </a:r>
            <a:r>
              <a:rPr lang="en-US" sz="2000" dirty="0" err="1" smtClean="0">
                <a:latin typeface="Dashing Unicorn" panose="02000500000000000000" pitchFamily="2" charset="0"/>
              </a:rPr>
              <a:t>benda</a:t>
            </a:r>
            <a:r>
              <a:rPr lang="en-US" sz="2000" dirty="0" smtClean="0">
                <a:latin typeface="Dashing Unicorn" panose="02000500000000000000" pitchFamily="2" charset="0"/>
              </a:rPr>
              <a:t> </a:t>
            </a:r>
            <a:r>
              <a:rPr lang="en-US" sz="2000" dirty="0" err="1" smtClean="0">
                <a:latin typeface="Dashing Unicorn" panose="02000500000000000000" pitchFamily="2" charset="0"/>
              </a:rPr>
              <a:t>dengan</a:t>
            </a:r>
            <a:r>
              <a:rPr lang="en-US" sz="2000" dirty="0" smtClean="0">
                <a:latin typeface="Dashing Unicorn" panose="02000500000000000000" pitchFamily="2" charset="0"/>
              </a:rPr>
              <a:t> </a:t>
            </a:r>
            <a:r>
              <a:rPr lang="en-US" sz="2000" dirty="0" err="1" smtClean="0">
                <a:latin typeface="Dashing Unicorn" panose="02000500000000000000" pitchFamily="2" charset="0"/>
              </a:rPr>
              <a:t>massa</a:t>
            </a:r>
            <a:r>
              <a:rPr lang="en-US" sz="2000" dirty="0" smtClean="0">
                <a:latin typeface="Dashing Unicorn" panose="02000500000000000000" pitchFamily="2" charset="0"/>
              </a:rPr>
              <a:t> yang </a:t>
            </a:r>
            <a:r>
              <a:rPr lang="en-US" sz="2000" dirty="0" err="1" smtClean="0">
                <a:latin typeface="Dashing Unicorn" panose="02000500000000000000" pitchFamily="2" charset="0"/>
              </a:rPr>
              <a:t>bergerak</a:t>
            </a:r>
            <a:r>
              <a:rPr lang="en-US" sz="2000" dirty="0" smtClean="0">
                <a:latin typeface="Dashing Unicorn" panose="02000500000000000000" pitchFamily="2" charset="0"/>
              </a:rPr>
              <a:t> </a:t>
            </a:r>
            <a:r>
              <a:rPr lang="en-US" sz="2000" dirty="0" err="1" smtClean="0">
                <a:latin typeface="Dashing Unicorn" panose="02000500000000000000" pitchFamily="2" charset="0"/>
              </a:rPr>
              <a:t>ke</a:t>
            </a:r>
            <a:r>
              <a:rPr lang="en-US" sz="2000" dirty="0" smtClean="0">
                <a:latin typeface="Dashing Unicorn" panose="02000500000000000000" pitchFamily="2" charset="0"/>
              </a:rPr>
              <a:t> </a:t>
            </a:r>
            <a:r>
              <a:rPr lang="en-US" sz="2000" dirty="0" err="1" smtClean="0">
                <a:latin typeface="Dashing Unicorn" panose="02000500000000000000" pitchFamily="2" charset="0"/>
              </a:rPr>
              <a:t>atas</a:t>
            </a:r>
            <a:r>
              <a:rPr lang="en-US" sz="2000" dirty="0" smtClean="0">
                <a:latin typeface="Dashing Unicorn" panose="02000500000000000000" pitchFamily="2" charset="0"/>
              </a:rPr>
              <a:t> </a:t>
            </a:r>
            <a:r>
              <a:rPr lang="en-US" sz="2000" dirty="0" err="1" smtClean="0">
                <a:latin typeface="Dashing Unicorn" panose="02000500000000000000" pitchFamily="2" charset="0"/>
              </a:rPr>
              <a:t>menjauhi</a:t>
            </a:r>
            <a:r>
              <a:rPr lang="en-US" sz="2000" dirty="0" smtClean="0">
                <a:latin typeface="Dashing Unicorn" panose="02000500000000000000" pitchFamily="2" charset="0"/>
              </a:rPr>
              <a:t> </a:t>
            </a:r>
            <a:r>
              <a:rPr lang="en-US" sz="2000" dirty="0" err="1" smtClean="0">
                <a:latin typeface="Dashing Unicorn" panose="02000500000000000000" pitchFamily="2" charset="0"/>
              </a:rPr>
              <a:t>bumi</a:t>
            </a:r>
            <a:r>
              <a:rPr lang="en-US" sz="2000" dirty="0" smtClean="0">
                <a:latin typeface="Dashing Unicorn" panose="02000500000000000000" pitchFamily="2" charset="0"/>
              </a:rPr>
              <a:t>. </a:t>
            </a:r>
            <a:r>
              <a:rPr lang="en-US" sz="2000" dirty="0" err="1" smtClean="0">
                <a:latin typeface="Dashing Unicorn" panose="02000500000000000000" pitchFamily="2" charset="0"/>
              </a:rPr>
              <a:t>Dengan</a:t>
            </a:r>
            <a:r>
              <a:rPr lang="en-US" sz="2000" dirty="0" smtClean="0">
                <a:latin typeface="Dashing Unicorn" panose="02000500000000000000" pitchFamily="2" charset="0"/>
              </a:rPr>
              <a:t> </a:t>
            </a:r>
            <a:r>
              <a:rPr lang="en-US" sz="2000" dirty="0" err="1" smtClean="0">
                <a:latin typeface="Dashing Unicorn" panose="02000500000000000000" pitchFamily="2" charset="0"/>
              </a:rPr>
              <a:t>begitu</a:t>
            </a:r>
            <a:r>
              <a:rPr lang="en-US" sz="2000" dirty="0" smtClean="0">
                <a:latin typeface="Dashing Unicorn" panose="02000500000000000000" pitchFamily="2" charset="0"/>
              </a:rPr>
              <a:t>, </a:t>
            </a:r>
            <a:r>
              <a:rPr lang="en-US" sz="2000" dirty="0" err="1" smtClean="0">
                <a:latin typeface="Dashing Unicorn" panose="02000500000000000000" pitchFamily="2" charset="0"/>
              </a:rPr>
              <a:t>ketinggian</a:t>
            </a:r>
            <a:r>
              <a:rPr lang="en-US" sz="2000" dirty="0" smtClean="0">
                <a:latin typeface="Dashing Unicorn" panose="02000500000000000000" pitchFamily="2" charset="0"/>
              </a:rPr>
              <a:t> </a:t>
            </a:r>
            <a:r>
              <a:rPr lang="en-US" sz="2000" dirty="0" err="1" smtClean="0">
                <a:latin typeface="Dashing Unicorn" panose="02000500000000000000" pitchFamily="2" charset="0"/>
              </a:rPr>
              <a:t>serta</a:t>
            </a:r>
            <a:r>
              <a:rPr lang="en-US" sz="2000" dirty="0" smtClean="0">
                <a:latin typeface="Dashing Unicorn" panose="02000500000000000000" pitchFamily="2" charset="0"/>
              </a:rPr>
              <a:t> </a:t>
            </a:r>
            <a:r>
              <a:rPr lang="en-US" sz="2000" dirty="0" err="1" smtClean="0">
                <a:latin typeface="Dashing Unicorn" panose="02000500000000000000" pitchFamily="2" charset="0"/>
              </a:rPr>
              <a:t>energi</a:t>
            </a:r>
            <a:r>
              <a:rPr lang="en-US" sz="2000" dirty="0" smtClean="0">
                <a:latin typeface="Dashing Unicorn" panose="02000500000000000000" pitchFamily="2" charset="0"/>
              </a:rPr>
              <a:t> </a:t>
            </a:r>
            <a:r>
              <a:rPr lang="en-US" sz="2000" dirty="0" err="1" smtClean="0">
                <a:latin typeface="Dashing Unicorn" panose="02000500000000000000" pitchFamily="2" charset="0"/>
              </a:rPr>
              <a:t>potensial</a:t>
            </a:r>
            <a:r>
              <a:rPr lang="en-US" sz="2000" dirty="0" smtClean="0">
                <a:latin typeface="Dashing Unicorn" panose="02000500000000000000" pitchFamily="2" charset="0"/>
              </a:rPr>
              <a:t> </a:t>
            </a:r>
            <a:r>
              <a:rPr lang="en-US" sz="2000" dirty="0" err="1" smtClean="0">
                <a:latin typeface="Dashing Unicorn" panose="02000500000000000000" pitchFamily="2" charset="0"/>
              </a:rPr>
              <a:t>gravitasinya</a:t>
            </a:r>
            <a:r>
              <a:rPr lang="en-US" sz="2000" dirty="0" smtClean="0">
                <a:latin typeface="Dashing Unicorn" panose="02000500000000000000" pitchFamily="2" charset="0"/>
              </a:rPr>
              <a:t> </a:t>
            </a:r>
            <a:r>
              <a:rPr lang="en-US" sz="2000" dirty="0" err="1" smtClean="0">
                <a:latin typeface="Dashing Unicorn" panose="02000500000000000000" pitchFamily="2" charset="0"/>
              </a:rPr>
              <a:t>juga</a:t>
            </a:r>
            <a:r>
              <a:rPr lang="en-US" sz="2000" dirty="0" smtClean="0">
                <a:latin typeface="Dashing Unicorn" panose="02000500000000000000" pitchFamily="2" charset="0"/>
              </a:rPr>
              <a:t> </a:t>
            </a:r>
            <a:r>
              <a:rPr lang="en-US" sz="2000" dirty="0" err="1" smtClean="0">
                <a:latin typeface="Dashing Unicorn" panose="02000500000000000000" pitchFamily="2" charset="0"/>
              </a:rPr>
              <a:t>bertambah</a:t>
            </a:r>
            <a:r>
              <a:rPr lang="en-US" sz="2000" dirty="0" smtClean="0">
                <a:latin typeface="Dashing Unicorn" panose="02000500000000000000" pitchFamily="2" charset="0"/>
              </a:rPr>
              <a:t>. </a:t>
            </a:r>
            <a:r>
              <a:rPr lang="en-US" sz="2000" dirty="0" err="1" smtClean="0">
                <a:latin typeface="Dashing Unicorn" panose="02000500000000000000" pitchFamily="2" charset="0"/>
              </a:rPr>
              <a:t>Jika</a:t>
            </a:r>
            <a:r>
              <a:rPr lang="en-US" sz="2000" dirty="0" smtClean="0">
                <a:latin typeface="Dashing Unicorn" panose="02000500000000000000" pitchFamily="2" charset="0"/>
              </a:rPr>
              <a:t> </a:t>
            </a:r>
            <a:r>
              <a:rPr lang="en-US" sz="2000" dirty="0" err="1" smtClean="0">
                <a:latin typeface="Dashing Unicorn" panose="02000500000000000000" pitchFamily="2" charset="0"/>
              </a:rPr>
              <a:t>kedua</a:t>
            </a:r>
            <a:r>
              <a:rPr lang="en-US" sz="2000" dirty="0" smtClean="0">
                <a:latin typeface="Dashing Unicorn" panose="02000500000000000000" pitchFamily="2" charset="0"/>
              </a:rPr>
              <a:t> </a:t>
            </a:r>
            <a:r>
              <a:rPr lang="en-US" sz="2000" dirty="0" err="1" smtClean="0">
                <a:latin typeface="Dashing Unicorn" panose="02000500000000000000" pitchFamily="2" charset="0"/>
              </a:rPr>
              <a:t>muatan</a:t>
            </a:r>
            <a:r>
              <a:rPr lang="en-US" sz="2000" dirty="0" smtClean="0">
                <a:latin typeface="Dashing Unicorn" panose="02000500000000000000" pitchFamily="2" charset="0"/>
              </a:rPr>
              <a:t> </a:t>
            </a:r>
            <a:r>
              <a:rPr lang="en-US" sz="2000" dirty="0" err="1" smtClean="0">
                <a:latin typeface="Dashing Unicorn" panose="02000500000000000000" pitchFamily="2" charset="0"/>
              </a:rPr>
              <a:t>tidak</a:t>
            </a:r>
            <a:r>
              <a:rPr lang="en-US" sz="2000" dirty="0" smtClean="0">
                <a:latin typeface="Dashing Unicorn" panose="02000500000000000000" pitchFamily="2" charset="0"/>
              </a:rPr>
              <a:t> </a:t>
            </a:r>
            <a:r>
              <a:rPr lang="en-US" sz="2000" dirty="0" err="1" smtClean="0">
                <a:latin typeface="Dashing Unicorn" panose="02000500000000000000" pitchFamily="2" charset="0"/>
              </a:rPr>
              <a:t>sama</a:t>
            </a:r>
            <a:r>
              <a:rPr lang="en-US" sz="2000" dirty="0" smtClean="0">
                <a:latin typeface="Dashing Unicorn" panose="02000500000000000000" pitchFamily="2" charset="0"/>
              </a:rPr>
              <a:t>, </a:t>
            </a:r>
            <a:r>
              <a:rPr lang="en-US" sz="2000" dirty="0" err="1" smtClean="0">
                <a:latin typeface="Dashing Unicorn" panose="02000500000000000000" pitchFamily="2" charset="0"/>
              </a:rPr>
              <a:t>keduanya</a:t>
            </a:r>
            <a:r>
              <a:rPr lang="en-US" sz="2000" dirty="0" smtClean="0">
                <a:latin typeface="Dashing Unicorn" panose="02000500000000000000" pitchFamily="2" charset="0"/>
              </a:rPr>
              <a:t> </a:t>
            </a:r>
            <a:r>
              <a:rPr lang="en-US" sz="2000" dirty="0" err="1" smtClean="0">
                <a:latin typeface="Dashing Unicorn" panose="02000500000000000000" pitchFamily="2" charset="0"/>
              </a:rPr>
              <a:t>akan</a:t>
            </a:r>
            <a:r>
              <a:rPr lang="en-US" sz="2000" dirty="0" smtClean="0">
                <a:latin typeface="Dashing Unicorn" panose="02000500000000000000" pitchFamily="2" charset="0"/>
              </a:rPr>
              <a:t> </a:t>
            </a:r>
            <a:r>
              <a:rPr lang="en-US" sz="2000" dirty="0" err="1" smtClean="0">
                <a:latin typeface="Dashing Unicorn" panose="02000500000000000000" pitchFamily="2" charset="0"/>
              </a:rPr>
              <a:t>saling</a:t>
            </a:r>
            <a:r>
              <a:rPr lang="en-US" sz="2000" dirty="0" smtClean="0">
                <a:latin typeface="Dashing Unicorn" panose="02000500000000000000" pitchFamily="2" charset="0"/>
              </a:rPr>
              <a:t> </a:t>
            </a:r>
            <a:r>
              <a:rPr lang="en-US" sz="2000" dirty="0" err="1" smtClean="0">
                <a:latin typeface="Dashing Unicorn" panose="02000500000000000000" pitchFamily="2" charset="0"/>
              </a:rPr>
              <a:t>tarikmenarik</a:t>
            </a:r>
            <a:r>
              <a:rPr lang="en-US" sz="2000" dirty="0" smtClean="0">
                <a:latin typeface="Dashing Unicorn" panose="02000500000000000000" pitchFamily="2" charset="0"/>
              </a:rPr>
              <a:t> </a:t>
            </a:r>
            <a:r>
              <a:rPr lang="en-US" sz="2000" dirty="0" err="1" smtClean="0">
                <a:latin typeface="Dashing Unicorn" panose="02000500000000000000" pitchFamily="2" charset="0"/>
              </a:rPr>
              <a:t>atau</a:t>
            </a:r>
            <a:r>
              <a:rPr lang="en-US" sz="2000" dirty="0" smtClean="0">
                <a:latin typeface="Dashing Unicorn" panose="02000500000000000000" pitchFamily="2" charset="0"/>
              </a:rPr>
              <a:t> </a:t>
            </a:r>
            <a:r>
              <a:rPr lang="en-US" sz="2000" dirty="0" err="1" smtClean="0">
                <a:latin typeface="Dashing Unicorn" panose="02000500000000000000" pitchFamily="2" charset="0"/>
              </a:rPr>
              <a:t>saling</a:t>
            </a:r>
            <a:r>
              <a:rPr lang="en-US" sz="2000" dirty="0" smtClean="0">
                <a:latin typeface="Dashing Unicorn" panose="02000500000000000000" pitchFamily="2" charset="0"/>
              </a:rPr>
              <a:t> </a:t>
            </a:r>
            <a:r>
              <a:rPr lang="en-US" sz="2000" dirty="0" err="1" smtClean="0">
                <a:latin typeface="Dashing Unicorn" panose="02000500000000000000" pitchFamily="2" charset="0"/>
              </a:rPr>
              <a:t>mendekati</a:t>
            </a:r>
            <a:r>
              <a:rPr lang="en-US" sz="2000" dirty="0" smtClean="0">
                <a:latin typeface="Dashing Unicorn" panose="02000500000000000000" pitchFamily="2" charset="0"/>
              </a:rPr>
              <a:t>. </a:t>
            </a:r>
            <a:r>
              <a:rPr lang="en-US" sz="2000" dirty="0" err="1" smtClean="0">
                <a:latin typeface="Dashing Unicorn" panose="02000500000000000000" pitchFamily="2" charset="0"/>
              </a:rPr>
              <a:t>Dengan</a:t>
            </a:r>
            <a:r>
              <a:rPr lang="en-US" sz="2000" dirty="0" smtClean="0">
                <a:latin typeface="Dashing Unicorn" panose="02000500000000000000" pitchFamily="2" charset="0"/>
              </a:rPr>
              <a:t> </a:t>
            </a:r>
            <a:r>
              <a:rPr lang="en-US" sz="2000" dirty="0" err="1" smtClean="0">
                <a:latin typeface="Dashing Unicorn" panose="02000500000000000000" pitchFamily="2" charset="0"/>
              </a:rPr>
              <a:t>demikian</a:t>
            </a:r>
            <a:r>
              <a:rPr lang="en-US" sz="2000" dirty="0" smtClean="0">
                <a:latin typeface="Dashing Unicorn" panose="02000500000000000000" pitchFamily="2" charset="0"/>
              </a:rPr>
              <a:t>, </a:t>
            </a:r>
            <a:r>
              <a:rPr lang="en-US" sz="2000" dirty="0" err="1" smtClean="0">
                <a:latin typeface="Dashing Unicorn" panose="02000500000000000000" pitchFamily="2" charset="0"/>
              </a:rPr>
              <a:t>perubahan</a:t>
            </a:r>
            <a:r>
              <a:rPr lang="en-US" sz="2000" dirty="0" smtClean="0">
                <a:latin typeface="Dashing Unicorn" panose="02000500000000000000" pitchFamily="2" charset="0"/>
              </a:rPr>
              <a:t> </a:t>
            </a:r>
            <a:r>
              <a:rPr lang="en-US" sz="2000" dirty="0" err="1" smtClean="0">
                <a:latin typeface="Dashing Unicorn" panose="02000500000000000000" pitchFamily="2" charset="0"/>
              </a:rPr>
              <a:t>energi</a:t>
            </a:r>
            <a:r>
              <a:rPr lang="en-US" sz="2000" dirty="0" smtClean="0">
                <a:latin typeface="Dashing Unicorn" panose="02000500000000000000" pitchFamily="2" charset="0"/>
              </a:rPr>
              <a:t> </a:t>
            </a:r>
            <a:r>
              <a:rPr lang="en-US" sz="2000" dirty="0" err="1" smtClean="0">
                <a:latin typeface="Dashing Unicorn" panose="02000500000000000000" pitchFamily="2" charset="0"/>
              </a:rPr>
              <a:t>potensial</a:t>
            </a:r>
            <a:r>
              <a:rPr lang="en-US" sz="2000" dirty="0" smtClean="0">
                <a:latin typeface="Dashing Unicorn" panose="02000500000000000000" pitchFamily="2" charset="0"/>
              </a:rPr>
              <a:t> </a:t>
            </a:r>
            <a:r>
              <a:rPr lang="en-US" sz="2000" dirty="0" err="1" smtClean="0">
                <a:latin typeface="Dashing Unicorn" panose="02000500000000000000" pitchFamily="2" charset="0"/>
              </a:rPr>
              <a:t>listrik</a:t>
            </a:r>
            <a:r>
              <a:rPr lang="en-US" sz="2000" dirty="0" smtClean="0">
                <a:latin typeface="Dashing Unicorn" panose="02000500000000000000" pitchFamily="2" charset="0"/>
              </a:rPr>
              <a:t> </a:t>
            </a:r>
            <a:r>
              <a:rPr lang="en-US" sz="2000" dirty="0" err="1" smtClean="0">
                <a:latin typeface="Dashing Unicorn" panose="02000500000000000000" pitchFamily="2" charset="0"/>
              </a:rPr>
              <a:t>akan</a:t>
            </a:r>
            <a:r>
              <a:rPr lang="en-US" sz="2000" dirty="0" smtClean="0">
                <a:latin typeface="Dashing Unicorn" panose="02000500000000000000" pitchFamily="2" charset="0"/>
              </a:rPr>
              <a:t> </a:t>
            </a:r>
            <a:r>
              <a:rPr lang="en-US" sz="2000" dirty="0" err="1" smtClean="0">
                <a:latin typeface="Dashing Unicorn" panose="02000500000000000000" pitchFamily="2" charset="0"/>
              </a:rPr>
              <a:t>bernilai</a:t>
            </a:r>
            <a:r>
              <a:rPr lang="en-US" sz="2000" dirty="0" smtClean="0">
                <a:latin typeface="Dashing Unicorn" panose="02000500000000000000" pitchFamily="2" charset="0"/>
              </a:rPr>
              <a:t> </a:t>
            </a:r>
            <a:r>
              <a:rPr lang="en-US" sz="2000" dirty="0" err="1" smtClean="0">
                <a:latin typeface="Dashing Unicorn" panose="02000500000000000000" pitchFamily="2" charset="0"/>
              </a:rPr>
              <a:t>negatif</a:t>
            </a:r>
            <a:r>
              <a:rPr lang="en-US" sz="2000" dirty="0" smtClean="0">
                <a:latin typeface="Dashing Unicorn" panose="02000500000000000000" pitchFamily="2" charset="0"/>
              </a:rPr>
              <a:t> </a:t>
            </a:r>
            <a:r>
              <a:rPr lang="en-US" sz="2000" dirty="0" err="1" smtClean="0">
                <a:latin typeface="Dashing Unicorn" panose="02000500000000000000" pitchFamily="2" charset="0"/>
              </a:rPr>
              <a:t>atau</a:t>
            </a:r>
            <a:r>
              <a:rPr lang="en-US" sz="2000" dirty="0" smtClean="0">
                <a:latin typeface="Dashing Unicorn" panose="02000500000000000000" pitchFamily="2" charset="0"/>
              </a:rPr>
              <a:t> </a:t>
            </a:r>
            <a:r>
              <a:rPr lang="en-US" sz="2000" dirty="0" err="1" smtClean="0">
                <a:latin typeface="Dashing Unicorn" panose="02000500000000000000" pitchFamily="2" charset="0"/>
              </a:rPr>
              <a:t>berkurang</a:t>
            </a:r>
            <a:r>
              <a:rPr lang="en-US" sz="2000" dirty="0" smtClean="0">
                <a:latin typeface="Dashing Unicorn" panose="02000500000000000000" pitchFamily="2" charset="0"/>
              </a:rPr>
              <a:t>. Hal </a:t>
            </a:r>
            <a:r>
              <a:rPr lang="en-US" sz="2000" dirty="0" err="1" smtClean="0">
                <a:latin typeface="Dashing Unicorn" panose="02000500000000000000" pitchFamily="2" charset="0"/>
              </a:rPr>
              <a:t>ini</a:t>
            </a:r>
            <a:r>
              <a:rPr lang="en-US" sz="2000" dirty="0" smtClean="0">
                <a:latin typeface="Dashing Unicorn" panose="02000500000000000000" pitchFamily="2" charset="0"/>
              </a:rPr>
              <a:t> </a:t>
            </a:r>
            <a:r>
              <a:rPr lang="en-US" sz="2000" dirty="0" err="1" smtClean="0">
                <a:latin typeface="Dashing Unicorn" panose="02000500000000000000" pitchFamily="2" charset="0"/>
              </a:rPr>
              <a:t>sama</a:t>
            </a:r>
            <a:r>
              <a:rPr lang="en-US" sz="2000" dirty="0" smtClean="0">
                <a:latin typeface="Dashing Unicorn" panose="02000500000000000000" pitchFamily="2" charset="0"/>
              </a:rPr>
              <a:t> </a:t>
            </a:r>
            <a:r>
              <a:rPr lang="en-US" sz="2000" dirty="0" err="1" smtClean="0">
                <a:latin typeface="Dashing Unicorn" panose="02000500000000000000" pitchFamily="2" charset="0"/>
              </a:rPr>
              <a:t>dengan</a:t>
            </a:r>
            <a:r>
              <a:rPr lang="en-US" sz="2000" dirty="0" smtClean="0">
                <a:latin typeface="Dashing Unicorn" panose="02000500000000000000" pitchFamily="2" charset="0"/>
              </a:rPr>
              <a:t> </a:t>
            </a:r>
            <a:r>
              <a:rPr lang="en-US" sz="2000" dirty="0" err="1" smtClean="0">
                <a:latin typeface="Dashing Unicorn" panose="02000500000000000000" pitchFamily="2" charset="0"/>
              </a:rPr>
              <a:t>benda</a:t>
            </a:r>
            <a:r>
              <a:rPr lang="en-US" sz="2000" dirty="0" smtClean="0">
                <a:latin typeface="Dashing Unicorn" panose="02000500000000000000" pitchFamily="2" charset="0"/>
              </a:rPr>
              <a:t> yang </a:t>
            </a:r>
            <a:r>
              <a:rPr lang="en-US" sz="2000" dirty="0" err="1" smtClean="0">
                <a:latin typeface="Dashing Unicorn" panose="02000500000000000000" pitchFamily="2" charset="0"/>
              </a:rPr>
              <a:t>massanya</a:t>
            </a:r>
            <a:r>
              <a:rPr lang="en-US" sz="2000" dirty="0" smtClean="0">
                <a:latin typeface="Dashing Unicorn" panose="02000500000000000000" pitchFamily="2" charset="0"/>
              </a:rPr>
              <a:t> </a:t>
            </a:r>
            <a:r>
              <a:rPr lang="en-US" sz="2000" dirty="0" err="1" smtClean="0">
                <a:latin typeface="Dashing Unicorn" panose="02000500000000000000" pitchFamily="2" charset="0"/>
              </a:rPr>
              <a:t>bergerak</a:t>
            </a:r>
            <a:r>
              <a:rPr lang="en-US" sz="2000" dirty="0" smtClean="0">
                <a:latin typeface="Dashing Unicorn" panose="02000500000000000000" pitchFamily="2" charset="0"/>
              </a:rPr>
              <a:t> </a:t>
            </a:r>
            <a:r>
              <a:rPr lang="en-US" sz="2000" dirty="0" err="1" smtClean="0">
                <a:latin typeface="Dashing Unicorn" panose="02000500000000000000" pitchFamily="2" charset="0"/>
              </a:rPr>
              <a:t>ke</a:t>
            </a:r>
            <a:r>
              <a:rPr lang="en-US" sz="2000" dirty="0" smtClean="0">
                <a:latin typeface="Dashing Unicorn" panose="02000500000000000000" pitchFamily="2" charset="0"/>
              </a:rPr>
              <a:t> </a:t>
            </a:r>
            <a:r>
              <a:rPr lang="en-US" sz="2000" dirty="0" err="1" smtClean="0">
                <a:latin typeface="Dashing Unicorn" panose="02000500000000000000" pitchFamily="2" charset="0"/>
              </a:rPr>
              <a:t>bawah</a:t>
            </a:r>
            <a:r>
              <a:rPr lang="en-US" sz="2000" dirty="0" smtClean="0">
                <a:latin typeface="Dashing Unicorn" panose="02000500000000000000" pitchFamily="2" charset="0"/>
              </a:rPr>
              <a:t> </a:t>
            </a:r>
            <a:r>
              <a:rPr lang="en-US" sz="2000" dirty="0" err="1" smtClean="0">
                <a:latin typeface="Dashing Unicorn" panose="02000500000000000000" pitchFamily="2" charset="0"/>
              </a:rPr>
              <a:t>mendekati</a:t>
            </a:r>
            <a:r>
              <a:rPr lang="en-US" sz="2000" dirty="0" smtClean="0">
                <a:latin typeface="Dashing Unicorn" panose="02000500000000000000" pitchFamily="2" charset="0"/>
              </a:rPr>
              <a:t> </a:t>
            </a:r>
            <a:r>
              <a:rPr lang="en-US" sz="2000" dirty="0" err="1" smtClean="0">
                <a:latin typeface="Dashing Unicorn" panose="02000500000000000000" pitchFamily="2" charset="0"/>
              </a:rPr>
              <a:t>bumi</a:t>
            </a:r>
            <a:r>
              <a:rPr lang="en-US" sz="2000" dirty="0" smtClean="0">
                <a:latin typeface="Dashing Unicorn" panose="02000500000000000000" pitchFamily="2" charset="0"/>
              </a:rPr>
              <a:t>. </a:t>
            </a:r>
            <a:r>
              <a:rPr lang="en-US" sz="2000" dirty="0" err="1" smtClean="0">
                <a:latin typeface="Dashing Unicorn" panose="02000500000000000000" pitchFamily="2" charset="0"/>
              </a:rPr>
              <a:t>Dimana</a:t>
            </a:r>
            <a:r>
              <a:rPr lang="en-US" sz="2000" dirty="0" smtClean="0">
                <a:latin typeface="Dashing Unicorn" panose="02000500000000000000" pitchFamily="2" charset="0"/>
              </a:rPr>
              <a:t> </a:t>
            </a:r>
            <a:r>
              <a:rPr lang="en-US" sz="2000" dirty="0" err="1" smtClean="0">
                <a:latin typeface="Dashing Unicorn" panose="02000500000000000000" pitchFamily="2" charset="0"/>
              </a:rPr>
              <a:t>nilai</a:t>
            </a:r>
            <a:r>
              <a:rPr lang="en-US" sz="2000" dirty="0" smtClean="0">
                <a:latin typeface="Dashing Unicorn" panose="02000500000000000000" pitchFamily="2" charset="0"/>
              </a:rPr>
              <a:t> </a:t>
            </a:r>
            <a:r>
              <a:rPr lang="en-US" sz="2000" dirty="0" err="1" smtClean="0">
                <a:latin typeface="Dashing Unicorn" panose="02000500000000000000" pitchFamily="2" charset="0"/>
              </a:rPr>
              <a:t>gravitasinya</a:t>
            </a:r>
            <a:r>
              <a:rPr lang="en-US" sz="2000" dirty="0" smtClean="0">
                <a:latin typeface="Dashing Unicorn" panose="02000500000000000000" pitchFamily="2" charset="0"/>
              </a:rPr>
              <a:t> </a:t>
            </a:r>
            <a:r>
              <a:rPr lang="en-US" sz="2000" dirty="0" err="1" smtClean="0">
                <a:latin typeface="Dashing Unicorn" panose="02000500000000000000" pitchFamily="2" charset="0"/>
              </a:rPr>
              <a:t>akan</a:t>
            </a:r>
            <a:r>
              <a:rPr lang="en-US" sz="2000" dirty="0" smtClean="0">
                <a:latin typeface="Dashing Unicorn" panose="02000500000000000000" pitchFamily="2" charset="0"/>
              </a:rPr>
              <a:t> </a:t>
            </a:r>
            <a:r>
              <a:rPr lang="en-US" sz="2000" dirty="0" err="1" smtClean="0">
                <a:latin typeface="Dashing Unicorn" panose="02000500000000000000" pitchFamily="2" charset="0"/>
              </a:rPr>
              <a:t>berkurang</a:t>
            </a:r>
            <a:r>
              <a:rPr lang="en-US" sz="2000" dirty="0" smtClean="0">
                <a:latin typeface="Dashing Unicorn" panose="02000500000000000000" pitchFamily="2" charset="0"/>
              </a:rPr>
              <a:t>.</a:t>
            </a:r>
            <a:endParaRPr lang="en-US" sz="2000" dirty="0">
              <a:latin typeface="Dashing Unicorn" panose="02000500000000000000" pitchFamily="2" charset="0"/>
            </a:endParaRPr>
          </a:p>
        </p:txBody>
      </p:sp>
    </p:spTree>
    <p:extLst>
      <p:ext uri="{BB962C8B-B14F-4D97-AF65-F5344CB8AC3E}">
        <p14:creationId xmlns="" xmlns:p14="http://schemas.microsoft.com/office/powerpoint/2010/main" val="1156114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3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accel="30000" fill="hold"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accel="30000" fill="hold" nodeType="withEffect">
                                  <p:stCondLst>
                                    <p:cond delay="500"/>
                                  </p:stCondLst>
                                  <p:childTnLst>
                                    <p:set>
                                      <p:cBhvr>
                                        <p:cTn id="14" dur="1" fill="hold">
                                          <p:stCondLst>
                                            <p:cond delay="0"/>
                                          </p:stCondLst>
                                        </p:cTn>
                                        <p:tgtEl>
                                          <p:spTgt spid="172"/>
                                        </p:tgtEl>
                                        <p:attrNameLst>
                                          <p:attrName>style.visibility</p:attrName>
                                        </p:attrNameLst>
                                      </p:cBhvr>
                                      <p:to>
                                        <p:strVal val="visible"/>
                                      </p:to>
                                    </p:set>
                                    <p:anim calcmode="lin" valueType="num">
                                      <p:cBhvr additive="base">
                                        <p:cTn id="15" dur="1000" fill="hold"/>
                                        <p:tgtEl>
                                          <p:spTgt spid="172"/>
                                        </p:tgtEl>
                                        <p:attrNameLst>
                                          <p:attrName>ppt_x</p:attrName>
                                        </p:attrNameLst>
                                      </p:cBhvr>
                                      <p:tavLst>
                                        <p:tav tm="0">
                                          <p:val>
                                            <p:strVal val="#ppt_x"/>
                                          </p:val>
                                        </p:tav>
                                        <p:tav tm="100000">
                                          <p:val>
                                            <p:strVal val="#ppt_x"/>
                                          </p:val>
                                        </p:tav>
                                      </p:tavLst>
                                    </p:anim>
                                    <p:anim calcmode="lin" valueType="num">
                                      <p:cBhvr additive="base">
                                        <p:cTn id="16" dur="1000" fill="hold"/>
                                        <p:tgtEl>
                                          <p:spTgt spid="172"/>
                                        </p:tgtEl>
                                        <p:attrNameLst>
                                          <p:attrName>ppt_y</p:attrName>
                                        </p:attrNameLst>
                                      </p:cBhvr>
                                      <p:tavLst>
                                        <p:tav tm="0">
                                          <p:val>
                                            <p:strVal val="1+#ppt_h/2"/>
                                          </p:val>
                                        </p:tav>
                                        <p:tav tm="100000">
                                          <p:val>
                                            <p:strVal val="#ppt_y"/>
                                          </p:val>
                                        </p:tav>
                                      </p:tavLst>
                                    </p:anim>
                                  </p:childTnLst>
                                </p:cTn>
                              </p:par>
                              <p:par>
                                <p:cTn id="17" presetID="2" presetClass="entr" presetSubtype="4" accel="30000" fill="hold" nodeType="withEffect">
                                  <p:stCondLst>
                                    <p:cond delay="7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1750"/>
                            </p:stCondLst>
                            <p:childTnLst>
                              <p:par>
                                <p:cTn id="22" presetID="17"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ppt_x</p:attrName>
                                        </p:attrNameLst>
                                      </p:cBhvr>
                                      <p:tavLst>
                                        <p:tav tm="0">
                                          <p:val>
                                            <p:strVal val="#ppt_x-#ppt_w/2"/>
                                          </p:val>
                                        </p:tav>
                                        <p:tav tm="100000">
                                          <p:val>
                                            <p:strVal val="#ppt_x"/>
                                          </p:val>
                                        </p:tav>
                                      </p:tavLst>
                                    </p:anim>
                                    <p:anim calcmode="lin" valueType="num">
                                      <p:cBhvr>
                                        <p:cTn id="25" dur="500" fill="hold"/>
                                        <p:tgtEl>
                                          <p:spTgt spid="2"/>
                                        </p:tgtEl>
                                        <p:attrNameLst>
                                          <p:attrName>ppt_y</p:attrName>
                                        </p:attrNameLst>
                                      </p:cBhvr>
                                      <p:tavLst>
                                        <p:tav tm="0">
                                          <p:val>
                                            <p:strVal val="#ppt_y"/>
                                          </p:val>
                                        </p:tav>
                                        <p:tav tm="100000">
                                          <p:val>
                                            <p:strVal val="#ppt_y"/>
                                          </p:val>
                                        </p:tav>
                                      </p:tavLst>
                                    </p:anim>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strVal val="#ppt_h"/>
                                          </p:val>
                                        </p:tav>
                                        <p:tav tm="100000">
                                          <p:val>
                                            <p:strVal val="#ppt_h"/>
                                          </p:val>
                                        </p:tav>
                                      </p:tavLst>
                                    </p:anim>
                                  </p:childTnLst>
                                </p:cTn>
                              </p:par>
                            </p:childTnLst>
                          </p:cTn>
                        </p:par>
                        <p:par>
                          <p:cTn id="28" fill="hold">
                            <p:stCondLst>
                              <p:cond delay="2250"/>
                            </p:stCondLst>
                            <p:childTnLst>
                              <p:par>
                                <p:cTn id="29" presetID="53" presetClass="entr" presetSubtype="16" fill="hold" grpId="0" nodeType="afterEffect">
                                  <p:stCondLst>
                                    <p:cond delay="0"/>
                                  </p:stCondLst>
                                  <p:iterate type="lt">
                                    <p:tmPct val="1000"/>
                                  </p:iterate>
                                  <p:childTnLst>
                                    <p:set>
                                      <p:cBhvr>
                                        <p:cTn id="30" dur="1" fill="hold">
                                          <p:stCondLst>
                                            <p:cond delay="0"/>
                                          </p:stCondLst>
                                        </p:cTn>
                                        <p:tgtEl>
                                          <p:spTgt spid="106"/>
                                        </p:tgtEl>
                                        <p:attrNameLst>
                                          <p:attrName>style.visibility</p:attrName>
                                        </p:attrNameLst>
                                      </p:cBhvr>
                                      <p:to>
                                        <p:strVal val="visible"/>
                                      </p:to>
                                    </p:set>
                                    <p:anim calcmode="lin" valueType="num">
                                      <p:cBhvr>
                                        <p:cTn id="31" dur="500" fill="hold"/>
                                        <p:tgtEl>
                                          <p:spTgt spid="106"/>
                                        </p:tgtEl>
                                        <p:attrNameLst>
                                          <p:attrName>ppt_w</p:attrName>
                                        </p:attrNameLst>
                                      </p:cBhvr>
                                      <p:tavLst>
                                        <p:tav tm="0">
                                          <p:val>
                                            <p:fltVal val="0"/>
                                          </p:val>
                                        </p:tav>
                                        <p:tav tm="100000">
                                          <p:val>
                                            <p:strVal val="#ppt_w"/>
                                          </p:val>
                                        </p:tav>
                                      </p:tavLst>
                                    </p:anim>
                                    <p:anim calcmode="lin" valueType="num">
                                      <p:cBhvr>
                                        <p:cTn id="32" dur="500" fill="hold"/>
                                        <p:tgtEl>
                                          <p:spTgt spid="106"/>
                                        </p:tgtEl>
                                        <p:attrNameLst>
                                          <p:attrName>ppt_h</p:attrName>
                                        </p:attrNameLst>
                                      </p:cBhvr>
                                      <p:tavLst>
                                        <p:tav tm="0">
                                          <p:val>
                                            <p:fltVal val="0"/>
                                          </p:val>
                                        </p:tav>
                                        <p:tav tm="100000">
                                          <p:val>
                                            <p:strVal val="#ppt_h"/>
                                          </p:val>
                                        </p:tav>
                                      </p:tavLst>
                                    </p:anim>
                                    <p:animEffect transition="in" filter="fade">
                                      <p:cBhvr>
                                        <p:cTn id="33" dur="500"/>
                                        <p:tgtEl>
                                          <p:spTgt spid="106"/>
                                        </p:tgtEl>
                                      </p:cBhvr>
                                    </p:animEffect>
                                  </p:childTnLst>
                                </p:cTn>
                              </p:par>
                            </p:childTnLst>
                          </p:cTn>
                        </p:par>
                        <p:par>
                          <p:cTn id="34" fill="hold">
                            <p:stCondLst>
                              <p:cond delay="4715"/>
                            </p:stCondLst>
                            <p:childTnLst>
                              <p:par>
                                <p:cTn id="35" presetID="22" presetClass="entr" presetSubtype="4"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par>
                                <p:cTn id="38" presetID="22" presetClass="entr" presetSubtype="4" fill="hold" nodeType="withEffect">
                                  <p:stCondLst>
                                    <p:cond delay="0"/>
                                  </p:stCondLst>
                                  <p:childTnLst>
                                    <p:set>
                                      <p:cBhvr>
                                        <p:cTn id="39" dur="1" fill="hold">
                                          <p:stCondLst>
                                            <p:cond delay="0"/>
                                          </p:stCondLst>
                                        </p:cTn>
                                        <p:tgtEl>
                                          <p:spTgt spid="177"/>
                                        </p:tgtEl>
                                        <p:attrNameLst>
                                          <p:attrName>style.visibility</p:attrName>
                                        </p:attrNameLst>
                                      </p:cBhvr>
                                      <p:to>
                                        <p:strVal val="visible"/>
                                      </p:to>
                                    </p:set>
                                    <p:animEffect transition="in" filter="wipe(down)">
                                      <p:cBhvr>
                                        <p:cTn id="40" dur="500"/>
                                        <p:tgtEl>
                                          <p:spTgt spid="177"/>
                                        </p:tgtEl>
                                      </p:cBhvr>
                                    </p:animEffect>
                                  </p:childTnLst>
                                </p:cTn>
                              </p:par>
                              <p:par>
                                <p:cTn id="41" presetID="22" presetClass="entr" presetSubtype="4"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00"/>
                                        <p:tgtEl>
                                          <p:spTgt spid="29"/>
                                        </p:tgtEl>
                                      </p:cBhvr>
                                    </p:animEffect>
                                  </p:childTnLst>
                                </p:cTn>
                              </p:par>
                            </p:childTnLst>
                          </p:cTn>
                        </p:par>
                        <p:par>
                          <p:cTn id="44" fill="hold">
                            <p:stCondLst>
                              <p:cond delay="5215"/>
                            </p:stCondLst>
                            <p:childTnLst>
                              <p:par>
                                <p:cTn id="45" presetID="2"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1+#ppt_w/2"/>
                                          </p:val>
                                        </p:tav>
                                        <p:tav tm="100000">
                                          <p:val>
                                            <p:strVal val="#ppt_x"/>
                                          </p:val>
                                        </p:tav>
                                      </p:tavLst>
                                    </p:anim>
                                    <p:anim calcmode="lin" valueType="num">
                                      <p:cBhvr additive="base">
                                        <p:cTn id="48" dur="500" fill="hold"/>
                                        <p:tgtEl>
                                          <p:spTgt spid="9"/>
                                        </p:tgtEl>
                                        <p:attrNameLst>
                                          <p:attrName>ppt_y</p:attrName>
                                        </p:attrNameLst>
                                      </p:cBhvr>
                                      <p:tavLst>
                                        <p:tav tm="0">
                                          <p:val>
                                            <p:strVal val="0-#ppt_h/2"/>
                                          </p:val>
                                        </p:tav>
                                        <p:tav tm="100000">
                                          <p:val>
                                            <p:strVal val="#ppt_y"/>
                                          </p:val>
                                        </p:tav>
                                      </p:tavLst>
                                    </p:anim>
                                  </p:childTnLst>
                                </p:cTn>
                              </p:par>
                            </p:childTnLst>
                          </p:cTn>
                        </p:par>
                        <p:par>
                          <p:cTn id="49" fill="hold">
                            <p:stCondLst>
                              <p:cond delay="5715"/>
                            </p:stCondLst>
                            <p:childTnLst>
                              <p:par>
                                <p:cTn id="50" presetID="53" presetClass="entr" presetSubtype="16" fill="hold" grpId="0" nodeType="afterEffect">
                                  <p:stCondLst>
                                    <p:cond delay="0"/>
                                  </p:stCondLst>
                                  <p:iterate type="lt">
                                    <p:tmPct val="1000"/>
                                  </p:iterate>
                                  <p:childTnLst>
                                    <p:set>
                                      <p:cBhvr>
                                        <p:cTn id="51" dur="1" fill="hold">
                                          <p:stCondLst>
                                            <p:cond delay="0"/>
                                          </p:stCondLst>
                                        </p:cTn>
                                        <p:tgtEl>
                                          <p:spTgt spid="84"/>
                                        </p:tgtEl>
                                        <p:attrNameLst>
                                          <p:attrName>style.visibility</p:attrName>
                                        </p:attrNameLst>
                                      </p:cBhvr>
                                      <p:to>
                                        <p:strVal val="visible"/>
                                      </p:to>
                                    </p:set>
                                    <p:anim calcmode="lin" valueType="num">
                                      <p:cBhvr>
                                        <p:cTn id="52" dur="500" fill="hold"/>
                                        <p:tgtEl>
                                          <p:spTgt spid="84"/>
                                        </p:tgtEl>
                                        <p:attrNameLst>
                                          <p:attrName>ppt_w</p:attrName>
                                        </p:attrNameLst>
                                      </p:cBhvr>
                                      <p:tavLst>
                                        <p:tav tm="0">
                                          <p:val>
                                            <p:fltVal val="0"/>
                                          </p:val>
                                        </p:tav>
                                        <p:tav tm="100000">
                                          <p:val>
                                            <p:strVal val="#ppt_w"/>
                                          </p:val>
                                        </p:tav>
                                      </p:tavLst>
                                    </p:anim>
                                    <p:anim calcmode="lin" valueType="num">
                                      <p:cBhvr>
                                        <p:cTn id="53" dur="500" fill="hold"/>
                                        <p:tgtEl>
                                          <p:spTgt spid="84"/>
                                        </p:tgtEl>
                                        <p:attrNameLst>
                                          <p:attrName>ppt_h</p:attrName>
                                        </p:attrNameLst>
                                      </p:cBhvr>
                                      <p:tavLst>
                                        <p:tav tm="0">
                                          <p:val>
                                            <p:fltVal val="0"/>
                                          </p:val>
                                        </p:tav>
                                        <p:tav tm="100000">
                                          <p:val>
                                            <p:strVal val="#ppt_h"/>
                                          </p:val>
                                        </p:tav>
                                      </p:tavLst>
                                    </p:anim>
                                    <p:animEffect transition="in" filter="fade">
                                      <p:cBhvr>
                                        <p:cTn id="5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8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84" name="Group 56">
            <a:extLst>
              <a:ext uri="{FF2B5EF4-FFF2-40B4-BE49-F238E27FC236}">
                <a16:creationId xmlns:a16="http://schemas.microsoft.com/office/drawing/2014/main" xmlns="" id="{890A2780-2E33-4E5F-9989-6C96668F42EB}"/>
              </a:ext>
            </a:extLst>
          </p:cNvPr>
          <p:cNvGrpSpPr/>
          <p:nvPr/>
        </p:nvGrpSpPr>
        <p:grpSpPr>
          <a:xfrm flipH="1">
            <a:off x="1647742" y="4088559"/>
            <a:ext cx="8745632" cy="2757561"/>
            <a:chOff x="5533365" y="2067943"/>
            <a:chExt cx="7913289" cy="3105306"/>
          </a:xfrm>
        </p:grpSpPr>
        <p:sp>
          <p:nvSpPr>
            <p:cNvPr id="85" name="Rectangle: Folded Corner 57">
              <a:extLst>
                <a:ext uri="{FF2B5EF4-FFF2-40B4-BE49-F238E27FC236}">
                  <a16:creationId xmlns:a16="http://schemas.microsoft.com/office/drawing/2014/main" xmlns="" id="{519E28FC-47AD-4DD0-B0F9-9AC021C7C912}"/>
                </a:ext>
              </a:extLst>
            </p:cNvPr>
            <p:cNvSpPr/>
            <p:nvPr/>
          </p:nvSpPr>
          <p:spPr>
            <a:xfrm>
              <a:off x="5533365" y="2067943"/>
              <a:ext cx="7913289" cy="2914953"/>
            </a:xfrm>
            <a:prstGeom prst="foldedCorner">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58">
              <a:extLst>
                <a:ext uri="{FF2B5EF4-FFF2-40B4-BE49-F238E27FC236}">
                  <a16:creationId xmlns:a16="http://schemas.microsoft.com/office/drawing/2014/main" xmlns="" id="{375A347C-0AA8-4B4A-8B55-FBA75B3A39A7}"/>
                </a:ext>
              </a:extLst>
            </p:cNvPr>
            <p:cNvGrpSpPr/>
            <p:nvPr/>
          </p:nvGrpSpPr>
          <p:grpSpPr>
            <a:xfrm>
              <a:off x="5815665" y="2258290"/>
              <a:ext cx="7190517" cy="2914959"/>
              <a:chOff x="6705600" y="2258291"/>
              <a:chExt cx="7190517" cy="2914959"/>
            </a:xfrm>
          </p:grpSpPr>
          <p:cxnSp>
            <p:nvCxnSpPr>
              <p:cNvPr id="87" name="Straight Connector 86">
                <a:extLst>
                  <a:ext uri="{FF2B5EF4-FFF2-40B4-BE49-F238E27FC236}">
                    <a16:creationId xmlns:a16="http://schemas.microsoft.com/office/drawing/2014/main" xmlns="" id="{E7A1AEEE-5B3D-43C1-BA4D-133E3BF4B16D}"/>
                  </a:ext>
                </a:extLst>
              </p:cNvPr>
              <p:cNvCxnSpPr/>
              <p:nvPr/>
            </p:nvCxnSpPr>
            <p:spPr>
              <a:xfrm>
                <a:off x="670560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F9086685-285F-4C64-9852-35133621D24E}"/>
                  </a:ext>
                </a:extLst>
              </p:cNvPr>
              <p:cNvCxnSpPr/>
              <p:nvPr/>
            </p:nvCxnSpPr>
            <p:spPr>
              <a:xfrm>
                <a:off x="695498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A5FE5914-3189-4596-897F-8870CE8668C6}"/>
                  </a:ext>
                </a:extLst>
              </p:cNvPr>
              <p:cNvCxnSpPr/>
              <p:nvPr/>
            </p:nvCxnSpPr>
            <p:spPr>
              <a:xfrm>
                <a:off x="720436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xmlns="" id="{580F70F1-222E-492A-AEF7-EBE2CBD8732B}"/>
                  </a:ext>
                </a:extLst>
              </p:cNvPr>
              <p:cNvCxnSpPr/>
              <p:nvPr/>
            </p:nvCxnSpPr>
            <p:spPr>
              <a:xfrm>
                <a:off x="745374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xmlns="" id="{6BF097BB-75B5-4361-A4C9-B4D7782F72CA}"/>
                  </a:ext>
                </a:extLst>
              </p:cNvPr>
              <p:cNvCxnSpPr/>
              <p:nvPr/>
            </p:nvCxnSpPr>
            <p:spPr>
              <a:xfrm>
                <a:off x="770312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xmlns="" id="{2DF60A77-D241-4C5C-B58C-A2A0384BDC1C}"/>
                  </a:ext>
                </a:extLst>
              </p:cNvPr>
              <p:cNvCxnSpPr/>
              <p:nvPr/>
            </p:nvCxnSpPr>
            <p:spPr>
              <a:xfrm>
                <a:off x="795251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xmlns="" id="{736A50A2-7B46-4BAC-A09F-910781A8CA87}"/>
                  </a:ext>
                </a:extLst>
              </p:cNvPr>
              <p:cNvCxnSpPr/>
              <p:nvPr/>
            </p:nvCxnSpPr>
            <p:spPr>
              <a:xfrm>
                <a:off x="820189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xmlns="" id="{ECBB5B06-E135-415D-AB8D-5C1252EB4434}"/>
                  </a:ext>
                </a:extLst>
              </p:cNvPr>
              <p:cNvCxnSpPr/>
              <p:nvPr/>
            </p:nvCxnSpPr>
            <p:spPr>
              <a:xfrm>
                <a:off x="845127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xmlns="" id="{7DF2447A-1778-4939-81BB-E998C1DA21F7}"/>
                  </a:ext>
                </a:extLst>
              </p:cNvPr>
              <p:cNvCxnSpPr/>
              <p:nvPr/>
            </p:nvCxnSpPr>
            <p:spPr>
              <a:xfrm>
                <a:off x="870065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xmlns="" id="{89BA4CF4-4DD2-4BE8-94AD-5CD2033761C4}"/>
                  </a:ext>
                </a:extLst>
              </p:cNvPr>
              <p:cNvCxnSpPr/>
              <p:nvPr/>
            </p:nvCxnSpPr>
            <p:spPr>
              <a:xfrm>
                <a:off x="895003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xmlns="" id="{995DC4BC-E56C-4C5E-816A-35A35D8B320D}"/>
                  </a:ext>
                </a:extLst>
              </p:cNvPr>
              <p:cNvCxnSpPr/>
              <p:nvPr/>
            </p:nvCxnSpPr>
            <p:spPr>
              <a:xfrm>
                <a:off x="919942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xmlns="" id="{6A9CE6A8-B71E-4EC3-BD39-4FD5EB78B577}"/>
                  </a:ext>
                </a:extLst>
              </p:cNvPr>
              <p:cNvCxnSpPr/>
              <p:nvPr/>
            </p:nvCxnSpPr>
            <p:spPr>
              <a:xfrm>
                <a:off x="944880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xmlns="" id="{66953797-8B95-4125-B353-7E1E25E94E33}"/>
                  </a:ext>
                </a:extLst>
              </p:cNvPr>
              <p:cNvCxnSpPr/>
              <p:nvPr/>
            </p:nvCxnSpPr>
            <p:spPr>
              <a:xfrm>
                <a:off x="969818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xmlns="" id="{48E691DE-A566-494B-A3DA-F880F8ACD088}"/>
                  </a:ext>
                </a:extLst>
              </p:cNvPr>
              <p:cNvCxnSpPr/>
              <p:nvPr/>
            </p:nvCxnSpPr>
            <p:spPr>
              <a:xfrm>
                <a:off x="994756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xmlns="" id="{C1E30FE7-D61F-4B38-B771-67CB7ADA5A5B}"/>
                  </a:ext>
                </a:extLst>
              </p:cNvPr>
              <p:cNvCxnSpPr/>
              <p:nvPr/>
            </p:nvCxnSpPr>
            <p:spPr>
              <a:xfrm>
                <a:off x="1019694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xmlns="" id="{8ACF2A7A-8156-4BB6-9820-F6C97F4B4455}"/>
                  </a:ext>
                </a:extLst>
              </p:cNvPr>
              <p:cNvCxnSpPr/>
              <p:nvPr/>
            </p:nvCxnSpPr>
            <p:spPr>
              <a:xfrm>
                <a:off x="1044633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xmlns="" id="{6DABE4B0-DC5A-4555-B719-586687E484B2}"/>
                  </a:ext>
                </a:extLst>
              </p:cNvPr>
              <p:cNvCxnSpPr/>
              <p:nvPr/>
            </p:nvCxnSpPr>
            <p:spPr>
              <a:xfrm>
                <a:off x="1069571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xmlns="" id="{228EE280-291A-433C-B2AD-A38D590C4EEE}"/>
                  </a:ext>
                </a:extLst>
              </p:cNvPr>
              <p:cNvCxnSpPr/>
              <p:nvPr/>
            </p:nvCxnSpPr>
            <p:spPr>
              <a:xfrm>
                <a:off x="1094509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xmlns="" id="{97D7122C-B4FC-42C5-9D7C-7083161790B5}"/>
                  </a:ext>
                </a:extLst>
              </p:cNvPr>
              <p:cNvCxnSpPr/>
              <p:nvPr/>
            </p:nvCxnSpPr>
            <p:spPr>
              <a:xfrm>
                <a:off x="1119447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xmlns="" id="{4E529704-2A46-418B-91BA-7DE9DCB7FEED}"/>
                  </a:ext>
                </a:extLst>
              </p:cNvPr>
              <p:cNvCxnSpPr/>
              <p:nvPr/>
            </p:nvCxnSpPr>
            <p:spPr>
              <a:xfrm>
                <a:off x="1144385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xmlns="" id="{39B84D13-4EC9-4291-9A36-3CDB766494AB}"/>
                  </a:ext>
                </a:extLst>
              </p:cNvPr>
              <p:cNvCxnSpPr/>
              <p:nvPr/>
            </p:nvCxnSpPr>
            <p:spPr>
              <a:xfrm>
                <a:off x="1169324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xmlns="" id="{2FCA4363-9D35-431F-AE5E-7F879865D681}"/>
                  </a:ext>
                </a:extLst>
              </p:cNvPr>
              <p:cNvCxnSpPr/>
              <p:nvPr/>
            </p:nvCxnSpPr>
            <p:spPr>
              <a:xfrm>
                <a:off x="1194262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xmlns="" id="{BAA6CB8C-DA2D-4EBB-9AEB-7AF50013EDF7}"/>
                  </a:ext>
                </a:extLst>
              </p:cNvPr>
              <p:cNvCxnSpPr/>
              <p:nvPr/>
            </p:nvCxnSpPr>
            <p:spPr>
              <a:xfrm>
                <a:off x="1219200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xmlns="" id="{D6ECF6DA-C3C5-41EC-8DDA-ADA3D769E076}"/>
                  </a:ext>
                </a:extLst>
              </p:cNvPr>
              <p:cNvCxnSpPr/>
              <p:nvPr/>
            </p:nvCxnSpPr>
            <p:spPr>
              <a:xfrm>
                <a:off x="1244138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xmlns="" id="{BB2F908E-7835-4A08-B597-599042BB2D2B}"/>
                  </a:ext>
                </a:extLst>
              </p:cNvPr>
              <p:cNvCxnSpPr/>
              <p:nvPr/>
            </p:nvCxnSpPr>
            <p:spPr>
              <a:xfrm>
                <a:off x="1269076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xmlns="" id="{7EDC15E1-92A7-4F69-8315-F8DC9D097B80}"/>
                  </a:ext>
                </a:extLst>
              </p:cNvPr>
              <p:cNvCxnSpPr/>
              <p:nvPr/>
            </p:nvCxnSpPr>
            <p:spPr>
              <a:xfrm>
                <a:off x="1294015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xmlns="" id="{EA533BEA-4389-4462-B0BF-4675F64BE9AB}"/>
                  </a:ext>
                </a:extLst>
              </p:cNvPr>
              <p:cNvCxnSpPr/>
              <p:nvPr/>
            </p:nvCxnSpPr>
            <p:spPr>
              <a:xfrm>
                <a:off x="1318953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xmlns="" id="{7459980E-637D-4763-BCAB-BCE33F001C34}"/>
                  </a:ext>
                </a:extLst>
              </p:cNvPr>
              <p:cNvCxnSpPr/>
              <p:nvPr/>
            </p:nvCxnSpPr>
            <p:spPr>
              <a:xfrm>
                <a:off x="1343891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xmlns="" id="{E298240F-75C4-4FC3-9B0A-763007EB5003}"/>
                  </a:ext>
                </a:extLst>
              </p:cNvPr>
              <p:cNvCxnSpPr>
                <a:cxnSpLocks/>
              </p:cNvCxnSpPr>
              <p:nvPr/>
            </p:nvCxnSpPr>
            <p:spPr>
              <a:xfrm>
                <a:off x="13688296" y="2258291"/>
                <a:ext cx="0" cy="23939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xmlns="" id="{EEB1FBA9-4B2D-4E1F-9A66-90A81AE8201B}"/>
                  </a:ext>
                </a:extLst>
              </p:cNvPr>
              <p:cNvCxnSpPr>
                <a:cxnSpLocks/>
              </p:cNvCxnSpPr>
              <p:nvPr/>
            </p:nvCxnSpPr>
            <p:spPr>
              <a:xfrm flipH="1">
                <a:off x="6705601" y="252428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xmlns="" id="{8E73AE44-5AEA-4544-A87A-78816D994292}"/>
                  </a:ext>
                </a:extLst>
              </p:cNvPr>
              <p:cNvCxnSpPr>
                <a:cxnSpLocks/>
              </p:cNvCxnSpPr>
              <p:nvPr/>
            </p:nvCxnSpPr>
            <p:spPr>
              <a:xfrm flipH="1">
                <a:off x="6705602" y="279027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xmlns="" id="{637E9D80-4B4F-41A2-8691-6CEB023DCB9A}"/>
                  </a:ext>
                </a:extLst>
              </p:cNvPr>
              <p:cNvCxnSpPr>
                <a:cxnSpLocks/>
              </p:cNvCxnSpPr>
              <p:nvPr/>
            </p:nvCxnSpPr>
            <p:spPr>
              <a:xfrm flipH="1">
                <a:off x="6705603" y="305626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xmlns="" id="{A99B5D7D-F403-492D-846C-1032D124B2B7}"/>
                  </a:ext>
                </a:extLst>
              </p:cNvPr>
              <p:cNvCxnSpPr>
                <a:cxnSpLocks/>
              </p:cNvCxnSpPr>
              <p:nvPr/>
            </p:nvCxnSpPr>
            <p:spPr>
              <a:xfrm flipH="1">
                <a:off x="6705604" y="332225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xmlns="" id="{D91723E7-AF79-4569-89E1-9CA39C11CDCC}"/>
                  </a:ext>
                </a:extLst>
              </p:cNvPr>
              <p:cNvCxnSpPr>
                <a:cxnSpLocks/>
              </p:cNvCxnSpPr>
              <p:nvPr/>
            </p:nvCxnSpPr>
            <p:spPr>
              <a:xfrm flipH="1">
                <a:off x="6705605" y="358824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xmlns="" id="{389161BB-7850-4FF8-89F1-BA7ABD3C6F3E}"/>
                  </a:ext>
                </a:extLst>
              </p:cNvPr>
              <p:cNvCxnSpPr>
                <a:cxnSpLocks/>
              </p:cNvCxnSpPr>
              <p:nvPr/>
            </p:nvCxnSpPr>
            <p:spPr>
              <a:xfrm flipH="1">
                <a:off x="6705606" y="385423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xmlns="" id="{FE14A1C0-A97C-4093-946E-5CF38A3F30C2}"/>
                  </a:ext>
                </a:extLst>
              </p:cNvPr>
              <p:cNvCxnSpPr>
                <a:cxnSpLocks/>
              </p:cNvCxnSpPr>
              <p:nvPr/>
            </p:nvCxnSpPr>
            <p:spPr>
              <a:xfrm flipH="1">
                <a:off x="6705607" y="412022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xmlns="" id="{A65ABD1A-1A73-4A4F-9C19-390D67B17B45}"/>
                  </a:ext>
                </a:extLst>
              </p:cNvPr>
              <p:cNvCxnSpPr>
                <a:cxnSpLocks/>
              </p:cNvCxnSpPr>
              <p:nvPr/>
            </p:nvCxnSpPr>
            <p:spPr>
              <a:xfrm flipH="1">
                <a:off x="6705608" y="438621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xmlns="" id="{46802AE1-D442-44BA-AC54-7ACEC7FE003D}"/>
                  </a:ext>
                </a:extLst>
              </p:cNvPr>
              <p:cNvCxnSpPr>
                <a:cxnSpLocks/>
              </p:cNvCxnSpPr>
              <p:nvPr/>
            </p:nvCxnSpPr>
            <p:spPr>
              <a:xfrm flipH="1">
                <a:off x="6705609" y="465220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xmlns="" id="{9365AA9A-5F34-4FC8-8DB4-86CF784C648B}"/>
                  </a:ext>
                </a:extLst>
              </p:cNvPr>
              <p:cNvCxnSpPr>
                <a:cxnSpLocks/>
              </p:cNvCxnSpPr>
              <p:nvPr/>
            </p:nvCxnSpPr>
            <p:spPr>
              <a:xfrm flipH="1">
                <a:off x="6705611" y="4918191"/>
                <a:ext cx="67333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 name="Group 56">
            <a:extLst>
              <a:ext uri="{FF2B5EF4-FFF2-40B4-BE49-F238E27FC236}">
                <a16:creationId xmlns:a16="http://schemas.microsoft.com/office/drawing/2014/main" xmlns="" id="{890A2780-2E33-4E5F-9989-6C96668F42EB}"/>
              </a:ext>
            </a:extLst>
          </p:cNvPr>
          <p:cNvGrpSpPr/>
          <p:nvPr/>
        </p:nvGrpSpPr>
        <p:grpSpPr>
          <a:xfrm>
            <a:off x="2077241" y="1107849"/>
            <a:ext cx="8745632" cy="2727881"/>
            <a:chOff x="6489688" y="2258290"/>
            <a:chExt cx="7913284" cy="2914960"/>
          </a:xfrm>
        </p:grpSpPr>
        <p:sp>
          <p:nvSpPr>
            <p:cNvPr id="58" name="Rectangle: Folded Corner 57">
              <a:extLst>
                <a:ext uri="{FF2B5EF4-FFF2-40B4-BE49-F238E27FC236}">
                  <a16:creationId xmlns:a16="http://schemas.microsoft.com/office/drawing/2014/main" xmlns="" id="{519E28FC-47AD-4DD0-B0F9-9AC021C7C912}"/>
                </a:ext>
              </a:extLst>
            </p:cNvPr>
            <p:cNvSpPr/>
            <p:nvPr/>
          </p:nvSpPr>
          <p:spPr>
            <a:xfrm>
              <a:off x="6489688" y="2258291"/>
              <a:ext cx="7913284" cy="2914959"/>
            </a:xfrm>
            <a:prstGeom prst="foldedCorner">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58">
              <a:extLst>
                <a:ext uri="{FF2B5EF4-FFF2-40B4-BE49-F238E27FC236}">
                  <a16:creationId xmlns:a16="http://schemas.microsoft.com/office/drawing/2014/main" xmlns="" id="{375A347C-0AA8-4B4A-8B55-FBA75B3A39A7}"/>
                </a:ext>
              </a:extLst>
            </p:cNvPr>
            <p:cNvGrpSpPr/>
            <p:nvPr/>
          </p:nvGrpSpPr>
          <p:grpSpPr>
            <a:xfrm>
              <a:off x="6489689" y="2258290"/>
              <a:ext cx="7913283" cy="2914959"/>
              <a:chOff x="6705600" y="2258291"/>
              <a:chExt cx="7190517" cy="2914959"/>
            </a:xfrm>
          </p:grpSpPr>
          <p:cxnSp>
            <p:nvCxnSpPr>
              <p:cNvPr id="60" name="Straight Connector 59">
                <a:extLst>
                  <a:ext uri="{FF2B5EF4-FFF2-40B4-BE49-F238E27FC236}">
                    <a16:creationId xmlns:a16="http://schemas.microsoft.com/office/drawing/2014/main" xmlns="" id="{E7A1AEEE-5B3D-43C1-BA4D-133E3BF4B16D}"/>
                  </a:ext>
                </a:extLst>
              </p:cNvPr>
              <p:cNvCxnSpPr/>
              <p:nvPr/>
            </p:nvCxnSpPr>
            <p:spPr>
              <a:xfrm>
                <a:off x="670560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F9086685-285F-4C64-9852-35133621D24E}"/>
                  </a:ext>
                </a:extLst>
              </p:cNvPr>
              <p:cNvCxnSpPr/>
              <p:nvPr/>
            </p:nvCxnSpPr>
            <p:spPr>
              <a:xfrm>
                <a:off x="695498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A5FE5914-3189-4596-897F-8870CE8668C6}"/>
                  </a:ext>
                </a:extLst>
              </p:cNvPr>
              <p:cNvCxnSpPr/>
              <p:nvPr/>
            </p:nvCxnSpPr>
            <p:spPr>
              <a:xfrm>
                <a:off x="720436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580F70F1-222E-492A-AEF7-EBE2CBD8732B}"/>
                  </a:ext>
                </a:extLst>
              </p:cNvPr>
              <p:cNvCxnSpPr/>
              <p:nvPr/>
            </p:nvCxnSpPr>
            <p:spPr>
              <a:xfrm>
                <a:off x="745374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6BF097BB-75B5-4361-A4C9-B4D7782F72CA}"/>
                  </a:ext>
                </a:extLst>
              </p:cNvPr>
              <p:cNvCxnSpPr/>
              <p:nvPr/>
            </p:nvCxnSpPr>
            <p:spPr>
              <a:xfrm>
                <a:off x="770312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2DF60A77-D241-4C5C-B58C-A2A0384BDC1C}"/>
                  </a:ext>
                </a:extLst>
              </p:cNvPr>
              <p:cNvCxnSpPr/>
              <p:nvPr/>
            </p:nvCxnSpPr>
            <p:spPr>
              <a:xfrm>
                <a:off x="795251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736A50A2-7B46-4BAC-A09F-910781A8CA87}"/>
                  </a:ext>
                </a:extLst>
              </p:cNvPr>
              <p:cNvCxnSpPr/>
              <p:nvPr/>
            </p:nvCxnSpPr>
            <p:spPr>
              <a:xfrm>
                <a:off x="820189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ECBB5B06-E135-415D-AB8D-5C1252EB4434}"/>
                  </a:ext>
                </a:extLst>
              </p:cNvPr>
              <p:cNvCxnSpPr/>
              <p:nvPr/>
            </p:nvCxnSpPr>
            <p:spPr>
              <a:xfrm>
                <a:off x="845127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7DF2447A-1778-4939-81BB-E998C1DA21F7}"/>
                  </a:ext>
                </a:extLst>
              </p:cNvPr>
              <p:cNvCxnSpPr/>
              <p:nvPr/>
            </p:nvCxnSpPr>
            <p:spPr>
              <a:xfrm>
                <a:off x="870065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89BA4CF4-4DD2-4BE8-94AD-5CD2033761C4}"/>
                  </a:ext>
                </a:extLst>
              </p:cNvPr>
              <p:cNvCxnSpPr/>
              <p:nvPr/>
            </p:nvCxnSpPr>
            <p:spPr>
              <a:xfrm>
                <a:off x="895003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995DC4BC-E56C-4C5E-816A-35A35D8B320D}"/>
                  </a:ext>
                </a:extLst>
              </p:cNvPr>
              <p:cNvCxnSpPr/>
              <p:nvPr/>
            </p:nvCxnSpPr>
            <p:spPr>
              <a:xfrm>
                <a:off x="919942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A9CE6A8-B71E-4EC3-BD39-4FD5EB78B577}"/>
                  </a:ext>
                </a:extLst>
              </p:cNvPr>
              <p:cNvCxnSpPr/>
              <p:nvPr/>
            </p:nvCxnSpPr>
            <p:spPr>
              <a:xfrm>
                <a:off x="944880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66953797-8B95-4125-B353-7E1E25E94E33}"/>
                  </a:ext>
                </a:extLst>
              </p:cNvPr>
              <p:cNvCxnSpPr/>
              <p:nvPr/>
            </p:nvCxnSpPr>
            <p:spPr>
              <a:xfrm>
                <a:off x="969818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48E691DE-A566-494B-A3DA-F880F8ACD088}"/>
                  </a:ext>
                </a:extLst>
              </p:cNvPr>
              <p:cNvCxnSpPr/>
              <p:nvPr/>
            </p:nvCxnSpPr>
            <p:spPr>
              <a:xfrm>
                <a:off x="994756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C1E30FE7-D61F-4B38-B771-67CB7ADA5A5B}"/>
                  </a:ext>
                </a:extLst>
              </p:cNvPr>
              <p:cNvCxnSpPr/>
              <p:nvPr/>
            </p:nvCxnSpPr>
            <p:spPr>
              <a:xfrm>
                <a:off x="1019694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8ACF2A7A-8156-4BB6-9820-F6C97F4B4455}"/>
                  </a:ext>
                </a:extLst>
              </p:cNvPr>
              <p:cNvCxnSpPr/>
              <p:nvPr/>
            </p:nvCxnSpPr>
            <p:spPr>
              <a:xfrm>
                <a:off x="1044633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6DABE4B0-DC5A-4555-B719-586687E484B2}"/>
                  </a:ext>
                </a:extLst>
              </p:cNvPr>
              <p:cNvCxnSpPr/>
              <p:nvPr/>
            </p:nvCxnSpPr>
            <p:spPr>
              <a:xfrm>
                <a:off x="1069571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228EE280-291A-433C-B2AD-A38D590C4EEE}"/>
                  </a:ext>
                </a:extLst>
              </p:cNvPr>
              <p:cNvCxnSpPr/>
              <p:nvPr/>
            </p:nvCxnSpPr>
            <p:spPr>
              <a:xfrm>
                <a:off x="1094509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97D7122C-B4FC-42C5-9D7C-7083161790B5}"/>
                  </a:ext>
                </a:extLst>
              </p:cNvPr>
              <p:cNvCxnSpPr/>
              <p:nvPr/>
            </p:nvCxnSpPr>
            <p:spPr>
              <a:xfrm>
                <a:off x="1119447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4E529704-2A46-418B-91BA-7DE9DCB7FEED}"/>
                  </a:ext>
                </a:extLst>
              </p:cNvPr>
              <p:cNvCxnSpPr/>
              <p:nvPr/>
            </p:nvCxnSpPr>
            <p:spPr>
              <a:xfrm>
                <a:off x="1144385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39B84D13-4EC9-4291-9A36-3CDB766494AB}"/>
                  </a:ext>
                </a:extLst>
              </p:cNvPr>
              <p:cNvCxnSpPr/>
              <p:nvPr/>
            </p:nvCxnSpPr>
            <p:spPr>
              <a:xfrm>
                <a:off x="1169324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2FCA4363-9D35-431F-AE5E-7F879865D681}"/>
                  </a:ext>
                </a:extLst>
              </p:cNvPr>
              <p:cNvCxnSpPr/>
              <p:nvPr/>
            </p:nvCxnSpPr>
            <p:spPr>
              <a:xfrm>
                <a:off x="1194262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BAA6CB8C-DA2D-4EBB-9AEB-7AF50013EDF7}"/>
                  </a:ext>
                </a:extLst>
              </p:cNvPr>
              <p:cNvCxnSpPr/>
              <p:nvPr/>
            </p:nvCxnSpPr>
            <p:spPr>
              <a:xfrm>
                <a:off x="1219200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D6ECF6DA-C3C5-41EC-8DDA-ADA3D769E076}"/>
                  </a:ext>
                </a:extLst>
              </p:cNvPr>
              <p:cNvCxnSpPr/>
              <p:nvPr/>
            </p:nvCxnSpPr>
            <p:spPr>
              <a:xfrm>
                <a:off x="1244138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BB2F908E-7835-4A08-B597-599042BB2D2B}"/>
                  </a:ext>
                </a:extLst>
              </p:cNvPr>
              <p:cNvCxnSpPr/>
              <p:nvPr/>
            </p:nvCxnSpPr>
            <p:spPr>
              <a:xfrm>
                <a:off x="1269076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xmlns="" id="{7EDC15E1-92A7-4F69-8315-F8DC9D097B80}"/>
                  </a:ext>
                </a:extLst>
              </p:cNvPr>
              <p:cNvCxnSpPr/>
              <p:nvPr/>
            </p:nvCxnSpPr>
            <p:spPr>
              <a:xfrm>
                <a:off x="1294015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xmlns="" id="{EA533BEA-4389-4462-B0BF-4675F64BE9AB}"/>
                  </a:ext>
                </a:extLst>
              </p:cNvPr>
              <p:cNvCxnSpPr/>
              <p:nvPr/>
            </p:nvCxnSpPr>
            <p:spPr>
              <a:xfrm>
                <a:off x="1318953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xmlns="" id="{7459980E-637D-4763-BCAB-BCE33F001C34}"/>
                  </a:ext>
                </a:extLst>
              </p:cNvPr>
              <p:cNvCxnSpPr/>
              <p:nvPr/>
            </p:nvCxnSpPr>
            <p:spPr>
              <a:xfrm>
                <a:off x="1343891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E298240F-75C4-4FC3-9B0A-763007EB5003}"/>
                  </a:ext>
                </a:extLst>
              </p:cNvPr>
              <p:cNvCxnSpPr>
                <a:cxnSpLocks/>
              </p:cNvCxnSpPr>
              <p:nvPr/>
            </p:nvCxnSpPr>
            <p:spPr>
              <a:xfrm>
                <a:off x="13688296" y="2258291"/>
                <a:ext cx="0" cy="23939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EEB1FBA9-4B2D-4E1F-9A66-90A81AE8201B}"/>
                  </a:ext>
                </a:extLst>
              </p:cNvPr>
              <p:cNvCxnSpPr>
                <a:cxnSpLocks/>
              </p:cNvCxnSpPr>
              <p:nvPr/>
            </p:nvCxnSpPr>
            <p:spPr>
              <a:xfrm flipH="1">
                <a:off x="6705601" y="252428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8E73AE44-5AEA-4544-A87A-78816D994292}"/>
                  </a:ext>
                </a:extLst>
              </p:cNvPr>
              <p:cNvCxnSpPr>
                <a:cxnSpLocks/>
              </p:cNvCxnSpPr>
              <p:nvPr/>
            </p:nvCxnSpPr>
            <p:spPr>
              <a:xfrm flipH="1">
                <a:off x="6705602" y="279027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637E9D80-4B4F-41A2-8691-6CEB023DCB9A}"/>
                  </a:ext>
                </a:extLst>
              </p:cNvPr>
              <p:cNvCxnSpPr>
                <a:cxnSpLocks/>
              </p:cNvCxnSpPr>
              <p:nvPr/>
            </p:nvCxnSpPr>
            <p:spPr>
              <a:xfrm flipH="1">
                <a:off x="6705603" y="305626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A99B5D7D-F403-492D-846C-1032D124B2B7}"/>
                  </a:ext>
                </a:extLst>
              </p:cNvPr>
              <p:cNvCxnSpPr>
                <a:cxnSpLocks/>
              </p:cNvCxnSpPr>
              <p:nvPr/>
            </p:nvCxnSpPr>
            <p:spPr>
              <a:xfrm flipH="1">
                <a:off x="6705604" y="332225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xmlns="" id="{D91723E7-AF79-4569-89E1-9CA39C11CDCC}"/>
                  </a:ext>
                </a:extLst>
              </p:cNvPr>
              <p:cNvCxnSpPr>
                <a:cxnSpLocks/>
              </p:cNvCxnSpPr>
              <p:nvPr/>
            </p:nvCxnSpPr>
            <p:spPr>
              <a:xfrm flipH="1">
                <a:off x="6705605" y="358824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xmlns="" id="{389161BB-7850-4FF8-89F1-BA7ABD3C6F3E}"/>
                  </a:ext>
                </a:extLst>
              </p:cNvPr>
              <p:cNvCxnSpPr>
                <a:cxnSpLocks/>
              </p:cNvCxnSpPr>
              <p:nvPr/>
            </p:nvCxnSpPr>
            <p:spPr>
              <a:xfrm flipH="1">
                <a:off x="6705606" y="385423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xmlns="" id="{FE14A1C0-A97C-4093-946E-5CF38A3F30C2}"/>
                  </a:ext>
                </a:extLst>
              </p:cNvPr>
              <p:cNvCxnSpPr>
                <a:cxnSpLocks/>
              </p:cNvCxnSpPr>
              <p:nvPr/>
            </p:nvCxnSpPr>
            <p:spPr>
              <a:xfrm flipH="1">
                <a:off x="6705607" y="412022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A65ABD1A-1A73-4A4F-9C19-390D67B17B45}"/>
                  </a:ext>
                </a:extLst>
              </p:cNvPr>
              <p:cNvCxnSpPr>
                <a:cxnSpLocks/>
              </p:cNvCxnSpPr>
              <p:nvPr/>
            </p:nvCxnSpPr>
            <p:spPr>
              <a:xfrm flipH="1">
                <a:off x="6705608" y="438621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46802AE1-D442-44BA-AC54-7ACEC7FE003D}"/>
                  </a:ext>
                </a:extLst>
              </p:cNvPr>
              <p:cNvCxnSpPr>
                <a:cxnSpLocks/>
              </p:cNvCxnSpPr>
              <p:nvPr/>
            </p:nvCxnSpPr>
            <p:spPr>
              <a:xfrm flipH="1">
                <a:off x="6705609" y="465220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xmlns="" id="{9365AA9A-5F34-4FC8-8DB4-86CF784C648B}"/>
                  </a:ext>
                </a:extLst>
              </p:cNvPr>
              <p:cNvCxnSpPr>
                <a:cxnSpLocks/>
              </p:cNvCxnSpPr>
              <p:nvPr/>
            </p:nvCxnSpPr>
            <p:spPr>
              <a:xfrm flipH="1">
                <a:off x="6705611" y="4918191"/>
                <a:ext cx="67333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3" name="Picture 2">
            <a:extLst>
              <a:ext uri="{FF2B5EF4-FFF2-40B4-BE49-F238E27FC236}">
                <a16:creationId xmlns:a16="http://schemas.microsoft.com/office/drawing/2014/main" xmlns="" id="{B8515AEE-2375-4353-9241-FA51BDD94DAF}"/>
              </a:ext>
            </a:extLst>
          </p:cNvPr>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437377" y="582986"/>
            <a:ext cx="2094840" cy="2932775"/>
          </a:xfrm>
          <a:prstGeom prst="rect">
            <a:avLst/>
          </a:prstGeom>
          <a:effectLst>
            <a:outerShdw blurRad="63500" sx="102000" sy="102000" algn="ctr" rotWithShape="0">
              <a:prstClr val="black">
                <a:alpha val="40000"/>
              </a:prstClr>
            </a:outerShdw>
          </a:effectLst>
        </p:spPr>
      </p:pic>
      <p:sp>
        <p:nvSpPr>
          <p:cNvPr id="106" name="TextBox 105">
            <a:extLst>
              <a:ext uri="{FF2B5EF4-FFF2-40B4-BE49-F238E27FC236}">
                <a16:creationId xmlns:a16="http://schemas.microsoft.com/office/drawing/2014/main" xmlns="" id="{D53ED4E1-1261-4BC9-B80F-9FDFAA06A823}"/>
              </a:ext>
            </a:extLst>
          </p:cNvPr>
          <p:cNvSpPr txBox="1"/>
          <p:nvPr/>
        </p:nvSpPr>
        <p:spPr>
          <a:xfrm>
            <a:off x="2868432" y="1147094"/>
            <a:ext cx="7106841" cy="2554545"/>
          </a:xfrm>
          <a:prstGeom prst="rect">
            <a:avLst/>
          </a:prstGeom>
          <a:noFill/>
        </p:spPr>
        <p:txBody>
          <a:bodyPr wrap="square" rtlCol="0">
            <a:spAutoFit/>
          </a:bodyPr>
          <a:lstStyle/>
          <a:p>
            <a:pPr algn="ctr"/>
            <a:r>
              <a:rPr lang="en-US" sz="2000" dirty="0" smtClean="0">
                <a:latin typeface="Dashing Unicorn" panose="02000500000000000000" pitchFamily="2" charset="0"/>
              </a:rPr>
              <a:t>Medan </a:t>
            </a:r>
            <a:r>
              <a:rPr lang="en-US" sz="2000" dirty="0" err="1" smtClean="0">
                <a:latin typeface="Dashing Unicorn" panose="02000500000000000000" pitchFamily="2" charset="0"/>
              </a:rPr>
              <a:t>listrik</a:t>
            </a:r>
            <a:r>
              <a:rPr lang="en-US" sz="2000" dirty="0" smtClean="0">
                <a:latin typeface="Dashing Unicorn" panose="02000500000000000000" pitchFamily="2" charset="0"/>
              </a:rPr>
              <a:t> </a:t>
            </a:r>
            <a:r>
              <a:rPr lang="en-US" sz="2000" dirty="0" err="1" smtClean="0">
                <a:latin typeface="Dashing Unicorn" panose="02000500000000000000" pitchFamily="2" charset="0"/>
              </a:rPr>
              <a:t>adalah</a:t>
            </a:r>
            <a:r>
              <a:rPr lang="en-US" sz="2000" dirty="0" smtClean="0">
                <a:latin typeface="Dashing Unicorn" panose="02000500000000000000" pitchFamily="2" charset="0"/>
              </a:rPr>
              <a:t> </a:t>
            </a:r>
            <a:r>
              <a:rPr lang="en-US" sz="2000" dirty="0" err="1" smtClean="0">
                <a:latin typeface="Dashing Unicorn" panose="02000500000000000000" pitchFamily="2" charset="0"/>
              </a:rPr>
              <a:t>dampak</a:t>
            </a:r>
            <a:r>
              <a:rPr lang="en-US" sz="2000" dirty="0" smtClean="0">
                <a:latin typeface="Dashing Unicorn" panose="02000500000000000000" pitchFamily="2" charset="0"/>
              </a:rPr>
              <a:t> yang </a:t>
            </a:r>
            <a:r>
              <a:rPr lang="en-US" sz="2000" dirty="0" err="1" smtClean="0">
                <a:latin typeface="Dashing Unicorn" panose="02000500000000000000" pitchFamily="2" charset="0"/>
              </a:rPr>
              <a:t>terjadi</a:t>
            </a:r>
            <a:r>
              <a:rPr lang="en-US" sz="2000" dirty="0" smtClean="0">
                <a:latin typeface="Dashing Unicorn" panose="02000500000000000000" pitchFamily="2" charset="0"/>
              </a:rPr>
              <a:t> </a:t>
            </a:r>
            <a:r>
              <a:rPr lang="en-US" sz="2000" dirty="0" err="1" smtClean="0">
                <a:latin typeface="Dashing Unicorn" panose="02000500000000000000" pitchFamily="2" charset="0"/>
              </a:rPr>
              <a:t>oleh</a:t>
            </a:r>
            <a:r>
              <a:rPr lang="en-US" sz="2000" dirty="0" smtClean="0">
                <a:latin typeface="Dashing Unicorn" panose="02000500000000000000" pitchFamily="2" charset="0"/>
              </a:rPr>
              <a:t> </a:t>
            </a:r>
            <a:r>
              <a:rPr lang="en-US" sz="2000" dirty="0" err="1" smtClean="0">
                <a:latin typeface="Dashing Unicorn" panose="02000500000000000000" pitchFamily="2" charset="0"/>
              </a:rPr>
              <a:t>adanya</a:t>
            </a:r>
            <a:r>
              <a:rPr lang="en-US" sz="2000" dirty="0" smtClean="0">
                <a:latin typeface="Dashing Unicorn" panose="02000500000000000000" pitchFamily="2" charset="0"/>
              </a:rPr>
              <a:t> </a:t>
            </a:r>
            <a:r>
              <a:rPr lang="en-US" sz="2000" dirty="0" err="1" smtClean="0">
                <a:latin typeface="Dashing Unicorn" panose="02000500000000000000" pitchFamily="2" charset="0"/>
              </a:rPr>
              <a:t>muatan</a:t>
            </a:r>
            <a:r>
              <a:rPr lang="en-US" sz="2000" dirty="0" smtClean="0">
                <a:latin typeface="Dashing Unicorn" panose="02000500000000000000" pitchFamily="2" charset="0"/>
              </a:rPr>
              <a:t> </a:t>
            </a:r>
            <a:r>
              <a:rPr lang="en-US" sz="2000" dirty="0" err="1" smtClean="0">
                <a:latin typeface="Dashing Unicorn" panose="02000500000000000000" pitchFamily="2" charset="0"/>
              </a:rPr>
              <a:t>listrik</a:t>
            </a:r>
            <a:r>
              <a:rPr lang="en-US" sz="2000" dirty="0" smtClean="0">
                <a:latin typeface="Dashing Unicorn" panose="02000500000000000000" pitchFamily="2" charset="0"/>
              </a:rPr>
              <a:t>, </a:t>
            </a:r>
            <a:r>
              <a:rPr lang="en-US" sz="2000" dirty="0" err="1" smtClean="0">
                <a:latin typeface="Dashing Unicorn" panose="02000500000000000000" pitchFamily="2" charset="0"/>
              </a:rPr>
              <a:t>mislnya</a:t>
            </a:r>
            <a:r>
              <a:rPr lang="en-US" sz="2000" dirty="0" smtClean="0">
                <a:latin typeface="Dashing Unicorn" panose="02000500000000000000" pitchFamily="2" charset="0"/>
              </a:rPr>
              <a:t> </a:t>
            </a:r>
            <a:r>
              <a:rPr lang="en-US" sz="2000" dirty="0" err="1" smtClean="0">
                <a:latin typeface="Dashing Unicorn" panose="02000500000000000000" pitchFamily="2" charset="0"/>
              </a:rPr>
              <a:t>elektron</a:t>
            </a:r>
            <a:r>
              <a:rPr lang="en-US" sz="2000" dirty="0" smtClean="0">
                <a:latin typeface="Dashing Unicorn" panose="02000500000000000000" pitchFamily="2" charset="0"/>
              </a:rPr>
              <a:t>, ion </a:t>
            </a:r>
            <a:r>
              <a:rPr lang="en-US" sz="2000" dirty="0" err="1" smtClean="0">
                <a:latin typeface="Dashing Unicorn" panose="02000500000000000000" pitchFamily="2" charset="0"/>
              </a:rPr>
              <a:t>maupun</a:t>
            </a:r>
            <a:r>
              <a:rPr lang="en-US" sz="2000" dirty="0" smtClean="0">
                <a:latin typeface="Dashing Unicorn" panose="02000500000000000000" pitchFamily="2" charset="0"/>
              </a:rPr>
              <a:t> proton </a:t>
            </a:r>
            <a:r>
              <a:rPr lang="en-US" sz="2000" dirty="0" err="1" smtClean="0">
                <a:latin typeface="Dashing Unicorn" panose="02000500000000000000" pitchFamily="2" charset="0"/>
              </a:rPr>
              <a:t>dalam</a:t>
            </a:r>
            <a:r>
              <a:rPr lang="en-US" sz="2000" dirty="0" smtClean="0">
                <a:latin typeface="Dashing Unicorn" panose="02000500000000000000" pitchFamily="2" charset="0"/>
              </a:rPr>
              <a:t> </a:t>
            </a:r>
            <a:r>
              <a:rPr lang="en-US" sz="2000" dirty="0" err="1" smtClean="0">
                <a:latin typeface="Dashing Unicorn" panose="02000500000000000000" pitchFamily="2" charset="0"/>
              </a:rPr>
              <a:t>ruangan</a:t>
            </a:r>
            <a:r>
              <a:rPr lang="en-US" sz="2000" dirty="0" smtClean="0">
                <a:latin typeface="Dashing Unicorn" panose="02000500000000000000" pitchFamily="2" charset="0"/>
              </a:rPr>
              <a:t> yang </a:t>
            </a:r>
            <a:r>
              <a:rPr lang="en-US" sz="2000" dirty="0" err="1" smtClean="0">
                <a:latin typeface="Dashing Unicorn" panose="02000500000000000000" pitchFamily="2" charset="0"/>
              </a:rPr>
              <a:t>ada</a:t>
            </a:r>
            <a:r>
              <a:rPr lang="en-US" sz="2000" dirty="0" smtClean="0">
                <a:latin typeface="Dashing Unicorn" panose="02000500000000000000" pitchFamily="2" charset="0"/>
              </a:rPr>
              <a:t> </a:t>
            </a:r>
            <a:r>
              <a:rPr lang="en-US" sz="2000" dirty="0" err="1" smtClean="0">
                <a:latin typeface="Dashing Unicorn" panose="02000500000000000000" pitchFamily="2" charset="0"/>
              </a:rPr>
              <a:t>di</a:t>
            </a:r>
            <a:r>
              <a:rPr lang="en-US" sz="2000" dirty="0" smtClean="0">
                <a:latin typeface="Dashing Unicorn" panose="02000500000000000000" pitchFamily="2" charset="0"/>
              </a:rPr>
              <a:t> </a:t>
            </a:r>
            <a:r>
              <a:rPr lang="en-US" sz="2000" dirty="0" err="1" smtClean="0">
                <a:latin typeface="Dashing Unicorn" panose="02000500000000000000" pitchFamily="2" charset="0"/>
              </a:rPr>
              <a:t>sekelilingnya</a:t>
            </a:r>
            <a:r>
              <a:rPr lang="en-US" sz="2000" dirty="0" smtClean="0">
                <a:latin typeface="Dashing Unicorn" panose="02000500000000000000" pitchFamily="2" charset="0"/>
              </a:rPr>
              <a:t>. Medan </a:t>
            </a:r>
            <a:r>
              <a:rPr lang="en-US" sz="2000" dirty="0" err="1" smtClean="0">
                <a:latin typeface="Dashing Unicorn" panose="02000500000000000000" pitchFamily="2" charset="0"/>
              </a:rPr>
              <a:t>listrik</a:t>
            </a:r>
            <a:r>
              <a:rPr lang="en-US" sz="2000" dirty="0" smtClean="0">
                <a:latin typeface="Dashing Unicorn" panose="02000500000000000000" pitchFamily="2" charset="0"/>
              </a:rPr>
              <a:t> </a:t>
            </a:r>
            <a:r>
              <a:rPr lang="en-US" sz="2000" dirty="0" err="1" smtClean="0">
                <a:latin typeface="Dashing Unicorn" panose="02000500000000000000" pitchFamily="2" charset="0"/>
              </a:rPr>
              <a:t>mempunyai</a:t>
            </a:r>
            <a:r>
              <a:rPr lang="en-US" sz="2000" dirty="0" smtClean="0">
                <a:latin typeface="Dashing Unicorn" panose="02000500000000000000" pitchFamily="2" charset="0"/>
              </a:rPr>
              <a:t> </a:t>
            </a:r>
            <a:r>
              <a:rPr lang="en-US" sz="2000" dirty="0" err="1" smtClean="0">
                <a:latin typeface="Dashing Unicorn" panose="02000500000000000000" pitchFamily="2" charset="0"/>
              </a:rPr>
              <a:t>satuan</a:t>
            </a:r>
            <a:r>
              <a:rPr lang="en-US" sz="2000" dirty="0" smtClean="0">
                <a:latin typeface="Dashing Unicorn" panose="02000500000000000000" pitchFamily="2" charset="0"/>
              </a:rPr>
              <a:t> N/C (Newton/Coulomb). Medan </a:t>
            </a:r>
            <a:r>
              <a:rPr lang="en-US" sz="2000" dirty="0" err="1" smtClean="0">
                <a:latin typeface="Dashing Unicorn" panose="02000500000000000000" pitchFamily="2" charset="0"/>
              </a:rPr>
              <a:t>listrik</a:t>
            </a:r>
            <a:r>
              <a:rPr lang="en-US" sz="2000" dirty="0" smtClean="0">
                <a:latin typeface="Dashing Unicorn" panose="02000500000000000000" pitchFamily="2" charset="0"/>
              </a:rPr>
              <a:t> </a:t>
            </a:r>
            <a:r>
              <a:rPr lang="en-US" sz="2000" dirty="0" err="1" smtClean="0">
                <a:latin typeface="Dashing Unicorn" panose="02000500000000000000" pitchFamily="2" charset="0"/>
              </a:rPr>
              <a:t>biasanya</a:t>
            </a:r>
            <a:r>
              <a:rPr lang="en-US" sz="2000" dirty="0" smtClean="0">
                <a:latin typeface="Dashing Unicorn" panose="02000500000000000000" pitchFamily="2" charset="0"/>
              </a:rPr>
              <a:t> </a:t>
            </a:r>
            <a:r>
              <a:rPr lang="en-US" sz="2000" dirty="0" err="1" smtClean="0">
                <a:latin typeface="Dashing Unicorn" panose="02000500000000000000" pitchFamily="2" charset="0"/>
              </a:rPr>
              <a:t>dituntut</a:t>
            </a:r>
            <a:r>
              <a:rPr lang="en-US" sz="2000" dirty="0" smtClean="0">
                <a:latin typeface="Dashing Unicorn" panose="02000500000000000000" pitchFamily="2" charset="0"/>
              </a:rPr>
              <a:t> </a:t>
            </a:r>
            <a:r>
              <a:rPr lang="en-US" sz="2000" dirty="0" err="1" smtClean="0">
                <a:latin typeface="Dashing Unicorn" panose="02000500000000000000" pitchFamily="2" charset="0"/>
              </a:rPr>
              <a:t>dalam</a:t>
            </a:r>
            <a:r>
              <a:rPr lang="en-US" sz="2000" dirty="0" smtClean="0">
                <a:latin typeface="Dashing Unicorn" panose="02000500000000000000" pitchFamily="2" charset="0"/>
              </a:rPr>
              <a:t> </a:t>
            </a:r>
            <a:r>
              <a:rPr lang="en-US" sz="2000" dirty="0" err="1" smtClean="0">
                <a:latin typeface="Dashing Unicorn" panose="02000500000000000000" pitchFamily="2" charset="0"/>
              </a:rPr>
              <a:t>bidang</a:t>
            </a:r>
            <a:r>
              <a:rPr lang="en-US" sz="2000" dirty="0" smtClean="0">
                <a:latin typeface="Dashing Unicorn" panose="02000500000000000000" pitchFamily="2" charset="0"/>
              </a:rPr>
              <a:t> </a:t>
            </a:r>
            <a:r>
              <a:rPr lang="en-US" sz="2000" dirty="0" err="1" smtClean="0">
                <a:latin typeface="Dashing Unicorn" panose="02000500000000000000" pitchFamily="2" charset="0"/>
              </a:rPr>
              <a:t>ilmu</a:t>
            </a:r>
            <a:r>
              <a:rPr lang="en-US" sz="2000" dirty="0" smtClean="0">
                <a:latin typeface="Dashing Unicorn" panose="02000500000000000000" pitchFamily="2" charset="0"/>
              </a:rPr>
              <a:t> </a:t>
            </a:r>
            <a:r>
              <a:rPr lang="en-US" sz="2000" dirty="0" err="1" smtClean="0">
                <a:latin typeface="Dashing Unicorn" panose="02000500000000000000" pitchFamily="2" charset="0"/>
              </a:rPr>
              <a:t>fisika</a:t>
            </a:r>
            <a:r>
              <a:rPr lang="en-US" sz="2000" dirty="0" smtClean="0">
                <a:latin typeface="Dashing Unicorn" panose="02000500000000000000" pitchFamily="2" charset="0"/>
              </a:rPr>
              <a:t> </a:t>
            </a:r>
            <a:r>
              <a:rPr lang="en-US" sz="2000" dirty="0" err="1" smtClean="0">
                <a:latin typeface="Dashing Unicorn" panose="02000500000000000000" pitchFamily="2" charset="0"/>
              </a:rPr>
              <a:t>dan</a:t>
            </a:r>
            <a:r>
              <a:rPr lang="en-US" sz="2000" dirty="0" smtClean="0">
                <a:latin typeface="Dashing Unicorn" panose="02000500000000000000" pitchFamily="2" charset="0"/>
              </a:rPr>
              <a:t> </a:t>
            </a:r>
            <a:r>
              <a:rPr lang="en-US" sz="2000" dirty="0" err="1" smtClean="0">
                <a:latin typeface="Dashing Unicorn" panose="02000500000000000000" pitchFamily="2" charset="0"/>
              </a:rPr>
              <a:t>bidang</a:t>
            </a:r>
            <a:r>
              <a:rPr lang="en-US" sz="2000" dirty="0" smtClean="0">
                <a:latin typeface="Dashing Unicorn" panose="02000500000000000000" pitchFamily="2" charset="0"/>
              </a:rPr>
              <a:t> </a:t>
            </a:r>
            <a:r>
              <a:rPr lang="en-US" sz="2000" dirty="0" err="1" smtClean="0">
                <a:latin typeface="Dashing Unicorn" panose="02000500000000000000" pitchFamily="2" charset="0"/>
              </a:rPr>
              <a:t>terkait</a:t>
            </a:r>
            <a:r>
              <a:rPr lang="en-US" sz="2000" dirty="0" smtClean="0">
                <a:latin typeface="Dashing Unicorn" panose="02000500000000000000" pitchFamily="2" charset="0"/>
              </a:rPr>
              <a:t> </a:t>
            </a:r>
            <a:r>
              <a:rPr lang="en-US" sz="2000" dirty="0" err="1" smtClean="0">
                <a:latin typeface="Dashing Unicorn" panose="02000500000000000000" pitchFamily="2" charset="0"/>
              </a:rPr>
              <a:t>dan</a:t>
            </a:r>
            <a:r>
              <a:rPr lang="en-US" sz="2000" dirty="0" smtClean="0">
                <a:latin typeface="Dashing Unicorn" panose="02000500000000000000" pitchFamily="2" charset="0"/>
              </a:rPr>
              <a:t> </a:t>
            </a:r>
            <a:r>
              <a:rPr lang="en-US" sz="2000" dirty="0" err="1" smtClean="0">
                <a:latin typeface="Dashing Unicorn" panose="02000500000000000000" pitchFamily="2" charset="0"/>
              </a:rPr>
              <a:t>menurut</a:t>
            </a:r>
            <a:r>
              <a:rPr lang="en-US" sz="2000" dirty="0" smtClean="0">
                <a:latin typeface="Dashing Unicorn" panose="02000500000000000000" pitchFamily="2" charset="0"/>
              </a:rPr>
              <a:t> </a:t>
            </a:r>
            <a:r>
              <a:rPr lang="en-US" sz="2000" dirty="0" err="1" smtClean="0">
                <a:latin typeface="Dashing Unicorn" panose="02000500000000000000" pitchFamily="2" charset="0"/>
              </a:rPr>
              <a:t>tidak</a:t>
            </a:r>
            <a:r>
              <a:rPr lang="en-US" sz="2000" dirty="0" smtClean="0">
                <a:latin typeface="Dashing Unicorn" panose="02000500000000000000" pitchFamily="2" charset="0"/>
              </a:rPr>
              <a:t> </a:t>
            </a:r>
            <a:r>
              <a:rPr lang="en-US" sz="2000" dirty="0" err="1" smtClean="0">
                <a:latin typeface="Dashing Unicorn" panose="02000500000000000000" pitchFamily="2" charset="0"/>
              </a:rPr>
              <a:t>langsung</a:t>
            </a:r>
            <a:r>
              <a:rPr lang="en-US" sz="2000" dirty="0" smtClean="0">
                <a:latin typeface="Dashing Unicorn" panose="02000500000000000000" pitchFamily="2" charset="0"/>
              </a:rPr>
              <a:t> </a:t>
            </a:r>
            <a:r>
              <a:rPr lang="en-US" sz="2000" dirty="0" err="1" smtClean="0">
                <a:latin typeface="Dashing Unicorn" panose="02000500000000000000" pitchFamily="2" charset="0"/>
              </a:rPr>
              <a:t>juga</a:t>
            </a:r>
            <a:r>
              <a:rPr lang="en-US" sz="2000" dirty="0" smtClean="0">
                <a:latin typeface="Dashing Unicorn" panose="02000500000000000000" pitchFamily="2" charset="0"/>
              </a:rPr>
              <a:t> </a:t>
            </a:r>
            <a:r>
              <a:rPr lang="en-US" sz="2000" dirty="0" err="1" smtClean="0">
                <a:latin typeface="Dashing Unicorn" panose="02000500000000000000" pitchFamily="2" charset="0"/>
              </a:rPr>
              <a:t>di</a:t>
            </a:r>
            <a:r>
              <a:rPr lang="en-US" sz="2000" dirty="0" smtClean="0">
                <a:latin typeface="Dashing Unicorn" panose="02000500000000000000" pitchFamily="2" charset="0"/>
              </a:rPr>
              <a:t> </a:t>
            </a:r>
            <a:r>
              <a:rPr lang="en-US" sz="2000" dirty="0" err="1" smtClean="0">
                <a:latin typeface="Dashing Unicorn" panose="02000500000000000000" pitchFamily="2" charset="0"/>
              </a:rPr>
              <a:t>bidang</a:t>
            </a:r>
            <a:r>
              <a:rPr lang="en-US" sz="2000" dirty="0" smtClean="0">
                <a:latin typeface="Dashing Unicorn" panose="02000500000000000000" pitchFamily="2" charset="0"/>
              </a:rPr>
              <a:t> </a:t>
            </a:r>
            <a:r>
              <a:rPr lang="en-US" sz="2000" dirty="0" err="1" smtClean="0">
                <a:latin typeface="Dashing Unicorn" panose="02000500000000000000" pitchFamily="2" charset="0"/>
              </a:rPr>
              <a:t>elektronika</a:t>
            </a:r>
            <a:r>
              <a:rPr lang="en-US" sz="2000" dirty="0" smtClean="0">
                <a:latin typeface="Dashing Unicorn" panose="02000500000000000000" pitchFamily="2" charset="0"/>
              </a:rPr>
              <a:t> yang </a:t>
            </a:r>
            <a:r>
              <a:rPr lang="en-US" sz="2000" dirty="0" err="1" smtClean="0">
                <a:latin typeface="Dashing Unicorn" panose="02000500000000000000" pitchFamily="2" charset="0"/>
              </a:rPr>
              <a:t>sudah</a:t>
            </a:r>
            <a:r>
              <a:rPr lang="en-US" sz="2000" dirty="0" smtClean="0">
                <a:latin typeface="Dashing Unicorn" panose="02000500000000000000" pitchFamily="2" charset="0"/>
              </a:rPr>
              <a:t> </a:t>
            </a:r>
            <a:r>
              <a:rPr lang="en-US" sz="2000" dirty="0" err="1" smtClean="0">
                <a:latin typeface="Dashing Unicorn" panose="02000500000000000000" pitchFamily="2" charset="0"/>
              </a:rPr>
              <a:t>menggunakan</a:t>
            </a:r>
            <a:r>
              <a:rPr lang="en-US" sz="2000" dirty="0" smtClean="0">
                <a:latin typeface="Dashing Unicorn" panose="02000500000000000000" pitchFamily="2" charset="0"/>
              </a:rPr>
              <a:t> </a:t>
            </a:r>
            <a:r>
              <a:rPr lang="en-US" sz="2000" dirty="0" err="1" smtClean="0">
                <a:latin typeface="Dashing Unicorn" panose="02000500000000000000" pitchFamily="2" charset="0"/>
              </a:rPr>
              <a:t>medan</a:t>
            </a:r>
            <a:r>
              <a:rPr lang="en-US" sz="2000" dirty="0" smtClean="0">
                <a:latin typeface="Dashing Unicorn" panose="02000500000000000000" pitchFamily="2" charset="0"/>
              </a:rPr>
              <a:t> </a:t>
            </a:r>
            <a:r>
              <a:rPr lang="en-US" sz="2000" dirty="0" err="1" smtClean="0">
                <a:latin typeface="Dashing Unicorn" panose="02000500000000000000" pitchFamily="2" charset="0"/>
              </a:rPr>
              <a:t>listrik</a:t>
            </a:r>
            <a:r>
              <a:rPr lang="en-US" sz="2000" dirty="0" smtClean="0">
                <a:latin typeface="Dashing Unicorn" panose="02000500000000000000" pitchFamily="2" charset="0"/>
              </a:rPr>
              <a:t> </a:t>
            </a:r>
            <a:r>
              <a:rPr lang="en-US" sz="2000" dirty="0" err="1" smtClean="0">
                <a:latin typeface="Dashing Unicorn" panose="02000500000000000000" pitchFamily="2" charset="0"/>
              </a:rPr>
              <a:t>ini</a:t>
            </a:r>
            <a:r>
              <a:rPr lang="en-US" sz="2000" dirty="0" smtClean="0">
                <a:latin typeface="Dashing Unicorn" panose="02000500000000000000" pitchFamily="2" charset="0"/>
              </a:rPr>
              <a:t> </a:t>
            </a:r>
            <a:r>
              <a:rPr lang="en-US" sz="2000" dirty="0" err="1" smtClean="0">
                <a:latin typeface="Dashing Unicorn" panose="02000500000000000000" pitchFamily="2" charset="0"/>
              </a:rPr>
              <a:t>dalam</a:t>
            </a:r>
            <a:r>
              <a:rPr lang="en-US" sz="2000" dirty="0" smtClean="0">
                <a:latin typeface="Dashing Unicorn" panose="02000500000000000000" pitchFamily="2" charset="0"/>
              </a:rPr>
              <a:t> </a:t>
            </a:r>
            <a:r>
              <a:rPr lang="en-US" sz="2000" dirty="0" err="1" smtClean="0">
                <a:latin typeface="Dashing Unicorn" panose="02000500000000000000" pitchFamily="2" charset="0"/>
              </a:rPr>
              <a:t>kawat</a:t>
            </a:r>
            <a:r>
              <a:rPr lang="en-US" sz="2000" dirty="0" smtClean="0">
                <a:latin typeface="Dashing Unicorn" panose="02000500000000000000" pitchFamily="2" charset="0"/>
              </a:rPr>
              <a:t> </a:t>
            </a:r>
            <a:r>
              <a:rPr lang="en-US" sz="2000" dirty="0" err="1" smtClean="0">
                <a:latin typeface="Dashing Unicorn" panose="02000500000000000000" pitchFamily="2" charset="0"/>
              </a:rPr>
              <a:t>konduktor</a:t>
            </a:r>
            <a:r>
              <a:rPr lang="en-US" sz="2000" dirty="0" smtClean="0">
                <a:latin typeface="Dashing Unicorn" panose="02000500000000000000" pitchFamily="2" charset="0"/>
              </a:rPr>
              <a:t>. </a:t>
            </a:r>
            <a:r>
              <a:rPr lang="en-US" sz="2000" dirty="0" err="1" smtClean="0">
                <a:latin typeface="Dashing Unicorn" panose="02000500000000000000" pitchFamily="2" charset="0"/>
              </a:rPr>
              <a:t>Definisi</a:t>
            </a:r>
            <a:r>
              <a:rPr lang="en-US" sz="2000" dirty="0" smtClean="0">
                <a:latin typeface="Dashing Unicorn" panose="02000500000000000000" pitchFamily="2" charset="0"/>
              </a:rPr>
              <a:t> lain </a:t>
            </a:r>
            <a:r>
              <a:rPr lang="en-US" sz="2000" dirty="0" err="1" smtClean="0">
                <a:latin typeface="Dashing Unicorn" panose="02000500000000000000" pitchFamily="2" charset="0"/>
              </a:rPr>
              <a:t>dari</a:t>
            </a:r>
            <a:r>
              <a:rPr lang="en-US" sz="2000" dirty="0" smtClean="0">
                <a:latin typeface="Dashing Unicorn" panose="02000500000000000000" pitchFamily="2" charset="0"/>
              </a:rPr>
              <a:t> </a:t>
            </a:r>
            <a:r>
              <a:rPr lang="en-US" sz="2000" dirty="0" err="1" smtClean="0">
                <a:latin typeface="Dashing Unicorn" panose="02000500000000000000" pitchFamily="2" charset="0"/>
              </a:rPr>
              <a:t>medan</a:t>
            </a:r>
            <a:r>
              <a:rPr lang="en-US" sz="2000" dirty="0" smtClean="0">
                <a:latin typeface="Dashing Unicorn" panose="02000500000000000000" pitchFamily="2" charset="0"/>
              </a:rPr>
              <a:t> </a:t>
            </a:r>
            <a:r>
              <a:rPr lang="en-US" sz="2000" dirty="0" err="1" smtClean="0">
                <a:latin typeface="Dashing Unicorn" panose="02000500000000000000" pitchFamily="2" charset="0"/>
              </a:rPr>
              <a:t>listrik</a:t>
            </a:r>
            <a:r>
              <a:rPr lang="en-US" sz="2000" dirty="0" smtClean="0">
                <a:latin typeface="Dashing Unicorn" panose="02000500000000000000" pitchFamily="2" charset="0"/>
              </a:rPr>
              <a:t> </a:t>
            </a:r>
            <a:r>
              <a:rPr lang="en-US" sz="2000" dirty="0" err="1" smtClean="0">
                <a:latin typeface="Dashing Unicorn" panose="02000500000000000000" pitchFamily="2" charset="0"/>
              </a:rPr>
              <a:t>ialah</a:t>
            </a:r>
            <a:r>
              <a:rPr lang="en-US" sz="2000" dirty="0" smtClean="0">
                <a:latin typeface="Dashing Unicorn" panose="02000500000000000000" pitchFamily="2" charset="0"/>
              </a:rPr>
              <a:t> </a:t>
            </a:r>
            <a:r>
              <a:rPr lang="en-US" sz="2000" dirty="0" err="1" smtClean="0">
                <a:latin typeface="Dashing Unicorn" panose="02000500000000000000" pitchFamily="2" charset="0"/>
              </a:rPr>
              <a:t>suatu</a:t>
            </a:r>
            <a:r>
              <a:rPr lang="en-US" sz="2000" dirty="0" smtClean="0">
                <a:latin typeface="Dashing Unicorn" panose="02000500000000000000" pitchFamily="2" charset="0"/>
              </a:rPr>
              <a:t> </a:t>
            </a:r>
            <a:r>
              <a:rPr lang="en-US" sz="2000" dirty="0" err="1" smtClean="0">
                <a:latin typeface="Dashing Unicorn" panose="02000500000000000000" pitchFamily="2" charset="0"/>
              </a:rPr>
              <a:t>ruangan</a:t>
            </a:r>
            <a:r>
              <a:rPr lang="en-US" sz="2000" dirty="0" smtClean="0">
                <a:latin typeface="Dashing Unicorn" panose="02000500000000000000" pitchFamily="2" charset="0"/>
              </a:rPr>
              <a:t> </a:t>
            </a:r>
            <a:r>
              <a:rPr lang="en-US" sz="2000" dirty="0" err="1" smtClean="0">
                <a:latin typeface="Dashing Unicorn" panose="02000500000000000000" pitchFamily="2" charset="0"/>
              </a:rPr>
              <a:t>di</a:t>
            </a:r>
            <a:r>
              <a:rPr lang="en-US" sz="2000" dirty="0" smtClean="0">
                <a:latin typeface="Dashing Unicorn" panose="02000500000000000000" pitchFamily="2" charset="0"/>
              </a:rPr>
              <a:t> </a:t>
            </a:r>
            <a:r>
              <a:rPr lang="en-US" sz="2000" dirty="0" err="1" smtClean="0">
                <a:latin typeface="Dashing Unicorn" panose="02000500000000000000" pitchFamily="2" charset="0"/>
              </a:rPr>
              <a:t>sekeliling</a:t>
            </a:r>
            <a:r>
              <a:rPr lang="en-US" sz="2000" dirty="0" smtClean="0">
                <a:latin typeface="Dashing Unicorn" panose="02000500000000000000" pitchFamily="2" charset="0"/>
              </a:rPr>
              <a:t> </a:t>
            </a:r>
            <a:r>
              <a:rPr lang="en-US" sz="2000" dirty="0" err="1" smtClean="0">
                <a:latin typeface="Dashing Unicorn" panose="02000500000000000000" pitchFamily="2" charset="0"/>
              </a:rPr>
              <a:t>objek</a:t>
            </a:r>
            <a:r>
              <a:rPr lang="en-US" sz="2000" dirty="0" smtClean="0">
                <a:latin typeface="Dashing Unicorn" panose="02000500000000000000" pitchFamily="2" charset="0"/>
              </a:rPr>
              <a:t> </a:t>
            </a:r>
            <a:r>
              <a:rPr lang="en-US" sz="2000" dirty="0" err="1" smtClean="0">
                <a:latin typeface="Dashing Unicorn" panose="02000500000000000000" pitchFamily="2" charset="0"/>
              </a:rPr>
              <a:t>bermuatan</a:t>
            </a:r>
            <a:r>
              <a:rPr lang="en-US" sz="2000" dirty="0" smtClean="0">
                <a:latin typeface="Dashing Unicorn" panose="02000500000000000000" pitchFamily="2" charset="0"/>
              </a:rPr>
              <a:t> </a:t>
            </a:r>
            <a:r>
              <a:rPr lang="en-US" sz="2000" dirty="0" err="1" smtClean="0">
                <a:latin typeface="Dashing Unicorn" panose="02000500000000000000" pitchFamily="2" charset="0"/>
              </a:rPr>
              <a:t>listrik</a:t>
            </a:r>
            <a:r>
              <a:rPr lang="en-US" sz="2000" dirty="0" smtClean="0">
                <a:latin typeface="Dashing Unicorn" panose="02000500000000000000" pitchFamily="2" charset="0"/>
              </a:rPr>
              <a:t>, </a:t>
            </a:r>
            <a:r>
              <a:rPr lang="en-US" sz="2000" dirty="0" err="1" smtClean="0">
                <a:latin typeface="Dashing Unicorn" panose="02000500000000000000" pitchFamily="2" charset="0"/>
              </a:rPr>
              <a:t>apabila</a:t>
            </a:r>
            <a:r>
              <a:rPr lang="en-US" sz="2000" dirty="0" smtClean="0">
                <a:latin typeface="Dashing Unicorn" panose="02000500000000000000" pitchFamily="2" charset="0"/>
              </a:rPr>
              <a:t> </a:t>
            </a:r>
            <a:r>
              <a:rPr lang="en-US" sz="2000" dirty="0" err="1" smtClean="0">
                <a:latin typeface="Dashing Unicorn" panose="02000500000000000000" pitchFamily="2" charset="0"/>
              </a:rPr>
              <a:t>suatu</a:t>
            </a:r>
            <a:r>
              <a:rPr lang="en-US" sz="2000" dirty="0" smtClean="0">
                <a:latin typeface="Dashing Unicorn" panose="02000500000000000000" pitchFamily="2" charset="0"/>
              </a:rPr>
              <a:t> </a:t>
            </a:r>
            <a:r>
              <a:rPr lang="en-US" sz="2000" dirty="0" err="1" smtClean="0">
                <a:latin typeface="Dashing Unicorn" panose="02000500000000000000" pitchFamily="2" charset="0"/>
              </a:rPr>
              <a:t>benda</a:t>
            </a:r>
            <a:r>
              <a:rPr lang="en-US" sz="2000" dirty="0" smtClean="0">
                <a:latin typeface="Dashing Unicorn" panose="02000500000000000000" pitchFamily="2" charset="0"/>
              </a:rPr>
              <a:t> </a:t>
            </a:r>
            <a:r>
              <a:rPr lang="en-US" sz="2000" dirty="0" err="1" smtClean="0">
                <a:latin typeface="Dashing Unicorn" panose="02000500000000000000" pitchFamily="2" charset="0"/>
              </a:rPr>
              <a:t>bermuatan</a:t>
            </a:r>
            <a:r>
              <a:rPr lang="en-US" sz="2000" dirty="0" smtClean="0">
                <a:latin typeface="Dashing Unicorn" panose="02000500000000000000" pitchFamily="2" charset="0"/>
              </a:rPr>
              <a:t> </a:t>
            </a:r>
            <a:r>
              <a:rPr lang="en-US" sz="2000" dirty="0" err="1" smtClean="0">
                <a:latin typeface="Dashing Unicorn" panose="02000500000000000000" pitchFamily="2" charset="0"/>
              </a:rPr>
              <a:t>listrik</a:t>
            </a:r>
            <a:r>
              <a:rPr lang="en-US" sz="2000" dirty="0" smtClean="0">
                <a:latin typeface="Dashing Unicorn" panose="02000500000000000000" pitchFamily="2" charset="0"/>
              </a:rPr>
              <a:t> </a:t>
            </a:r>
            <a:r>
              <a:rPr lang="en-US" sz="2000" dirty="0" err="1" smtClean="0">
                <a:latin typeface="Dashing Unicorn" panose="02000500000000000000" pitchFamily="2" charset="0"/>
              </a:rPr>
              <a:t>berada</a:t>
            </a:r>
            <a:r>
              <a:rPr lang="en-US" sz="2000" dirty="0" smtClean="0">
                <a:latin typeface="Dashing Unicorn" panose="02000500000000000000" pitchFamily="2" charset="0"/>
              </a:rPr>
              <a:t> </a:t>
            </a:r>
            <a:r>
              <a:rPr lang="en-US" sz="2000" dirty="0" err="1" smtClean="0">
                <a:latin typeface="Dashing Unicorn" panose="02000500000000000000" pitchFamily="2" charset="0"/>
              </a:rPr>
              <a:t>di</a:t>
            </a:r>
            <a:r>
              <a:rPr lang="en-US" sz="2000" dirty="0" smtClean="0">
                <a:latin typeface="Dashing Unicorn" panose="02000500000000000000" pitchFamily="2" charset="0"/>
              </a:rPr>
              <a:t> </a:t>
            </a:r>
            <a:r>
              <a:rPr lang="en-US" sz="2000" dirty="0" err="1" smtClean="0">
                <a:latin typeface="Dashing Unicorn" panose="02000500000000000000" pitchFamily="2" charset="0"/>
              </a:rPr>
              <a:t>dalam</a:t>
            </a:r>
            <a:r>
              <a:rPr lang="en-US" sz="2000" dirty="0" smtClean="0">
                <a:latin typeface="Dashing Unicorn" panose="02000500000000000000" pitchFamily="2" charset="0"/>
              </a:rPr>
              <a:t> </a:t>
            </a:r>
            <a:r>
              <a:rPr lang="en-US" sz="2000" dirty="0" err="1" smtClean="0">
                <a:latin typeface="Dashing Unicorn" panose="02000500000000000000" pitchFamily="2" charset="0"/>
              </a:rPr>
              <a:t>ruangan</a:t>
            </a:r>
            <a:r>
              <a:rPr lang="en-US" sz="2000" dirty="0" smtClean="0">
                <a:latin typeface="Dashing Unicorn" panose="02000500000000000000" pitchFamily="2" charset="0"/>
              </a:rPr>
              <a:t> </a:t>
            </a:r>
            <a:r>
              <a:rPr lang="en-US" sz="2000" dirty="0" err="1" smtClean="0">
                <a:latin typeface="Dashing Unicorn" panose="02000500000000000000" pitchFamily="2" charset="0"/>
              </a:rPr>
              <a:t>tersebut</a:t>
            </a:r>
            <a:r>
              <a:rPr lang="en-US" sz="2000" dirty="0" smtClean="0">
                <a:latin typeface="Dashing Unicorn" panose="02000500000000000000" pitchFamily="2" charset="0"/>
              </a:rPr>
              <a:t> </a:t>
            </a:r>
            <a:r>
              <a:rPr lang="en-US" sz="2000" dirty="0" err="1" smtClean="0">
                <a:latin typeface="Dashing Unicorn" panose="02000500000000000000" pitchFamily="2" charset="0"/>
              </a:rPr>
              <a:t>akan</a:t>
            </a:r>
            <a:r>
              <a:rPr lang="en-US" sz="2000" dirty="0" smtClean="0">
                <a:latin typeface="Dashing Unicorn" panose="02000500000000000000" pitchFamily="2" charset="0"/>
              </a:rPr>
              <a:t> </a:t>
            </a:r>
            <a:r>
              <a:rPr lang="en-US" sz="2000" dirty="0" err="1" smtClean="0">
                <a:latin typeface="Dashing Unicorn" panose="02000500000000000000" pitchFamily="2" charset="0"/>
              </a:rPr>
              <a:t>memiliki</a:t>
            </a:r>
            <a:r>
              <a:rPr lang="en-US" sz="2000" dirty="0" smtClean="0">
                <a:latin typeface="Dashing Unicorn" panose="02000500000000000000" pitchFamily="2" charset="0"/>
              </a:rPr>
              <a:t> </a:t>
            </a:r>
            <a:r>
              <a:rPr lang="en-US" sz="2000" dirty="0" err="1" smtClean="0">
                <a:latin typeface="Dashing Unicorn" panose="02000500000000000000" pitchFamily="2" charset="0"/>
              </a:rPr>
              <a:t>gaya</a:t>
            </a:r>
            <a:r>
              <a:rPr lang="en-US" sz="2000" dirty="0" smtClean="0">
                <a:latin typeface="Dashing Unicorn" panose="02000500000000000000" pitchFamily="2" charset="0"/>
              </a:rPr>
              <a:t> </a:t>
            </a:r>
            <a:r>
              <a:rPr lang="en-US" sz="2000" dirty="0" err="1" smtClean="0">
                <a:latin typeface="Dashing Unicorn" panose="02000500000000000000" pitchFamily="2" charset="0"/>
              </a:rPr>
              <a:t>listrik</a:t>
            </a:r>
            <a:r>
              <a:rPr lang="en-US" sz="2000" dirty="0" smtClean="0">
                <a:latin typeface="Dashing Unicorn" panose="02000500000000000000" pitchFamily="2" charset="0"/>
              </a:rPr>
              <a:t>.</a:t>
            </a:r>
            <a:endParaRPr lang="en-US" sz="2000" dirty="0">
              <a:latin typeface="Dashing Unicorn" panose="02000500000000000000" pitchFamily="2" charset="0"/>
            </a:endParaRPr>
          </a:p>
        </p:txBody>
      </p:sp>
      <p:pic>
        <p:nvPicPr>
          <p:cNvPr id="172" name="Picture 171">
            <a:extLst>
              <a:ext uri="{FF2B5EF4-FFF2-40B4-BE49-F238E27FC236}">
                <a16:creationId xmlns:a16="http://schemas.microsoft.com/office/drawing/2014/main" xmlns="" id="{451E2091-76EB-417D-A945-0759F16D0F0A}"/>
              </a:ext>
            </a:extLst>
          </p:cNvPr>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a:off x="10212779" y="4455899"/>
            <a:ext cx="1589301" cy="2225021"/>
          </a:xfrm>
          <a:prstGeom prst="rect">
            <a:avLst/>
          </a:prstGeom>
          <a:effectLst>
            <a:outerShdw blurRad="63500" sx="102000" sy="102000" algn="ctr" rotWithShape="0">
              <a:prstClr val="black">
                <a:alpha val="40000"/>
              </a:prstClr>
            </a:outerShdw>
          </a:effectLst>
        </p:spPr>
      </p:pic>
      <p:grpSp>
        <p:nvGrpSpPr>
          <p:cNvPr id="5" name="Group 19">
            <a:extLst>
              <a:ext uri="{FF2B5EF4-FFF2-40B4-BE49-F238E27FC236}">
                <a16:creationId xmlns:a16="http://schemas.microsoft.com/office/drawing/2014/main" xmlns="" id="{6C04B1D6-FDDB-47B7-9A97-DA5EEACD8CE2}"/>
              </a:ext>
            </a:extLst>
          </p:cNvPr>
          <p:cNvGrpSpPr/>
          <p:nvPr/>
        </p:nvGrpSpPr>
        <p:grpSpPr>
          <a:xfrm>
            <a:off x="10126741" y="3214711"/>
            <a:ext cx="1911927" cy="2782537"/>
            <a:chOff x="9426097" y="3582846"/>
            <a:chExt cx="1911927" cy="2782537"/>
          </a:xfrm>
        </p:grpSpPr>
        <p:grpSp>
          <p:nvGrpSpPr>
            <p:cNvPr id="6" name="Group 172">
              <a:extLst>
                <a:ext uri="{FF2B5EF4-FFF2-40B4-BE49-F238E27FC236}">
                  <a16:creationId xmlns:a16="http://schemas.microsoft.com/office/drawing/2014/main" xmlns="" id="{C1786783-817E-41DB-A20A-41711D6B1AC7}"/>
                </a:ext>
              </a:extLst>
            </p:cNvPr>
            <p:cNvGrpSpPr/>
            <p:nvPr/>
          </p:nvGrpSpPr>
          <p:grpSpPr>
            <a:xfrm>
              <a:off x="9426097" y="3582846"/>
              <a:ext cx="1911927" cy="2782537"/>
              <a:chOff x="3519055" y="1856509"/>
              <a:chExt cx="3103418" cy="4516582"/>
            </a:xfrm>
          </p:grpSpPr>
          <p:sp>
            <p:nvSpPr>
              <p:cNvPr id="174" name="Freeform: Shape 173">
                <a:extLst>
                  <a:ext uri="{FF2B5EF4-FFF2-40B4-BE49-F238E27FC236}">
                    <a16:creationId xmlns:a16="http://schemas.microsoft.com/office/drawing/2014/main" xmlns="" id="{D1478401-BCD4-4684-9DA8-582730DBE342}"/>
                  </a:ext>
                </a:extLst>
              </p:cNvPr>
              <p:cNvSpPr/>
              <p:nvPr/>
            </p:nvSpPr>
            <p:spPr>
              <a:xfrm>
                <a:off x="3519055" y="1856509"/>
                <a:ext cx="3103418" cy="4516582"/>
              </a:xfrm>
              <a:custGeom>
                <a:avLst/>
                <a:gdLst>
                  <a:gd name="connsiteX0" fmla="*/ 1551709 w 3103418"/>
                  <a:gd name="connsiteY0" fmla="*/ 249382 h 4516582"/>
                  <a:gd name="connsiteX1" fmla="*/ 1357744 w 3103418"/>
                  <a:gd name="connsiteY1" fmla="*/ 443347 h 4516582"/>
                  <a:gd name="connsiteX2" fmla="*/ 1551709 w 3103418"/>
                  <a:gd name="connsiteY2" fmla="*/ 637312 h 4516582"/>
                  <a:gd name="connsiteX3" fmla="*/ 1745674 w 3103418"/>
                  <a:gd name="connsiteY3" fmla="*/ 443347 h 4516582"/>
                  <a:gd name="connsiteX4" fmla="*/ 1551709 w 3103418"/>
                  <a:gd name="connsiteY4" fmla="*/ 249382 h 4516582"/>
                  <a:gd name="connsiteX5" fmla="*/ 764598 w 3103418"/>
                  <a:gd name="connsiteY5" fmla="*/ 0 h 4516582"/>
                  <a:gd name="connsiteX6" fmla="*/ 2338820 w 3103418"/>
                  <a:gd name="connsiteY6" fmla="*/ 0 h 4516582"/>
                  <a:gd name="connsiteX7" fmla="*/ 3103418 w 3103418"/>
                  <a:gd name="connsiteY7" fmla="*/ 748146 h 4516582"/>
                  <a:gd name="connsiteX8" fmla="*/ 3103418 w 3103418"/>
                  <a:gd name="connsiteY8" fmla="*/ 4516582 h 4516582"/>
                  <a:gd name="connsiteX9" fmla="*/ 0 w 3103418"/>
                  <a:gd name="connsiteY9" fmla="*/ 4516582 h 4516582"/>
                  <a:gd name="connsiteX10" fmla="*/ 0 w 3103418"/>
                  <a:gd name="connsiteY10" fmla="*/ 748146 h 451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3418" h="4516582">
                    <a:moveTo>
                      <a:pt x="1551709" y="249382"/>
                    </a:moveTo>
                    <a:cubicBezTo>
                      <a:pt x="1444585" y="249382"/>
                      <a:pt x="1357744" y="336223"/>
                      <a:pt x="1357744" y="443347"/>
                    </a:cubicBezTo>
                    <a:cubicBezTo>
                      <a:pt x="1357744" y="550471"/>
                      <a:pt x="1444585" y="637312"/>
                      <a:pt x="1551709" y="637312"/>
                    </a:cubicBezTo>
                    <a:cubicBezTo>
                      <a:pt x="1658833" y="637312"/>
                      <a:pt x="1745674" y="550471"/>
                      <a:pt x="1745674" y="443347"/>
                    </a:cubicBezTo>
                    <a:cubicBezTo>
                      <a:pt x="1745674" y="336223"/>
                      <a:pt x="1658833" y="249382"/>
                      <a:pt x="1551709" y="249382"/>
                    </a:cubicBezTo>
                    <a:close/>
                    <a:moveTo>
                      <a:pt x="764598" y="0"/>
                    </a:moveTo>
                    <a:lnTo>
                      <a:pt x="2338820" y="0"/>
                    </a:lnTo>
                    <a:lnTo>
                      <a:pt x="3103418" y="748146"/>
                    </a:lnTo>
                    <a:lnTo>
                      <a:pt x="3103418" y="4516582"/>
                    </a:lnTo>
                    <a:lnTo>
                      <a:pt x="0" y="4516582"/>
                    </a:lnTo>
                    <a:lnTo>
                      <a:pt x="0" y="748146"/>
                    </a:lnTo>
                    <a:close/>
                  </a:path>
                </a:pathLst>
              </a:cu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5" name="Freeform: Shape 174">
                <a:extLst>
                  <a:ext uri="{FF2B5EF4-FFF2-40B4-BE49-F238E27FC236}">
                    <a16:creationId xmlns:a16="http://schemas.microsoft.com/office/drawing/2014/main" xmlns="" id="{A1CA339F-0FBE-47A3-9023-69AE7FFC414D}"/>
                  </a:ext>
                </a:extLst>
              </p:cNvPr>
              <p:cNvSpPr/>
              <p:nvPr/>
            </p:nvSpPr>
            <p:spPr>
              <a:xfrm>
                <a:off x="3604732" y="1981200"/>
                <a:ext cx="2932064" cy="4267200"/>
              </a:xfrm>
              <a:custGeom>
                <a:avLst/>
                <a:gdLst>
                  <a:gd name="connsiteX0" fmla="*/ 764598 w 3103418"/>
                  <a:gd name="connsiteY0" fmla="*/ 0 h 4516582"/>
                  <a:gd name="connsiteX1" fmla="*/ 2338820 w 3103418"/>
                  <a:gd name="connsiteY1" fmla="*/ 0 h 4516582"/>
                  <a:gd name="connsiteX2" fmla="*/ 3103418 w 3103418"/>
                  <a:gd name="connsiteY2" fmla="*/ 748146 h 4516582"/>
                  <a:gd name="connsiteX3" fmla="*/ 3103418 w 3103418"/>
                  <a:gd name="connsiteY3" fmla="*/ 4516582 h 4516582"/>
                  <a:gd name="connsiteX4" fmla="*/ 0 w 3103418"/>
                  <a:gd name="connsiteY4" fmla="*/ 4516582 h 4516582"/>
                  <a:gd name="connsiteX5" fmla="*/ 0 w 3103418"/>
                  <a:gd name="connsiteY5" fmla="*/ 748146 h 451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3418" h="4516582">
                    <a:moveTo>
                      <a:pt x="764598" y="0"/>
                    </a:moveTo>
                    <a:lnTo>
                      <a:pt x="2338820" y="0"/>
                    </a:lnTo>
                    <a:lnTo>
                      <a:pt x="3103418" y="748146"/>
                    </a:lnTo>
                    <a:lnTo>
                      <a:pt x="3103418" y="4516582"/>
                    </a:lnTo>
                    <a:lnTo>
                      <a:pt x="0" y="4516582"/>
                    </a:lnTo>
                    <a:lnTo>
                      <a:pt x="0" y="748146"/>
                    </a:lnTo>
                    <a:close/>
                  </a:path>
                </a:pathLst>
              </a:custGeom>
              <a:noFill/>
              <a:ln w="19050">
                <a:solidFill>
                  <a:srgbClr val="B68B56"/>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7" name="Picture 16">
              <a:extLst>
                <a:ext uri="{FF2B5EF4-FFF2-40B4-BE49-F238E27FC236}">
                  <a16:creationId xmlns:a16="http://schemas.microsoft.com/office/drawing/2014/main" xmlns="" id="{9990760E-318D-4F71-9C76-61C3A0072F1F}"/>
                </a:ext>
              </a:extLst>
            </p:cNvPr>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9515679" y="4016644"/>
              <a:ext cx="1732762" cy="2309015"/>
            </a:xfrm>
            <a:prstGeom prst="rect">
              <a:avLst/>
            </a:prstGeom>
          </p:spPr>
        </p:pic>
      </p:grpSp>
      <p:pic>
        <p:nvPicPr>
          <p:cNvPr id="27" name="Picture 26">
            <a:extLst>
              <a:ext uri="{FF2B5EF4-FFF2-40B4-BE49-F238E27FC236}">
                <a16:creationId xmlns:a16="http://schemas.microsoft.com/office/drawing/2014/main" xmlns="" id="{4913B95F-0664-4CE3-B195-CA594B4F36F3}"/>
              </a:ext>
            </a:extLst>
          </p:cNvPr>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10968693" y="5351303"/>
            <a:ext cx="611919" cy="1213356"/>
          </a:xfrm>
          <a:prstGeom prst="rect">
            <a:avLst/>
          </a:prstGeom>
        </p:spPr>
      </p:pic>
      <p:pic>
        <p:nvPicPr>
          <p:cNvPr id="29" name="Picture 28">
            <a:extLst>
              <a:ext uri="{FF2B5EF4-FFF2-40B4-BE49-F238E27FC236}">
                <a16:creationId xmlns:a16="http://schemas.microsoft.com/office/drawing/2014/main" xmlns="" id="{66E4840F-4795-4E3F-81EA-AAFDDC5AAF2C}"/>
              </a:ext>
            </a:extLst>
          </p:cNvPr>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rot="20910801" flipH="1">
            <a:off x="533059" y="701476"/>
            <a:ext cx="473901" cy="939683"/>
          </a:xfrm>
          <a:prstGeom prst="rect">
            <a:avLst/>
          </a:prstGeom>
        </p:spPr>
      </p:pic>
      <p:pic>
        <p:nvPicPr>
          <p:cNvPr id="177" name="Picture 176">
            <a:extLst>
              <a:ext uri="{FF2B5EF4-FFF2-40B4-BE49-F238E27FC236}">
                <a16:creationId xmlns:a16="http://schemas.microsoft.com/office/drawing/2014/main" xmlns="" id="{920B27F4-BBA5-4BC1-9EFB-CD4B54C47979}"/>
              </a:ext>
            </a:extLst>
          </p:cNvPr>
          <p:cNvPicPr>
            <a:picLocks noChangeAspect="1"/>
          </p:cNvPicPr>
          <p:nvPr/>
        </p:nvPicPr>
        <p:blipFill>
          <a:blip r:embed="rId8" cstate="email">
            <a:extLst>
              <a:ext uri="{28A0092B-C50C-407E-A947-70E740481C1C}">
                <a14:useLocalDpi xmlns="" xmlns:a14="http://schemas.microsoft.com/office/drawing/2010/main"/>
              </a:ext>
            </a:extLst>
          </a:blip>
          <a:stretch>
            <a:fillRect/>
          </a:stretch>
        </p:blipFill>
        <p:spPr>
          <a:xfrm rot="261056" flipH="1">
            <a:off x="975432" y="727196"/>
            <a:ext cx="388052" cy="769456"/>
          </a:xfrm>
          <a:prstGeom prst="rect">
            <a:avLst/>
          </a:prstGeom>
        </p:spPr>
      </p:pic>
      <p:grpSp>
        <p:nvGrpSpPr>
          <p:cNvPr id="7" name="Group 20">
            <a:extLst>
              <a:ext uri="{FF2B5EF4-FFF2-40B4-BE49-F238E27FC236}">
                <a16:creationId xmlns:a16="http://schemas.microsoft.com/office/drawing/2014/main" xmlns="" id="{080DF56A-5C97-4CB3-A5C5-D1B4123227AF}"/>
              </a:ext>
            </a:extLst>
          </p:cNvPr>
          <p:cNvGrpSpPr/>
          <p:nvPr/>
        </p:nvGrpSpPr>
        <p:grpSpPr>
          <a:xfrm>
            <a:off x="154133" y="1202853"/>
            <a:ext cx="1911927" cy="2782537"/>
            <a:chOff x="854777" y="1072224"/>
            <a:chExt cx="1911927" cy="2782537"/>
          </a:xfrm>
        </p:grpSpPr>
        <p:grpSp>
          <p:nvGrpSpPr>
            <p:cNvPr id="8" name="Group 12">
              <a:extLst>
                <a:ext uri="{FF2B5EF4-FFF2-40B4-BE49-F238E27FC236}">
                  <a16:creationId xmlns:a16="http://schemas.microsoft.com/office/drawing/2014/main" xmlns="" id="{09A79836-A210-41BB-93BC-6EDE3A07910E}"/>
                </a:ext>
              </a:extLst>
            </p:cNvPr>
            <p:cNvGrpSpPr/>
            <p:nvPr/>
          </p:nvGrpSpPr>
          <p:grpSpPr>
            <a:xfrm>
              <a:off x="854777" y="1072224"/>
              <a:ext cx="1911927" cy="2782537"/>
              <a:chOff x="3519055" y="1856509"/>
              <a:chExt cx="3103418" cy="4516582"/>
            </a:xfrm>
          </p:grpSpPr>
          <p:sp>
            <p:nvSpPr>
              <p:cNvPr id="48" name="Freeform: Shape 47">
                <a:extLst>
                  <a:ext uri="{FF2B5EF4-FFF2-40B4-BE49-F238E27FC236}">
                    <a16:creationId xmlns:a16="http://schemas.microsoft.com/office/drawing/2014/main" xmlns="" id="{E153CBC1-AF6F-407F-AC32-A3AE20147A7B}"/>
                  </a:ext>
                </a:extLst>
              </p:cNvPr>
              <p:cNvSpPr/>
              <p:nvPr/>
            </p:nvSpPr>
            <p:spPr>
              <a:xfrm>
                <a:off x="3519055" y="1856509"/>
                <a:ext cx="3103418" cy="4516582"/>
              </a:xfrm>
              <a:custGeom>
                <a:avLst/>
                <a:gdLst>
                  <a:gd name="connsiteX0" fmla="*/ 1551709 w 3103418"/>
                  <a:gd name="connsiteY0" fmla="*/ 249382 h 4516582"/>
                  <a:gd name="connsiteX1" fmla="*/ 1357744 w 3103418"/>
                  <a:gd name="connsiteY1" fmla="*/ 443347 h 4516582"/>
                  <a:gd name="connsiteX2" fmla="*/ 1551709 w 3103418"/>
                  <a:gd name="connsiteY2" fmla="*/ 637312 h 4516582"/>
                  <a:gd name="connsiteX3" fmla="*/ 1745674 w 3103418"/>
                  <a:gd name="connsiteY3" fmla="*/ 443347 h 4516582"/>
                  <a:gd name="connsiteX4" fmla="*/ 1551709 w 3103418"/>
                  <a:gd name="connsiteY4" fmla="*/ 249382 h 4516582"/>
                  <a:gd name="connsiteX5" fmla="*/ 764598 w 3103418"/>
                  <a:gd name="connsiteY5" fmla="*/ 0 h 4516582"/>
                  <a:gd name="connsiteX6" fmla="*/ 2338820 w 3103418"/>
                  <a:gd name="connsiteY6" fmla="*/ 0 h 4516582"/>
                  <a:gd name="connsiteX7" fmla="*/ 3103418 w 3103418"/>
                  <a:gd name="connsiteY7" fmla="*/ 748146 h 4516582"/>
                  <a:gd name="connsiteX8" fmla="*/ 3103418 w 3103418"/>
                  <a:gd name="connsiteY8" fmla="*/ 4516582 h 4516582"/>
                  <a:gd name="connsiteX9" fmla="*/ 0 w 3103418"/>
                  <a:gd name="connsiteY9" fmla="*/ 4516582 h 4516582"/>
                  <a:gd name="connsiteX10" fmla="*/ 0 w 3103418"/>
                  <a:gd name="connsiteY10" fmla="*/ 748146 h 451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3418" h="4516582">
                    <a:moveTo>
                      <a:pt x="1551709" y="249382"/>
                    </a:moveTo>
                    <a:cubicBezTo>
                      <a:pt x="1444585" y="249382"/>
                      <a:pt x="1357744" y="336223"/>
                      <a:pt x="1357744" y="443347"/>
                    </a:cubicBezTo>
                    <a:cubicBezTo>
                      <a:pt x="1357744" y="550471"/>
                      <a:pt x="1444585" y="637312"/>
                      <a:pt x="1551709" y="637312"/>
                    </a:cubicBezTo>
                    <a:cubicBezTo>
                      <a:pt x="1658833" y="637312"/>
                      <a:pt x="1745674" y="550471"/>
                      <a:pt x="1745674" y="443347"/>
                    </a:cubicBezTo>
                    <a:cubicBezTo>
                      <a:pt x="1745674" y="336223"/>
                      <a:pt x="1658833" y="249382"/>
                      <a:pt x="1551709" y="249382"/>
                    </a:cubicBezTo>
                    <a:close/>
                    <a:moveTo>
                      <a:pt x="764598" y="0"/>
                    </a:moveTo>
                    <a:lnTo>
                      <a:pt x="2338820" y="0"/>
                    </a:lnTo>
                    <a:lnTo>
                      <a:pt x="3103418" y="748146"/>
                    </a:lnTo>
                    <a:lnTo>
                      <a:pt x="3103418" y="4516582"/>
                    </a:lnTo>
                    <a:lnTo>
                      <a:pt x="0" y="4516582"/>
                    </a:lnTo>
                    <a:lnTo>
                      <a:pt x="0" y="748146"/>
                    </a:lnTo>
                    <a:close/>
                  </a:path>
                </a:pathLst>
              </a:custGeom>
              <a:solidFill>
                <a:schemeClr val="accent4">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xmlns="" id="{93A2D3D1-2C45-4285-8C15-05F4EAA3C59D}"/>
                  </a:ext>
                </a:extLst>
              </p:cNvPr>
              <p:cNvSpPr/>
              <p:nvPr/>
            </p:nvSpPr>
            <p:spPr>
              <a:xfrm>
                <a:off x="3604732" y="1981200"/>
                <a:ext cx="2932064" cy="4267200"/>
              </a:xfrm>
              <a:custGeom>
                <a:avLst/>
                <a:gdLst>
                  <a:gd name="connsiteX0" fmla="*/ 764598 w 3103418"/>
                  <a:gd name="connsiteY0" fmla="*/ 0 h 4516582"/>
                  <a:gd name="connsiteX1" fmla="*/ 2338820 w 3103418"/>
                  <a:gd name="connsiteY1" fmla="*/ 0 h 4516582"/>
                  <a:gd name="connsiteX2" fmla="*/ 3103418 w 3103418"/>
                  <a:gd name="connsiteY2" fmla="*/ 748146 h 4516582"/>
                  <a:gd name="connsiteX3" fmla="*/ 3103418 w 3103418"/>
                  <a:gd name="connsiteY3" fmla="*/ 4516582 h 4516582"/>
                  <a:gd name="connsiteX4" fmla="*/ 0 w 3103418"/>
                  <a:gd name="connsiteY4" fmla="*/ 4516582 h 4516582"/>
                  <a:gd name="connsiteX5" fmla="*/ 0 w 3103418"/>
                  <a:gd name="connsiteY5" fmla="*/ 748146 h 451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3418" h="4516582">
                    <a:moveTo>
                      <a:pt x="764598" y="0"/>
                    </a:moveTo>
                    <a:lnTo>
                      <a:pt x="2338820" y="0"/>
                    </a:lnTo>
                    <a:lnTo>
                      <a:pt x="3103418" y="748146"/>
                    </a:lnTo>
                    <a:lnTo>
                      <a:pt x="3103418" y="4516582"/>
                    </a:lnTo>
                    <a:lnTo>
                      <a:pt x="0" y="4516582"/>
                    </a:lnTo>
                    <a:lnTo>
                      <a:pt x="0" y="748146"/>
                    </a:lnTo>
                    <a:close/>
                  </a:path>
                </a:pathLst>
              </a:custGeom>
              <a:noFill/>
              <a:ln w="19050">
                <a:solidFill>
                  <a:srgbClr val="B68B56"/>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9" name="Picture 18">
              <a:extLst>
                <a:ext uri="{FF2B5EF4-FFF2-40B4-BE49-F238E27FC236}">
                  <a16:creationId xmlns:a16="http://schemas.microsoft.com/office/drawing/2014/main" xmlns="" id="{54DE1EBC-935F-4B51-B789-542B94C80EFB}"/>
                </a:ext>
              </a:extLst>
            </p:cNvPr>
            <p:cNvPicPr>
              <a:picLocks noChangeAspect="1"/>
            </p:cNvPicPr>
            <p:nvPr/>
          </p:nvPicPr>
          <p:blipFill>
            <a:blip r:embed="rId9" cstate="email">
              <a:extLst>
                <a:ext uri="{28A0092B-C50C-407E-A947-70E740481C1C}">
                  <a14:useLocalDpi xmlns="" xmlns:a14="http://schemas.microsoft.com/office/drawing/2010/main"/>
                </a:ext>
              </a:extLst>
            </a:blip>
            <a:stretch>
              <a:fillRect/>
            </a:stretch>
          </p:blipFill>
          <p:spPr>
            <a:xfrm>
              <a:off x="1074654" y="1584428"/>
              <a:ext cx="1480627" cy="2073580"/>
            </a:xfrm>
            <a:prstGeom prst="rect">
              <a:avLst/>
            </a:prstGeom>
          </p:spPr>
        </p:pic>
      </p:grpSp>
      <p:sp>
        <p:nvSpPr>
          <p:cNvPr id="178" name="TextBox 177">
            <a:extLst>
              <a:ext uri="{FF2B5EF4-FFF2-40B4-BE49-F238E27FC236}">
                <a16:creationId xmlns:a16="http://schemas.microsoft.com/office/drawing/2014/main" xmlns="" id="{06A8DDC4-B41C-4A97-A30A-D90BF7DFC79F}"/>
              </a:ext>
            </a:extLst>
          </p:cNvPr>
          <p:cNvSpPr txBox="1"/>
          <p:nvPr/>
        </p:nvSpPr>
        <p:spPr>
          <a:xfrm>
            <a:off x="1141050" y="543125"/>
            <a:ext cx="8584866" cy="630942"/>
          </a:xfrm>
          <a:prstGeom prst="rect">
            <a:avLst/>
          </a:prstGeom>
          <a:noFill/>
        </p:spPr>
        <p:txBody>
          <a:bodyPr wrap="square" rtlCol="0">
            <a:spAutoFit/>
          </a:bodyPr>
          <a:lstStyle/>
          <a:p>
            <a:pPr algn="ctr"/>
            <a:r>
              <a:rPr lang="en-US" sz="3500" dirty="0" err="1" smtClean="0">
                <a:ln w="19050">
                  <a:noFill/>
                </a:ln>
                <a:effectLst>
                  <a:outerShdw blurRad="50800" dist="76200" dir="2700000" algn="tl" rotWithShape="0">
                    <a:schemeClr val="accent5">
                      <a:alpha val="40000"/>
                    </a:schemeClr>
                  </a:outerShdw>
                </a:effectLst>
                <a:latin typeface="Muthiara -Demo Version-" panose="02000500000000000000" pitchFamily="2" charset="0"/>
              </a:rPr>
              <a:t>Pengertian</a:t>
            </a:r>
            <a:r>
              <a:rPr lang="en-US" sz="3500" dirty="0" smtClean="0">
                <a:ln w="19050">
                  <a:noFill/>
                </a:ln>
                <a:effectLst>
                  <a:outerShdw blurRad="50800" dist="76200" dir="2700000" algn="tl" rotWithShape="0">
                    <a:schemeClr val="accent5">
                      <a:alpha val="40000"/>
                    </a:schemeClr>
                  </a:outerShdw>
                </a:effectLst>
                <a:latin typeface="Muthiara -Demo Version-" panose="02000500000000000000" pitchFamily="2" charset="0"/>
              </a:rPr>
              <a:t> Medan </a:t>
            </a:r>
            <a:r>
              <a:rPr lang="en-US" sz="3500" dirty="0" err="1" smtClean="0">
                <a:ln w="19050">
                  <a:noFill/>
                </a:ln>
                <a:effectLst>
                  <a:outerShdw blurRad="50800" dist="76200" dir="2700000" algn="tl" rotWithShape="0">
                    <a:schemeClr val="accent5">
                      <a:alpha val="40000"/>
                    </a:schemeClr>
                  </a:outerShdw>
                </a:effectLst>
                <a:latin typeface="Muthiara -Demo Version-" panose="02000500000000000000" pitchFamily="2" charset="0"/>
              </a:rPr>
              <a:t>Listrik</a:t>
            </a:r>
            <a:endParaRPr lang="en-US" sz="3500" dirty="0">
              <a:ln w="19050">
                <a:noFill/>
              </a:ln>
              <a:effectLst>
                <a:outerShdw blurRad="50800" dist="76200" dir="2700000" algn="tl" rotWithShape="0">
                  <a:schemeClr val="accent5">
                    <a:alpha val="40000"/>
                  </a:schemeClr>
                </a:outerShdw>
              </a:effectLst>
              <a:latin typeface="Muthiara -Demo Version-" panose="02000500000000000000" pitchFamily="2" charset="0"/>
            </a:endParaRPr>
          </a:p>
        </p:txBody>
      </p:sp>
      <p:grpSp>
        <p:nvGrpSpPr>
          <p:cNvPr id="9" name="Group 179">
            <a:extLst>
              <a:ext uri="{FF2B5EF4-FFF2-40B4-BE49-F238E27FC236}">
                <a16:creationId xmlns:a16="http://schemas.microsoft.com/office/drawing/2014/main" xmlns="" id="{FC371BF2-F0AF-4CA8-94BD-2BD3659399BB}"/>
              </a:ext>
            </a:extLst>
          </p:cNvPr>
          <p:cNvGrpSpPr/>
          <p:nvPr/>
        </p:nvGrpSpPr>
        <p:grpSpPr>
          <a:xfrm>
            <a:off x="7164373" y="164838"/>
            <a:ext cx="4745243" cy="1695078"/>
            <a:chOff x="6816898" y="206355"/>
            <a:chExt cx="4745243" cy="1695078"/>
          </a:xfrm>
        </p:grpSpPr>
        <p:cxnSp>
          <p:nvCxnSpPr>
            <p:cNvPr id="181" name="Straight Connector 180">
              <a:extLst>
                <a:ext uri="{FF2B5EF4-FFF2-40B4-BE49-F238E27FC236}">
                  <a16:creationId xmlns:a16="http://schemas.microsoft.com/office/drawing/2014/main" xmlns="" id="{3EA5B619-0D84-4111-93D2-198C944E6450}"/>
                </a:ext>
              </a:extLst>
            </p:cNvPr>
            <p:cNvCxnSpPr>
              <a:cxnSpLocks/>
            </p:cNvCxnSpPr>
            <p:nvPr/>
          </p:nvCxnSpPr>
          <p:spPr>
            <a:xfrm>
              <a:off x="6816898" y="377371"/>
              <a:ext cx="474524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xmlns="" id="{A138BD9D-2D1A-49F9-A8F2-B1233B15A0CC}"/>
                </a:ext>
              </a:extLst>
            </p:cNvPr>
            <p:cNvCxnSpPr>
              <a:cxnSpLocks/>
            </p:cNvCxnSpPr>
            <p:nvPr/>
          </p:nvCxnSpPr>
          <p:spPr>
            <a:xfrm>
              <a:off x="7605504" y="529771"/>
              <a:ext cx="3956637"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xmlns="" id="{EDD5A0A9-430F-4E3F-9D89-5BB9D8A1FDDF}"/>
                </a:ext>
              </a:extLst>
            </p:cNvPr>
            <p:cNvCxnSpPr>
              <a:cxnSpLocks/>
            </p:cNvCxnSpPr>
            <p:nvPr/>
          </p:nvCxnSpPr>
          <p:spPr>
            <a:xfrm>
              <a:off x="8394110" y="682171"/>
              <a:ext cx="3168031"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xmlns="" id="{CBA95EAC-AEEA-470B-9595-C51B2D27746A}"/>
                </a:ext>
              </a:extLst>
            </p:cNvPr>
            <p:cNvCxnSpPr>
              <a:cxnSpLocks/>
            </p:cNvCxnSpPr>
            <p:nvPr/>
          </p:nvCxnSpPr>
          <p:spPr>
            <a:xfrm>
              <a:off x="11358409" y="206355"/>
              <a:ext cx="0" cy="169507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xmlns="" id="{3CA43D9A-1667-4C50-A7EF-11178717BDE6}"/>
                </a:ext>
              </a:extLst>
            </p:cNvPr>
            <p:cNvCxnSpPr>
              <a:cxnSpLocks/>
            </p:cNvCxnSpPr>
            <p:nvPr/>
          </p:nvCxnSpPr>
          <p:spPr>
            <a:xfrm>
              <a:off x="11224109" y="206355"/>
              <a:ext cx="0" cy="140077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xmlns="" id="{CD1F81C9-0451-4D9F-B299-C5B55A07016F}"/>
                </a:ext>
              </a:extLst>
            </p:cNvPr>
            <p:cNvCxnSpPr>
              <a:cxnSpLocks/>
            </p:cNvCxnSpPr>
            <p:nvPr/>
          </p:nvCxnSpPr>
          <p:spPr>
            <a:xfrm>
              <a:off x="11089809" y="206355"/>
              <a:ext cx="0" cy="101284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3" name="TextBox 142">
            <a:extLst>
              <a:ext uri="{FF2B5EF4-FFF2-40B4-BE49-F238E27FC236}">
                <a16:creationId xmlns:a16="http://schemas.microsoft.com/office/drawing/2014/main" xmlns="" id="{D53ED4E1-1261-4BC9-B80F-9FDFAA06A823}"/>
              </a:ext>
            </a:extLst>
          </p:cNvPr>
          <p:cNvSpPr txBox="1"/>
          <p:nvPr/>
        </p:nvSpPr>
        <p:spPr>
          <a:xfrm>
            <a:off x="1816926" y="4137619"/>
            <a:ext cx="8310748" cy="2554545"/>
          </a:xfrm>
          <a:prstGeom prst="rect">
            <a:avLst/>
          </a:prstGeom>
          <a:noFill/>
        </p:spPr>
        <p:txBody>
          <a:bodyPr wrap="square" rtlCol="0">
            <a:spAutoFit/>
          </a:bodyPr>
          <a:lstStyle/>
          <a:p>
            <a:pPr algn="ctr"/>
            <a:r>
              <a:rPr lang="en-US" sz="2000" dirty="0" smtClean="0">
                <a:latin typeface="Dashing Unicorn" panose="02000500000000000000" pitchFamily="2" charset="0"/>
              </a:rPr>
              <a:t>Medan </a:t>
            </a:r>
            <a:r>
              <a:rPr lang="en-US" sz="2000" dirty="0" err="1" smtClean="0">
                <a:latin typeface="Dashing Unicorn" panose="02000500000000000000" pitchFamily="2" charset="0"/>
              </a:rPr>
              <a:t>listrik</a:t>
            </a:r>
            <a:r>
              <a:rPr lang="en-US" sz="2000" dirty="0" smtClean="0">
                <a:latin typeface="Dashing Unicorn" panose="02000500000000000000" pitchFamily="2" charset="0"/>
              </a:rPr>
              <a:t> </a:t>
            </a:r>
            <a:r>
              <a:rPr lang="en-US" sz="2000" dirty="0" err="1" smtClean="0">
                <a:latin typeface="Dashing Unicorn" panose="02000500000000000000" pitchFamily="2" charset="0"/>
              </a:rPr>
              <a:t>tergolong</a:t>
            </a:r>
            <a:r>
              <a:rPr lang="en-US" sz="2000" dirty="0" smtClean="0">
                <a:latin typeface="Dashing Unicorn" panose="02000500000000000000" pitchFamily="2" charset="0"/>
              </a:rPr>
              <a:t> </a:t>
            </a:r>
            <a:r>
              <a:rPr lang="en-US" sz="2000" dirty="0" err="1" smtClean="0">
                <a:latin typeface="Dashing Unicorn" panose="02000500000000000000" pitchFamily="2" charset="0"/>
              </a:rPr>
              <a:t>dari</a:t>
            </a:r>
            <a:r>
              <a:rPr lang="en-US" sz="2000" dirty="0" smtClean="0">
                <a:latin typeface="Dashing Unicorn" panose="02000500000000000000" pitchFamily="2" charset="0"/>
              </a:rPr>
              <a:t> </a:t>
            </a:r>
            <a:r>
              <a:rPr lang="en-US" sz="2000" dirty="0" err="1" smtClean="0">
                <a:latin typeface="Dashing Unicorn" panose="02000500000000000000" pitchFamily="2" charset="0"/>
              </a:rPr>
              <a:t>medan</a:t>
            </a:r>
            <a:r>
              <a:rPr lang="en-US" sz="2000" dirty="0" smtClean="0">
                <a:latin typeface="Dashing Unicorn" panose="02000500000000000000" pitchFamily="2" charset="0"/>
              </a:rPr>
              <a:t> </a:t>
            </a:r>
            <a:r>
              <a:rPr lang="en-US" sz="2000" dirty="0" err="1" smtClean="0">
                <a:latin typeface="Dashing Unicorn" panose="02000500000000000000" pitchFamily="2" charset="0"/>
              </a:rPr>
              <a:t>vektor</a:t>
            </a:r>
            <a:r>
              <a:rPr lang="en-US" sz="2000" dirty="0" smtClean="0">
                <a:latin typeface="Dashing Unicorn" panose="02000500000000000000" pitchFamily="2" charset="0"/>
              </a:rPr>
              <a:t>, </a:t>
            </a:r>
            <a:r>
              <a:rPr lang="en-US" sz="2000" dirty="0" err="1" smtClean="0">
                <a:latin typeface="Dashing Unicorn" panose="02000500000000000000" pitchFamily="2" charset="0"/>
              </a:rPr>
              <a:t>sehingga</a:t>
            </a:r>
            <a:r>
              <a:rPr lang="en-US" sz="2000" dirty="0" smtClean="0">
                <a:latin typeface="Dashing Unicorn" panose="02000500000000000000" pitchFamily="2" charset="0"/>
              </a:rPr>
              <a:t> </a:t>
            </a:r>
            <a:r>
              <a:rPr lang="en-US" sz="2000" dirty="0" err="1" smtClean="0">
                <a:latin typeface="Dashing Unicorn" panose="02000500000000000000" pitchFamily="2" charset="0"/>
              </a:rPr>
              <a:t>untuk</a:t>
            </a:r>
            <a:r>
              <a:rPr lang="en-US" sz="2000" dirty="0" smtClean="0">
                <a:latin typeface="Dashing Unicorn" panose="02000500000000000000" pitchFamily="2" charset="0"/>
              </a:rPr>
              <a:t> </a:t>
            </a:r>
            <a:r>
              <a:rPr lang="en-US" sz="2000" dirty="0" err="1" smtClean="0">
                <a:latin typeface="Dashing Unicorn" panose="02000500000000000000" pitchFamily="2" charset="0"/>
              </a:rPr>
              <a:t>membuktikan</a:t>
            </a:r>
            <a:r>
              <a:rPr lang="en-US" sz="2000" dirty="0" smtClean="0">
                <a:latin typeface="Dashing Unicorn" panose="02000500000000000000" pitchFamily="2" charset="0"/>
              </a:rPr>
              <a:t> </a:t>
            </a:r>
            <a:r>
              <a:rPr lang="en-US" sz="2000" dirty="0" err="1" smtClean="0">
                <a:latin typeface="Dashing Unicorn" panose="02000500000000000000" pitchFamily="2" charset="0"/>
              </a:rPr>
              <a:t>arah</a:t>
            </a:r>
            <a:r>
              <a:rPr lang="en-US" sz="2000" dirty="0" smtClean="0">
                <a:latin typeface="Dashing Unicorn" panose="02000500000000000000" pitchFamily="2" charset="0"/>
              </a:rPr>
              <a:t> </a:t>
            </a:r>
            <a:r>
              <a:rPr lang="en-US" sz="2000" dirty="0" err="1" smtClean="0">
                <a:latin typeface="Dashing Unicorn" panose="02000500000000000000" pitchFamily="2" charset="0"/>
              </a:rPr>
              <a:t>medan</a:t>
            </a:r>
            <a:r>
              <a:rPr lang="en-US" sz="2000" dirty="0" smtClean="0">
                <a:latin typeface="Dashing Unicorn" panose="02000500000000000000" pitchFamily="2" charset="0"/>
              </a:rPr>
              <a:t> </a:t>
            </a:r>
            <a:r>
              <a:rPr lang="en-US" sz="2000" dirty="0" err="1" smtClean="0">
                <a:latin typeface="Dashing Unicorn" panose="02000500000000000000" pitchFamily="2" charset="0"/>
              </a:rPr>
              <a:t>listrik</a:t>
            </a:r>
            <a:r>
              <a:rPr lang="en-US" sz="2000" dirty="0" smtClean="0">
                <a:latin typeface="Dashing Unicorn" panose="02000500000000000000" pitchFamily="2" charset="0"/>
              </a:rPr>
              <a:t> </a:t>
            </a:r>
            <a:r>
              <a:rPr lang="en-US" sz="2000" dirty="0" err="1" smtClean="0">
                <a:latin typeface="Dashing Unicorn" panose="02000500000000000000" pitchFamily="2" charset="0"/>
              </a:rPr>
              <a:t>dijelaskan</a:t>
            </a:r>
            <a:r>
              <a:rPr lang="en-US" sz="2000" dirty="0" smtClean="0">
                <a:latin typeface="Dashing Unicorn" panose="02000500000000000000" pitchFamily="2" charset="0"/>
              </a:rPr>
              <a:t> </a:t>
            </a:r>
            <a:r>
              <a:rPr lang="en-US" sz="2000" dirty="0" err="1" smtClean="0">
                <a:latin typeface="Dashing Unicorn" panose="02000500000000000000" pitchFamily="2" charset="0"/>
              </a:rPr>
              <a:t>sama</a:t>
            </a:r>
            <a:r>
              <a:rPr lang="en-US" sz="2000" dirty="0" smtClean="0">
                <a:latin typeface="Dashing Unicorn" panose="02000500000000000000" pitchFamily="2" charset="0"/>
              </a:rPr>
              <a:t> </a:t>
            </a:r>
            <a:r>
              <a:rPr lang="en-US" sz="2000" dirty="0" err="1" smtClean="0">
                <a:latin typeface="Dashing Unicorn" panose="02000500000000000000" pitchFamily="2" charset="0"/>
              </a:rPr>
              <a:t>dengan</a:t>
            </a:r>
            <a:r>
              <a:rPr lang="en-US" sz="2000" dirty="0" smtClean="0">
                <a:latin typeface="Dashing Unicorn" panose="02000500000000000000" pitchFamily="2" charset="0"/>
              </a:rPr>
              <a:t> </a:t>
            </a:r>
            <a:r>
              <a:rPr lang="en-US" sz="2000" dirty="0" err="1" smtClean="0">
                <a:latin typeface="Dashing Unicorn" panose="02000500000000000000" pitchFamily="2" charset="0"/>
              </a:rPr>
              <a:t>arah</a:t>
            </a:r>
            <a:r>
              <a:rPr lang="en-US" sz="2000" dirty="0" smtClean="0">
                <a:latin typeface="Dashing Unicorn" panose="02000500000000000000" pitchFamily="2" charset="0"/>
              </a:rPr>
              <a:t> </a:t>
            </a:r>
            <a:r>
              <a:rPr lang="en-US" sz="2000" dirty="0" err="1" smtClean="0">
                <a:latin typeface="Dashing Unicorn" panose="02000500000000000000" pitchFamily="2" charset="0"/>
              </a:rPr>
              <a:t>gaya</a:t>
            </a:r>
            <a:r>
              <a:rPr lang="en-US" sz="2000" dirty="0" smtClean="0">
                <a:latin typeface="Dashing Unicorn" panose="02000500000000000000" pitchFamily="2" charset="0"/>
              </a:rPr>
              <a:t> yang </a:t>
            </a:r>
            <a:r>
              <a:rPr lang="en-US" sz="2000" dirty="0" err="1" smtClean="0">
                <a:latin typeface="Dashing Unicorn" panose="02000500000000000000" pitchFamily="2" charset="0"/>
              </a:rPr>
              <a:t>dialami</a:t>
            </a:r>
            <a:r>
              <a:rPr lang="en-US" sz="2000" dirty="0" smtClean="0">
                <a:latin typeface="Dashing Unicorn" panose="02000500000000000000" pitchFamily="2" charset="0"/>
              </a:rPr>
              <a:t> </a:t>
            </a:r>
            <a:r>
              <a:rPr lang="en-US" sz="2000" dirty="0" err="1" smtClean="0">
                <a:latin typeface="Dashing Unicorn" panose="02000500000000000000" pitchFamily="2" charset="0"/>
              </a:rPr>
              <a:t>oleh</a:t>
            </a:r>
            <a:r>
              <a:rPr lang="en-US" sz="2000" dirty="0" smtClean="0">
                <a:latin typeface="Dashing Unicorn" panose="02000500000000000000" pitchFamily="2" charset="0"/>
              </a:rPr>
              <a:t> </a:t>
            </a:r>
            <a:r>
              <a:rPr lang="en-US" sz="2000" dirty="0" err="1" smtClean="0">
                <a:latin typeface="Dashing Unicorn" panose="02000500000000000000" pitchFamily="2" charset="0"/>
              </a:rPr>
              <a:t>muatan</a:t>
            </a:r>
            <a:r>
              <a:rPr lang="en-US" sz="2000" dirty="0" smtClean="0">
                <a:latin typeface="Dashing Unicorn" panose="02000500000000000000" pitchFamily="2" charset="0"/>
              </a:rPr>
              <a:t> </a:t>
            </a:r>
            <a:r>
              <a:rPr lang="en-US" sz="2000" dirty="0" err="1" smtClean="0">
                <a:latin typeface="Dashing Unicorn" panose="02000500000000000000" pitchFamily="2" charset="0"/>
              </a:rPr>
              <a:t>positif</a:t>
            </a:r>
            <a:r>
              <a:rPr lang="en-US" sz="2000" dirty="0" smtClean="0">
                <a:latin typeface="Dashing Unicorn" panose="02000500000000000000" pitchFamily="2" charset="0"/>
              </a:rPr>
              <a:t>, </a:t>
            </a:r>
            <a:r>
              <a:rPr lang="en-US" sz="2000" dirty="0" err="1" smtClean="0">
                <a:latin typeface="Dashing Unicorn" panose="02000500000000000000" pitchFamily="2" charset="0"/>
              </a:rPr>
              <a:t>apabila</a:t>
            </a:r>
            <a:r>
              <a:rPr lang="en-US" sz="2000" dirty="0" smtClean="0">
                <a:latin typeface="Dashing Unicorn" panose="02000500000000000000" pitchFamily="2" charset="0"/>
              </a:rPr>
              <a:t> </a:t>
            </a:r>
            <a:r>
              <a:rPr lang="en-US" sz="2000" dirty="0" err="1" smtClean="0">
                <a:latin typeface="Dashing Unicorn" panose="02000500000000000000" pitchFamily="2" charset="0"/>
              </a:rPr>
              <a:t>berada</a:t>
            </a:r>
            <a:r>
              <a:rPr lang="en-US" sz="2000" dirty="0" smtClean="0">
                <a:latin typeface="Dashing Unicorn" panose="02000500000000000000" pitchFamily="2" charset="0"/>
              </a:rPr>
              <a:t> </a:t>
            </a:r>
            <a:r>
              <a:rPr lang="en-US" sz="2000" dirty="0" err="1" smtClean="0">
                <a:latin typeface="Dashing Unicorn" panose="02000500000000000000" pitchFamily="2" charset="0"/>
              </a:rPr>
              <a:t>dalam</a:t>
            </a:r>
            <a:r>
              <a:rPr lang="en-US" sz="2000" dirty="0" smtClean="0">
                <a:latin typeface="Dashing Unicorn" panose="02000500000000000000" pitchFamily="2" charset="0"/>
              </a:rPr>
              <a:t> </a:t>
            </a:r>
            <a:r>
              <a:rPr lang="en-US" sz="2000" dirty="0" err="1" smtClean="0">
                <a:latin typeface="Dashing Unicorn" panose="02000500000000000000" pitchFamily="2" charset="0"/>
              </a:rPr>
              <a:t>secara</a:t>
            </a:r>
            <a:r>
              <a:rPr lang="en-US" sz="2000" dirty="0" smtClean="0">
                <a:latin typeface="Dashing Unicorn" panose="02000500000000000000" pitchFamily="2" charset="0"/>
              </a:rPr>
              <a:t> </a:t>
            </a:r>
            <a:r>
              <a:rPr lang="en-US" sz="2000" dirty="0" err="1" smtClean="0">
                <a:latin typeface="Dashing Unicorn" panose="02000500000000000000" pitchFamily="2" charset="0"/>
              </a:rPr>
              <a:t>acak</a:t>
            </a:r>
            <a:r>
              <a:rPr lang="en-US" sz="2000" dirty="0" smtClean="0">
                <a:latin typeface="Dashing Unicorn" panose="02000500000000000000" pitchFamily="2" charset="0"/>
              </a:rPr>
              <a:t> </a:t>
            </a:r>
            <a:r>
              <a:rPr lang="en-US" sz="2000" dirty="0" err="1" smtClean="0">
                <a:latin typeface="Dashing Unicorn" panose="02000500000000000000" pitchFamily="2" charset="0"/>
              </a:rPr>
              <a:t>tempat</a:t>
            </a:r>
            <a:r>
              <a:rPr lang="en-US" sz="2000" dirty="0" smtClean="0">
                <a:latin typeface="Dashing Unicorn" panose="02000500000000000000" pitchFamily="2" charset="0"/>
              </a:rPr>
              <a:t> </a:t>
            </a:r>
            <a:r>
              <a:rPr lang="en-US" sz="2000" dirty="0" err="1" smtClean="0">
                <a:latin typeface="Dashing Unicorn" panose="02000500000000000000" pitchFamily="2" charset="0"/>
              </a:rPr>
              <a:t>di</a:t>
            </a:r>
            <a:r>
              <a:rPr lang="en-US" sz="2000" dirty="0" smtClean="0">
                <a:latin typeface="Dashing Unicorn" panose="02000500000000000000" pitchFamily="2" charset="0"/>
              </a:rPr>
              <a:t> </a:t>
            </a:r>
            <a:r>
              <a:rPr lang="en-US" sz="2000" dirty="0" err="1" smtClean="0">
                <a:latin typeface="Dashing Unicorn" panose="02000500000000000000" pitchFamily="2" charset="0"/>
              </a:rPr>
              <a:t>dalam</a:t>
            </a:r>
            <a:r>
              <a:rPr lang="en-US" sz="2000" dirty="0" smtClean="0">
                <a:latin typeface="Dashing Unicorn" panose="02000500000000000000" pitchFamily="2" charset="0"/>
              </a:rPr>
              <a:t> </a:t>
            </a:r>
            <a:r>
              <a:rPr lang="en-US" sz="2000" dirty="0" err="1" smtClean="0">
                <a:latin typeface="Dashing Unicorn" panose="02000500000000000000" pitchFamily="2" charset="0"/>
              </a:rPr>
              <a:t>medan</a:t>
            </a:r>
            <a:r>
              <a:rPr lang="en-US" sz="2000" dirty="0" smtClean="0">
                <a:latin typeface="Dashing Unicorn" panose="02000500000000000000" pitchFamily="2" charset="0"/>
              </a:rPr>
              <a:t> </a:t>
            </a:r>
            <a:r>
              <a:rPr lang="en-US" sz="2000" dirty="0" err="1" smtClean="0">
                <a:latin typeface="Dashing Unicorn" panose="02000500000000000000" pitchFamily="2" charset="0"/>
              </a:rPr>
              <a:t>tersebut</a:t>
            </a:r>
            <a:r>
              <a:rPr lang="en-US" sz="2000" dirty="0" smtClean="0">
                <a:latin typeface="Dashing Unicorn" panose="02000500000000000000" pitchFamily="2" charset="0"/>
              </a:rPr>
              <a:t>. </a:t>
            </a:r>
            <a:r>
              <a:rPr lang="en-US" sz="2000" dirty="0" err="1" smtClean="0">
                <a:latin typeface="Dashing Unicorn" panose="02000500000000000000" pitchFamily="2" charset="0"/>
              </a:rPr>
              <a:t>Arah</a:t>
            </a:r>
            <a:r>
              <a:rPr lang="en-US" sz="2000" dirty="0" smtClean="0">
                <a:latin typeface="Dashing Unicorn" panose="02000500000000000000" pitchFamily="2" charset="0"/>
              </a:rPr>
              <a:t> </a:t>
            </a:r>
            <a:r>
              <a:rPr lang="en-US" sz="2000" dirty="0" err="1" smtClean="0">
                <a:latin typeface="Dashing Unicorn" panose="02000500000000000000" pitchFamily="2" charset="0"/>
              </a:rPr>
              <a:t>medan</a:t>
            </a:r>
            <a:r>
              <a:rPr lang="en-US" sz="2000" dirty="0" smtClean="0">
                <a:latin typeface="Dashing Unicorn" panose="02000500000000000000" pitchFamily="2" charset="0"/>
              </a:rPr>
              <a:t> </a:t>
            </a:r>
            <a:r>
              <a:rPr lang="en-US" sz="2000" dirty="0" err="1" smtClean="0">
                <a:latin typeface="Dashing Unicorn" panose="02000500000000000000" pitchFamily="2" charset="0"/>
              </a:rPr>
              <a:t>listrik</a:t>
            </a:r>
            <a:r>
              <a:rPr lang="en-US" sz="2000" dirty="0" smtClean="0">
                <a:latin typeface="Dashing Unicorn" panose="02000500000000000000" pitchFamily="2" charset="0"/>
              </a:rPr>
              <a:t> yang </a:t>
            </a:r>
            <a:r>
              <a:rPr lang="en-US" sz="2000" dirty="0" err="1" smtClean="0">
                <a:latin typeface="Dashing Unicorn" panose="02000500000000000000" pitchFamily="2" charset="0"/>
              </a:rPr>
              <a:t>terangkat</a:t>
            </a:r>
            <a:r>
              <a:rPr lang="en-US" sz="2000" dirty="0" smtClean="0">
                <a:latin typeface="Dashing Unicorn" panose="02000500000000000000" pitchFamily="2" charset="0"/>
              </a:rPr>
              <a:t> </a:t>
            </a:r>
            <a:r>
              <a:rPr lang="en-US" sz="2000" dirty="0" err="1" smtClean="0">
                <a:latin typeface="Dashing Unicorn" panose="02000500000000000000" pitchFamily="2" charset="0"/>
              </a:rPr>
              <a:t>oleh</a:t>
            </a:r>
            <a:r>
              <a:rPr lang="en-US" sz="2000" dirty="0" smtClean="0">
                <a:latin typeface="Dashing Unicorn" panose="02000500000000000000" pitchFamily="2" charset="0"/>
              </a:rPr>
              <a:t> </a:t>
            </a:r>
            <a:r>
              <a:rPr lang="en-US" sz="2000" dirty="0" err="1" smtClean="0">
                <a:latin typeface="Dashing Unicorn" panose="02000500000000000000" pitchFamily="2" charset="0"/>
              </a:rPr>
              <a:t>benda</a:t>
            </a:r>
            <a:r>
              <a:rPr lang="en-US" sz="2000" dirty="0" smtClean="0">
                <a:latin typeface="Dashing Unicorn" panose="02000500000000000000" pitchFamily="2" charset="0"/>
              </a:rPr>
              <a:t> </a:t>
            </a:r>
            <a:r>
              <a:rPr lang="en-US" sz="2000" dirty="0" err="1" smtClean="0">
                <a:latin typeface="Dashing Unicorn" panose="02000500000000000000" pitchFamily="2" charset="0"/>
              </a:rPr>
              <a:t>bermuatan</a:t>
            </a:r>
            <a:r>
              <a:rPr lang="en-US" sz="2000" dirty="0" smtClean="0">
                <a:latin typeface="Dashing Unicorn" panose="02000500000000000000" pitchFamily="2" charset="0"/>
              </a:rPr>
              <a:t> </a:t>
            </a:r>
            <a:r>
              <a:rPr lang="en-US" sz="2000" dirty="0" err="1" smtClean="0">
                <a:latin typeface="Dashing Unicorn" panose="02000500000000000000" pitchFamily="2" charset="0"/>
              </a:rPr>
              <a:t>positif</a:t>
            </a:r>
            <a:r>
              <a:rPr lang="en-US" sz="2000" dirty="0" smtClean="0">
                <a:latin typeface="Dashing Unicorn" panose="02000500000000000000" pitchFamily="2" charset="0"/>
              </a:rPr>
              <a:t> </a:t>
            </a:r>
            <a:r>
              <a:rPr lang="en-US" sz="2000" dirty="0" err="1" smtClean="0">
                <a:latin typeface="Dashing Unicorn" panose="02000500000000000000" pitchFamily="2" charset="0"/>
              </a:rPr>
              <a:t>dijelaskan</a:t>
            </a:r>
            <a:r>
              <a:rPr lang="en-US" sz="2000" dirty="0" smtClean="0">
                <a:latin typeface="Dashing Unicorn" panose="02000500000000000000" pitchFamily="2" charset="0"/>
              </a:rPr>
              <a:t> </a:t>
            </a:r>
            <a:r>
              <a:rPr lang="en-US" sz="2000" dirty="0" err="1" smtClean="0">
                <a:latin typeface="Dashing Unicorn" panose="02000500000000000000" pitchFamily="2" charset="0"/>
              </a:rPr>
              <a:t>keluar</a:t>
            </a:r>
            <a:r>
              <a:rPr lang="en-US" sz="2000" dirty="0" smtClean="0">
                <a:latin typeface="Dashing Unicorn" panose="02000500000000000000" pitchFamily="2" charset="0"/>
              </a:rPr>
              <a:t> </a:t>
            </a:r>
            <a:r>
              <a:rPr lang="en-US" sz="2000" dirty="0" err="1" smtClean="0">
                <a:latin typeface="Dashing Unicorn" panose="02000500000000000000" pitchFamily="2" charset="0"/>
              </a:rPr>
              <a:t>dari</a:t>
            </a:r>
            <a:r>
              <a:rPr lang="en-US" sz="2000" dirty="0" smtClean="0">
                <a:latin typeface="Dashing Unicorn" panose="02000500000000000000" pitchFamily="2" charset="0"/>
              </a:rPr>
              <a:t> </a:t>
            </a:r>
            <a:r>
              <a:rPr lang="en-US" sz="2000" dirty="0" err="1" smtClean="0">
                <a:latin typeface="Dashing Unicorn" panose="02000500000000000000" pitchFamily="2" charset="0"/>
              </a:rPr>
              <a:t>benda</a:t>
            </a:r>
            <a:r>
              <a:rPr lang="en-US" sz="2000" dirty="0" smtClean="0">
                <a:latin typeface="Dashing Unicorn" panose="02000500000000000000" pitchFamily="2" charset="0"/>
              </a:rPr>
              <a:t>, </a:t>
            </a:r>
            <a:r>
              <a:rPr lang="en-US" sz="2000" dirty="0" err="1" smtClean="0">
                <a:latin typeface="Dashing Unicorn" panose="02000500000000000000" pitchFamily="2" charset="0"/>
              </a:rPr>
              <a:t>sebaliknya</a:t>
            </a:r>
            <a:r>
              <a:rPr lang="en-US" sz="2000" dirty="0" smtClean="0">
                <a:latin typeface="Dashing Unicorn" panose="02000500000000000000" pitchFamily="2" charset="0"/>
              </a:rPr>
              <a:t> </a:t>
            </a:r>
            <a:r>
              <a:rPr lang="en-US" sz="2000" dirty="0" err="1" smtClean="0">
                <a:latin typeface="Dashing Unicorn" panose="02000500000000000000" pitchFamily="2" charset="0"/>
              </a:rPr>
              <a:t>arah</a:t>
            </a:r>
            <a:r>
              <a:rPr lang="en-US" sz="2000" dirty="0" smtClean="0">
                <a:latin typeface="Dashing Unicorn" panose="02000500000000000000" pitchFamily="2" charset="0"/>
              </a:rPr>
              <a:t> </a:t>
            </a:r>
            <a:r>
              <a:rPr lang="en-US" sz="2000" dirty="0" err="1" smtClean="0">
                <a:latin typeface="Dashing Unicorn" panose="02000500000000000000" pitchFamily="2" charset="0"/>
              </a:rPr>
              <a:t>medan</a:t>
            </a:r>
            <a:r>
              <a:rPr lang="en-US" sz="2000" dirty="0" smtClean="0">
                <a:latin typeface="Dashing Unicorn" panose="02000500000000000000" pitchFamily="2" charset="0"/>
              </a:rPr>
              <a:t> </a:t>
            </a:r>
            <a:r>
              <a:rPr lang="en-US" sz="2000" dirty="0" err="1" smtClean="0">
                <a:latin typeface="Dashing Unicorn" panose="02000500000000000000" pitchFamily="2" charset="0"/>
              </a:rPr>
              <a:t>listrik</a:t>
            </a:r>
            <a:r>
              <a:rPr lang="en-US" sz="2000" dirty="0" smtClean="0">
                <a:latin typeface="Dashing Unicorn" panose="02000500000000000000" pitchFamily="2" charset="0"/>
              </a:rPr>
              <a:t> yang </a:t>
            </a:r>
            <a:r>
              <a:rPr lang="en-US" sz="2000" dirty="0" err="1" smtClean="0">
                <a:latin typeface="Dashing Unicorn" panose="02000500000000000000" pitchFamily="2" charset="0"/>
              </a:rPr>
              <a:t>terangkat</a:t>
            </a:r>
            <a:r>
              <a:rPr lang="en-US" sz="2000" dirty="0" smtClean="0">
                <a:latin typeface="Dashing Unicorn" panose="02000500000000000000" pitchFamily="2" charset="0"/>
              </a:rPr>
              <a:t> </a:t>
            </a:r>
            <a:r>
              <a:rPr lang="en-US" sz="2000" dirty="0" err="1" smtClean="0">
                <a:latin typeface="Dashing Unicorn" panose="02000500000000000000" pitchFamily="2" charset="0"/>
              </a:rPr>
              <a:t>benda</a:t>
            </a:r>
            <a:r>
              <a:rPr lang="en-US" sz="2000" dirty="0" smtClean="0">
                <a:latin typeface="Dashing Unicorn" panose="02000500000000000000" pitchFamily="2" charset="0"/>
              </a:rPr>
              <a:t> </a:t>
            </a:r>
            <a:r>
              <a:rPr lang="en-US" sz="2000" dirty="0" err="1" smtClean="0">
                <a:latin typeface="Dashing Unicorn" panose="02000500000000000000" pitchFamily="2" charset="0"/>
              </a:rPr>
              <a:t>bermuatan</a:t>
            </a:r>
            <a:r>
              <a:rPr lang="en-US" sz="2000" dirty="0" smtClean="0">
                <a:latin typeface="Dashing Unicorn" panose="02000500000000000000" pitchFamily="2" charset="0"/>
              </a:rPr>
              <a:t> </a:t>
            </a:r>
            <a:r>
              <a:rPr lang="en-US" sz="2000" dirty="0" err="1" smtClean="0">
                <a:latin typeface="Dashing Unicorn" panose="02000500000000000000" pitchFamily="2" charset="0"/>
              </a:rPr>
              <a:t>negatif</a:t>
            </a:r>
            <a:r>
              <a:rPr lang="en-US" sz="2000" dirty="0" smtClean="0">
                <a:latin typeface="Dashing Unicorn" panose="02000500000000000000" pitchFamily="2" charset="0"/>
              </a:rPr>
              <a:t> </a:t>
            </a:r>
            <a:r>
              <a:rPr lang="en-US" sz="2000" dirty="0" err="1" smtClean="0">
                <a:latin typeface="Dashing Unicorn" panose="02000500000000000000" pitchFamily="2" charset="0"/>
              </a:rPr>
              <a:t>dijelaskan</a:t>
            </a:r>
            <a:r>
              <a:rPr lang="en-US" sz="2000" dirty="0" smtClean="0">
                <a:latin typeface="Dashing Unicorn" panose="02000500000000000000" pitchFamily="2" charset="0"/>
              </a:rPr>
              <a:t> </a:t>
            </a:r>
            <a:r>
              <a:rPr lang="en-US" sz="2000" dirty="0" err="1" smtClean="0">
                <a:latin typeface="Dashing Unicorn" panose="02000500000000000000" pitchFamily="2" charset="0"/>
              </a:rPr>
              <a:t>masuk</a:t>
            </a:r>
            <a:r>
              <a:rPr lang="en-US" sz="2000" dirty="0" smtClean="0">
                <a:latin typeface="Dashing Unicorn" panose="02000500000000000000" pitchFamily="2" charset="0"/>
              </a:rPr>
              <a:t> </a:t>
            </a:r>
            <a:r>
              <a:rPr lang="en-US" sz="2000" dirty="0" err="1" smtClean="0">
                <a:latin typeface="Dashing Unicorn" panose="02000500000000000000" pitchFamily="2" charset="0"/>
              </a:rPr>
              <a:t>ke</a:t>
            </a:r>
            <a:r>
              <a:rPr lang="en-US" sz="2000" dirty="0" smtClean="0">
                <a:latin typeface="Dashing Unicorn" panose="02000500000000000000" pitchFamily="2" charset="0"/>
              </a:rPr>
              <a:t> </a:t>
            </a:r>
            <a:r>
              <a:rPr lang="en-US" sz="2000" dirty="0" err="1" smtClean="0">
                <a:latin typeface="Dashing Unicorn" panose="02000500000000000000" pitchFamily="2" charset="0"/>
              </a:rPr>
              <a:t>benda</a:t>
            </a:r>
            <a:r>
              <a:rPr lang="en-US" sz="2000" dirty="0" smtClean="0">
                <a:latin typeface="Dashing Unicorn" panose="02000500000000000000" pitchFamily="2" charset="0"/>
              </a:rPr>
              <a:t>. </a:t>
            </a:r>
            <a:r>
              <a:rPr lang="en-US" sz="2000" dirty="0" err="1" smtClean="0">
                <a:latin typeface="Dashing Unicorn" panose="02000500000000000000" pitchFamily="2" charset="0"/>
              </a:rPr>
              <a:t>Untuk</a:t>
            </a:r>
            <a:r>
              <a:rPr lang="en-US" sz="2000" dirty="0" smtClean="0">
                <a:latin typeface="Dashing Unicorn" panose="02000500000000000000" pitchFamily="2" charset="0"/>
              </a:rPr>
              <a:t> </a:t>
            </a:r>
            <a:r>
              <a:rPr lang="en-US" sz="2000" dirty="0" err="1" smtClean="0">
                <a:latin typeface="Dashing Unicorn" panose="02000500000000000000" pitchFamily="2" charset="0"/>
              </a:rPr>
              <a:t>mewujudkan</a:t>
            </a:r>
            <a:r>
              <a:rPr lang="en-US" sz="2000" dirty="0" smtClean="0">
                <a:latin typeface="Dashing Unicorn" panose="02000500000000000000" pitchFamily="2" charset="0"/>
              </a:rPr>
              <a:t> </a:t>
            </a:r>
            <a:r>
              <a:rPr lang="en-US" sz="2000" dirty="0" err="1" smtClean="0">
                <a:latin typeface="Dashing Unicorn" panose="02000500000000000000" pitchFamily="2" charset="0"/>
              </a:rPr>
              <a:t>medan</a:t>
            </a:r>
            <a:r>
              <a:rPr lang="en-US" sz="2000" dirty="0" smtClean="0">
                <a:latin typeface="Dashing Unicorn" panose="02000500000000000000" pitchFamily="2" charset="0"/>
              </a:rPr>
              <a:t> </a:t>
            </a:r>
            <a:r>
              <a:rPr lang="en-US" sz="2000" dirty="0" err="1" smtClean="0">
                <a:latin typeface="Dashing Unicorn" panose="02000500000000000000" pitchFamily="2" charset="0"/>
              </a:rPr>
              <a:t>listrik</a:t>
            </a:r>
            <a:r>
              <a:rPr lang="en-US" sz="2000" dirty="0" smtClean="0">
                <a:latin typeface="Dashing Unicorn" panose="02000500000000000000" pitchFamily="2" charset="0"/>
              </a:rPr>
              <a:t> </a:t>
            </a:r>
            <a:r>
              <a:rPr lang="en-US" sz="2000" dirty="0" err="1" smtClean="0">
                <a:latin typeface="Dashing Unicorn" panose="02000500000000000000" pitchFamily="2" charset="0"/>
              </a:rPr>
              <a:t>diperankan</a:t>
            </a:r>
            <a:r>
              <a:rPr lang="en-US" sz="2000" dirty="0" smtClean="0">
                <a:latin typeface="Dashing Unicorn" panose="02000500000000000000" pitchFamily="2" charset="0"/>
              </a:rPr>
              <a:t> </a:t>
            </a:r>
            <a:r>
              <a:rPr lang="en-US" sz="2000" dirty="0" err="1" smtClean="0">
                <a:latin typeface="Dashing Unicorn" panose="02000500000000000000" pitchFamily="2" charset="0"/>
              </a:rPr>
              <a:t>oleh</a:t>
            </a:r>
            <a:r>
              <a:rPr lang="en-US" sz="2000" dirty="0" smtClean="0">
                <a:latin typeface="Dashing Unicorn" panose="02000500000000000000" pitchFamily="2" charset="0"/>
              </a:rPr>
              <a:t> </a:t>
            </a:r>
            <a:r>
              <a:rPr lang="en-US" sz="2000" dirty="0" err="1" smtClean="0">
                <a:latin typeface="Dashing Unicorn" panose="02000500000000000000" pitchFamily="2" charset="0"/>
              </a:rPr>
              <a:t>garis-garis</a:t>
            </a:r>
            <a:r>
              <a:rPr lang="en-US" sz="2000" dirty="0" smtClean="0">
                <a:latin typeface="Dashing Unicorn" panose="02000500000000000000" pitchFamily="2" charset="0"/>
              </a:rPr>
              <a:t> </a:t>
            </a:r>
            <a:r>
              <a:rPr lang="en-US" sz="2000" dirty="0" err="1" smtClean="0">
                <a:latin typeface="Dashing Unicorn" panose="02000500000000000000" pitchFamily="2" charset="0"/>
              </a:rPr>
              <a:t>gaya</a:t>
            </a:r>
            <a:r>
              <a:rPr lang="en-US" sz="2000" dirty="0" smtClean="0">
                <a:latin typeface="Dashing Unicorn" panose="02000500000000000000" pitchFamily="2" charset="0"/>
              </a:rPr>
              <a:t> </a:t>
            </a:r>
            <a:r>
              <a:rPr lang="en-US" sz="2000" dirty="0" err="1" smtClean="0">
                <a:latin typeface="Dashing Unicorn" panose="02000500000000000000" pitchFamily="2" charset="0"/>
              </a:rPr>
              <a:t>listrik</a:t>
            </a:r>
            <a:r>
              <a:rPr lang="en-US" sz="2000" dirty="0" smtClean="0">
                <a:latin typeface="Dashing Unicorn" panose="02000500000000000000" pitchFamily="2" charset="0"/>
              </a:rPr>
              <a:t>, </a:t>
            </a:r>
            <a:r>
              <a:rPr lang="en-US" sz="2000" dirty="0" err="1" smtClean="0">
                <a:latin typeface="Dashing Unicorn" panose="02000500000000000000" pitchFamily="2" charset="0"/>
              </a:rPr>
              <a:t>yakni</a:t>
            </a:r>
            <a:r>
              <a:rPr lang="en-US" sz="2000" dirty="0" smtClean="0">
                <a:latin typeface="Dashing Unicorn" panose="02000500000000000000" pitchFamily="2" charset="0"/>
              </a:rPr>
              <a:t> </a:t>
            </a:r>
            <a:r>
              <a:rPr lang="en-US" sz="2000" dirty="0" err="1" smtClean="0">
                <a:latin typeface="Dashing Unicorn" panose="02000500000000000000" pitchFamily="2" charset="0"/>
              </a:rPr>
              <a:t>garis</a:t>
            </a:r>
            <a:r>
              <a:rPr lang="en-US" sz="2000" dirty="0" smtClean="0">
                <a:latin typeface="Dashing Unicorn" panose="02000500000000000000" pitchFamily="2" charset="0"/>
              </a:rPr>
              <a:t> </a:t>
            </a:r>
            <a:r>
              <a:rPr lang="en-US" sz="2000" dirty="0" err="1" smtClean="0">
                <a:latin typeface="Dashing Unicorn" panose="02000500000000000000" pitchFamily="2" charset="0"/>
              </a:rPr>
              <a:t>lengkung</a:t>
            </a:r>
            <a:r>
              <a:rPr lang="en-US" sz="2000" dirty="0" smtClean="0">
                <a:latin typeface="Dashing Unicorn" panose="02000500000000000000" pitchFamily="2" charset="0"/>
              </a:rPr>
              <a:t> yang </a:t>
            </a:r>
            <a:r>
              <a:rPr lang="en-US" sz="2000" dirty="0" err="1" smtClean="0">
                <a:latin typeface="Dashing Unicorn" panose="02000500000000000000" pitchFamily="2" charset="0"/>
              </a:rPr>
              <a:t>dibayangkan</a:t>
            </a:r>
            <a:r>
              <a:rPr lang="en-US" sz="2000" dirty="0" smtClean="0">
                <a:latin typeface="Dashing Unicorn" panose="02000500000000000000" pitchFamily="2" charset="0"/>
              </a:rPr>
              <a:t> </a:t>
            </a:r>
            <a:r>
              <a:rPr lang="en-US" sz="2000" dirty="0" err="1" smtClean="0">
                <a:latin typeface="Dashing Unicorn" panose="02000500000000000000" pitchFamily="2" charset="0"/>
              </a:rPr>
              <a:t>sebagai</a:t>
            </a:r>
            <a:r>
              <a:rPr lang="en-US" sz="2000" dirty="0" smtClean="0">
                <a:latin typeface="Dashing Unicorn" panose="02000500000000000000" pitchFamily="2" charset="0"/>
              </a:rPr>
              <a:t> </a:t>
            </a:r>
            <a:r>
              <a:rPr lang="en-US" sz="2000" dirty="0" err="1" smtClean="0">
                <a:latin typeface="Dashing Unicorn" panose="02000500000000000000" pitchFamily="2" charset="0"/>
              </a:rPr>
              <a:t>jalan</a:t>
            </a:r>
            <a:r>
              <a:rPr lang="en-US" sz="2000" dirty="0" smtClean="0">
                <a:latin typeface="Dashing Unicorn" panose="02000500000000000000" pitchFamily="2" charset="0"/>
              </a:rPr>
              <a:t> yang </a:t>
            </a:r>
            <a:r>
              <a:rPr lang="en-US" sz="2000" dirty="0" err="1" smtClean="0">
                <a:latin typeface="Dashing Unicorn" panose="02000500000000000000" pitchFamily="2" charset="0"/>
              </a:rPr>
              <a:t>dibangun</a:t>
            </a:r>
            <a:r>
              <a:rPr lang="en-US" sz="2000" dirty="0" smtClean="0">
                <a:latin typeface="Dashing Unicorn" panose="02000500000000000000" pitchFamily="2" charset="0"/>
              </a:rPr>
              <a:t> </a:t>
            </a:r>
            <a:r>
              <a:rPr lang="en-US" sz="2000" dirty="0" err="1" smtClean="0">
                <a:latin typeface="Dashing Unicorn" panose="02000500000000000000" pitchFamily="2" charset="0"/>
              </a:rPr>
              <a:t>oleh</a:t>
            </a:r>
            <a:r>
              <a:rPr lang="en-US" sz="2000" dirty="0" smtClean="0">
                <a:latin typeface="Dashing Unicorn" panose="02000500000000000000" pitchFamily="2" charset="0"/>
              </a:rPr>
              <a:t> </a:t>
            </a:r>
            <a:r>
              <a:rPr lang="en-US" sz="2000" dirty="0" err="1" smtClean="0">
                <a:latin typeface="Dashing Unicorn" panose="02000500000000000000" pitchFamily="2" charset="0"/>
              </a:rPr>
              <a:t>muatan</a:t>
            </a:r>
            <a:r>
              <a:rPr lang="en-US" sz="2000" dirty="0" smtClean="0">
                <a:latin typeface="Dashing Unicorn" panose="02000500000000000000" pitchFamily="2" charset="0"/>
              </a:rPr>
              <a:t> </a:t>
            </a:r>
            <a:r>
              <a:rPr lang="en-US" sz="2000" dirty="0" err="1" smtClean="0">
                <a:latin typeface="Dashing Unicorn" panose="02000500000000000000" pitchFamily="2" charset="0"/>
              </a:rPr>
              <a:t>positif</a:t>
            </a:r>
            <a:r>
              <a:rPr lang="en-US" sz="2000" dirty="0" smtClean="0">
                <a:latin typeface="Dashing Unicorn" panose="02000500000000000000" pitchFamily="2" charset="0"/>
              </a:rPr>
              <a:t> yang </a:t>
            </a:r>
            <a:r>
              <a:rPr lang="en-US" sz="2000" dirty="0" err="1" smtClean="0">
                <a:latin typeface="Dashing Unicorn" panose="02000500000000000000" pitchFamily="2" charset="0"/>
              </a:rPr>
              <a:t>didorong</a:t>
            </a:r>
            <a:r>
              <a:rPr lang="en-US" sz="2000" dirty="0" smtClean="0">
                <a:latin typeface="Dashing Unicorn" panose="02000500000000000000" pitchFamily="2" charset="0"/>
              </a:rPr>
              <a:t> </a:t>
            </a:r>
            <a:r>
              <a:rPr lang="en-US" sz="2000" dirty="0" err="1" smtClean="0">
                <a:latin typeface="Dashing Unicorn" panose="02000500000000000000" pitchFamily="2" charset="0"/>
              </a:rPr>
              <a:t>dalam</a:t>
            </a:r>
            <a:r>
              <a:rPr lang="en-US" sz="2000" dirty="0" smtClean="0">
                <a:latin typeface="Dashing Unicorn" panose="02000500000000000000" pitchFamily="2" charset="0"/>
              </a:rPr>
              <a:t> </a:t>
            </a:r>
            <a:r>
              <a:rPr lang="en-US" sz="2000" dirty="0" err="1" smtClean="0">
                <a:latin typeface="Dashing Unicorn" panose="02000500000000000000" pitchFamily="2" charset="0"/>
              </a:rPr>
              <a:t>medan</a:t>
            </a:r>
            <a:r>
              <a:rPr lang="en-US" sz="2000" dirty="0" smtClean="0">
                <a:latin typeface="Dashing Unicorn" panose="02000500000000000000" pitchFamily="2" charset="0"/>
              </a:rPr>
              <a:t> </a:t>
            </a:r>
            <a:r>
              <a:rPr lang="en-US" sz="2000" dirty="0" err="1" smtClean="0">
                <a:latin typeface="Dashing Unicorn" panose="02000500000000000000" pitchFamily="2" charset="0"/>
              </a:rPr>
              <a:t>listrik</a:t>
            </a:r>
            <a:r>
              <a:rPr lang="en-US" sz="2000" dirty="0" smtClean="0">
                <a:latin typeface="Dashing Unicorn" panose="02000500000000000000" pitchFamily="2" charset="0"/>
              </a:rPr>
              <a:t>. </a:t>
            </a:r>
            <a:endParaRPr lang="en-US" sz="2000" dirty="0">
              <a:latin typeface="Dashing Unicorn" panose="02000500000000000000" pitchFamily="2" charset="0"/>
            </a:endParaRPr>
          </a:p>
        </p:txBody>
      </p:sp>
    </p:spTree>
    <p:extLst>
      <p:ext uri="{BB962C8B-B14F-4D97-AF65-F5344CB8AC3E}">
        <p14:creationId xmlns="" xmlns:p14="http://schemas.microsoft.com/office/powerpoint/2010/main" val="1156114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3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accel="30000" fill="hold"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accel="30000" fill="hold" nodeType="withEffect">
                                  <p:stCondLst>
                                    <p:cond delay="500"/>
                                  </p:stCondLst>
                                  <p:childTnLst>
                                    <p:set>
                                      <p:cBhvr>
                                        <p:cTn id="14" dur="1" fill="hold">
                                          <p:stCondLst>
                                            <p:cond delay="0"/>
                                          </p:stCondLst>
                                        </p:cTn>
                                        <p:tgtEl>
                                          <p:spTgt spid="172"/>
                                        </p:tgtEl>
                                        <p:attrNameLst>
                                          <p:attrName>style.visibility</p:attrName>
                                        </p:attrNameLst>
                                      </p:cBhvr>
                                      <p:to>
                                        <p:strVal val="visible"/>
                                      </p:to>
                                    </p:set>
                                    <p:anim calcmode="lin" valueType="num">
                                      <p:cBhvr additive="base">
                                        <p:cTn id="15" dur="1000" fill="hold"/>
                                        <p:tgtEl>
                                          <p:spTgt spid="172"/>
                                        </p:tgtEl>
                                        <p:attrNameLst>
                                          <p:attrName>ppt_x</p:attrName>
                                        </p:attrNameLst>
                                      </p:cBhvr>
                                      <p:tavLst>
                                        <p:tav tm="0">
                                          <p:val>
                                            <p:strVal val="#ppt_x"/>
                                          </p:val>
                                        </p:tav>
                                        <p:tav tm="100000">
                                          <p:val>
                                            <p:strVal val="#ppt_x"/>
                                          </p:val>
                                        </p:tav>
                                      </p:tavLst>
                                    </p:anim>
                                    <p:anim calcmode="lin" valueType="num">
                                      <p:cBhvr additive="base">
                                        <p:cTn id="16" dur="1000" fill="hold"/>
                                        <p:tgtEl>
                                          <p:spTgt spid="172"/>
                                        </p:tgtEl>
                                        <p:attrNameLst>
                                          <p:attrName>ppt_y</p:attrName>
                                        </p:attrNameLst>
                                      </p:cBhvr>
                                      <p:tavLst>
                                        <p:tav tm="0">
                                          <p:val>
                                            <p:strVal val="1+#ppt_h/2"/>
                                          </p:val>
                                        </p:tav>
                                        <p:tav tm="100000">
                                          <p:val>
                                            <p:strVal val="#ppt_y"/>
                                          </p:val>
                                        </p:tav>
                                      </p:tavLst>
                                    </p:anim>
                                  </p:childTnLst>
                                </p:cTn>
                              </p:par>
                              <p:par>
                                <p:cTn id="17" presetID="2" presetClass="entr" presetSubtype="4" accel="30000" fill="hold" nodeType="withEffect">
                                  <p:stCondLst>
                                    <p:cond delay="7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1750"/>
                            </p:stCondLst>
                            <p:childTnLst>
                              <p:par>
                                <p:cTn id="22" presetID="17"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ppt_x</p:attrName>
                                        </p:attrNameLst>
                                      </p:cBhvr>
                                      <p:tavLst>
                                        <p:tav tm="0">
                                          <p:val>
                                            <p:strVal val="#ppt_x-#ppt_w/2"/>
                                          </p:val>
                                        </p:tav>
                                        <p:tav tm="100000">
                                          <p:val>
                                            <p:strVal val="#ppt_x"/>
                                          </p:val>
                                        </p:tav>
                                      </p:tavLst>
                                    </p:anim>
                                    <p:anim calcmode="lin" valueType="num">
                                      <p:cBhvr>
                                        <p:cTn id="25" dur="500" fill="hold"/>
                                        <p:tgtEl>
                                          <p:spTgt spid="2"/>
                                        </p:tgtEl>
                                        <p:attrNameLst>
                                          <p:attrName>ppt_y</p:attrName>
                                        </p:attrNameLst>
                                      </p:cBhvr>
                                      <p:tavLst>
                                        <p:tav tm="0">
                                          <p:val>
                                            <p:strVal val="#ppt_y"/>
                                          </p:val>
                                        </p:tav>
                                        <p:tav tm="100000">
                                          <p:val>
                                            <p:strVal val="#ppt_y"/>
                                          </p:val>
                                        </p:tav>
                                      </p:tavLst>
                                    </p:anim>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strVal val="#ppt_h"/>
                                          </p:val>
                                        </p:tav>
                                        <p:tav tm="100000">
                                          <p:val>
                                            <p:strVal val="#ppt_h"/>
                                          </p:val>
                                        </p:tav>
                                      </p:tavLst>
                                    </p:anim>
                                  </p:childTnLst>
                                </p:cTn>
                              </p:par>
                            </p:childTnLst>
                          </p:cTn>
                        </p:par>
                        <p:par>
                          <p:cTn id="28" fill="hold">
                            <p:stCondLst>
                              <p:cond delay="2250"/>
                            </p:stCondLst>
                            <p:childTnLst>
                              <p:par>
                                <p:cTn id="29" presetID="53" presetClass="entr" presetSubtype="16" fill="hold" grpId="0" nodeType="afterEffect">
                                  <p:stCondLst>
                                    <p:cond delay="0"/>
                                  </p:stCondLst>
                                  <p:iterate type="lt">
                                    <p:tmPct val="1000"/>
                                  </p:iterate>
                                  <p:childTnLst>
                                    <p:set>
                                      <p:cBhvr>
                                        <p:cTn id="30" dur="1" fill="hold">
                                          <p:stCondLst>
                                            <p:cond delay="0"/>
                                          </p:stCondLst>
                                        </p:cTn>
                                        <p:tgtEl>
                                          <p:spTgt spid="106"/>
                                        </p:tgtEl>
                                        <p:attrNameLst>
                                          <p:attrName>style.visibility</p:attrName>
                                        </p:attrNameLst>
                                      </p:cBhvr>
                                      <p:to>
                                        <p:strVal val="visible"/>
                                      </p:to>
                                    </p:set>
                                    <p:anim calcmode="lin" valueType="num">
                                      <p:cBhvr>
                                        <p:cTn id="31" dur="500" fill="hold"/>
                                        <p:tgtEl>
                                          <p:spTgt spid="106"/>
                                        </p:tgtEl>
                                        <p:attrNameLst>
                                          <p:attrName>ppt_w</p:attrName>
                                        </p:attrNameLst>
                                      </p:cBhvr>
                                      <p:tavLst>
                                        <p:tav tm="0">
                                          <p:val>
                                            <p:fltVal val="0"/>
                                          </p:val>
                                        </p:tav>
                                        <p:tav tm="100000">
                                          <p:val>
                                            <p:strVal val="#ppt_w"/>
                                          </p:val>
                                        </p:tav>
                                      </p:tavLst>
                                    </p:anim>
                                    <p:anim calcmode="lin" valueType="num">
                                      <p:cBhvr>
                                        <p:cTn id="32" dur="500" fill="hold"/>
                                        <p:tgtEl>
                                          <p:spTgt spid="106"/>
                                        </p:tgtEl>
                                        <p:attrNameLst>
                                          <p:attrName>ppt_h</p:attrName>
                                        </p:attrNameLst>
                                      </p:cBhvr>
                                      <p:tavLst>
                                        <p:tav tm="0">
                                          <p:val>
                                            <p:fltVal val="0"/>
                                          </p:val>
                                        </p:tav>
                                        <p:tav tm="100000">
                                          <p:val>
                                            <p:strVal val="#ppt_h"/>
                                          </p:val>
                                        </p:tav>
                                      </p:tavLst>
                                    </p:anim>
                                    <p:animEffect transition="in" filter="fade">
                                      <p:cBhvr>
                                        <p:cTn id="33" dur="500"/>
                                        <p:tgtEl>
                                          <p:spTgt spid="106"/>
                                        </p:tgtEl>
                                      </p:cBhvr>
                                    </p:animEffect>
                                  </p:childTnLst>
                                </p:cTn>
                              </p:par>
                            </p:childTnLst>
                          </p:cTn>
                        </p:par>
                        <p:par>
                          <p:cTn id="34" fill="hold">
                            <p:stCondLst>
                              <p:cond delay="5255"/>
                            </p:stCondLst>
                            <p:childTnLst>
                              <p:par>
                                <p:cTn id="35" presetID="2" presetClass="entr" presetSubtype="1" accel="16000" fill="hold" grpId="0" nodeType="afterEffect">
                                  <p:stCondLst>
                                    <p:cond delay="0"/>
                                  </p:stCondLst>
                                  <p:iterate type="lt">
                                    <p:tmPct val="8000"/>
                                  </p:iterate>
                                  <p:childTnLst>
                                    <p:set>
                                      <p:cBhvr>
                                        <p:cTn id="36" dur="1" fill="hold">
                                          <p:stCondLst>
                                            <p:cond delay="0"/>
                                          </p:stCondLst>
                                        </p:cTn>
                                        <p:tgtEl>
                                          <p:spTgt spid="178"/>
                                        </p:tgtEl>
                                        <p:attrNameLst>
                                          <p:attrName>style.visibility</p:attrName>
                                        </p:attrNameLst>
                                      </p:cBhvr>
                                      <p:to>
                                        <p:strVal val="visible"/>
                                      </p:to>
                                    </p:set>
                                    <p:anim calcmode="lin" valueType="num">
                                      <p:cBhvr additive="base">
                                        <p:cTn id="37" dur="1000" fill="hold"/>
                                        <p:tgtEl>
                                          <p:spTgt spid="178"/>
                                        </p:tgtEl>
                                        <p:attrNameLst>
                                          <p:attrName>ppt_x</p:attrName>
                                        </p:attrNameLst>
                                      </p:cBhvr>
                                      <p:tavLst>
                                        <p:tav tm="0">
                                          <p:val>
                                            <p:strVal val="#ppt_x"/>
                                          </p:val>
                                        </p:tav>
                                        <p:tav tm="100000">
                                          <p:val>
                                            <p:strVal val="#ppt_x"/>
                                          </p:val>
                                        </p:tav>
                                      </p:tavLst>
                                    </p:anim>
                                    <p:anim calcmode="lin" valueType="num">
                                      <p:cBhvr additive="base">
                                        <p:cTn id="38" dur="1000" fill="hold"/>
                                        <p:tgtEl>
                                          <p:spTgt spid="178"/>
                                        </p:tgtEl>
                                        <p:attrNameLst>
                                          <p:attrName>ppt_y</p:attrName>
                                        </p:attrNameLst>
                                      </p:cBhvr>
                                      <p:tavLst>
                                        <p:tav tm="0">
                                          <p:val>
                                            <p:strVal val="0-#ppt_h/2"/>
                                          </p:val>
                                        </p:tav>
                                        <p:tav tm="100000">
                                          <p:val>
                                            <p:strVal val="#ppt_y"/>
                                          </p:val>
                                        </p:tav>
                                      </p:tavLst>
                                    </p:anim>
                                  </p:childTnLst>
                                </p:cTn>
                              </p:par>
                            </p:childTnLst>
                          </p:cTn>
                        </p:par>
                        <p:par>
                          <p:cTn id="39" fill="hold">
                            <p:stCondLst>
                              <p:cond delay="7935"/>
                            </p:stCondLst>
                            <p:childTnLst>
                              <p:par>
                                <p:cTn id="40" presetID="22" presetClass="entr" presetSubtype="4"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par>
                                <p:cTn id="43" presetID="22" presetClass="entr" presetSubtype="4" fill="hold" nodeType="withEffect">
                                  <p:stCondLst>
                                    <p:cond delay="0"/>
                                  </p:stCondLst>
                                  <p:childTnLst>
                                    <p:set>
                                      <p:cBhvr>
                                        <p:cTn id="44" dur="1" fill="hold">
                                          <p:stCondLst>
                                            <p:cond delay="0"/>
                                          </p:stCondLst>
                                        </p:cTn>
                                        <p:tgtEl>
                                          <p:spTgt spid="177"/>
                                        </p:tgtEl>
                                        <p:attrNameLst>
                                          <p:attrName>style.visibility</p:attrName>
                                        </p:attrNameLst>
                                      </p:cBhvr>
                                      <p:to>
                                        <p:strVal val="visible"/>
                                      </p:to>
                                    </p:set>
                                    <p:animEffect transition="in" filter="wipe(down)">
                                      <p:cBhvr>
                                        <p:cTn id="45" dur="500"/>
                                        <p:tgtEl>
                                          <p:spTgt spid="177"/>
                                        </p:tgtEl>
                                      </p:cBhvr>
                                    </p:animEffect>
                                  </p:childTnLst>
                                </p:cTn>
                              </p:par>
                              <p:par>
                                <p:cTn id="46" presetID="22" presetClass="entr" presetSubtype="4"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down)">
                                      <p:cBhvr>
                                        <p:cTn id="48" dur="500"/>
                                        <p:tgtEl>
                                          <p:spTgt spid="29"/>
                                        </p:tgtEl>
                                      </p:cBhvr>
                                    </p:animEffect>
                                  </p:childTnLst>
                                </p:cTn>
                              </p:par>
                            </p:childTnLst>
                          </p:cTn>
                        </p:par>
                        <p:par>
                          <p:cTn id="49" fill="hold">
                            <p:stCondLst>
                              <p:cond delay="8435"/>
                            </p:stCondLst>
                            <p:childTnLst>
                              <p:par>
                                <p:cTn id="50" presetID="2" presetClass="entr" presetSubtype="3"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1+#ppt_w/2"/>
                                          </p:val>
                                        </p:tav>
                                        <p:tav tm="100000">
                                          <p:val>
                                            <p:strVal val="#ppt_x"/>
                                          </p:val>
                                        </p:tav>
                                      </p:tavLst>
                                    </p:anim>
                                    <p:anim calcmode="lin" valueType="num">
                                      <p:cBhvr additive="base">
                                        <p:cTn id="53" dur="500" fill="hold"/>
                                        <p:tgtEl>
                                          <p:spTgt spid="9"/>
                                        </p:tgtEl>
                                        <p:attrNameLst>
                                          <p:attrName>ppt_y</p:attrName>
                                        </p:attrNameLst>
                                      </p:cBhvr>
                                      <p:tavLst>
                                        <p:tav tm="0">
                                          <p:val>
                                            <p:strVal val="0-#ppt_h/2"/>
                                          </p:val>
                                        </p:tav>
                                        <p:tav tm="100000">
                                          <p:val>
                                            <p:strVal val="#ppt_y"/>
                                          </p:val>
                                        </p:tav>
                                      </p:tavLst>
                                    </p:anim>
                                  </p:childTnLst>
                                </p:cTn>
                              </p:par>
                            </p:childTnLst>
                          </p:cTn>
                        </p:par>
                        <p:par>
                          <p:cTn id="54" fill="hold">
                            <p:stCondLst>
                              <p:cond delay="8935"/>
                            </p:stCondLst>
                            <p:childTnLst>
                              <p:par>
                                <p:cTn id="55" presetID="17" presetClass="entr" presetSubtype="8" fill="hold" nodeType="afterEffect">
                                  <p:stCondLst>
                                    <p:cond delay="0"/>
                                  </p:stCondLst>
                                  <p:childTnLst>
                                    <p:set>
                                      <p:cBhvr>
                                        <p:cTn id="56" dur="1" fill="hold">
                                          <p:stCondLst>
                                            <p:cond delay="0"/>
                                          </p:stCondLst>
                                        </p:cTn>
                                        <p:tgtEl>
                                          <p:spTgt spid="84"/>
                                        </p:tgtEl>
                                        <p:attrNameLst>
                                          <p:attrName>style.visibility</p:attrName>
                                        </p:attrNameLst>
                                      </p:cBhvr>
                                      <p:to>
                                        <p:strVal val="visible"/>
                                      </p:to>
                                    </p:set>
                                    <p:anim calcmode="lin" valueType="num">
                                      <p:cBhvr>
                                        <p:cTn id="57" dur="500" fill="hold"/>
                                        <p:tgtEl>
                                          <p:spTgt spid="84"/>
                                        </p:tgtEl>
                                        <p:attrNameLst>
                                          <p:attrName>ppt_x</p:attrName>
                                        </p:attrNameLst>
                                      </p:cBhvr>
                                      <p:tavLst>
                                        <p:tav tm="0">
                                          <p:val>
                                            <p:strVal val="#ppt_x-#ppt_w/2"/>
                                          </p:val>
                                        </p:tav>
                                        <p:tav tm="100000">
                                          <p:val>
                                            <p:strVal val="#ppt_x"/>
                                          </p:val>
                                        </p:tav>
                                      </p:tavLst>
                                    </p:anim>
                                    <p:anim calcmode="lin" valueType="num">
                                      <p:cBhvr>
                                        <p:cTn id="58" dur="500" fill="hold"/>
                                        <p:tgtEl>
                                          <p:spTgt spid="84"/>
                                        </p:tgtEl>
                                        <p:attrNameLst>
                                          <p:attrName>ppt_y</p:attrName>
                                        </p:attrNameLst>
                                      </p:cBhvr>
                                      <p:tavLst>
                                        <p:tav tm="0">
                                          <p:val>
                                            <p:strVal val="#ppt_y"/>
                                          </p:val>
                                        </p:tav>
                                        <p:tav tm="100000">
                                          <p:val>
                                            <p:strVal val="#ppt_y"/>
                                          </p:val>
                                        </p:tav>
                                      </p:tavLst>
                                    </p:anim>
                                    <p:anim calcmode="lin" valueType="num">
                                      <p:cBhvr>
                                        <p:cTn id="59" dur="500" fill="hold"/>
                                        <p:tgtEl>
                                          <p:spTgt spid="84"/>
                                        </p:tgtEl>
                                        <p:attrNameLst>
                                          <p:attrName>ppt_w</p:attrName>
                                        </p:attrNameLst>
                                      </p:cBhvr>
                                      <p:tavLst>
                                        <p:tav tm="0">
                                          <p:val>
                                            <p:fltVal val="0"/>
                                          </p:val>
                                        </p:tav>
                                        <p:tav tm="100000">
                                          <p:val>
                                            <p:strVal val="#ppt_w"/>
                                          </p:val>
                                        </p:tav>
                                      </p:tavLst>
                                    </p:anim>
                                    <p:anim calcmode="lin" valueType="num">
                                      <p:cBhvr>
                                        <p:cTn id="60" dur="500" fill="hold"/>
                                        <p:tgtEl>
                                          <p:spTgt spid="84"/>
                                        </p:tgtEl>
                                        <p:attrNameLst>
                                          <p:attrName>ppt_h</p:attrName>
                                        </p:attrNameLst>
                                      </p:cBhvr>
                                      <p:tavLst>
                                        <p:tav tm="0">
                                          <p:val>
                                            <p:strVal val="#ppt_h"/>
                                          </p:val>
                                        </p:tav>
                                        <p:tav tm="100000">
                                          <p:val>
                                            <p:strVal val="#ppt_h"/>
                                          </p:val>
                                        </p:tav>
                                      </p:tavLst>
                                    </p:anim>
                                  </p:childTnLst>
                                </p:cTn>
                              </p:par>
                            </p:childTnLst>
                          </p:cTn>
                        </p:par>
                        <p:par>
                          <p:cTn id="61" fill="hold">
                            <p:stCondLst>
                              <p:cond delay="9435"/>
                            </p:stCondLst>
                            <p:childTnLst>
                              <p:par>
                                <p:cTn id="62" presetID="53" presetClass="entr" presetSubtype="16" fill="hold" grpId="0" nodeType="afterEffect">
                                  <p:stCondLst>
                                    <p:cond delay="0"/>
                                  </p:stCondLst>
                                  <p:iterate type="lt">
                                    <p:tmPct val="1000"/>
                                  </p:iterate>
                                  <p:childTnLst>
                                    <p:set>
                                      <p:cBhvr>
                                        <p:cTn id="63" dur="1" fill="hold">
                                          <p:stCondLst>
                                            <p:cond delay="0"/>
                                          </p:stCondLst>
                                        </p:cTn>
                                        <p:tgtEl>
                                          <p:spTgt spid="143"/>
                                        </p:tgtEl>
                                        <p:attrNameLst>
                                          <p:attrName>style.visibility</p:attrName>
                                        </p:attrNameLst>
                                      </p:cBhvr>
                                      <p:to>
                                        <p:strVal val="visible"/>
                                      </p:to>
                                    </p:set>
                                    <p:anim calcmode="lin" valueType="num">
                                      <p:cBhvr>
                                        <p:cTn id="64" dur="500" fill="hold"/>
                                        <p:tgtEl>
                                          <p:spTgt spid="143"/>
                                        </p:tgtEl>
                                        <p:attrNameLst>
                                          <p:attrName>ppt_w</p:attrName>
                                        </p:attrNameLst>
                                      </p:cBhvr>
                                      <p:tavLst>
                                        <p:tav tm="0">
                                          <p:val>
                                            <p:fltVal val="0"/>
                                          </p:val>
                                        </p:tav>
                                        <p:tav tm="100000">
                                          <p:val>
                                            <p:strVal val="#ppt_w"/>
                                          </p:val>
                                        </p:tav>
                                      </p:tavLst>
                                    </p:anim>
                                    <p:anim calcmode="lin" valueType="num">
                                      <p:cBhvr>
                                        <p:cTn id="65" dur="500" fill="hold"/>
                                        <p:tgtEl>
                                          <p:spTgt spid="143"/>
                                        </p:tgtEl>
                                        <p:attrNameLst>
                                          <p:attrName>ppt_h</p:attrName>
                                        </p:attrNameLst>
                                      </p:cBhvr>
                                      <p:tavLst>
                                        <p:tav tm="0">
                                          <p:val>
                                            <p:fltVal val="0"/>
                                          </p:val>
                                        </p:tav>
                                        <p:tav tm="100000">
                                          <p:val>
                                            <p:strVal val="#ppt_h"/>
                                          </p:val>
                                        </p:tav>
                                      </p:tavLst>
                                    </p:anim>
                                    <p:animEffect transition="in" filter="fade">
                                      <p:cBhvr>
                                        <p:cTn id="66"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78" grpId="0"/>
      <p:bldP spid="14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56">
            <a:extLst>
              <a:ext uri="{FF2B5EF4-FFF2-40B4-BE49-F238E27FC236}">
                <a16:creationId xmlns:a16="http://schemas.microsoft.com/office/drawing/2014/main" xmlns="" id="{890A2780-2E33-4E5F-9989-6C96668F42EB}"/>
              </a:ext>
            </a:extLst>
          </p:cNvPr>
          <p:cNvGrpSpPr/>
          <p:nvPr/>
        </p:nvGrpSpPr>
        <p:grpSpPr>
          <a:xfrm flipH="1">
            <a:off x="1647742" y="4088559"/>
            <a:ext cx="8745632" cy="2757561"/>
            <a:chOff x="5533365" y="2067943"/>
            <a:chExt cx="7913289" cy="3105306"/>
          </a:xfrm>
        </p:grpSpPr>
        <p:sp>
          <p:nvSpPr>
            <p:cNvPr id="85" name="Rectangle: Folded Corner 57">
              <a:extLst>
                <a:ext uri="{FF2B5EF4-FFF2-40B4-BE49-F238E27FC236}">
                  <a16:creationId xmlns:a16="http://schemas.microsoft.com/office/drawing/2014/main" xmlns="" id="{519E28FC-47AD-4DD0-B0F9-9AC021C7C912}"/>
                </a:ext>
              </a:extLst>
            </p:cNvPr>
            <p:cNvSpPr/>
            <p:nvPr/>
          </p:nvSpPr>
          <p:spPr>
            <a:xfrm>
              <a:off x="5533365" y="2067943"/>
              <a:ext cx="7913289" cy="2914953"/>
            </a:xfrm>
            <a:prstGeom prst="foldedCorner">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58">
              <a:extLst>
                <a:ext uri="{FF2B5EF4-FFF2-40B4-BE49-F238E27FC236}">
                  <a16:creationId xmlns:a16="http://schemas.microsoft.com/office/drawing/2014/main" xmlns="" id="{375A347C-0AA8-4B4A-8B55-FBA75B3A39A7}"/>
                </a:ext>
              </a:extLst>
            </p:cNvPr>
            <p:cNvGrpSpPr/>
            <p:nvPr/>
          </p:nvGrpSpPr>
          <p:grpSpPr>
            <a:xfrm>
              <a:off x="5815665" y="2258290"/>
              <a:ext cx="7190517" cy="2914959"/>
              <a:chOff x="6705600" y="2258291"/>
              <a:chExt cx="7190517" cy="2914959"/>
            </a:xfrm>
          </p:grpSpPr>
          <p:cxnSp>
            <p:nvCxnSpPr>
              <p:cNvPr id="87" name="Straight Connector 86">
                <a:extLst>
                  <a:ext uri="{FF2B5EF4-FFF2-40B4-BE49-F238E27FC236}">
                    <a16:creationId xmlns:a16="http://schemas.microsoft.com/office/drawing/2014/main" xmlns="" id="{E7A1AEEE-5B3D-43C1-BA4D-133E3BF4B16D}"/>
                  </a:ext>
                </a:extLst>
              </p:cNvPr>
              <p:cNvCxnSpPr/>
              <p:nvPr/>
            </p:nvCxnSpPr>
            <p:spPr>
              <a:xfrm>
                <a:off x="670560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F9086685-285F-4C64-9852-35133621D24E}"/>
                  </a:ext>
                </a:extLst>
              </p:cNvPr>
              <p:cNvCxnSpPr/>
              <p:nvPr/>
            </p:nvCxnSpPr>
            <p:spPr>
              <a:xfrm>
                <a:off x="695498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A5FE5914-3189-4596-897F-8870CE8668C6}"/>
                  </a:ext>
                </a:extLst>
              </p:cNvPr>
              <p:cNvCxnSpPr/>
              <p:nvPr/>
            </p:nvCxnSpPr>
            <p:spPr>
              <a:xfrm>
                <a:off x="720436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xmlns="" id="{580F70F1-222E-492A-AEF7-EBE2CBD8732B}"/>
                  </a:ext>
                </a:extLst>
              </p:cNvPr>
              <p:cNvCxnSpPr/>
              <p:nvPr/>
            </p:nvCxnSpPr>
            <p:spPr>
              <a:xfrm>
                <a:off x="745374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xmlns="" id="{6BF097BB-75B5-4361-A4C9-B4D7782F72CA}"/>
                  </a:ext>
                </a:extLst>
              </p:cNvPr>
              <p:cNvCxnSpPr/>
              <p:nvPr/>
            </p:nvCxnSpPr>
            <p:spPr>
              <a:xfrm>
                <a:off x="770312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xmlns="" id="{2DF60A77-D241-4C5C-B58C-A2A0384BDC1C}"/>
                  </a:ext>
                </a:extLst>
              </p:cNvPr>
              <p:cNvCxnSpPr/>
              <p:nvPr/>
            </p:nvCxnSpPr>
            <p:spPr>
              <a:xfrm>
                <a:off x="795251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xmlns="" id="{736A50A2-7B46-4BAC-A09F-910781A8CA87}"/>
                  </a:ext>
                </a:extLst>
              </p:cNvPr>
              <p:cNvCxnSpPr/>
              <p:nvPr/>
            </p:nvCxnSpPr>
            <p:spPr>
              <a:xfrm>
                <a:off x="820189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xmlns="" id="{ECBB5B06-E135-415D-AB8D-5C1252EB4434}"/>
                  </a:ext>
                </a:extLst>
              </p:cNvPr>
              <p:cNvCxnSpPr/>
              <p:nvPr/>
            </p:nvCxnSpPr>
            <p:spPr>
              <a:xfrm>
                <a:off x="845127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xmlns="" id="{7DF2447A-1778-4939-81BB-E998C1DA21F7}"/>
                  </a:ext>
                </a:extLst>
              </p:cNvPr>
              <p:cNvCxnSpPr/>
              <p:nvPr/>
            </p:nvCxnSpPr>
            <p:spPr>
              <a:xfrm>
                <a:off x="870065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xmlns="" id="{89BA4CF4-4DD2-4BE8-94AD-5CD2033761C4}"/>
                  </a:ext>
                </a:extLst>
              </p:cNvPr>
              <p:cNvCxnSpPr/>
              <p:nvPr/>
            </p:nvCxnSpPr>
            <p:spPr>
              <a:xfrm>
                <a:off x="895003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xmlns="" id="{995DC4BC-E56C-4C5E-816A-35A35D8B320D}"/>
                  </a:ext>
                </a:extLst>
              </p:cNvPr>
              <p:cNvCxnSpPr/>
              <p:nvPr/>
            </p:nvCxnSpPr>
            <p:spPr>
              <a:xfrm>
                <a:off x="919942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xmlns="" id="{6A9CE6A8-B71E-4EC3-BD39-4FD5EB78B577}"/>
                  </a:ext>
                </a:extLst>
              </p:cNvPr>
              <p:cNvCxnSpPr/>
              <p:nvPr/>
            </p:nvCxnSpPr>
            <p:spPr>
              <a:xfrm>
                <a:off x="944880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xmlns="" id="{66953797-8B95-4125-B353-7E1E25E94E33}"/>
                  </a:ext>
                </a:extLst>
              </p:cNvPr>
              <p:cNvCxnSpPr/>
              <p:nvPr/>
            </p:nvCxnSpPr>
            <p:spPr>
              <a:xfrm>
                <a:off x="969818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xmlns="" id="{48E691DE-A566-494B-A3DA-F880F8ACD088}"/>
                  </a:ext>
                </a:extLst>
              </p:cNvPr>
              <p:cNvCxnSpPr/>
              <p:nvPr/>
            </p:nvCxnSpPr>
            <p:spPr>
              <a:xfrm>
                <a:off x="994756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xmlns="" id="{C1E30FE7-D61F-4B38-B771-67CB7ADA5A5B}"/>
                  </a:ext>
                </a:extLst>
              </p:cNvPr>
              <p:cNvCxnSpPr/>
              <p:nvPr/>
            </p:nvCxnSpPr>
            <p:spPr>
              <a:xfrm>
                <a:off x="1019694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xmlns="" id="{8ACF2A7A-8156-4BB6-9820-F6C97F4B4455}"/>
                  </a:ext>
                </a:extLst>
              </p:cNvPr>
              <p:cNvCxnSpPr/>
              <p:nvPr/>
            </p:nvCxnSpPr>
            <p:spPr>
              <a:xfrm>
                <a:off x="1044633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xmlns="" id="{6DABE4B0-DC5A-4555-B719-586687E484B2}"/>
                  </a:ext>
                </a:extLst>
              </p:cNvPr>
              <p:cNvCxnSpPr/>
              <p:nvPr/>
            </p:nvCxnSpPr>
            <p:spPr>
              <a:xfrm>
                <a:off x="1069571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xmlns="" id="{228EE280-291A-433C-B2AD-A38D590C4EEE}"/>
                  </a:ext>
                </a:extLst>
              </p:cNvPr>
              <p:cNvCxnSpPr/>
              <p:nvPr/>
            </p:nvCxnSpPr>
            <p:spPr>
              <a:xfrm>
                <a:off x="1094509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xmlns="" id="{97D7122C-B4FC-42C5-9D7C-7083161790B5}"/>
                  </a:ext>
                </a:extLst>
              </p:cNvPr>
              <p:cNvCxnSpPr/>
              <p:nvPr/>
            </p:nvCxnSpPr>
            <p:spPr>
              <a:xfrm>
                <a:off x="1119447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xmlns="" id="{4E529704-2A46-418B-91BA-7DE9DCB7FEED}"/>
                  </a:ext>
                </a:extLst>
              </p:cNvPr>
              <p:cNvCxnSpPr/>
              <p:nvPr/>
            </p:nvCxnSpPr>
            <p:spPr>
              <a:xfrm>
                <a:off x="1144385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xmlns="" id="{39B84D13-4EC9-4291-9A36-3CDB766494AB}"/>
                  </a:ext>
                </a:extLst>
              </p:cNvPr>
              <p:cNvCxnSpPr/>
              <p:nvPr/>
            </p:nvCxnSpPr>
            <p:spPr>
              <a:xfrm>
                <a:off x="1169324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xmlns="" id="{2FCA4363-9D35-431F-AE5E-7F879865D681}"/>
                  </a:ext>
                </a:extLst>
              </p:cNvPr>
              <p:cNvCxnSpPr/>
              <p:nvPr/>
            </p:nvCxnSpPr>
            <p:spPr>
              <a:xfrm>
                <a:off x="1194262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xmlns="" id="{BAA6CB8C-DA2D-4EBB-9AEB-7AF50013EDF7}"/>
                  </a:ext>
                </a:extLst>
              </p:cNvPr>
              <p:cNvCxnSpPr/>
              <p:nvPr/>
            </p:nvCxnSpPr>
            <p:spPr>
              <a:xfrm>
                <a:off x="1219200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xmlns="" id="{D6ECF6DA-C3C5-41EC-8DDA-ADA3D769E076}"/>
                  </a:ext>
                </a:extLst>
              </p:cNvPr>
              <p:cNvCxnSpPr/>
              <p:nvPr/>
            </p:nvCxnSpPr>
            <p:spPr>
              <a:xfrm>
                <a:off x="1244138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xmlns="" id="{BB2F908E-7835-4A08-B597-599042BB2D2B}"/>
                  </a:ext>
                </a:extLst>
              </p:cNvPr>
              <p:cNvCxnSpPr/>
              <p:nvPr/>
            </p:nvCxnSpPr>
            <p:spPr>
              <a:xfrm>
                <a:off x="1269076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xmlns="" id="{7EDC15E1-92A7-4F69-8315-F8DC9D097B80}"/>
                  </a:ext>
                </a:extLst>
              </p:cNvPr>
              <p:cNvCxnSpPr/>
              <p:nvPr/>
            </p:nvCxnSpPr>
            <p:spPr>
              <a:xfrm>
                <a:off x="1294015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xmlns="" id="{EA533BEA-4389-4462-B0BF-4675F64BE9AB}"/>
                  </a:ext>
                </a:extLst>
              </p:cNvPr>
              <p:cNvCxnSpPr/>
              <p:nvPr/>
            </p:nvCxnSpPr>
            <p:spPr>
              <a:xfrm>
                <a:off x="1318953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xmlns="" id="{7459980E-637D-4763-BCAB-BCE33F001C34}"/>
                  </a:ext>
                </a:extLst>
              </p:cNvPr>
              <p:cNvCxnSpPr/>
              <p:nvPr/>
            </p:nvCxnSpPr>
            <p:spPr>
              <a:xfrm>
                <a:off x="1343891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xmlns="" id="{E298240F-75C4-4FC3-9B0A-763007EB5003}"/>
                  </a:ext>
                </a:extLst>
              </p:cNvPr>
              <p:cNvCxnSpPr>
                <a:cxnSpLocks/>
              </p:cNvCxnSpPr>
              <p:nvPr/>
            </p:nvCxnSpPr>
            <p:spPr>
              <a:xfrm>
                <a:off x="13688296" y="2258291"/>
                <a:ext cx="0" cy="23939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xmlns="" id="{EEB1FBA9-4B2D-4E1F-9A66-90A81AE8201B}"/>
                  </a:ext>
                </a:extLst>
              </p:cNvPr>
              <p:cNvCxnSpPr>
                <a:cxnSpLocks/>
              </p:cNvCxnSpPr>
              <p:nvPr/>
            </p:nvCxnSpPr>
            <p:spPr>
              <a:xfrm flipH="1">
                <a:off x="6705601" y="252428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xmlns="" id="{8E73AE44-5AEA-4544-A87A-78816D994292}"/>
                  </a:ext>
                </a:extLst>
              </p:cNvPr>
              <p:cNvCxnSpPr>
                <a:cxnSpLocks/>
              </p:cNvCxnSpPr>
              <p:nvPr/>
            </p:nvCxnSpPr>
            <p:spPr>
              <a:xfrm flipH="1">
                <a:off x="6705602" y="279027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xmlns="" id="{637E9D80-4B4F-41A2-8691-6CEB023DCB9A}"/>
                  </a:ext>
                </a:extLst>
              </p:cNvPr>
              <p:cNvCxnSpPr>
                <a:cxnSpLocks/>
              </p:cNvCxnSpPr>
              <p:nvPr/>
            </p:nvCxnSpPr>
            <p:spPr>
              <a:xfrm flipH="1">
                <a:off x="6705603" y="305626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xmlns="" id="{A99B5D7D-F403-492D-846C-1032D124B2B7}"/>
                  </a:ext>
                </a:extLst>
              </p:cNvPr>
              <p:cNvCxnSpPr>
                <a:cxnSpLocks/>
              </p:cNvCxnSpPr>
              <p:nvPr/>
            </p:nvCxnSpPr>
            <p:spPr>
              <a:xfrm flipH="1">
                <a:off x="6705604" y="332225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xmlns="" id="{D91723E7-AF79-4569-89E1-9CA39C11CDCC}"/>
                  </a:ext>
                </a:extLst>
              </p:cNvPr>
              <p:cNvCxnSpPr>
                <a:cxnSpLocks/>
              </p:cNvCxnSpPr>
              <p:nvPr/>
            </p:nvCxnSpPr>
            <p:spPr>
              <a:xfrm flipH="1">
                <a:off x="6705605" y="358824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xmlns="" id="{389161BB-7850-4FF8-89F1-BA7ABD3C6F3E}"/>
                  </a:ext>
                </a:extLst>
              </p:cNvPr>
              <p:cNvCxnSpPr>
                <a:cxnSpLocks/>
              </p:cNvCxnSpPr>
              <p:nvPr/>
            </p:nvCxnSpPr>
            <p:spPr>
              <a:xfrm flipH="1">
                <a:off x="6705606" y="385423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xmlns="" id="{FE14A1C0-A97C-4093-946E-5CF38A3F30C2}"/>
                  </a:ext>
                </a:extLst>
              </p:cNvPr>
              <p:cNvCxnSpPr>
                <a:cxnSpLocks/>
              </p:cNvCxnSpPr>
              <p:nvPr/>
            </p:nvCxnSpPr>
            <p:spPr>
              <a:xfrm flipH="1">
                <a:off x="6705607" y="412022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xmlns="" id="{A65ABD1A-1A73-4A4F-9C19-390D67B17B45}"/>
                  </a:ext>
                </a:extLst>
              </p:cNvPr>
              <p:cNvCxnSpPr>
                <a:cxnSpLocks/>
              </p:cNvCxnSpPr>
              <p:nvPr/>
            </p:nvCxnSpPr>
            <p:spPr>
              <a:xfrm flipH="1">
                <a:off x="6705608" y="438621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xmlns="" id="{46802AE1-D442-44BA-AC54-7ACEC7FE003D}"/>
                  </a:ext>
                </a:extLst>
              </p:cNvPr>
              <p:cNvCxnSpPr>
                <a:cxnSpLocks/>
              </p:cNvCxnSpPr>
              <p:nvPr/>
            </p:nvCxnSpPr>
            <p:spPr>
              <a:xfrm flipH="1">
                <a:off x="6705609" y="465220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xmlns="" id="{9365AA9A-5F34-4FC8-8DB4-86CF784C648B}"/>
                  </a:ext>
                </a:extLst>
              </p:cNvPr>
              <p:cNvCxnSpPr>
                <a:cxnSpLocks/>
              </p:cNvCxnSpPr>
              <p:nvPr/>
            </p:nvCxnSpPr>
            <p:spPr>
              <a:xfrm flipH="1">
                <a:off x="6705611" y="4918191"/>
                <a:ext cx="67333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 name="Group 56">
            <a:extLst>
              <a:ext uri="{FF2B5EF4-FFF2-40B4-BE49-F238E27FC236}">
                <a16:creationId xmlns:a16="http://schemas.microsoft.com/office/drawing/2014/main" xmlns="" id="{890A2780-2E33-4E5F-9989-6C96668F42EB}"/>
              </a:ext>
            </a:extLst>
          </p:cNvPr>
          <p:cNvGrpSpPr/>
          <p:nvPr/>
        </p:nvGrpSpPr>
        <p:grpSpPr>
          <a:xfrm>
            <a:off x="2077241" y="775349"/>
            <a:ext cx="8745632" cy="3024755"/>
            <a:chOff x="6489688" y="2258290"/>
            <a:chExt cx="7913284" cy="2914960"/>
          </a:xfrm>
        </p:grpSpPr>
        <p:sp>
          <p:nvSpPr>
            <p:cNvPr id="58" name="Rectangle: Folded Corner 57">
              <a:extLst>
                <a:ext uri="{FF2B5EF4-FFF2-40B4-BE49-F238E27FC236}">
                  <a16:creationId xmlns:a16="http://schemas.microsoft.com/office/drawing/2014/main" xmlns="" id="{519E28FC-47AD-4DD0-B0F9-9AC021C7C912}"/>
                </a:ext>
              </a:extLst>
            </p:cNvPr>
            <p:cNvSpPr/>
            <p:nvPr/>
          </p:nvSpPr>
          <p:spPr>
            <a:xfrm>
              <a:off x="6489688" y="2258291"/>
              <a:ext cx="7913284" cy="2914959"/>
            </a:xfrm>
            <a:prstGeom prst="foldedCorner">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8">
              <a:extLst>
                <a:ext uri="{FF2B5EF4-FFF2-40B4-BE49-F238E27FC236}">
                  <a16:creationId xmlns:a16="http://schemas.microsoft.com/office/drawing/2014/main" xmlns="" id="{375A347C-0AA8-4B4A-8B55-FBA75B3A39A7}"/>
                </a:ext>
              </a:extLst>
            </p:cNvPr>
            <p:cNvGrpSpPr/>
            <p:nvPr/>
          </p:nvGrpSpPr>
          <p:grpSpPr>
            <a:xfrm>
              <a:off x="6489689" y="2258290"/>
              <a:ext cx="7913283" cy="2914959"/>
              <a:chOff x="6705600" y="2258291"/>
              <a:chExt cx="7190517" cy="2914959"/>
            </a:xfrm>
          </p:grpSpPr>
          <p:cxnSp>
            <p:nvCxnSpPr>
              <p:cNvPr id="60" name="Straight Connector 59">
                <a:extLst>
                  <a:ext uri="{FF2B5EF4-FFF2-40B4-BE49-F238E27FC236}">
                    <a16:creationId xmlns:a16="http://schemas.microsoft.com/office/drawing/2014/main" xmlns="" id="{E7A1AEEE-5B3D-43C1-BA4D-133E3BF4B16D}"/>
                  </a:ext>
                </a:extLst>
              </p:cNvPr>
              <p:cNvCxnSpPr/>
              <p:nvPr/>
            </p:nvCxnSpPr>
            <p:spPr>
              <a:xfrm>
                <a:off x="670560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F9086685-285F-4C64-9852-35133621D24E}"/>
                  </a:ext>
                </a:extLst>
              </p:cNvPr>
              <p:cNvCxnSpPr/>
              <p:nvPr/>
            </p:nvCxnSpPr>
            <p:spPr>
              <a:xfrm>
                <a:off x="695498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A5FE5914-3189-4596-897F-8870CE8668C6}"/>
                  </a:ext>
                </a:extLst>
              </p:cNvPr>
              <p:cNvCxnSpPr/>
              <p:nvPr/>
            </p:nvCxnSpPr>
            <p:spPr>
              <a:xfrm>
                <a:off x="720436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580F70F1-222E-492A-AEF7-EBE2CBD8732B}"/>
                  </a:ext>
                </a:extLst>
              </p:cNvPr>
              <p:cNvCxnSpPr/>
              <p:nvPr/>
            </p:nvCxnSpPr>
            <p:spPr>
              <a:xfrm>
                <a:off x="745374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6BF097BB-75B5-4361-A4C9-B4D7782F72CA}"/>
                  </a:ext>
                </a:extLst>
              </p:cNvPr>
              <p:cNvCxnSpPr/>
              <p:nvPr/>
            </p:nvCxnSpPr>
            <p:spPr>
              <a:xfrm>
                <a:off x="770312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2DF60A77-D241-4C5C-B58C-A2A0384BDC1C}"/>
                  </a:ext>
                </a:extLst>
              </p:cNvPr>
              <p:cNvCxnSpPr/>
              <p:nvPr/>
            </p:nvCxnSpPr>
            <p:spPr>
              <a:xfrm>
                <a:off x="795251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736A50A2-7B46-4BAC-A09F-910781A8CA87}"/>
                  </a:ext>
                </a:extLst>
              </p:cNvPr>
              <p:cNvCxnSpPr/>
              <p:nvPr/>
            </p:nvCxnSpPr>
            <p:spPr>
              <a:xfrm>
                <a:off x="820189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ECBB5B06-E135-415D-AB8D-5C1252EB4434}"/>
                  </a:ext>
                </a:extLst>
              </p:cNvPr>
              <p:cNvCxnSpPr/>
              <p:nvPr/>
            </p:nvCxnSpPr>
            <p:spPr>
              <a:xfrm>
                <a:off x="845127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7DF2447A-1778-4939-81BB-E998C1DA21F7}"/>
                  </a:ext>
                </a:extLst>
              </p:cNvPr>
              <p:cNvCxnSpPr/>
              <p:nvPr/>
            </p:nvCxnSpPr>
            <p:spPr>
              <a:xfrm>
                <a:off x="870065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89BA4CF4-4DD2-4BE8-94AD-5CD2033761C4}"/>
                  </a:ext>
                </a:extLst>
              </p:cNvPr>
              <p:cNvCxnSpPr/>
              <p:nvPr/>
            </p:nvCxnSpPr>
            <p:spPr>
              <a:xfrm>
                <a:off x="895003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995DC4BC-E56C-4C5E-816A-35A35D8B320D}"/>
                  </a:ext>
                </a:extLst>
              </p:cNvPr>
              <p:cNvCxnSpPr/>
              <p:nvPr/>
            </p:nvCxnSpPr>
            <p:spPr>
              <a:xfrm>
                <a:off x="919942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A9CE6A8-B71E-4EC3-BD39-4FD5EB78B577}"/>
                  </a:ext>
                </a:extLst>
              </p:cNvPr>
              <p:cNvCxnSpPr/>
              <p:nvPr/>
            </p:nvCxnSpPr>
            <p:spPr>
              <a:xfrm>
                <a:off x="944880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66953797-8B95-4125-B353-7E1E25E94E33}"/>
                  </a:ext>
                </a:extLst>
              </p:cNvPr>
              <p:cNvCxnSpPr/>
              <p:nvPr/>
            </p:nvCxnSpPr>
            <p:spPr>
              <a:xfrm>
                <a:off x="969818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48E691DE-A566-494B-A3DA-F880F8ACD088}"/>
                  </a:ext>
                </a:extLst>
              </p:cNvPr>
              <p:cNvCxnSpPr/>
              <p:nvPr/>
            </p:nvCxnSpPr>
            <p:spPr>
              <a:xfrm>
                <a:off x="994756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C1E30FE7-D61F-4B38-B771-67CB7ADA5A5B}"/>
                  </a:ext>
                </a:extLst>
              </p:cNvPr>
              <p:cNvCxnSpPr/>
              <p:nvPr/>
            </p:nvCxnSpPr>
            <p:spPr>
              <a:xfrm>
                <a:off x="1019694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8ACF2A7A-8156-4BB6-9820-F6C97F4B4455}"/>
                  </a:ext>
                </a:extLst>
              </p:cNvPr>
              <p:cNvCxnSpPr/>
              <p:nvPr/>
            </p:nvCxnSpPr>
            <p:spPr>
              <a:xfrm>
                <a:off x="1044633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6DABE4B0-DC5A-4555-B719-586687E484B2}"/>
                  </a:ext>
                </a:extLst>
              </p:cNvPr>
              <p:cNvCxnSpPr/>
              <p:nvPr/>
            </p:nvCxnSpPr>
            <p:spPr>
              <a:xfrm>
                <a:off x="1069571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228EE280-291A-433C-B2AD-A38D590C4EEE}"/>
                  </a:ext>
                </a:extLst>
              </p:cNvPr>
              <p:cNvCxnSpPr/>
              <p:nvPr/>
            </p:nvCxnSpPr>
            <p:spPr>
              <a:xfrm>
                <a:off x="1094509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97D7122C-B4FC-42C5-9D7C-7083161790B5}"/>
                  </a:ext>
                </a:extLst>
              </p:cNvPr>
              <p:cNvCxnSpPr/>
              <p:nvPr/>
            </p:nvCxnSpPr>
            <p:spPr>
              <a:xfrm>
                <a:off x="1119447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4E529704-2A46-418B-91BA-7DE9DCB7FEED}"/>
                  </a:ext>
                </a:extLst>
              </p:cNvPr>
              <p:cNvCxnSpPr/>
              <p:nvPr/>
            </p:nvCxnSpPr>
            <p:spPr>
              <a:xfrm>
                <a:off x="1144385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39B84D13-4EC9-4291-9A36-3CDB766494AB}"/>
                  </a:ext>
                </a:extLst>
              </p:cNvPr>
              <p:cNvCxnSpPr/>
              <p:nvPr/>
            </p:nvCxnSpPr>
            <p:spPr>
              <a:xfrm>
                <a:off x="1169324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2FCA4363-9D35-431F-AE5E-7F879865D681}"/>
                  </a:ext>
                </a:extLst>
              </p:cNvPr>
              <p:cNvCxnSpPr/>
              <p:nvPr/>
            </p:nvCxnSpPr>
            <p:spPr>
              <a:xfrm>
                <a:off x="1194262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BAA6CB8C-DA2D-4EBB-9AEB-7AF50013EDF7}"/>
                  </a:ext>
                </a:extLst>
              </p:cNvPr>
              <p:cNvCxnSpPr/>
              <p:nvPr/>
            </p:nvCxnSpPr>
            <p:spPr>
              <a:xfrm>
                <a:off x="1219200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D6ECF6DA-C3C5-41EC-8DDA-ADA3D769E076}"/>
                  </a:ext>
                </a:extLst>
              </p:cNvPr>
              <p:cNvCxnSpPr/>
              <p:nvPr/>
            </p:nvCxnSpPr>
            <p:spPr>
              <a:xfrm>
                <a:off x="1244138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BB2F908E-7835-4A08-B597-599042BB2D2B}"/>
                  </a:ext>
                </a:extLst>
              </p:cNvPr>
              <p:cNvCxnSpPr/>
              <p:nvPr/>
            </p:nvCxnSpPr>
            <p:spPr>
              <a:xfrm>
                <a:off x="1269076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xmlns="" id="{7EDC15E1-92A7-4F69-8315-F8DC9D097B80}"/>
                  </a:ext>
                </a:extLst>
              </p:cNvPr>
              <p:cNvCxnSpPr/>
              <p:nvPr/>
            </p:nvCxnSpPr>
            <p:spPr>
              <a:xfrm>
                <a:off x="1294015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xmlns="" id="{EA533BEA-4389-4462-B0BF-4675F64BE9AB}"/>
                  </a:ext>
                </a:extLst>
              </p:cNvPr>
              <p:cNvCxnSpPr/>
              <p:nvPr/>
            </p:nvCxnSpPr>
            <p:spPr>
              <a:xfrm>
                <a:off x="1318953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xmlns="" id="{7459980E-637D-4763-BCAB-BCE33F001C34}"/>
                  </a:ext>
                </a:extLst>
              </p:cNvPr>
              <p:cNvCxnSpPr/>
              <p:nvPr/>
            </p:nvCxnSpPr>
            <p:spPr>
              <a:xfrm>
                <a:off x="1343891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E298240F-75C4-4FC3-9B0A-763007EB5003}"/>
                  </a:ext>
                </a:extLst>
              </p:cNvPr>
              <p:cNvCxnSpPr>
                <a:cxnSpLocks/>
              </p:cNvCxnSpPr>
              <p:nvPr/>
            </p:nvCxnSpPr>
            <p:spPr>
              <a:xfrm>
                <a:off x="13688296" y="2258291"/>
                <a:ext cx="0" cy="23939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EEB1FBA9-4B2D-4E1F-9A66-90A81AE8201B}"/>
                  </a:ext>
                </a:extLst>
              </p:cNvPr>
              <p:cNvCxnSpPr>
                <a:cxnSpLocks/>
              </p:cNvCxnSpPr>
              <p:nvPr/>
            </p:nvCxnSpPr>
            <p:spPr>
              <a:xfrm flipH="1">
                <a:off x="6705601" y="252428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8E73AE44-5AEA-4544-A87A-78816D994292}"/>
                  </a:ext>
                </a:extLst>
              </p:cNvPr>
              <p:cNvCxnSpPr>
                <a:cxnSpLocks/>
              </p:cNvCxnSpPr>
              <p:nvPr/>
            </p:nvCxnSpPr>
            <p:spPr>
              <a:xfrm flipH="1">
                <a:off x="6705602" y="279027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637E9D80-4B4F-41A2-8691-6CEB023DCB9A}"/>
                  </a:ext>
                </a:extLst>
              </p:cNvPr>
              <p:cNvCxnSpPr>
                <a:cxnSpLocks/>
              </p:cNvCxnSpPr>
              <p:nvPr/>
            </p:nvCxnSpPr>
            <p:spPr>
              <a:xfrm flipH="1">
                <a:off x="6705603" y="305626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A99B5D7D-F403-492D-846C-1032D124B2B7}"/>
                  </a:ext>
                </a:extLst>
              </p:cNvPr>
              <p:cNvCxnSpPr>
                <a:cxnSpLocks/>
              </p:cNvCxnSpPr>
              <p:nvPr/>
            </p:nvCxnSpPr>
            <p:spPr>
              <a:xfrm flipH="1">
                <a:off x="6705604" y="332225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xmlns="" id="{D91723E7-AF79-4569-89E1-9CA39C11CDCC}"/>
                  </a:ext>
                </a:extLst>
              </p:cNvPr>
              <p:cNvCxnSpPr>
                <a:cxnSpLocks/>
              </p:cNvCxnSpPr>
              <p:nvPr/>
            </p:nvCxnSpPr>
            <p:spPr>
              <a:xfrm flipH="1">
                <a:off x="6705605" y="358824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xmlns="" id="{389161BB-7850-4FF8-89F1-BA7ABD3C6F3E}"/>
                  </a:ext>
                </a:extLst>
              </p:cNvPr>
              <p:cNvCxnSpPr>
                <a:cxnSpLocks/>
              </p:cNvCxnSpPr>
              <p:nvPr/>
            </p:nvCxnSpPr>
            <p:spPr>
              <a:xfrm flipH="1">
                <a:off x="6705606" y="385423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xmlns="" id="{FE14A1C0-A97C-4093-946E-5CF38A3F30C2}"/>
                  </a:ext>
                </a:extLst>
              </p:cNvPr>
              <p:cNvCxnSpPr>
                <a:cxnSpLocks/>
              </p:cNvCxnSpPr>
              <p:nvPr/>
            </p:nvCxnSpPr>
            <p:spPr>
              <a:xfrm flipH="1">
                <a:off x="6705607" y="412022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A65ABD1A-1A73-4A4F-9C19-390D67B17B45}"/>
                  </a:ext>
                </a:extLst>
              </p:cNvPr>
              <p:cNvCxnSpPr>
                <a:cxnSpLocks/>
              </p:cNvCxnSpPr>
              <p:nvPr/>
            </p:nvCxnSpPr>
            <p:spPr>
              <a:xfrm flipH="1">
                <a:off x="6705608" y="438621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46802AE1-D442-44BA-AC54-7ACEC7FE003D}"/>
                  </a:ext>
                </a:extLst>
              </p:cNvPr>
              <p:cNvCxnSpPr>
                <a:cxnSpLocks/>
              </p:cNvCxnSpPr>
              <p:nvPr/>
            </p:nvCxnSpPr>
            <p:spPr>
              <a:xfrm flipH="1">
                <a:off x="6705609" y="465220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xmlns="" id="{9365AA9A-5F34-4FC8-8DB4-86CF784C648B}"/>
                  </a:ext>
                </a:extLst>
              </p:cNvPr>
              <p:cNvCxnSpPr>
                <a:cxnSpLocks/>
              </p:cNvCxnSpPr>
              <p:nvPr/>
            </p:nvCxnSpPr>
            <p:spPr>
              <a:xfrm flipH="1">
                <a:off x="6705611" y="4918191"/>
                <a:ext cx="67333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3" name="Picture 2">
            <a:extLst>
              <a:ext uri="{FF2B5EF4-FFF2-40B4-BE49-F238E27FC236}">
                <a16:creationId xmlns:a16="http://schemas.microsoft.com/office/drawing/2014/main" xmlns="" id="{B8515AEE-2375-4353-9241-FA51BDD94DAF}"/>
              </a:ext>
            </a:extLst>
          </p:cNvPr>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437377" y="582986"/>
            <a:ext cx="2094840" cy="2932775"/>
          </a:xfrm>
          <a:prstGeom prst="rect">
            <a:avLst/>
          </a:prstGeom>
          <a:effectLst>
            <a:outerShdw blurRad="63500" sx="102000" sy="102000" algn="ctr" rotWithShape="0">
              <a:prstClr val="black">
                <a:alpha val="40000"/>
              </a:prstClr>
            </a:outerShdw>
          </a:effectLst>
        </p:spPr>
      </p:pic>
      <p:sp>
        <p:nvSpPr>
          <p:cNvPr id="106" name="TextBox 105">
            <a:extLst>
              <a:ext uri="{FF2B5EF4-FFF2-40B4-BE49-F238E27FC236}">
                <a16:creationId xmlns:a16="http://schemas.microsoft.com/office/drawing/2014/main" xmlns="" id="{D53ED4E1-1261-4BC9-B80F-9FDFAA06A823}"/>
              </a:ext>
            </a:extLst>
          </p:cNvPr>
          <p:cNvSpPr txBox="1"/>
          <p:nvPr/>
        </p:nvSpPr>
        <p:spPr>
          <a:xfrm>
            <a:off x="2749682" y="1158969"/>
            <a:ext cx="7558103" cy="2246769"/>
          </a:xfrm>
          <a:prstGeom prst="rect">
            <a:avLst/>
          </a:prstGeom>
          <a:noFill/>
        </p:spPr>
        <p:txBody>
          <a:bodyPr wrap="square" rtlCol="0">
            <a:spAutoFit/>
          </a:bodyPr>
          <a:lstStyle/>
          <a:p>
            <a:pPr algn="ctr"/>
            <a:r>
              <a:rPr lang="en-US" sz="2000" dirty="0" err="1" smtClean="0">
                <a:latin typeface="Dashing Unicorn" panose="02000500000000000000" pitchFamily="2" charset="0"/>
              </a:rPr>
              <a:t>Garis</a:t>
            </a:r>
            <a:r>
              <a:rPr lang="en-US" sz="2000" dirty="0" smtClean="0">
                <a:latin typeface="Dashing Unicorn" panose="02000500000000000000" pitchFamily="2" charset="0"/>
              </a:rPr>
              <a:t> </a:t>
            </a:r>
            <a:r>
              <a:rPr lang="en-US" sz="2000" dirty="0" err="1" smtClean="0">
                <a:latin typeface="Dashing Unicorn" panose="02000500000000000000" pitchFamily="2" charset="0"/>
              </a:rPr>
              <a:t>gaya</a:t>
            </a:r>
            <a:r>
              <a:rPr lang="en-US" sz="2000" dirty="0" smtClean="0">
                <a:latin typeface="Dashing Unicorn" panose="02000500000000000000" pitchFamily="2" charset="0"/>
              </a:rPr>
              <a:t> </a:t>
            </a:r>
            <a:r>
              <a:rPr lang="en-US" sz="2000" dirty="0" err="1" smtClean="0">
                <a:latin typeface="Dashing Unicorn" panose="02000500000000000000" pitchFamily="2" charset="0"/>
              </a:rPr>
              <a:t>listrik</a:t>
            </a:r>
            <a:r>
              <a:rPr lang="en-US" sz="2000" dirty="0" smtClean="0">
                <a:latin typeface="Dashing Unicorn" panose="02000500000000000000" pitchFamily="2" charset="0"/>
              </a:rPr>
              <a:t> </a:t>
            </a:r>
            <a:r>
              <a:rPr lang="en-US" sz="2000" dirty="0" err="1" smtClean="0">
                <a:latin typeface="Dashing Unicorn" panose="02000500000000000000" pitchFamily="2" charset="0"/>
              </a:rPr>
              <a:t>tidak</a:t>
            </a:r>
            <a:r>
              <a:rPr lang="en-US" sz="2000" dirty="0" smtClean="0">
                <a:latin typeface="Dashing Unicorn" panose="02000500000000000000" pitchFamily="2" charset="0"/>
              </a:rPr>
              <a:t> </a:t>
            </a:r>
            <a:r>
              <a:rPr lang="en-US" sz="2000" dirty="0" err="1" smtClean="0">
                <a:latin typeface="Dashing Unicorn" panose="02000500000000000000" pitchFamily="2" charset="0"/>
              </a:rPr>
              <a:t>mudah</a:t>
            </a:r>
            <a:r>
              <a:rPr lang="en-US" sz="2000" dirty="0" smtClean="0">
                <a:latin typeface="Dashing Unicorn" panose="02000500000000000000" pitchFamily="2" charset="0"/>
              </a:rPr>
              <a:t> </a:t>
            </a:r>
            <a:r>
              <a:rPr lang="en-US" sz="2000" dirty="0" err="1" smtClean="0">
                <a:latin typeface="Dashing Unicorn" panose="02000500000000000000" pitchFamily="2" charset="0"/>
              </a:rPr>
              <a:t>terpotong</a:t>
            </a:r>
            <a:r>
              <a:rPr lang="en-US" sz="2000" dirty="0" smtClean="0">
                <a:latin typeface="Dashing Unicorn" panose="02000500000000000000" pitchFamily="2" charset="0"/>
              </a:rPr>
              <a:t>, </a:t>
            </a:r>
            <a:r>
              <a:rPr lang="en-US" sz="2000" dirty="0" err="1" smtClean="0">
                <a:latin typeface="Dashing Unicorn" panose="02000500000000000000" pitchFamily="2" charset="0"/>
              </a:rPr>
              <a:t>karena</a:t>
            </a:r>
            <a:r>
              <a:rPr lang="en-US" sz="2000" dirty="0" smtClean="0">
                <a:latin typeface="Dashing Unicorn" panose="02000500000000000000" pitchFamily="2" charset="0"/>
              </a:rPr>
              <a:t> </a:t>
            </a:r>
            <a:r>
              <a:rPr lang="en-US" sz="2000" dirty="0" err="1" smtClean="0">
                <a:latin typeface="Dashing Unicorn" panose="02000500000000000000" pitchFamily="2" charset="0"/>
              </a:rPr>
              <a:t>garis</a:t>
            </a:r>
            <a:r>
              <a:rPr lang="en-US" sz="2000" dirty="0" smtClean="0">
                <a:latin typeface="Dashing Unicorn" panose="02000500000000000000" pitchFamily="2" charset="0"/>
              </a:rPr>
              <a:t> </a:t>
            </a:r>
            <a:r>
              <a:rPr lang="en-US" sz="2000" dirty="0" err="1" smtClean="0">
                <a:latin typeface="Dashing Unicorn" panose="02000500000000000000" pitchFamily="2" charset="0"/>
              </a:rPr>
              <a:t>gaya</a:t>
            </a:r>
            <a:r>
              <a:rPr lang="en-US" sz="2000" dirty="0" smtClean="0">
                <a:latin typeface="Dashing Unicorn" panose="02000500000000000000" pitchFamily="2" charset="0"/>
              </a:rPr>
              <a:t> </a:t>
            </a:r>
            <a:r>
              <a:rPr lang="en-US" sz="2000" dirty="0" err="1" smtClean="0">
                <a:latin typeface="Dashing Unicorn" panose="02000500000000000000" pitchFamily="2" charset="0"/>
              </a:rPr>
              <a:t>listrik</a:t>
            </a:r>
            <a:r>
              <a:rPr lang="en-US" sz="2000" dirty="0" smtClean="0">
                <a:latin typeface="Dashing Unicorn" panose="02000500000000000000" pitchFamily="2" charset="0"/>
              </a:rPr>
              <a:t> </a:t>
            </a:r>
            <a:r>
              <a:rPr lang="en-US" sz="2000" dirty="0" err="1" smtClean="0">
                <a:latin typeface="Dashing Unicorn" panose="02000500000000000000" pitchFamily="2" charset="0"/>
              </a:rPr>
              <a:t>ialah</a:t>
            </a:r>
            <a:r>
              <a:rPr lang="en-US" sz="2000" dirty="0" smtClean="0">
                <a:latin typeface="Dashing Unicorn" panose="02000500000000000000" pitchFamily="2" charset="0"/>
              </a:rPr>
              <a:t> </a:t>
            </a:r>
            <a:r>
              <a:rPr lang="en-US" sz="2000" dirty="0" err="1" smtClean="0">
                <a:latin typeface="Dashing Unicorn" panose="02000500000000000000" pitchFamily="2" charset="0"/>
              </a:rPr>
              <a:t>garis</a:t>
            </a:r>
            <a:r>
              <a:rPr lang="en-US" sz="2000" dirty="0" smtClean="0">
                <a:latin typeface="Dashing Unicorn" panose="02000500000000000000" pitchFamily="2" charset="0"/>
              </a:rPr>
              <a:t> </a:t>
            </a:r>
            <a:r>
              <a:rPr lang="en-US" sz="2000" dirty="0" err="1" smtClean="0">
                <a:latin typeface="Dashing Unicorn" panose="02000500000000000000" pitchFamily="2" charset="0"/>
              </a:rPr>
              <a:t>khayal</a:t>
            </a:r>
            <a:r>
              <a:rPr lang="en-US" sz="2000" dirty="0" smtClean="0">
                <a:latin typeface="Dashing Unicorn" panose="02000500000000000000" pitchFamily="2" charset="0"/>
              </a:rPr>
              <a:t> yang </a:t>
            </a:r>
            <a:r>
              <a:rPr lang="en-US" sz="2000" dirty="0" err="1" smtClean="0">
                <a:latin typeface="Dashing Unicorn" panose="02000500000000000000" pitchFamily="2" charset="0"/>
              </a:rPr>
              <a:t>berasal</a:t>
            </a:r>
            <a:r>
              <a:rPr lang="en-US" sz="2000" dirty="0" smtClean="0">
                <a:latin typeface="Dashing Unicorn" panose="02000500000000000000" pitchFamily="2" charset="0"/>
              </a:rPr>
              <a:t> </a:t>
            </a:r>
            <a:r>
              <a:rPr lang="en-US" sz="2000" dirty="0" err="1" smtClean="0">
                <a:latin typeface="Dashing Unicorn" panose="02000500000000000000" pitchFamily="2" charset="0"/>
              </a:rPr>
              <a:t>dari</a:t>
            </a:r>
            <a:r>
              <a:rPr lang="en-US" sz="2000" dirty="0" smtClean="0">
                <a:latin typeface="Dashing Unicorn" panose="02000500000000000000" pitchFamily="2" charset="0"/>
              </a:rPr>
              <a:t> </a:t>
            </a:r>
            <a:r>
              <a:rPr lang="en-US" sz="2000" dirty="0" err="1" smtClean="0">
                <a:latin typeface="Dashing Unicorn" panose="02000500000000000000" pitchFamily="2" charset="0"/>
              </a:rPr>
              <a:t>benda</a:t>
            </a:r>
            <a:r>
              <a:rPr lang="en-US" sz="2000" dirty="0" smtClean="0">
                <a:latin typeface="Dashing Unicorn" panose="02000500000000000000" pitchFamily="2" charset="0"/>
              </a:rPr>
              <a:t> </a:t>
            </a:r>
            <a:r>
              <a:rPr lang="en-US" sz="2000" dirty="0" err="1" smtClean="0">
                <a:latin typeface="Dashing Unicorn" panose="02000500000000000000" pitchFamily="2" charset="0"/>
              </a:rPr>
              <a:t>bermuatan</a:t>
            </a:r>
            <a:r>
              <a:rPr lang="en-US" sz="2000" dirty="0" smtClean="0">
                <a:latin typeface="Dashing Unicorn" panose="02000500000000000000" pitchFamily="2" charset="0"/>
              </a:rPr>
              <a:t> </a:t>
            </a:r>
            <a:r>
              <a:rPr lang="en-US" sz="2000" dirty="0" err="1" smtClean="0">
                <a:latin typeface="Dashing Unicorn" panose="02000500000000000000" pitchFamily="2" charset="0"/>
              </a:rPr>
              <a:t>positif</a:t>
            </a:r>
            <a:r>
              <a:rPr lang="en-US" sz="2000" dirty="0" smtClean="0">
                <a:latin typeface="Dashing Unicorn" panose="02000500000000000000" pitchFamily="2" charset="0"/>
              </a:rPr>
              <a:t> </a:t>
            </a:r>
            <a:r>
              <a:rPr lang="en-US" sz="2000" dirty="0" err="1" smtClean="0">
                <a:latin typeface="Dashing Unicorn" panose="02000500000000000000" pitchFamily="2" charset="0"/>
              </a:rPr>
              <a:t>dan</a:t>
            </a:r>
            <a:r>
              <a:rPr lang="en-US" sz="2000" dirty="0" smtClean="0">
                <a:latin typeface="Dashing Unicorn" panose="02000500000000000000" pitchFamily="2" charset="0"/>
              </a:rPr>
              <a:t> </a:t>
            </a:r>
            <a:r>
              <a:rPr lang="en-US" sz="2000" dirty="0" err="1" smtClean="0">
                <a:latin typeface="Dashing Unicorn" panose="02000500000000000000" pitchFamily="2" charset="0"/>
              </a:rPr>
              <a:t>akan</a:t>
            </a:r>
            <a:r>
              <a:rPr lang="en-US" sz="2000" dirty="0" smtClean="0">
                <a:latin typeface="Dashing Unicorn" panose="02000500000000000000" pitchFamily="2" charset="0"/>
              </a:rPr>
              <a:t> </a:t>
            </a:r>
            <a:r>
              <a:rPr lang="en-US" sz="2000" dirty="0" err="1" smtClean="0">
                <a:latin typeface="Dashing Unicorn" panose="02000500000000000000" pitchFamily="2" charset="0"/>
              </a:rPr>
              <a:t>berhenti</a:t>
            </a:r>
            <a:r>
              <a:rPr lang="en-US" sz="2000" dirty="0" smtClean="0">
                <a:latin typeface="Dashing Unicorn" panose="02000500000000000000" pitchFamily="2" charset="0"/>
              </a:rPr>
              <a:t> </a:t>
            </a:r>
            <a:r>
              <a:rPr lang="en-US" sz="2000" dirty="0" err="1" smtClean="0">
                <a:latin typeface="Dashing Unicorn" panose="02000500000000000000" pitchFamily="2" charset="0"/>
              </a:rPr>
              <a:t>di</a:t>
            </a:r>
            <a:r>
              <a:rPr lang="en-US" sz="2000" dirty="0" smtClean="0">
                <a:latin typeface="Dashing Unicorn" panose="02000500000000000000" pitchFamily="2" charset="0"/>
              </a:rPr>
              <a:t> </a:t>
            </a:r>
            <a:r>
              <a:rPr lang="en-US" sz="2000" dirty="0" err="1" smtClean="0">
                <a:latin typeface="Dashing Unicorn" panose="02000500000000000000" pitchFamily="2" charset="0"/>
              </a:rPr>
              <a:t>benda</a:t>
            </a:r>
            <a:r>
              <a:rPr lang="en-US" sz="2000" dirty="0" smtClean="0">
                <a:latin typeface="Dashing Unicorn" panose="02000500000000000000" pitchFamily="2" charset="0"/>
              </a:rPr>
              <a:t> yang </a:t>
            </a:r>
            <a:r>
              <a:rPr lang="en-US" sz="2000" dirty="0" err="1" smtClean="0">
                <a:latin typeface="Dashing Unicorn" panose="02000500000000000000" pitchFamily="2" charset="0"/>
              </a:rPr>
              <a:t>bermuatan</a:t>
            </a:r>
            <a:r>
              <a:rPr lang="en-US" sz="2000" dirty="0" smtClean="0">
                <a:latin typeface="Dashing Unicorn" panose="02000500000000000000" pitchFamily="2" charset="0"/>
              </a:rPr>
              <a:t> </a:t>
            </a:r>
            <a:r>
              <a:rPr lang="en-US" sz="2000" dirty="0" err="1" smtClean="0">
                <a:latin typeface="Dashing Unicorn" panose="02000500000000000000" pitchFamily="2" charset="0"/>
              </a:rPr>
              <a:t>negatif</a:t>
            </a:r>
            <a:r>
              <a:rPr lang="en-US" sz="2000" dirty="0" smtClean="0">
                <a:latin typeface="Dashing Unicorn" panose="02000500000000000000" pitchFamily="2" charset="0"/>
              </a:rPr>
              <a:t>.  Medan </a:t>
            </a:r>
            <a:r>
              <a:rPr lang="en-US" sz="2000" dirty="0" err="1" smtClean="0">
                <a:latin typeface="Dashing Unicorn" panose="02000500000000000000" pitchFamily="2" charset="0"/>
              </a:rPr>
              <a:t>listrik</a:t>
            </a:r>
            <a:r>
              <a:rPr lang="en-US" sz="2000" dirty="0" smtClean="0">
                <a:latin typeface="Dashing Unicorn" panose="02000500000000000000" pitchFamily="2" charset="0"/>
              </a:rPr>
              <a:t> </a:t>
            </a:r>
            <a:r>
              <a:rPr lang="en-US" sz="2000" dirty="0" err="1" smtClean="0">
                <a:latin typeface="Dashing Unicorn" panose="02000500000000000000" pitchFamily="2" charset="0"/>
              </a:rPr>
              <a:t>adalah</a:t>
            </a:r>
            <a:r>
              <a:rPr lang="en-US" sz="2000" dirty="0" smtClean="0">
                <a:latin typeface="Dashing Unicorn" panose="02000500000000000000" pitchFamily="2" charset="0"/>
              </a:rPr>
              <a:t> </a:t>
            </a:r>
            <a:r>
              <a:rPr lang="en-US" sz="2000" dirty="0" err="1" smtClean="0">
                <a:latin typeface="Dashing Unicorn" panose="02000500000000000000" pitchFamily="2" charset="0"/>
              </a:rPr>
              <a:t>suatu</a:t>
            </a:r>
            <a:r>
              <a:rPr lang="en-US" sz="2000" dirty="0" smtClean="0">
                <a:latin typeface="Dashing Unicorn" panose="02000500000000000000" pitchFamily="2" charset="0"/>
              </a:rPr>
              <a:t> </a:t>
            </a:r>
            <a:r>
              <a:rPr lang="en-US" sz="2000" dirty="0" err="1" smtClean="0">
                <a:latin typeface="Dashing Unicorn" panose="02000500000000000000" pitchFamily="2" charset="0"/>
              </a:rPr>
              <a:t>medan</a:t>
            </a:r>
            <a:r>
              <a:rPr lang="en-US" sz="2000" dirty="0" smtClean="0">
                <a:latin typeface="Dashing Unicorn" panose="02000500000000000000" pitchFamily="2" charset="0"/>
              </a:rPr>
              <a:t> yang </a:t>
            </a:r>
            <a:r>
              <a:rPr lang="en-US" sz="2000" dirty="0" err="1" smtClean="0">
                <a:latin typeface="Dashing Unicorn" panose="02000500000000000000" pitchFamily="2" charset="0"/>
              </a:rPr>
              <a:t>disebabkan</a:t>
            </a:r>
            <a:r>
              <a:rPr lang="en-US" sz="2000" dirty="0" smtClean="0">
                <a:latin typeface="Dashing Unicorn" panose="02000500000000000000" pitchFamily="2" charset="0"/>
              </a:rPr>
              <a:t> </a:t>
            </a:r>
            <a:r>
              <a:rPr lang="en-US" sz="2000" dirty="0" err="1" smtClean="0">
                <a:latin typeface="Dashing Unicorn" panose="02000500000000000000" pitchFamily="2" charset="0"/>
              </a:rPr>
              <a:t>oleh</a:t>
            </a:r>
            <a:r>
              <a:rPr lang="en-US" sz="2000" dirty="0" smtClean="0">
                <a:latin typeface="Dashing Unicorn" panose="02000500000000000000" pitchFamily="2" charset="0"/>
              </a:rPr>
              <a:t> </a:t>
            </a:r>
            <a:r>
              <a:rPr lang="en-US" sz="2000" dirty="0" err="1" smtClean="0">
                <a:latin typeface="Dashing Unicorn" panose="02000500000000000000" pitchFamily="2" charset="0"/>
              </a:rPr>
              <a:t>adanya</a:t>
            </a:r>
            <a:r>
              <a:rPr lang="en-US" sz="2000" dirty="0" smtClean="0">
                <a:latin typeface="Dashing Unicorn" panose="02000500000000000000" pitchFamily="2" charset="0"/>
              </a:rPr>
              <a:t> </a:t>
            </a:r>
            <a:r>
              <a:rPr lang="en-US" sz="2000" dirty="0" err="1" smtClean="0">
                <a:latin typeface="Dashing Unicorn" panose="02000500000000000000" pitchFamily="2" charset="0"/>
              </a:rPr>
              <a:t>muatan</a:t>
            </a:r>
            <a:r>
              <a:rPr lang="en-US" sz="2000" dirty="0" smtClean="0">
                <a:latin typeface="Dashing Unicorn" panose="02000500000000000000" pitchFamily="2" charset="0"/>
              </a:rPr>
              <a:t> </a:t>
            </a:r>
            <a:r>
              <a:rPr lang="en-US" sz="2000" dirty="0" err="1" smtClean="0">
                <a:latin typeface="Dashing Unicorn" panose="02000500000000000000" pitchFamily="2" charset="0"/>
              </a:rPr>
              <a:t>listrik</a:t>
            </a:r>
            <a:r>
              <a:rPr lang="en-US" sz="2000" dirty="0" smtClean="0">
                <a:latin typeface="Dashing Unicorn" panose="02000500000000000000" pitchFamily="2" charset="0"/>
              </a:rPr>
              <a:t> yang </a:t>
            </a:r>
            <a:r>
              <a:rPr lang="en-US" sz="2000" dirty="0" err="1" smtClean="0">
                <a:latin typeface="Dashing Unicorn" panose="02000500000000000000" pitchFamily="2" charset="0"/>
              </a:rPr>
              <a:t>representasi</a:t>
            </a:r>
            <a:r>
              <a:rPr lang="en-US" sz="2000" dirty="0" smtClean="0">
                <a:latin typeface="Dashing Unicorn" panose="02000500000000000000" pitchFamily="2" charset="0"/>
              </a:rPr>
              <a:t> </a:t>
            </a:r>
            <a:r>
              <a:rPr lang="en-US" sz="2000" dirty="0" err="1" smtClean="0">
                <a:latin typeface="Dashing Unicorn" panose="02000500000000000000" pitchFamily="2" charset="0"/>
              </a:rPr>
              <a:t>dalam</a:t>
            </a:r>
            <a:r>
              <a:rPr lang="en-US" sz="2000" dirty="0" smtClean="0">
                <a:latin typeface="Dashing Unicorn" panose="02000500000000000000" pitchFamily="2" charset="0"/>
              </a:rPr>
              <a:t> </a:t>
            </a:r>
            <a:r>
              <a:rPr lang="en-US" sz="2000" dirty="0" err="1" smtClean="0">
                <a:latin typeface="Dashing Unicorn" panose="02000500000000000000" pitchFamily="2" charset="0"/>
              </a:rPr>
              <a:t>dalam</a:t>
            </a:r>
            <a:r>
              <a:rPr lang="en-US" sz="2000" dirty="0" smtClean="0">
                <a:latin typeface="Dashing Unicorn" panose="02000500000000000000" pitchFamily="2" charset="0"/>
              </a:rPr>
              <a:t> </a:t>
            </a:r>
            <a:r>
              <a:rPr lang="en-US" sz="2000" dirty="0" err="1" smtClean="0">
                <a:latin typeface="Dashing Unicorn" panose="02000500000000000000" pitchFamily="2" charset="0"/>
              </a:rPr>
              <a:t>kehidupan</a:t>
            </a:r>
            <a:r>
              <a:rPr lang="en-US" sz="2000" dirty="0" smtClean="0">
                <a:latin typeface="Dashing Unicorn" panose="02000500000000000000" pitchFamily="2" charset="0"/>
              </a:rPr>
              <a:t> </a:t>
            </a:r>
            <a:r>
              <a:rPr lang="en-US" sz="2000" dirty="0" err="1" smtClean="0">
                <a:latin typeface="Dashing Unicorn" panose="02000500000000000000" pitchFamily="2" charset="0"/>
              </a:rPr>
              <a:t>sehari-hari</a:t>
            </a:r>
            <a:r>
              <a:rPr lang="en-US" sz="2000" dirty="0" smtClean="0">
                <a:latin typeface="Dashing Unicorn" panose="02000500000000000000" pitchFamily="2" charset="0"/>
              </a:rPr>
              <a:t> </a:t>
            </a:r>
            <a:r>
              <a:rPr lang="en-US" sz="2000" dirty="0" err="1" smtClean="0">
                <a:latin typeface="Dashing Unicorn" panose="02000500000000000000" pitchFamily="2" charset="0"/>
              </a:rPr>
              <a:t>berupa</a:t>
            </a:r>
            <a:r>
              <a:rPr lang="en-US" sz="2000" dirty="0" smtClean="0">
                <a:latin typeface="Dashing Unicorn" panose="02000500000000000000" pitchFamily="2" charset="0"/>
              </a:rPr>
              <a:t> </a:t>
            </a:r>
            <a:r>
              <a:rPr lang="en-US" sz="2000" dirty="0" err="1" smtClean="0">
                <a:latin typeface="Dashing Unicorn" panose="02000500000000000000" pitchFamily="2" charset="0"/>
              </a:rPr>
              <a:t>medan</a:t>
            </a:r>
            <a:r>
              <a:rPr lang="en-US" sz="2000" dirty="0" smtClean="0">
                <a:latin typeface="Dashing Unicorn" panose="02000500000000000000" pitchFamily="2" charset="0"/>
              </a:rPr>
              <a:t> yang </a:t>
            </a:r>
            <a:r>
              <a:rPr lang="en-US" sz="2000" dirty="0" err="1" smtClean="0">
                <a:latin typeface="Dashing Unicorn" panose="02000500000000000000" pitchFamily="2" charset="0"/>
              </a:rPr>
              <a:t>disebabkan</a:t>
            </a:r>
            <a:r>
              <a:rPr lang="en-US" sz="2000" dirty="0" smtClean="0">
                <a:latin typeface="Dashing Unicorn" panose="02000500000000000000" pitchFamily="2" charset="0"/>
              </a:rPr>
              <a:t> </a:t>
            </a:r>
            <a:r>
              <a:rPr lang="en-US" sz="2000" dirty="0" err="1" smtClean="0">
                <a:latin typeface="Dashing Unicorn" panose="02000500000000000000" pitchFamily="2" charset="0"/>
              </a:rPr>
              <a:t>oleh</a:t>
            </a:r>
            <a:r>
              <a:rPr lang="en-US" sz="2000" dirty="0" smtClean="0">
                <a:latin typeface="Dashing Unicorn" panose="02000500000000000000" pitchFamily="2" charset="0"/>
              </a:rPr>
              <a:t> </a:t>
            </a:r>
            <a:r>
              <a:rPr lang="en-US" sz="2000" dirty="0" err="1" smtClean="0">
                <a:latin typeface="Dashing Unicorn" panose="02000500000000000000" pitchFamily="2" charset="0"/>
              </a:rPr>
              <a:t>suatu</a:t>
            </a:r>
            <a:r>
              <a:rPr lang="en-US" sz="2000" dirty="0" smtClean="0">
                <a:latin typeface="Dashing Unicorn" panose="02000500000000000000" pitchFamily="2" charset="0"/>
              </a:rPr>
              <a:t> </a:t>
            </a:r>
            <a:r>
              <a:rPr lang="en-US" sz="2000" dirty="0" err="1" smtClean="0">
                <a:latin typeface="Dashing Unicorn" panose="02000500000000000000" pitchFamily="2" charset="0"/>
              </a:rPr>
              <a:t>benda</a:t>
            </a:r>
            <a:r>
              <a:rPr lang="en-US" sz="2000" dirty="0" smtClean="0">
                <a:latin typeface="Dashing Unicorn" panose="02000500000000000000" pitchFamily="2" charset="0"/>
              </a:rPr>
              <a:t> yang </a:t>
            </a:r>
            <a:r>
              <a:rPr lang="en-US" sz="2000" dirty="0" err="1" smtClean="0">
                <a:latin typeface="Dashing Unicorn" panose="02000500000000000000" pitchFamily="2" charset="0"/>
              </a:rPr>
              <a:t>bertegangan</a:t>
            </a:r>
            <a:r>
              <a:rPr lang="en-US" sz="2000" dirty="0" smtClean="0">
                <a:latin typeface="Dashing Unicorn" panose="02000500000000000000" pitchFamily="2" charset="0"/>
              </a:rPr>
              <a:t>. Hal </a:t>
            </a:r>
            <a:r>
              <a:rPr lang="en-US" sz="2000" dirty="0" err="1" smtClean="0">
                <a:latin typeface="Dashing Unicorn" panose="02000500000000000000" pitchFamily="2" charset="0"/>
              </a:rPr>
              <a:t>ini</a:t>
            </a:r>
            <a:r>
              <a:rPr lang="en-US" sz="2000" dirty="0" smtClean="0">
                <a:latin typeface="Dashing Unicorn" panose="02000500000000000000" pitchFamily="2" charset="0"/>
              </a:rPr>
              <a:t> </a:t>
            </a:r>
            <a:r>
              <a:rPr lang="en-US" sz="2000" dirty="0" err="1" smtClean="0">
                <a:latin typeface="Dashing Unicorn" panose="02000500000000000000" pitchFamily="2" charset="0"/>
              </a:rPr>
              <a:t>dengan</a:t>
            </a:r>
            <a:r>
              <a:rPr lang="en-US" sz="2000" dirty="0" smtClean="0">
                <a:latin typeface="Dashing Unicorn" panose="02000500000000000000" pitchFamily="2" charset="0"/>
              </a:rPr>
              <a:t> </a:t>
            </a:r>
            <a:r>
              <a:rPr lang="en-US" sz="2000" dirty="0" err="1" smtClean="0">
                <a:latin typeface="Dashing Unicorn" panose="02000500000000000000" pitchFamily="2" charset="0"/>
              </a:rPr>
              <a:t>jelas</a:t>
            </a:r>
            <a:r>
              <a:rPr lang="en-US" sz="2000" dirty="0" smtClean="0">
                <a:latin typeface="Dashing Unicorn" panose="02000500000000000000" pitchFamily="2" charset="0"/>
              </a:rPr>
              <a:t> </a:t>
            </a:r>
            <a:r>
              <a:rPr lang="en-US" sz="2000" dirty="0" err="1" smtClean="0">
                <a:latin typeface="Dashing Unicorn" panose="02000500000000000000" pitchFamily="2" charset="0"/>
              </a:rPr>
              <a:t>diterangkan</a:t>
            </a:r>
            <a:r>
              <a:rPr lang="en-US" sz="2000" dirty="0" smtClean="0">
                <a:latin typeface="Dashing Unicorn" panose="02000500000000000000" pitchFamily="2" charset="0"/>
              </a:rPr>
              <a:t> </a:t>
            </a:r>
            <a:r>
              <a:rPr lang="en-US" sz="2000" dirty="0" err="1" smtClean="0">
                <a:latin typeface="Dashing Unicorn" panose="02000500000000000000" pitchFamily="2" charset="0"/>
              </a:rPr>
              <a:t>dalam</a:t>
            </a:r>
            <a:r>
              <a:rPr lang="en-US" sz="2000" dirty="0" smtClean="0">
                <a:latin typeface="Dashing Unicorn" panose="02000500000000000000" pitchFamily="2" charset="0"/>
              </a:rPr>
              <a:t> </a:t>
            </a:r>
            <a:r>
              <a:rPr lang="en-US" sz="2000" dirty="0" err="1" smtClean="0">
                <a:latin typeface="Dashing Unicorn" panose="02000500000000000000" pitchFamily="2" charset="0"/>
              </a:rPr>
              <a:t>persamaan</a:t>
            </a:r>
            <a:r>
              <a:rPr lang="en-US" sz="2000" dirty="0" smtClean="0">
                <a:latin typeface="Dashing Unicorn" panose="02000500000000000000" pitchFamily="2" charset="0"/>
              </a:rPr>
              <a:t> Maxwell I yang </a:t>
            </a:r>
            <a:r>
              <a:rPr lang="en-US" sz="2000" dirty="0" err="1" smtClean="0">
                <a:latin typeface="Dashing Unicorn" panose="02000500000000000000" pitchFamily="2" charset="0"/>
              </a:rPr>
              <a:t>diturunkan</a:t>
            </a:r>
            <a:r>
              <a:rPr lang="en-US" sz="2000" dirty="0" smtClean="0">
                <a:latin typeface="Dashing Unicorn" panose="02000500000000000000" pitchFamily="2" charset="0"/>
              </a:rPr>
              <a:t> </a:t>
            </a:r>
            <a:r>
              <a:rPr lang="en-US" sz="2000" dirty="0" err="1" smtClean="0">
                <a:latin typeface="Dashing Unicorn" panose="02000500000000000000" pitchFamily="2" charset="0"/>
              </a:rPr>
              <a:t>dari</a:t>
            </a:r>
            <a:r>
              <a:rPr lang="en-US" sz="2000" dirty="0" smtClean="0">
                <a:latin typeface="Dashing Unicorn" panose="02000500000000000000" pitchFamily="2" charset="0"/>
              </a:rPr>
              <a:t> hokum Gauss </a:t>
            </a:r>
            <a:r>
              <a:rPr lang="en-US" sz="2000" dirty="0" err="1" smtClean="0">
                <a:latin typeface="Dashing Unicorn" panose="02000500000000000000" pitchFamily="2" charset="0"/>
              </a:rPr>
              <a:t>untuk</a:t>
            </a:r>
            <a:r>
              <a:rPr lang="en-US" sz="2000" dirty="0" smtClean="0">
                <a:latin typeface="Dashing Unicorn" panose="02000500000000000000" pitchFamily="2" charset="0"/>
              </a:rPr>
              <a:t> </a:t>
            </a:r>
            <a:r>
              <a:rPr lang="en-US" sz="2000" dirty="0" err="1" smtClean="0">
                <a:latin typeface="Dashing Unicorn" panose="02000500000000000000" pitchFamily="2" charset="0"/>
              </a:rPr>
              <a:t>medan</a:t>
            </a:r>
            <a:r>
              <a:rPr lang="en-US" sz="2000" dirty="0" smtClean="0">
                <a:latin typeface="Dashing Unicorn" panose="02000500000000000000" pitchFamily="2" charset="0"/>
              </a:rPr>
              <a:t> </a:t>
            </a:r>
            <a:r>
              <a:rPr lang="en-US" sz="2000" dirty="0" err="1" smtClean="0">
                <a:latin typeface="Dashing Unicorn" panose="02000500000000000000" pitchFamily="2" charset="0"/>
              </a:rPr>
              <a:t>listrik</a:t>
            </a:r>
            <a:r>
              <a:rPr lang="en-US" sz="2000" dirty="0" smtClean="0">
                <a:latin typeface="Dashing Unicorn" panose="02000500000000000000" pitchFamily="2" charset="0"/>
              </a:rPr>
              <a:t> </a:t>
            </a:r>
            <a:r>
              <a:rPr lang="en-US" sz="2000" dirty="0" err="1" smtClean="0">
                <a:latin typeface="Dashing Unicorn" panose="02000500000000000000" pitchFamily="2" charset="0"/>
              </a:rPr>
              <a:t>dan</a:t>
            </a:r>
            <a:r>
              <a:rPr lang="en-US" sz="2000" dirty="0" smtClean="0">
                <a:latin typeface="Dashing Unicorn" panose="02000500000000000000" pitchFamily="2" charset="0"/>
              </a:rPr>
              <a:t> </a:t>
            </a:r>
            <a:r>
              <a:rPr lang="en-US" sz="2000" dirty="0" err="1" smtClean="0">
                <a:latin typeface="Dashing Unicorn" panose="02000500000000000000" pitchFamily="2" charset="0"/>
              </a:rPr>
              <a:t>medan</a:t>
            </a:r>
            <a:r>
              <a:rPr lang="en-US" sz="2000" dirty="0" smtClean="0">
                <a:latin typeface="Dashing Unicorn" panose="02000500000000000000" pitchFamily="2" charset="0"/>
              </a:rPr>
              <a:t> </a:t>
            </a:r>
            <a:r>
              <a:rPr lang="en-US" sz="2000" dirty="0" err="1" smtClean="0">
                <a:latin typeface="Dashing Unicorn" panose="02000500000000000000" pitchFamily="2" charset="0"/>
              </a:rPr>
              <a:t>magnetik</a:t>
            </a:r>
            <a:r>
              <a:rPr lang="en-US" sz="2000" dirty="0" smtClean="0">
                <a:latin typeface="Dashing Unicorn" panose="02000500000000000000" pitchFamily="2" charset="0"/>
              </a:rPr>
              <a:t>.</a:t>
            </a:r>
            <a:endParaRPr lang="en-US" sz="2000" dirty="0">
              <a:latin typeface="Dashing Unicorn" panose="02000500000000000000" pitchFamily="2" charset="0"/>
            </a:endParaRPr>
          </a:p>
        </p:txBody>
      </p:sp>
      <p:pic>
        <p:nvPicPr>
          <p:cNvPr id="172" name="Picture 171">
            <a:extLst>
              <a:ext uri="{FF2B5EF4-FFF2-40B4-BE49-F238E27FC236}">
                <a16:creationId xmlns:a16="http://schemas.microsoft.com/office/drawing/2014/main" xmlns="" id="{451E2091-76EB-417D-A945-0759F16D0F0A}"/>
              </a:ext>
            </a:extLst>
          </p:cNvPr>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a:off x="10212779" y="4455899"/>
            <a:ext cx="1589301" cy="2225021"/>
          </a:xfrm>
          <a:prstGeom prst="rect">
            <a:avLst/>
          </a:prstGeom>
          <a:effectLst>
            <a:outerShdw blurRad="63500" sx="102000" sy="102000" algn="ctr" rotWithShape="0">
              <a:prstClr val="black">
                <a:alpha val="40000"/>
              </a:prstClr>
            </a:outerShdw>
          </a:effectLst>
        </p:spPr>
      </p:pic>
      <p:grpSp>
        <p:nvGrpSpPr>
          <p:cNvPr id="7" name="Group 19">
            <a:extLst>
              <a:ext uri="{FF2B5EF4-FFF2-40B4-BE49-F238E27FC236}">
                <a16:creationId xmlns:a16="http://schemas.microsoft.com/office/drawing/2014/main" xmlns="" id="{6C04B1D6-FDDB-47B7-9A97-DA5EEACD8CE2}"/>
              </a:ext>
            </a:extLst>
          </p:cNvPr>
          <p:cNvGrpSpPr/>
          <p:nvPr/>
        </p:nvGrpSpPr>
        <p:grpSpPr>
          <a:xfrm>
            <a:off x="10126741" y="3214711"/>
            <a:ext cx="1911927" cy="2782537"/>
            <a:chOff x="9426097" y="3582846"/>
            <a:chExt cx="1911927" cy="2782537"/>
          </a:xfrm>
        </p:grpSpPr>
        <p:grpSp>
          <p:nvGrpSpPr>
            <p:cNvPr id="8" name="Group 172">
              <a:extLst>
                <a:ext uri="{FF2B5EF4-FFF2-40B4-BE49-F238E27FC236}">
                  <a16:creationId xmlns:a16="http://schemas.microsoft.com/office/drawing/2014/main" xmlns="" id="{C1786783-817E-41DB-A20A-41711D6B1AC7}"/>
                </a:ext>
              </a:extLst>
            </p:cNvPr>
            <p:cNvGrpSpPr/>
            <p:nvPr/>
          </p:nvGrpSpPr>
          <p:grpSpPr>
            <a:xfrm>
              <a:off x="9426097" y="3582846"/>
              <a:ext cx="1911927" cy="2782537"/>
              <a:chOff x="3519055" y="1856509"/>
              <a:chExt cx="3103418" cy="4516582"/>
            </a:xfrm>
          </p:grpSpPr>
          <p:sp>
            <p:nvSpPr>
              <p:cNvPr id="174" name="Freeform: Shape 173">
                <a:extLst>
                  <a:ext uri="{FF2B5EF4-FFF2-40B4-BE49-F238E27FC236}">
                    <a16:creationId xmlns:a16="http://schemas.microsoft.com/office/drawing/2014/main" xmlns="" id="{D1478401-BCD4-4684-9DA8-582730DBE342}"/>
                  </a:ext>
                </a:extLst>
              </p:cNvPr>
              <p:cNvSpPr/>
              <p:nvPr/>
            </p:nvSpPr>
            <p:spPr>
              <a:xfrm>
                <a:off x="3519055" y="1856509"/>
                <a:ext cx="3103418" cy="4516582"/>
              </a:xfrm>
              <a:custGeom>
                <a:avLst/>
                <a:gdLst>
                  <a:gd name="connsiteX0" fmla="*/ 1551709 w 3103418"/>
                  <a:gd name="connsiteY0" fmla="*/ 249382 h 4516582"/>
                  <a:gd name="connsiteX1" fmla="*/ 1357744 w 3103418"/>
                  <a:gd name="connsiteY1" fmla="*/ 443347 h 4516582"/>
                  <a:gd name="connsiteX2" fmla="*/ 1551709 w 3103418"/>
                  <a:gd name="connsiteY2" fmla="*/ 637312 h 4516582"/>
                  <a:gd name="connsiteX3" fmla="*/ 1745674 w 3103418"/>
                  <a:gd name="connsiteY3" fmla="*/ 443347 h 4516582"/>
                  <a:gd name="connsiteX4" fmla="*/ 1551709 w 3103418"/>
                  <a:gd name="connsiteY4" fmla="*/ 249382 h 4516582"/>
                  <a:gd name="connsiteX5" fmla="*/ 764598 w 3103418"/>
                  <a:gd name="connsiteY5" fmla="*/ 0 h 4516582"/>
                  <a:gd name="connsiteX6" fmla="*/ 2338820 w 3103418"/>
                  <a:gd name="connsiteY6" fmla="*/ 0 h 4516582"/>
                  <a:gd name="connsiteX7" fmla="*/ 3103418 w 3103418"/>
                  <a:gd name="connsiteY7" fmla="*/ 748146 h 4516582"/>
                  <a:gd name="connsiteX8" fmla="*/ 3103418 w 3103418"/>
                  <a:gd name="connsiteY8" fmla="*/ 4516582 h 4516582"/>
                  <a:gd name="connsiteX9" fmla="*/ 0 w 3103418"/>
                  <a:gd name="connsiteY9" fmla="*/ 4516582 h 4516582"/>
                  <a:gd name="connsiteX10" fmla="*/ 0 w 3103418"/>
                  <a:gd name="connsiteY10" fmla="*/ 748146 h 451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3418" h="4516582">
                    <a:moveTo>
                      <a:pt x="1551709" y="249382"/>
                    </a:moveTo>
                    <a:cubicBezTo>
                      <a:pt x="1444585" y="249382"/>
                      <a:pt x="1357744" y="336223"/>
                      <a:pt x="1357744" y="443347"/>
                    </a:cubicBezTo>
                    <a:cubicBezTo>
                      <a:pt x="1357744" y="550471"/>
                      <a:pt x="1444585" y="637312"/>
                      <a:pt x="1551709" y="637312"/>
                    </a:cubicBezTo>
                    <a:cubicBezTo>
                      <a:pt x="1658833" y="637312"/>
                      <a:pt x="1745674" y="550471"/>
                      <a:pt x="1745674" y="443347"/>
                    </a:cubicBezTo>
                    <a:cubicBezTo>
                      <a:pt x="1745674" y="336223"/>
                      <a:pt x="1658833" y="249382"/>
                      <a:pt x="1551709" y="249382"/>
                    </a:cubicBezTo>
                    <a:close/>
                    <a:moveTo>
                      <a:pt x="764598" y="0"/>
                    </a:moveTo>
                    <a:lnTo>
                      <a:pt x="2338820" y="0"/>
                    </a:lnTo>
                    <a:lnTo>
                      <a:pt x="3103418" y="748146"/>
                    </a:lnTo>
                    <a:lnTo>
                      <a:pt x="3103418" y="4516582"/>
                    </a:lnTo>
                    <a:lnTo>
                      <a:pt x="0" y="4516582"/>
                    </a:lnTo>
                    <a:lnTo>
                      <a:pt x="0" y="748146"/>
                    </a:lnTo>
                    <a:close/>
                  </a:path>
                </a:pathLst>
              </a:cu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5" name="Freeform: Shape 174">
                <a:extLst>
                  <a:ext uri="{FF2B5EF4-FFF2-40B4-BE49-F238E27FC236}">
                    <a16:creationId xmlns:a16="http://schemas.microsoft.com/office/drawing/2014/main" xmlns="" id="{A1CA339F-0FBE-47A3-9023-69AE7FFC414D}"/>
                  </a:ext>
                </a:extLst>
              </p:cNvPr>
              <p:cNvSpPr/>
              <p:nvPr/>
            </p:nvSpPr>
            <p:spPr>
              <a:xfrm>
                <a:off x="3604732" y="1981200"/>
                <a:ext cx="2932064" cy="4267200"/>
              </a:xfrm>
              <a:custGeom>
                <a:avLst/>
                <a:gdLst>
                  <a:gd name="connsiteX0" fmla="*/ 764598 w 3103418"/>
                  <a:gd name="connsiteY0" fmla="*/ 0 h 4516582"/>
                  <a:gd name="connsiteX1" fmla="*/ 2338820 w 3103418"/>
                  <a:gd name="connsiteY1" fmla="*/ 0 h 4516582"/>
                  <a:gd name="connsiteX2" fmla="*/ 3103418 w 3103418"/>
                  <a:gd name="connsiteY2" fmla="*/ 748146 h 4516582"/>
                  <a:gd name="connsiteX3" fmla="*/ 3103418 w 3103418"/>
                  <a:gd name="connsiteY3" fmla="*/ 4516582 h 4516582"/>
                  <a:gd name="connsiteX4" fmla="*/ 0 w 3103418"/>
                  <a:gd name="connsiteY4" fmla="*/ 4516582 h 4516582"/>
                  <a:gd name="connsiteX5" fmla="*/ 0 w 3103418"/>
                  <a:gd name="connsiteY5" fmla="*/ 748146 h 451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3418" h="4516582">
                    <a:moveTo>
                      <a:pt x="764598" y="0"/>
                    </a:moveTo>
                    <a:lnTo>
                      <a:pt x="2338820" y="0"/>
                    </a:lnTo>
                    <a:lnTo>
                      <a:pt x="3103418" y="748146"/>
                    </a:lnTo>
                    <a:lnTo>
                      <a:pt x="3103418" y="4516582"/>
                    </a:lnTo>
                    <a:lnTo>
                      <a:pt x="0" y="4516582"/>
                    </a:lnTo>
                    <a:lnTo>
                      <a:pt x="0" y="748146"/>
                    </a:lnTo>
                    <a:close/>
                  </a:path>
                </a:pathLst>
              </a:custGeom>
              <a:noFill/>
              <a:ln w="19050">
                <a:solidFill>
                  <a:srgbClr val="B68B56"/>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7" name="Picture 16">
              <a:extLst>
                <a:ext uri="{FF2B5EF4-FFF2-40B4-BE49-F238E27FC236}">
                  <a16:creationId xmlns:a16="http://schemas.microsoft.com/office/drawing/2014/main" xmlns="" id="{9990760E-318D-4F71-9C76-61C3A0072F1F}"/>
                </a:ext>
              </a:extLst>
            </p:cNvPr>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9515679" y="4016644"/>
              <a:ext cx="1732762" cy="2309015"/>
            </a:xfrm>
            <a:prstGeom prst="rect">
              <a:avLst/>
            </a:prstGeom>
          </p:spPr>
        </p:pic>
      </p:grpSp>
      <p:pic>
        <p:nvPicPr>
          <p:cNvPr id="27" name="Picture 26">
            <a:extLst>
              <a:ext uri="{FF2B5EF4-FFF2-40B4-BE49-F238E27FC236}">
                <a16:creationId xmlns:a16="http://schemas.microsoft.com/office/drawing/2014/main" xmlns="" id="{4913B95F-0664-4CE3-B195-CA594B4F36F3}"/>
              </a:ext>
            </a:extLst>
          </p:cNvPr>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10968693" y="5351303"/>
            <a:ext cx="611919" cy="1213356"/>
          </a:xfrm>
          <a:prstGeom prst="rect">
            <a:avLst/>
          </a:prstGeom>
        </p:spPr>
      </p:pic>
      <p:pic>
        <p:nvPicPr>
          <p:cNvPr id="29" name="Picture 28">
            <a:extLst>
              <a:ext uri="{FF2B5EF4-FFF2-40B4-BE49-F238E27FC236}">
                <a16:creationId xmlns:a16="http://schemas.microsoft.com/office/drawing/2014/main" xmlns="" id="{66E4840F-4795-4E3F-81EA-AAFDDC5AAF2C}"/>
              </a:ext>
            </a:extLst>
          </p:cNvPr>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rot="20910801" flipH="1">
            <a:off x="533059" y="701476"/>
            <a:ext cx="473901" cy="939683"/>
          </a:xfrm>
          <a:prstGeom prst="rect">
            <a:avLst/>
          </a:prstGeom>
        </p:spPr>
      </p:pic>
      <p:pic>
        <p:nvPicPr>
          <p:cNvPr id="177" name="Picture 176">
            <a:extLst>
              <a:ext uri="{FF2B5EF4-FFF2-40B4-BE49-F238E27FC236}">
                <a16:creationId xmlns:a16="http://schemas.microsoft.com/office/drawing/2014/main" xmlns="" id="{920B27F4-BBA5-4BC1-9EFB-CD4B54C47979}"/>
              </a:ext>
            </a:extLst>
          </p:cNvPr>
          <p:cNvPicPr>
            <a:picLocks noChangeAspect="1"/>
          </p:cNvPicPr>
          <p:nvPr/>
        </p:nvPicPr>
        <p:blipFill>
          <a:blip r:embed="rId8" cstate="email">
            <a:extLst>
              <a:ext uri="{28A0092B-C50C-407E-A947-70E740481C1C}">
                <a14:useLocalDpi xmlns="" xmlns:a14="http://schemas.microsoft.com/office/drawing/2010/main"/>
              </a:ext>
            </a:extLst>
          </a:blip>
          <a:stretch>
            <a:fillRect/>
          </a:stretch>
        </p:blipFill>
        <p:spPr>
          <a:xfrm rot="261056" flipH="1">
            <a:off x="975432" y="727196"/>
            <a:ext cx="388052" cy="769456"/>
          </a:xfrm>
          <a:prstGeom prst="rect">
            <a:avLst/>
          </a:prstGeom>
        </p:spPr>
      </p:pic>
      <p:grpSp>
        <p:nvGrpSpPr>
          <p:cNvPr id="9" name="Group 20">
            <a:extLst>
              <a:ext uri="{FF2B5EF4-FFF2-40B4-BE49-F238E27FC236}">
                <a16:creationId xmlns:a16="http://schemas.microsoft.com/office/drawing/2014/main" xmlns="" id="{080DF56A-5C97-4CB3-A5C5-D1B4123227AF}"/>
              </a:ext>
            </a:extLst>
          </p:cNvPr>
          <p:cNvGrpSpPr/>
          <p:nvPr/>
        </p:nvGrpSpPr>
        <p:grpSpPr>
          <a:xfrm>
            <a:off x="154133" y="1202853"/>
            <a:ext cx="1911927" cy="2782537"/>
            <a:chOff x="854777" y="1072224"/>
            <a:chExt cx="1911927" cy="2782537"/>
          </a:xfrm>
        </p:grpSpPr>
        <p:grpSp>
          <p:nvGrpSpPr>
            <p:cNvPr id="10" name="Group 12">
              <a:extLst>
                <a:ext uri="{FF2B5EF4-FFF2-40B4-BE49-F238E27FC236}">
                  <a16:creationId xmlns:a16="http://schemas.microsoft.com/office/drawing/2014/main" xmlns="" id="{09A79836-A210-41BB-93BC-6EDE3A07910E}"/>
                </a:ext>
              </a:extLst>
            </p:cNvPr>
            <p:cNvGrpSpPr/>
            <p:nvPr/>
          </p:nvGrpSpPr>
          <p:grpSpPr>
            <a:xfrm>
              <a:off x="854777" y="1072224"/>
              <a:ext cx="1911927" cy="2782537"/>
              <a:chOff x="3519055" y="1856509"/>
              <a:chExt cx="3103418" cy="4516582"/>
            </a:xfrm>
          </p:grpSpPr>
          <p:sp>
            <p:nvSpPr>
              <p:cNvPr id="48" name="Freeform: Shape 47">
                <a:extLst>
                  <a:ext uri="{FF2B5EF4-FFF2-40B4-BE49-F238E27FC236}">
                    <a16:creationId xmlns:a16="http://schemas.microsoft.com/office/drawing/2014/main" xmlns="" id="{E153CBC1-AF6F-407F-AC32-A3AE20147A7B}"/>
                  </a:ext>
                </a:extLst>
              </p:cNvPr>
              <p:cNvSpPr/>
              <p:nvPr/>
            </p:nvSpPr>
            <p:spPr>
              <a:xfrm>
                <a:off x="3519055" y="1856509"/>
                <a:ext cx="3103418" cy="4516582"/>
              </a:xfrm>
              <a:custGeom>
                <a:avLst/>
                <a:gdLst>
                  <a:gd name="connsiteX0" fmla="*/ 1551709 w 3103418"/>
                  <a:gd name="connsiteY0" fmla="*/ 249382 h 4516582"/>
                  <a:gd name="connsiteX1" fmla="*/ 1357744 w 3103418"/>
                  <a:gd name="connsiteY1" fmla="*/ 443347 h 4516582"/>
                  <a:gd name="connsiteX2" fmla="*/ 1551709 w 3103418"/>
                  <a:gd name="connsiteY2" fmla="*/ 637312 h 4516582"/>
                  <a:gd name="connsiteX3" fmla="*/ 1745674 w 3103418"/>
                  <a:gd name="connsiteY3" fmla="*/ 443347 h 4516582"/>
                  <a:gd name="connsiteX4" fmla="*/ 1551709 w 3103418"/>
                  <a:gd name="connsiteY4" fmla="*/ 249382 h 4516582"/>
                  <a:gd name="connsiteX5" fmla="*/ 764598 w 3103418"/>
                  <a:gd name="connsiteY5" fmla="*/ 0 h 4516582"/>
                  <a:gd name="connsiteX6" fmla="*/ 2338820 w 3103418"/>
                  <a:gd name="connsiteY6" fmla="*/ 0 h 4516582"/>
                  <a:gd name="connsiteX7" fmla="*/ 3103418 w 3103418"/>
                  <a:gd name="connsiteY7" fmla="*/ 748146 h 4516582"/>
                  <a:gd name="connsiteX8" fmla="*/ 3103418 w 3103418"/>
                  <a:gd name="connsiteY8" fmla="*/ 4516582 h 4516582"/>
                  <a:gd name="connsiteX9" fmla="*/ 0 w 3103418"/>
                  <a:gd name="connsiteY9" fmla="*/ 4516582 h 4516582"/>
                  <a:gd name="connsiteX10" fmla="*/ 0 w 3103418"/>
                  <a:gd name="connsiteY10" fmla="*/ 748146 h 451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3418" h="4516582">
                    <a:moveTo>
                      <a:pt x="1551709" y="249382"/>
                    </a:moveTo>
                    <a:cubicBezTo>
                      <a:pt x="1444585" y="249382"/>
                      <a:pt x="1357744" y="336223"/>
                      <a:pt x="1357744" y="443347"/>
                    </a:cubicBezTo>
                    <a:cubicBezTo>
                      <a:pt x="1357744" y="550471"/>
                      <a:pt x="1444585" y="637312"/>
                      <a:pt x="1551709" y="637312"/>
                    </a:cubicBezTo>
                    <a:cubicBezTo>
                      <a:pt x="1658833" y="637312"/>
                      <a:pt x="1745674" y="550471"/>
                      <a:pt x="1745674" y="443347"/>
                    </a:cubicBezTo>
                    <a:cubicBezTo>
                      <a:pt x="1745674" y="336223"/>
                      <a:pt x="1658833" y="249382"/>
                      <a:pt x="1551709" y="249382"/>
                    </a:cubicBezTo>
                    <a:close/>
                    <a:moveTo>
                      <a:pt x="764598" y="0"/>
                    </a:moveTo>
                    <a:lnTo>
                      <a:pt x="2338820" y="0"/>
                    </a:lnTo>
                    <a:lnTo>
                      <a:pt x="3103418" y="748146"/>
                    </a:lnTo>
                    <a:lnTo>
                      <a:pt x="3103418" y="4516582"/>
                    </a:lnTo>
                    <a:lnTo>
                      <a:pt x="0" y="4516582"/>
                    </a:lnTo>
                    <a:lnTo>
                      <a:pt x="0" y="748146"/>
                    </a:lnTo>
                    <a:close/>
                  </a:path>
                </a:pathLst>
              </a:custGeom>
              <a:solidFill>
                <a:schemeClr val="accent4">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xmlns="" id="{93A2D3D1-2C45-4285-8C15-05F4EAA3C59D}"/>
                  </a:ext>
                </a:extLst>
              </p:cNvPr>
              <p:cNvSpPr/>
              <p:nvPr/>
            </p:nvSpPr>
            <p:spPr>
              <a:xfrm>
                <a:off x="3604732" y="1981200"/>
                <a:ext cx="2932064" cy="4267200"/>
              </a:xfrm>
              <a:custGeom>
                <a:avLst/>
                <a:gdLst>
                  <a:gd name="connsiteX0" fmla="*/ 764598 w 3103418"/>
                  <a:gd name="connsiteY0" fmla="*/ 0 h 4516582"/>
                  <a:gd name="connsiteX1" fmla="*/ 2338820 w 3103418"/>
                  <a:gd name="connsiteY1" fmla="*/ 0 h 4516582"/>
                  <a:gd name="connsiteX2" fmla="*/ 3103418 w 3103418"/>
                  <a:gd name="connsiteY2" fmla="*/ 748146 h 4516582"/>
                  <a:gd name="connsiteX3" fmla="*/ 3103418 w 3103418"/>
                  <a:gd name="connsiteY3" fmla="*/ 4516582 h 4516582"/>
                  <a:gd name="connsiteX4" fmla="*/ 0 w 3103418"/>
                  <a:gd name="connsiteY4" fmla="*/ 4516582 h 4516582"/>
                  <a:gd name="connsiteX5" fmla="*/ 0 w 3103418"/>
                  <a:gd name="connsiteY5" fmla="*/ 748146 h 451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3418" h="4516582">
                    <a:moveTo>
                      <a:pt x="764598" y="0"/>
                    </a:moveTo>
                    <a:lnTo>
                      <a:pt x="2338820" y="0"/>
                    </a:lnTo>
                    <a:lnTo>
                      <a:pt x="3103418" y="748146"/>
                    </a:lnTo>
                    <a:lnTo>
                      <a:pt x="3103418" y="4516582"/>
                    </a:lnTo>
                    <a:lnTo>
                      <a:pt x="0" y="4516582"/>
                    </a:lnTo>
                    <a:lnTo>
                      <a:pt x="0" y="748146"/>
                    </a:lnTo>
                    <a:close/>
                  </a:path>
                </a:pathLst>
              </a:custGeom>
              <a:noFill/>
              <a:ln w="19050">
                <a:solidFill>
                  <a:srgbClr val="B68B56"/>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9" name="Picture 18">
              <a:extLst>
                <a:ext uri="{FF2B5EF4-FFF2-40B4-BE49-F238E27FC236}">
                  <a16:creationId xmlns:a16="http://schemas.microsoft.com/office/drawing/2014/main" xmlns="" id="{54DE1EBC-935F-4B51-B789-542B94C80EFB}"/>
                </a:ext>
              </a:extLst>
            </p:cNvPr>
            <p:cNvPicPr>
              <a:picLocks noChangeAspect="1"/>
            </p:cNvPicPr>
            <p:nvPr/>
          </p:nvPicPr>
          <p:blipFill>
            <a:blip r:embed="rId9" cstate="email">
              <a:extLst>
                <a:ext uri="{28A0092B-C50C-407E-A947-70E740481C1C}">
                  <a14:useLocalDpi xmlns="" xmlns:a14="http://schemas.microsoft.com/office/drawing/2010/main"/>
                </a:ext>
              </a:extLst>
            </a:blip>
            <a:stretch>
              <a:fillRect/>
            </a:stretch>
          </p:blipFill>
          <p:spPr>
            <a:xfrm>
              <a:off x="1074654" y="1584428"/>
              <a:ext cx="1480627" cy="2073580"/>
            </a:xfrm>
            <a:prstGeom prst="rect">
              <a:avLst/>
            </a:prstGeom>
          </p:spPr>
        </p:pic>
      </p:grpSp>
      <p:grpSp>
        <p:nvGrpSpPr>
          <p:cNvPr id="11" name="Group 179">
            <a:extLst>
              <a:ext uri="{FF2B5EF4-FFF2-40B4-BE49-F238E27FC236}">
                <a16:creationId xmlns:a16="http://schemas.microsoft.com/office/drawing/2014/main" xmlns="" id="{FC371BF2-F0AF-4CA8-94BD-2BD3659399BB}"/>
              </a:ext>
            </a:extLst>
          </p:cNvPr>
          <p:cNvGrpSpPr/>
          <p:nvPr/>
        </p:nvGrpSpPr>
        <p:grpSpPr>
          <a:xfrm>
            <a:off x="7164373" y="164838"/>
            <a:ext cx="4745243" cy="1695078"/>
            <a:chOff x="6816898" y="206355"/>
            <a:chExt cx="4745243" cy="1695078"/>
          </a:xfrm>
        </p:grpSpPr>
        <p:cxnSp>
          <p:nvCxnSpPr>
            <p:cNvPr id="181" name="Straight Connector 180">
              <a:extLst>
                <a:ext uri="{FF2B5EF4-FFF2-40B4-BE49-F238E27FC236}">
                  <a16:creationId xmlns:a16="http://schemas.microsoft.com/office/drawing/2014/main" xmlns="" id="{3EA5B619-0D84-4111-93D2-198C944E6450}"/>
                </a:ext>
              </a:extLst>
            </p:cNvPr>
            <p:cNvCxnSpPr>
              <a:cxnSpLocks/>
            </p:cNvCxnSpPr>
            <p:nvPr/>
          </p:nvCxnSpPr>
          <p:spPr>
            <a:xfrm>
              <a:off x="6816898" y="377371"/>
              <a:ext cx="474524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xmlns="" id="{A138BD9D-2D1A-49F9-A8F2-B1233B15A0CC}"/>
                </a:ext>
              </a:extLst>
            </p:cNvPr>
            <p:cNvCxnSpPr>
              <a:cxnSpLocks/>
            </p:cNvCxnSpPr>
            <p:nvPr/>
          </p:nvCxnSpPr>
          <p:spPr>
            <a:xfrm>
              <a:off x="7605504" y="529771"/>
              <a:ext cx="3956637"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xmlns="" id="{EDD5A0A9-430F-4E3F-9D89-5BB9D8A1FDDF}"/>
                </a:ext>
              </a:extLst>
            </p:cNvPr>
            <p:cNvCxnSpPr>
              <a:cxnSpLocks/>
            </p:cNvCxnSpPr>
            <p:nvPr/>
          </p:nvCxnSpPr>
          <p:spPr>
            <a:xfrm>
              <a:off x="8394110" y="682171"/>
              <a:ext cx="3168031"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xmlns="" id="{CBA95EAC-AEEA-470B-9595-C51B2D27746A}"/>
                </a:ext>
              </a:extLst>
            </p:cNvPr>
            <p:cNvCxnSpPr>
              <a:cxnSpLocks/>
            </p:cNvCxnSpPr>
            <p:nvPr/>
          </p:nvCxnSpPr>
          <p:spPr>
            <a:xfrm>
              <a:off x="11358409" y="206355"/>
              <a:ext cx="0" cy="169507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xmlns="" id="{3CA43D9A-1667-4C50-A7EF-11178717BDE6}"/>
                </a:ext>
              </a:extLst>
            </p:cNvPr>
            <p:cNvCxnSpPr>
              <a:cxnSpLocks/>
            </p:cNvCxnSpPr>
            <p:nvPr/>
          </p:nvCxnSpPr>
          <p:spPr>
            <a:xfrm>
              <a:off x="11224109" y="206355"/>
              <a:ext cx="0" cy="140077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xmlns="" id="{CD1F81C9-0451-4D9F-B299-C5B55A07016F}"/>
                </a:ext>
              </a:extLst>
            </p:cNvPr>
            <p:cNvCxnSpPr>
              <a:cxnSpLocks/>
            </p:cNvCxnSpPr>
            <p:nvPr/>
          </p:nvCxnSpPr>
          <p:spPr>
            <a:xfrm>
              <a:off x="11089809" y="206355"/>
              <a:ext cx="0" cy="101284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3" name="TextBox 142">
            <a:extLst>
              <a:ext uri="{FF2B5EF4-FFF2-40B4-BE49-F238E27FC236}">
                <a16:creationId xmlns:a16="http://schemas.microsoft.com/office/drawing/2014/main" xmlns="" id="{D53ED4E1-1261-4BC9-B80F-9FDFAA06A823}"/>
              </a:ext>
            </a:extLst>
          </p:cNvPr>
          <p:cNvSpPr txBox="1"/>
          <p:nvPr/>
        </p:nvSpPr>
        <p:spPr>
          <a:xfrm>
            <a:off x="3016332" y="4137619"/>
            <a:ext cx="7111341" cy="2246769"/>
          </a:xfrm>
          <a:prstGeom prst="rect">
            <a:avLst/>
          </a:prstGeom>
          <a:noFill/>
        </p:spPr>
        <p:txBody>
          <a:bodyPr wrap="square" rtlCol="0">
            <a:spAutoFit/>
          </a:bodyPr>
          <a:lstStyle/>
          <a:p>
            <a:pPr algn="ctr"/>
            <a:r>
              <a:rPr lang="en-US" sz="2000" dirty="0" smtClean="0">
                <a:latin typeface="Dashing Unicorn" panose="02000500000000000000" pitchFamily="2" charset="0"/>
              </a:rPr>
              <a:t>V ⋅</a:t>
            </a:r>
            <a:r>
              <a:rPr lang="el-GR" sz="2000" dirty="0" smtClean="0">
                <a:latin typeface="Dashing Unicorn" panose="02000500000000000000" pitchFamily="2" charset="0"/>
              </a:rPr>
              <a:t>ε ⋅ </a:t>
            </a:r>
            <a:r>
              <a:rPr lang="en-US" sz="2000" dirty="0" smtClean="0">
                <a:latin typeface="Dashing Unicorn" panose="02000500000000000000" pitchFamily="2" charset="0"/>
              </a:rPr>
              <a:t>E = </a:t>
            </a:r>
            <a:r>
              <a:rPr lang="el-GR" sz="2000" dirty="0" smtClean="0">
                <a:latin typeface="Dashing Unicorn" panose="02000500000000000000" pitchFamily="2" charset="0"/>
              </a:rPr>
              <a:t>ρ </a:t>
            </a:r>
          </a:p>
          <a:p>
            <a:r>
              <a:rPr lang="el-GR" sz="2000" dirty="0" smtClean="0">
                <a:latin typeface="Dashing Unicorn" panose="02000500000000000000" pitchFamily="2" charset="0"/>
              </a:rPr>
              <a:t> </a:t>
            </a:r>
            <a:r>
              <a:rPr lang="en-US" sz="2000" dirty="0" err="1" smtClean="0">
                <a:latin typeface="Dashing Unicorn" panose="02000500000000000000" pitchFamily="2" charset="0"/>
              </a:rPr>
              <a:t>Keterangan</a:t>
            </a:r>
            <a:r>
              <a:rPr lang="en-US" sz="2000" dirty="0" smtClean="0">
                <a:latin typeface="Dashing Unicorn" panose="02000500000000000000" pitchFamily="2" charset="0"/>
              </a:rPr>
              <a:t>:  </a:t>
            </a:r>
            <a:endParaRPr lang="en-US" sz="2000" dirty="0" smtClean="0">
              <a:latin typeface="Dashing Unicorn" panose="02000500000000000000" pitchFamily="2" charset="0"/>
            </a:endParaRPr>
          </a:p>
          <a:p>
            <a:r>
              <a:rPr lang="en-US" sz="2000" dirty="0" smtClean="0">
                <a:latin typeface="Dashing Unicorn" panose="02000500000000000000" pitchFamily="2" charset="0"/>
              </a:rPr>
              <a:t>∇ </a:t>
            </a:r>
            <a:r>
              <a:rPr lang="en-US" sz="2000" dirty="0" smtClean="0">
                <a:latin typeface="Dashing Unicorn" panose="02000500000000000000" pitchFamily="2" charset="0"/>
              </a:rPr>
              <a:t>= operator del (</a:t>
            </a:r>
            <a:r>
              <a:rPr lang="en-US" sz="2000" dirty="0" err="1" smtClean="0">
                <a:latin typeface="Dashing Unicorn" panose="02000500000000000000" pitchFamily="2" charset="0"/>
              </a:rPr>
              <a:t>vektor</a:t>
            </a:r>
            <a:r>
              <a:rPr lang="en-US" sz="2000" dirty="0" smtClean="0">
                <a:latin typeface="Dashing Unicorn" panose="02000500000000000000" pitchFamily="2" charset="0"/>
              </a:rPr>
              <a:t> </a:t>
            </a:r>
            <a:r>
              <a:rPr lang="en-US" sz="2000" dirty="0" err="1" smtClean="0">
                <a:latin typeface="Dashing Unicorn" panose="02000500000000000000" pitchFamily="2" charset="0"/>
              </a:rPr>
              <a:t>differensial</a:t>
            </a:r>
            <a:r>
              <a:rPr lang="en-US" sz="2000" dirty="0" smtClean="0">
                <a:latin typeface="Dashing Unicorn" panose="02000500000000000000" pitchFamily="2" charset="0"/>
              </a:rPr>
              <a:t>) </a:t>
            </a:r>
            <a:endParaRPr lang="en-US" sz="2000" dirty="0" smtClean="0">
              <a:latin typeface="Dashing Unicorn" panose="02000500000000000000" pitchFamily="2" charset="0"/>
            </a:endParaRPr>
          </a:p>
          <a:p>
            <a:r>
              <a:rPr lang="en-US" sz="2000" dirty="0" smtClean="0">
                <a:latin typeface="Dashing Unicorn" panose="02000500000000000000" pitchFamily="2" charset="0"/>
              </a:rPr>
              <a:t>E </a:t>
            </a:r>
            <a:r>
              <a:rPr lang="en-US" sz="2000" dirty="0" smtClean="0">
                <a:latin typeface="Dashing Unicorn" panose="02000500000000000000" pitchFamily="2" charset="0"/>
              </a:rPr>
              <a:t>= </a:t>
            </a:r>
            <a:r>
              <a:rPr lang="en-US" sz="2000" dirty="0" err="1" smtClean="0">
                <a:latin typeface="Dashing Unicorn" panose="02000500000000000000" pitchFamily="2" charset="0"/>
              </a:rPr>
              <a:t>kuat</a:t>
            </a:r>
            <a:r>
              <a:rPr lang="en-US" sz="2000" dirty="0" smtClean="0">
                <a:latin typeface="Dashing Unicorn" panose="02000500000000000000" pitchFamily="2" charset="0"/>
              </a:rPr>
              <a:t> </a:t>
            </a:r>
            <a:r>
              <a:rPr lang="en-US" sz="2000" dirty="0" err="1" smtClean="0">
                <a:latin typeface="Dashing Unicorn" panose="02000500000000000000" pitchFamily="2" charset="0"/>
              </a:rPr>
              <a:t>medan</a:t>
            </a:r>
            <a:r>
              <a:rPr lang="en-US" sz="2000" dirty="0" smtClean="0">
                <a:latin typeface="Dashing Unicorn" panose="02000500000000000000" pitchFamily="2" charset="0"/>
              </a:rPr>
              <a:t> </a:t>
            </a:r>
            <a:r>
              <a:rPr lang="en-US" sz="2000" dirty="0" err="1" smtClean="0">
                <a:latin typeface="Dashing Unicorn" panose="02000500000000000000" pitchFamily="2" charset="0"/>
              </a:rPr>
              <a:t>listrik</a:t>
            </a:r>
            <a:r>
              <a:rPr lang="en-US" sz="2000" dirty="0" smtClean="0">
                <a:latin typeface="Dashing Unicorn" panose="02000500000000000000" pitchFamily="2" charset="0"/>
              </a:rPr>
              <a:t> </a:t>
            </a:r>
            <a:endParaRPr lang="en-US" sz="2000" dirty="0" smtClean="0">
              <a:latin typeface="Dashing Unicorn" panose="02000500000000000000" pitchFamily="2" charset="0"/>
            </a:endParaRPr>
          </a:p>
          <a:p>
            <a:r>
              <a:rPr lang="en-US" sz="2000" dirty="0" smtClean="0">
                <a:latin typeface="Dashing Unicorn" panose="02000500000000000000" pitchFamily="2" charset="0"/>
              </a:rPr>
              <a:t>D </a:t>
            </a:r>
            <a:r>
              <a:rPr lang="en-US" sz="2000" dirty="0" smtClean="0">
                <a:latin typeface="Dashing Unicorn" panose="02000500000000000000" pitchFamily="2" charset="0"/>
              </a:rPr>
              <a:t>= </a:t>
            </a:r>
            <a:r>
              <a:rPr lang="en-US" sz="2000" dirty="0" err="1" smtClean="0">
                <a:latin typeface="Dashing Unicorn" panose="02000500000000000000" pitchFamily="2" charset="0"/>
              </a:rPr>
              <a:t>kerapatan</a:t>
            </a:r>
            <a:r>
              <a:rPr lang="en-US" sz="2000" dirty="0" smtClean="0">
                <a:latin typeface="Dashing Unicorn" panose="02000500000000000000" pitchFamily="2" charset="0"/>
              </a:rPr>
              <a:t> flux </a:t>
            </a:r>
            <a:r>
              <a:rPr lang="en-US" sz="2000" dirty="0" err="1" smtClean="0">
                <a:latin typeface="Dashing Unicorn" panose="02000500000000000000" pitchFamily="2" charset="0"/>
              </a:rPr>
              <a:t>listrik</a:t>
            </a:r>
            <a:r>
              <a:rPr lang="en-US" sz="2000" dirty="0" smtClean="0">
                <a:latin typeface="Dashing Unicorn" panose="02000500000000000000" pitchFamily="2" charset="0"/>
              </a:rPr>
              <a:t> </a:t>
            </a:r>
            <a:endParaRPr lang="en-US" sz="2000" dirty="0" smtClean="0">
              <a:latin typeface="Dashing Unicorn" panose="02000500000000000000" pitchFamily="2" charset="0"/>
            </a:endParaRPr>
          </a:p>
          <a:p>
            <a:r>
              <a:rPr lang="el-GR" sz="2000" dirty="0" smtClean="0">
                <a:latin typeface="Dashing Unicorn" panose="02000500000000000000" pitchFamily="2" charset="0"/>
              </a:rPr>
              <a:t>ρ </a:t>
            </a:r>
            <a:r>
              <a:rPr lang="el-GR" sz="2000" dirty="0" smtClean="0">
                <a:latin typeface="Dashing Unicorn" panose="02000500000000000000" pitchFamily="2" charset="0"/>
              </a:rPr>
              <a:t>= </a:t>
            </a:r>
            <a:r>
              <a:rPr lang="en-US" sz="2000" dirty="0" err="1" smtClean="0">
                <a:latin typeface="Dashing Unicorn" panose="02000500000000000000" pitchFamily="2" charset="0"/>
              </a:rPr>
              <a:t>kerapatan</a:t>
            </a:r>
            <a:r>
              <a:rPr lang="en-US" sz="2000" dirty="0" smtClean="0">
                <a:latin typeface="Dashing Unicorn" panose="02000500000000000000" pitchFamily="2" charset="0"/>
              </a:rPr>
              <a:t> </a:t>
            </a:r>
            <a:r>
              <a:rPr lang="en-US" sz="2000" dirty="0" err="1" smtClean="0">
                <a:latin typeface="Dashing Unicorn" panose="02000500000000000000" pitchFamily="2" charset="0"/>
              </a:rPr>
              <a:t>muatan</a:t>
            </a:r>
            <a:r>
              <a:rPr lang="en-US" sz="2000" dirty="0" smtClean="0">
                <a:latin typeface="Dashing Unicorn" panose="02000500000000000000" pitchFamily="2" charset="0"/>
              </a:rPr>
              <a:t> yang </a:t>
            </a:r>
            <a:r>
              <a:rPr lang="en-US" sz="2000" dirty="0" err="1" smtClean="0">
                <a:latin typeface="Dashing Unicorn" panose="02000500000000000000" pitchFamily="2" charset="0"/>
              </a:rPr>
              <a:t>menyebabkan</a:t>
            </a:r>
            <a:r>
              <a:rPr lang="en-US" sz="2000" dirty="0" smtClean="0">
                <a:latin typeface="Dashing Unicorn" panose="02000500000000000000" pitchFamily="2" charset="0"/>
              </a:rPr>
              <a:t> </a:t>
            </a:r>
            <a:r>
              <a:rPr lang="en-US" sz="2000" dirty="0" err="1" smtClean="0">
                <a:latin typeface="Dashing Unicorn" panose="02000500000000000000" pitchFamily="2" charset="0"/>
              </a:rPr>
              <a:t>timbulnya</a:t>
            </a:r>
            <a:r>
              <a:rPr lang="en-US" sz="2000" dirty="0" smtClean="0">
                <a:latin typeface="Dashing Unicorn" panose="02000500000000000000" pitchFamily="2" charset="0"/>
              </a:rPr>
              <a:t> D </a:t>
            </a:r>
            <a:r>
              <a:rPr lang="en-US" sz="2000" dirty="0" err="1" smtClean="0">
                <a:latin typeface="Dashing Unicorn" panose="02000500000000000000" pitchFamily="2" charset="0"/>
              </a:rPr>
              <a:t>dan</a:t>
            </a:r>
            <a:r>
              <a:rPr lang="en-US" sz="2000" dirty="0" smtClean="0">
                <a:latin typeface="Dashing Unicorn" panose="02000500000000000000" pitchFamily="2" charset="0"/>
              </a:rPr>
              <a:t> E </a:t>
            </a:r>
            <a:endParaRPr lang="en-US" sz="2000" dirty="0" smtClean="0">
              <a:latin typeface="Dashing Unicorn" panose="02000500000000000000" pitchFamily="2" charset="0"/>
            </a:endParaRPr>
          </a:p>
          <a:p>
            <a:r>
              <a:rPr lang="en-US" sz="2000" dirty="0" smtClean="0">
                <a:latin typeface="Dashing Unicorn" panose="02000500000000000000" pitchFamily="2" charset="0"/>
              </a:rPr>
              <a:t>B </a:t>
            </a:r>
            <a:r>
              <a:rPr lang="en-US" sz="2000" dirty="0" smtClean="0">
                <a:latin typeface="Dashing Unicorn" panose="02000500000000000000" pitchFamily="2" charset="0"/>
              </a:rPr>
              <a:t>= </a:t>
            </a:r>
            <a:r>
              <a:rPr lang="en-US" sz="2000" dirty="0" err="1" smtClean="0">
                <a:latin typeface="Dashing Unicorn" panose="02000500000000000000" pitchFamily="2" charset="0"/>
              </a:rPr>
              <a:t>kerapatan</a:t>
            </a:r>
            <a:r>
              <a:rPr lang="en-US" sz="2000" dirty="0" smtClean="0">
                <a:latin typeface="Dashing Unicorn" panose="02000500000000000000" pitchFamily="2" charset="0"/>
              </a:rPr>
              <a:t> </a:t>
            </a:r>
            <a:r>
              <a:rPr lang="en-US" sz="2000" dirty="0" err="1" smtClean="0">
                <a:latin typeface="Dashing Unicorn" panose="02000500000000000000" pitchFamily="2" charset="0"/>
              </a:rPr>
              <a:t>fluks</a:t>
            </a:r>
            <a:r>
              <a:rPr lang="en-US" sz="2000" dirty="0" smtClean="0">
                <a:latin typeface="Dashing Unicorn" panose="02000500000000000000" pitchFamily="2" charset="0"/>
              </a:rPr>
              <a:t> magnetic</a:t>
            </a:r>
            <a:endParaRPr lang="en-US" sz="2000" dirty="0">
              <a:latin typeface="Dashing Unicorn" panose="02000500000000000000" pitchFamily="2" charset="0"/>
            </a:endParaRPr>
          </a:p>
        </p:txBody>
      </p:sp>
    </p:spTree>
    <p:extLst>
      <p:ext uri="{BB962C8B-B14F-4D97-AF65-F5344CB8AC3E}">
        <p14:creationId xmlns="" xmlns:p14="http://schemas.microsoft.com/office/powerpoint/2010/main" val="1156114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3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accel="30000" fill="hold"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accel="30000" fill="hold" nodeType="withEffect">
                                  <p:stCondLst>
                                    <p:cond delay="500"/>
                                  </p:stCondLst>
                                  <p:childTnLst>
                                    <p:set>
                                      <p:cBhvr>
                                        <p:cTn id="14" dur="1" fill="hold">
                                          <p:stCondLst>
                                            <p:cond delay="0"/>
                                          </p:stCondLst>
                                        </p:cTn>
                                        <p:tgtEl>
                                          <p:spTgt spid="172"/>
                                        </p:tgtEl>
                                        <p:attrNameLst>
                                          <p:attrName>style.visibility</p:attrName>
                                        </p:attrNameLst>
                                      </p:cBhvr>
                                      <p:to>
                                        <p:strVal val="visible"/>
                                      </p:to>
                                    </p:set>
                                    <p:anim calcmode="lin" valueType="num">
                                      <p:cBhvr additive="base">
                                        <p:cTn id="15" dur="1000" fill="hold"/>
                                        <p:tgtEl>
                                          <p:spTgt spid="172"/>
                                        </p:tgtEl>
                                        <p:attrNameLst>
                                          <p:attrName>ppt_x</p:attrName>
                                        </p:attrNameLst>
                                      </p:cBhvr>
                                      <p:tavLst>
                                        <p:tav tm="0">
                                          <p:val>
                                            <p:strVal val="#ppt_x"/>
                                          </p:val>
                                        </p:tav>
                                        <p:tav tm="100000">
                                          <p:val>
                                            <p:strVal val="#ppt_x"/>
                                          </p:val>
                                        </p:tav>
                                      </p:tavLst>
                                    </p:anim>
                                    <p:anim calcmode="lin" valueType="num">
                                      <p:cBhvr additive="base">
                                        <p:cTn id="16" dur="1000" fill="hold"/>
                                        <p:tgtEl>
                                          <p:spTgt spid="172"/>
                                        </p:tgtEl>
                                        <p:attrNameLst>
                                          <p:attrName>ppt_y</p:attrName>
                                        </p:attrNameLst>
                                      </p:cBhvr>
                                      <p:tavLst>
                                        <p:tav tm="0">
                                          <p:val>
                                            <p:strVal val="1+#ppt_h/2"/>
                                          </p:val>
                                        </p:tav>
                                        <p:tav tm="100000">
                                          <p:val>
                                            <p:strVal val="#ppt_y"/>
                                          </p:val>
                                        </p:tav>
                                      </p:tavLst>
                                    </p:anim>
                                  </p:childTnLst>
                                </p:cTn>
                              </p:par>
                              <p:par>
                                <p:cTn id="17" presetID="2" presetClass="entr" presetSubtype="4" accel="30000" fill="hold"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childTnLst>
                          </p:cTn>
                        </p:par>
                        <p:par>
                          <p:cTn id="21" fill="hold">
                            <p:stCondLst>
                              <p:cond delay="1750"/>
                            </p:stCondLst>
                            <p:childTnLst>
                              <p:par>
                                <p:cTn id="22" presetID="17"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ppt_w/2"/>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strVal val="#ppt_h"/>
                                          </p:val>
                                        </p:tav>
                                        <p:tav tm="100000">
                                          <p:val>
                                            <p:strVal val="#ppt_h"/>
                                          </p:val>
                                        </p:tav>
                                      </p:tavLst>
                                    </p:anim>
                                  </p:childTnLst>
                                </p:cTn>
                              </p:par>
                            </p:childTnLst>
                          </p:cTn>
                        </p:par>
                        <p:par>
                          <p:cTn id="28" fill="hold">
                            <p:stCondLst>
                              <p:cond delay="2250"/>
                            </p:stCondLst>
                            <p:childTnLst>
                              <p:par>
                                <p:cTn id="29" presetID="53" presetClass="entr" presetSubtype="16" fill="hold" grpId="0" nodeType="afterEffect">
                                  <p:stCondLst>
                                    <p:cond delay="0"/>
                                  </p:stCondLst>
                                  <p:iterate type="lt">
                                    <p:tmPct val="1000"/>
                                  </p:iterate>
                                  <p:childTnLst>
                                    <p:set>
                                      <p:cBhvr>
                                        <p:cTn id="30" dur="1" fill="hold">
                                          <p:stCondLst>
                                            <p:cond delay="0"/>
                                          </p:stCondLst>
                                        </p:cTn>
                                        <p:tgtEl>
                                          <p:spTgt spid="106"/>
                                        </p:tgtEl>
                                        <p:attrNameLst>
                                          <p:attrName>style.visibility</p:attrName>
                                        </p:attrNameLst>
                                      </p:cBhvr>
                                      <p:to>
                                        <p:strVal val="visible"/>
                                      </p:to>
                                    </p:set>
                                    <p:anim calcmode="lin" valueType="num">
                                      <p:cBhvr>
                                        <p:cTn id="31" dur="500" fill="hold"/>
                                        <p:tgtEl>
                                          <p:spTgt spid="106"/>
                                        </p:tgtEl>
                                        <p:attrNameLst>
                                          <p:attrName>ppt_w</p:attrName>
                                        </p:attrNameLst>
                                      </p:cBhvr>
                                      <p:tavLst>
                                        <p:tav tm="0">
                                          <p:val>
                                            <p:fltVal val="0"/>
                                          </p:val>
                                        </p:tav>
                                        <p:tav tm="100000">
                                          <p:val>
                                            <p:strVal val="#ppt_w"/>
                                          </p:val>
                                        </p:tav>
                                      </p:tavLst>
                                    </p:anim>
                                    <p:anim calcmode="lin" valueType="num">
                                      <p:cBhvr>
                                        <p:cTn id="32" dur="500" fill="hold"/>
                                        <p:tgtEl>
                                          <p:spTgt spid="106"/>
                                        </p:tgtEl>
                                        <p:attrNameLst>
                                          <p:attrName>ppt_h</p:attrName>
                                        </p:attrNameLst>
                                      </p:cBhvr>
                                      <p:tavLst>
                                        <p:tav tm="0">
                                          <p:val>
                                            <p:fltVal val="0"/>
                                          </p:val>
                                        </p:tav>
                                        <p:tav tm="100000">
                                          <p:val>
                                            <p:strVal val="#ppt_h"/>
                                          </p:val>
                                        </p:tav>
                                      </p:tavLst>
                                    </p:anim>
                                    <p:animEffect transition="in" filter="fade">
                                      <p:cBhvr>
                                        <p:cTn id="33" dur="500"/>
                                        <p:tgtEl>
                                          <p:spTgt spid="106"/>
                                        </p:tgtEl>
                                      </p:cBhvr>
                                    </p:animEffect>
                                  </p:childTnLst>
                                </p:cTn>
                              </p:par>
                            </p:childTnLst>
                          </p:cTn>
                        </p:par>
                        <p:par>
                          <p:cTn id="34" fill="hold">
                            <p:stCondLst>
                              <p:cond delay="4900"/>
                            </p:stCondLst>
                            <p:childTnLst>
                              <p:par>
                                <p:cTn id="35" presetID="22" presetClass="entr" presetSubtype="4"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par>
                                <p:cTn id="38" presetID="22" presetClass="entr" presetSubtype="4" fill="hold" nodeType="withEffect">
                                  <p:stCondLst>
                                    <p:cond delay="0"/>
                                  </p:stCondLst>
                                  <p:childTnLst>
                                    <p:set>
                                      <p:cBhvr>
                                        <p:cTn id="39" dur="1" fill="hold">
                                          <p:stCondLst>
                                            <p:cond delay="0"/>
                                          </p:stCondLst>
                                        </p:cTn>
                                        <p:tgtEl>
                                          <p:spTgt spid="177"/>
                                        </p:tgtEl>
                                        <p:attrNameLst>
                                          <p:attrName>style.visibility</p:attrName>
                                        </p:attrNameLst>
                                      </p:cBhvr>
                                      <p:to>
                                        <p:strVal val="visible"/>
                                      </p:to>
                                    </p:set>
                                    <p:animEffect transition="in" filter="wipe(down)">
                                      <p:cBhvr>
                                        <p:cTn id="40" dur="500"/>
                                        <p:tgtEl>
                                          <p:spTgt spid="177"/>
                                        </p:tgtEl>
                                      </p:cBhvr>
                                    </p:animEffect>
                                  </p:childTnLst>
                                </p:cTn>
                              </p:par>
                              <p:par>
                                <p:cTn id="41" presetID="22" presetClass="entr" presetSubtype="4"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00"/>
                                        <p:tgtEl>
                                          <p:spTgt spid="29"/>
                                        </p:tgtEl>
                                      </p:cBhvr>
                                    </p:animEffect>
                                  </p:childTnLst>
                                </p:cTn>
                              </p:par>
                            </p:childTnLst>
                          </p:cTn>
                        </p:par>
                        <p:par>
                          <p:cTn id="44" fill="hold">
                            <p:stCondLst>
                              <p:cond delay="5400"/>
                            </p:stCondLst>
                            <p:childTnLst>
                              <p:par>
                                <p:cTn id="45" presetID="2" presetClass="entr" presetSubtype="3"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1+#ppt_w/2"/>
                                          </p:val>
                                        </p:tav>
                                        <p:tav tm="100000">
                                          <p:val>
                                            <p:strVal val="#ppt_x"/>
                                          </p:val>
                                        </p:tav>
                                      </p:tavLst>
                                    </p:anim>
                                    <p:anim calcmode="lin" valueType="num">
                                      <p:cBhvr additive="base">
                                        <p:cTn id="48" dur="500" fill="hold"/>
                                        <p:tgtEl>
                                          <p:spTgt spid="11"/>
                                        </p:tgtEl>
                                        <p:attrNameLst>
                                          <p:attrName>ppt_y</p:attrName>
                                        </p:attrNameLst>
                                      </p:cBhvr>
                                      <p:tavLst>
                                        <p:tav tm="0">
                                          <p:val>
                                            <p:strVal val="0-#ppt_h/2"/>
                                          </p:val>
                                        </p:tav>
                                        <p:tav tm="100000">
                                          <p:val>
                                            <p:strVal val="#ppt_y"/>
                                          </p:val>
                                        </p:tav>
                                      </p:tavLst>
                                    </p:anim>
                                  </p:childTnLst>
                                </p:cTn>
                              </p:par>
                            </p:childTnLst>
                          </p:cTn>
                        </p:par>
                        <p:par>
                          <p:cTn id="49" fill="hold">
                            <p:stCondLst>
                              <p:cond delay="5900"/>
                            </p:stCondLst>
                            <p:childTnLst>
                              <p:par>
                                <p:cTn id="50" presetID="17" presetClass="entr" presetSubtype="8"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ppt_x</p:attrName>
                                        </p:attrNameLst>
                                      </p:cBhvr>
                                      <p:tavLst>
                                        <p:tav tm="0">
                                          <p:val>
                                            <p:strVal val="#ppt_x-#ppt_w/2"/>
                                          </p:val>
                                        </p:tav>
                                        <p:tav tm="100000">
                                          <p:val>
                                            <p:strVal val="#ppt_x"/>
                                          </p:val>
                                        </p:tav>
                                      </p:tavLst>
                                    </p:anim>
                                    <p:anim calcmode="lin" valueType="num">
                                      <p:cBhvr>
                                        <p:cTn id="53" dur="500" fill="hold"/>
                                        <p:tgtEl>
                                          <p:spTgt spid="2"/>
                                        </p:tgtEl>
                                        <p:attrNameLst>
                                          <p:attrName>ppt_y</p:attrName>
                                        </p:attrNameLst>
                                      </p:cBhvr>
                                      <p:tavLst>
                                        <p:tav tm="0">
                                          <p:val>
                                            <p:strVal val="#ppt_y"/>
                                          </p:val>
                                        </p:tav>
                                        <p:tav tm="100000">
                                          <p:val>
                                            <p:strVal val="#ppt_y"/>
                                          </p:val>
                                        </p:tav>
                                      </p:tavLst>
                                    </p:anim>
                                    <p:anim calcmode="lin" valueType="num">
                                      <p:cBhvr>
                                        <p:cTn id="54" dur="500" fill="hold"/>
                                        <p:tgtEl>
                                          <p:spTgt spid="2"/>
                                        </p:tgtEl>
                                        <p:attrNameLst>
                                          <p:attrName>ppt_w</p:attrName>
                                        </p:attrNameLst>
                                      </p:cBhvr>
                                      <p:tavLst>
                                        <p:tav tm="0">
                                          <p:val>
                                            <p:fltVal val="0"/>
                                          </p:val>
                                        </p:tav>
                                        <p:tav tm="100000">
                                          <p:val>
                                            <p:strVal val="#ppt_w"/>
                                          </p:val>
                                        </p:tav>
                                      </p:tavLst>
                                    </p:anim>
                                    <p:anim calcmode="lin" valueType="num">
                                      <p:cBhvr>
                                        <p:cTn id="55" dur="500" fill="hold"/>
                                        <p:tgtEl>
                                          <p:spTgt spid="2"/>
                                        </p:tgtEl>
                                        <p:attrNameLst>
                                          <p:attrName>ppt_h</p:attrName>
                                        </p:attrNameLst>
                                      </p:cBhvr>
                                      <p:tavLst>
                                        <p:tav tm="0">
                                          <p:val>
                                            <p:strVal val="#ppt_h"/>
                                          </p:val>
                                        </p:tav>
                                        <p:tav tm="100000">
                                          <p:val>
                                            <p:strVal val="#ppt_h"/>
                                          </p:val>
                                        </p:tav>
                                      </p:tavLst>
                                    </p:anim>
                                  </p:childTnLst>
                                </p:cTn>
                              </p:par>
                            </p:childTnLst>
                          </p:cTn>
                        </p:par>
                        <p:par>
                          <p:cTn id="56" fill="hold">
                            <p:stCondLst>
                              <p:cond delay="6400"/>
                            </p:stCondLst>
                            <p:childTnLst>
                              <p:par>
                                <p:cTn id="57" presetID="53" presetClass="entr" presetSubtype="16" fill="hold" grpId="0" nodeType="afterEffect">
                                  <p:stCondLst>
                                    <p:cond delay="0"/>
                                  </p:stCondLst>
                                  <p:iterate type="lt">
                                    <p:tmPct val="1000"/>
                                  </p:iterate>
                                  <p:childTnLst>
                                    <p:set>
                                      <p:cBhvr>
                                        <p:cTn id="58" dur="1" fill="hold">
                                          <p:stCondLst>
                                            <p:cond delay="0"/>
                                          </p:stCondLst>
                                        </p:cTn>
                                        <p:tgtEl>
                                          <p:spTgt spid="143"/>
                                        </p:tgtEl>
                                        <p:attrNameLst>
                                          <p:attrName>style.visibility</p:attrName>
                                        </p:attrNameLst>
                                      </p:cBhvr>
                                      <p:to>
                                        <p:strVal val="visible"/>
                                      </p:to>
                                    </p:set>
                                    <p:anim calcmode="lin" valueType="num">
                                      <p:cBhvr>
                                        <p:cTn id="59" dur="500" fill="hold"/>
                                        <p:tgtEl>
                                          <p:spTgt spid="143"/>
                                        </p:tgtEl>
                                        <p:attrNameLst>
                                          <p:attrName>ppt_w</p:attrName>
                                        </p:attrNameLst>
                                      </p:cBhvr>
                                      <p:tavLst>
                                        <p:tav tm="0">
                                          <p:val>
                                            <p:fltVal val="0"/>
                                          </p:val>
                                        </p:tav>
                                        <p:tav tm="100000">
                                          <p:val>
                                            <p:strVal val="#ppt_w"/>
                                          </p:val>
                                        </p:tav>
                                      </p:tavLst>
                                    </p:anim>
                                    <p:anim calcmode="lin" valueType="num">
                                      <p:cBhvr>
                                        <p:cTn id="60" dur="500" fill="hold"/>
                                        <p:tgtEl>
                                          <p:spTgt spid="143"/>
                                        </p:tgtEl>
                                        <p:attrNameLst>
                                          <p:attrName>ppt_h</p:attrName>
                                        </p:attrNameLst>
                                      </p:cBhvr>
                                      <p:tavLst>
                                        <p:tav tm="0">
                                          <p:val>
                                            <p:fltVal val="0"/>
                                          </p:val>
                                        </p:tav>
                                        <p:tav tm="100000">
                                          <p:val>
                                            <p:strVal val="#ppt_h"/>
                                          </p:val>
                                        </p:tav>
                                      </p:tavLst>
                                    </p:anim>
                                    <p:animEffect transition="in" filter="fade">
                                      <p:cBhvr>
                                        <p:cTn id="61"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4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95" name="Group 194">
            <a:extLst>
              <a:ext uri="{FF2B5EF4-FFF2-40B4-BE49-F238E27FC236}">
                <a16:creationId xmlns:a16="http://schemas.microsoft.com/office/drawing/2014/main" xmlns="" id="{A4FE41D7-0C1E-4B7B-8998-D0E84CB9E273}"/>
              </a:ext>
            </a:extLst>
          </p:cNvPr>
          <p:cNvGrpSpPr/>
          <p:nvPr/>
        </p:nvGrpSpPr>
        <p:grpSpPr>
          <a:xfrm>
            <a:off x="0" y="0"/>
            <a:ext cx="12192000" cy="1611086"/>
            <a:chOff x="0" y="0"/>
            <a:chExt cx="12192000" cy="1611086"/>
          </a:xfrm>
        </p:grpSpPr>
        <p:pic>
          <p:nvPicPr>
            <p:cNvPr id="196" name="Picture 195">
              <a:extLst>
                <a:ext uri="{FF2B5EF4-FFF2-40B4-BE49-F238E27FC236}">
                  <a16:creationId xmlns:a16="http://schemas.microsoft.com/office/drawing/2014/main" xmlns="" id="{7AF3F16A-3540-4040-B08D-2E3DF9D262F0}"/>
                </a:ext>
              </a:extLst>
            </p:cNvPr>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0" y="0"/>
              <a:ext cx="7149206" cy="1611086"/>
            </a:xfrm>
            <a:prstGeom prst="rect">
              <a:avLst/>
            </a:prstGeom>
          </p:spPr>
        </p:pic>
        <p:pic>
          <p:nvPicPr>
            <p:cNvPr id="197" name="Picture 196">
              <a:extLst>
                <a:ext uri="{FF2B5EF4-FFF2-40B4-BE49-F238E27FC236}">
                  <a16:creationId xmlns:a16="http://schemas.microsoft.com/office/drawing/2014/main" xmlns="" id="{2D34ADBD-9E28-43EC-9BB0-3E6F4BFC484A}"/>
                </a:ext>
              </a:extLst>
            </p:cNvPr>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flipH="1">
              <a:off x="7149206" y="0"/>
              <a:ext cx="5042794" cy="1611086"/>
            </a:xfrm>
            <a:prstGeom prst="rect">
              <a:avLst/>
            </a:prstGeom>
          </p:spPr>
        </p:pic>
      </p:grpSp>
      <p:grpSp>
        <p:nvGrpSpPr>
          <p:cNvPr id="198" name="Group 197">
            <a:extLst>
              <a:ext uri="{FF2B5EF4-FFF2-40B4-BE49-F238E27FC236}">
                <a16:creationId xmlns:a16="http://schemas.microsoft.com/office/drawing/2014/main" xmlns="" id="{41B1EE99-5788-4F4D-8EA6-2ED61E7A4EBA}"/>
              </a:ext>
            </a:extLst>
          </p:cNvPr>
          <p:cNvGrpSpPr/>
          <p:nvPr/>
        </p:nvGrpSpPr>
        <p:grpSpPr>
          <a:xfrm flipV="1">
            <a:off x="0" y="6012656"/>
            <a:ext cx="12192000" cy="845343"/>
            <a:chOff x="0" y="0"/>
            <a:chExt cx="12192000" cy="1611086"/>
          </a:xfrm>
        </p:grpSpPr>
        <p:pic>
          <p:nvPicPr>
            <p:cNvPr id="199" name="Picture 198">
              <a:extLst>
                <a:ext uri="{FF2B5EF4-FFF2-40B4-BE49-F238E27FC236}">
                  <a16:creationId xmlns:a16="http://schemas.microsoft.com/office/drawing/2014/main" xmlns="" id="{62ECB7D4-4610-4E41-9156-B663D950C7D1}"/>
                </a:ext>
              </a:extLst>
            </p:cNvPr>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0" y="0"/>
              <a:ext cx="7149206" cy="1611086"/>
            </a:xfrm>
            <a:prstGeom prst="rect">
              <a:avLst/>
            </a:prstGeom>
          </p:spPr>
        </p:pic>
        <p:pic>
          <p:nvPicPr>
            <p:cNvPr id="200" name="Picture 199">
              <a:extLst>
                <a:ext uri="{FF2B5EF4-FFF2-40B4-BE49-F238E27FC236}">
                  <a16:creationId xmlns:a16="http://schemas.microsoft.com/office/drawing/2014/main" xmlns="" id="{66CEB8BB-ACA6-4101-870D-5D44EB7305EB}"/>
                </a:ext>
              </a:extLst>
            </p:cNvPr>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flipH="1">
              <a:off x="7149206" y="0"/>
              <a:ext cx="5042794" cy="1611086"/>
            </a:xfrm>
            <a:prstGeom prst="rect">
              <a:avLst/>
            </a:prstGeom>
          </p:spPr>
        </p:pic>
      </p:grpSp>
      <p:grpSp>
        <p:nvGrpSpPr>
          <p:cNvPr id="135" name="Group 134">
            <a:extLst>
              <a:ext uri="{FF2B5EF4-FFF2-40B4-BE49-F238E27FC236}">
                <a16:creationId xmlns:a16="http://schemas.microsoft.com/office/drawing/2014/main" xmlns="" id="{8315EF23-513E-42CE-B498-8B72381C6900}"/>
              </a:ext>
            </a:extLst>
          </p:cNvPr>
          <p:cNvGrpSpPr/>
          <p:nvPr/>
        </p:nvGrpSpPr>
        <p:grpSpPr>
          <a:xfrm>
            <a:off x="2246974" y="1712738"/>
            <a:ext cx="2293716" cy="2293716"/>
            <a:chOff x="691467" y="2202534"/>
            <a:chExt cx="2293716" cy="2293716"/>
          </a:xfrm>
        </p:grpSpPr>
        <p:grpSp>
          <p:nvGrpSpPr>
            <p:cNvPr id="136" name="Group 135">
              <a:extLst>
                <a:ext uri="{FF2B5EF4-FFF2-40B4-BE49-F238E27FC236}">
                  <a16:creationId xmlns:a16="http://schemas.microsoft.com/office/drawing/2014/main" xmlns="" id="{B3EB84E5-D418-41BE-944D-03F7E1EC14FF}"/>
                </a:ext>
              </a:extLst>
            </p:cNvPr>
            <p:cNvGrpSpPr/>
            <p:nvPr/>
          </p:nvGrpSpPr>
          <p:grpSpPr>
            <a:xfrm>
              <a:off x="691467" y="2202534"/>
              <a:ext cx="2293716" cy="2293716"/>
              <a:chOff x="691467" y="2202534"/>
              <a:chExt cx="2293716" cy="2293716"/>
            </a:xfrm>
          </p:grpSpPr>
          <p:sp>
            <p:nvSpPr>
              <p:cNvPr id="139" name="Oval 138">
                <a:extLst>
                  <a:ext uri="{FF2B5EF4-FFF2-40B4-BE49-F238E27FC236}">
                    <a16:creationId xmlns:a16="http://schemas.microsoft.com/office/drawing/2014/main" xmlns="" id="{EC9B586E-06E4-4532-A0F3-755551C5C8E5}"/>
                  </a:ext>
                </a:extLst>
              </p:cNvPr>
              <p:cNvSpPr/>
              <p:nvPr/>
            </p:nvSpPr>
            <p:spPr>
              <a:xfrm>
                <a:off x="691467" y="2202534"/>
                <a:ext cx="2293716" cy="2293716"/>
              </a:xfrm>
              <a:prstGeom prst="ellipse">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xmlns="" id="{15AAC24E-4642-4DCE-9784-68ECD4AD082C}"/>
                  </a:ext>
                </a:extLst>
              </p:cNvPr>
              <p:cNvSpPr/>
              <p:nvPr/>
            </p:nvSpPr>
            <p:spPr>
              <a:xfrm>
                <a:off x="848177" y="2361750"/>
                <a:ext cx="1980296" cy="1980296"/>
              </a:xfrm>
              <a:prstGeom prst="ellipse">
                <a:avLst/>
              </a:prstGeom>
              <a:no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8" name="Picture 137">
              <a:extLst>
                <a:ext uri="{FF2B5EF4-FFF2-40B4-BE49-F238E27FC236}">
                  <a16:creationId xmlns:a16="http://schemas.microsoft.com/office/drawing/2014/main" xmlns="" id="{9AC91D97-BC98-4890-80FF-2ECD3B7D022F}"/>
                </a:ext>
              </a:extLst>
            </p:cNvPr>
            <p:cNvPicPr>
              <a:picLocks noChangeAspect="1"/>
            </p:cNvPicPr>
            <p:nvPr/>
          </p:nvPicPr>
          <p:blipFill>
            <a:blip r:embed="rId5" cstate="email">
              <a:extLst>
                <a:ext uri="{28A0092B-C50C-407E-A947-70E740481C1C}">
                  <a14:useLocalDpi xmlns="" xmlns:a14="http://schemas.microsoft.com/office/drawing/2010/main"/>
                </a:ext>
              </a:extLst>
            </a:blip>
            <a:srcRect/>
            <a:stretch/>
          </p:blipFill>
          <p:spPr>
            <a:xfrm>
              <a:off x="905101" y="2519927"/>
              <a:ext cx="1866448" cy="1818146"/>
            </a:xfrm>
            <a:prstGeom prst="ellipse">
              <a:avLst/>
            </a:prstGeom>
          </p:spPr>
        </p:pic>
      </p:grpSp>
      <p:grpSp>
        <p:nvGrpSpPr>
          <p:cNvPr id="141" name="Group 140">
            <a:extLst>
              <a:ext uri="{FF2B5EF4-FFF2-40B4-BE49-F238E27FC236}">
                <a16:creationId xmlns:a16="http://schemas.microsoft.com/office/drawing/2014/main" xmlns="" id="{AE97CDD4-0475-4609-B871-048FF211DC61}"/>
              </a:ext>
            </a:extLst>
          </p:cNvPr>
          <p:cNvGrpSpPr/>
          <p:nvPr/>
        </p:nvGrpSpPr>
        <p:grpSpPr>
          <a:xfrm>
            <a:off x="2028219" y="4282229"/>
            <a:ext cx="2700338" cy="1628775"/>
            <a:chOff x="514350" y="4814887"/>
            <a:chExt cx="2700338" cy="1628775"/>
          </a:xfrm>
        </p:grpSpPr>
        <p:sp>
          <p:nvSpPr>
            <p:cNvPr id="142" name="Rectangle: Rounded Corners 141">
              <a:extLst>
                <a:ext uri="{FF2B5EF4-FFF2-40B4-BE49-F238E27FC236}">
                  <a16:creationId xmlns:a16="http://schemas.microsoft.com/office/drawing/2014/main" xmlns="" id="{BDA5F2E3-38EB-47AB-B0F1-567ACA315D66}"/>
                </a:ext>
              </a:extLst>
            </p:cNvPr>
            <p:cNvSpPr/>
            <p:nvPr/>
          </p:nvSpPr>
          <p:spPr>
            <a:xfrm>
              <a:off x="514350" y="4814887"/>
              <a:ext cx="2700338" cy="1628775"/>
            </a:xfrm>
            <a:prstGeom prst="roundRect">
              <a:avLst>
                <a:gd name="adj" fmla="val 21448"/>
              </a:avLst>
            </a:prstGeom>
            <a:solidFill>
              <a:schemeClr val="accent4">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accent6">
                      <a:lumMod val="75000"/>
                    </a:schemeClr>
                  </a:solidFill>
                  <a:latin typeface="Dashing Unicorn" panose="02000500000000000000" pitchFamily="2" charset="0"/>
                </a:rPr>
                <a:t>Selia</a:t>
              </a:r>
              <a:r>
                <a:rPr lang="en-US" sz="3200" dirty="0" smtClean="0">
                  <a:solidFill>
                    <a:schemeClr val="accent6">
                      <a:lumMod val="75000"/>
                    </a:schemeClr>
                  </a:solidFill>
                  <a:latin typeface="Dashing Unicorn" panose="02000500000000000000" pitchFamily="2" charset="0"/>
                </a:rPr>
                <a:t> </a:t>
              </a:r>
              <a:r>
                <a:rPr lang="en-US" sz="3200" dirty="0" err="1" smtClean="0">
                  <a:solidFill>
                    <a:schemeClr val="accent6">
                      <a:lumMod val="75000"/>
                    </a:schemeClr>
                  </a:solidFill>
                  <a:latin typeface="Dashing Unicorn" panose="02000500000000000000" pitchFamily="2" charset="0"/>
                </a:rPr>
                <a:t>Febriyanti</a:t>
              </a:r>
              <a:endParaRPr lang="en-US" sz="3200" dirty="0" smtClean="0">
                <a:solidFill>
                  <a:schemeClr val="accent6">
                    <a:lumMod val="75000"/>
                  </a:schemeClr>
                </a:solidFill>
                <a:latin typeface="Dashing Unicorn" panose="02000500000000000000" pitchFamily="2" charset="0"/>
              </a:endParaRPr>
            </a:p>
            <a:p>
              <a:pPr algn="ctr"/>
              <a:r>
                <a:rPr lang="en-US" sz="3200" dirty="0" smtClean="0">
                  <a:solidFill>
                    <a:schemeClr val="accent6">
                      <a:lumMod val="75000"/>
                    </a:schemeClr>
                  </a:solidFill>
                  <a:latin typeface="Dashing Unicorn" panose="02000500000000000000" pitchFamily="2" charset="0"/>
                </a:rPr>
                <a:t>2013022015</a:t>
              </a:r>
              <a:endParaRPr lang="en-US" sz="3200" dirty="0">
                <a:solidFill>
                  <a:schemeClr val="accent6">
                    <a:lumMod val="75000"/>
                  </a:schemeClr>
                </a:solidFill>
                <a:latin typeface="Dashing Unicorn" panose="02000500000000000000" pitchFamily="2" charset="0"/>
              </a:endParaRPr>
            </a:p>
          </p:txBody>
        </p:sp>
        <p:sp>
          <p:nvSpPr>
            <p:cNvPr id="151" name="Rectangle: Rounded Corners 150">
              <a:extLst>
                <a:ext uri="{FF2B5EF4-FFF2-40B4-BE49-F238E27FC236}">
                  <a16:creationId xmlns:a16="http://schemas.microsoft.com/office/drawing/2014/main" xmlns="" id="{D9D74B33-1714-4726-982B-7025455F072C}"/>
                </a:ext>
              </a:extLst>
            </p:cNvPr>
            <p:cNvSpPr/>
            <p:nvPr/>
          </p:nvSpPr>
          <p:spPr>
            <a:xfrm>
              <a:off x="652915" y="4955381"/>
              <a:ext cx="2423208" cy="1331119"/>
            </a:xfrm>
            <a:prstGeom prst="roundRect">
              <a:avLst>
                <a:gd name="adj" fmla="val 20756"/>
              </a:avLst>
            </a:prstGeom>
            <a:no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a:extLst>
              <a:ext uri="{FF2B5EF4-FFF2-40B4-BE49-F238E27FC236}">
                <a16:creationId xmlns:a16="http://schemas.microsoft.com/office/drawing/2014/main" xmlns="" id="{F80BCD81-FFD1-444F-BAFF-A4D7A984D736}"/>
              </a:ext>
            </a:extLst>
          </p:cNvPr>
          <p:cNvGrpSpPr/>
          <p:nvPr/>
        </p:nvGrpSpPr>
        <p:grpSpPr>
          <a:xfrm>
            <a:off x="5143479" y="1712738"/>
            <a:ext cx="2293716" cy="2293716"/>
            <a:chOff x="691467" y="2202534"/>
            <a:chExt cx="2293716" cy="2293716"/>
          </a:xfrm>
        </p:grpSpPr>
        <p:grpSp>
          <p:nvGrpSpPr>
            <p:cNvPr id="153" name="Group 152">
              <a:extLst>
                <a:ext uri="{FF2B5EF4-FFF2-40B4-BE49-F238E27FC236}">
                  <a16:creationId xmlns:a16="http://schemas.microsoft.com/office/drawing/2014/main" xmlns="" id="{5D7C9FB8-B76F-4998-A24F-C6B52586FA3B}"/>
                </a:ext>
              </a:extLst>
            </p:cNvPr>
            <p:cNvGrpSpPr/>
            <p:nvPr/>
          </p:nvGrpSpPr>
          <p:grpSpPr>
            <a:xfrm>
              <a:off x="691467" y="2202534"/>
              <a:ext cx="2293716" cy="2293716"/>
              <a:chOff x="691467" y="2202534"/>
              <a:chExt cx="2293716" cy="2293716"/>
            </a:xfrm>
          </p:grpSpPr>
          <p:sp>
            <p:nvSpPr>
              <p:cNvPr id="155" name="Oval 154">
                <a:extLst>
                  <a:ext uri="{FF2B5EF4-FFF2-40B4-BE49-F238E27FC236}">
                    <a16:creationId xmlns:a16="http://schemas.microsoft.com/office/drawing/2014/main" xmlns="" id="{449E6B11-254E-4681-9E7C-6CB05A0B901A}"/>
                  </a:ext>
                </a:extLst>
              </p:cNvPr>
              <p:cNvSpPr/>
              <p:nvPr/>
            </p:nvSpPr>
            <p:spPr>
              <a:xfrm>
                <a:off x="691467" y="2202534"/>
                <a:ext cx="2293716" cy="2293716"/>
              </a:xfrm>
              <a:prstGeom prst="ellipse">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xmlns="" id="{580045BD-62DF-46DF-A02A-50E18761494B}"/>
                  </a:ext>
                </a:extLst>
              </p:cNvPr>
              <p:cNvSpPr/>
              <p:nvPr/>
            </p:nvSpPr>
            <p:spPr>
              <a:xfrm>
                <a:off x="848177" y="2361750"/>
                <a:ext cx="1980296" cy="1980296"/>
              </a:xfrm>
              <a:prstGeom prst="ellipse">
                <a:avLst/>
              </a:prstGeom>
              <a:no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4" name="Picture 153">
              <a:extLst>
                <a:ext uri="{FF2B5EF4-FFF2-40B4-BE49-F238E27FC236}">
                  <a16:creationId xmlns:a16="http://schemas.microsoft.com/office/drawing/2014/main" xmlns="" id="{01134BDB-E70B-4DB6-B25E-09D329E7C253}"/>
                </a:ext>
              </a:extLst>
            </p:cNvPr>
            <p:cNvPicPr>
              <a:picLocks noChangeAspect="1"/>
            </p:cNvPicPr>
            <p:nvPr/>
          </p:nvPicPr>
          <p:blipFill>
            <a:blip r:embed="rId6" cstate="email">
              <a:extLst>
                <a:ext uri="{28A0092B-C50C-407E-A947-70E740481C1C}">
                  <a14:useLocalDpi xmlns="" xmlns:a14="http://schemas.microsoft.com/office/drawing/2010/main"/>
                </a:ext>
              </a:extLst>
            </a:blip>
            <a:srcRect/>
            <a:stretch/>
          </p:blipFill>
          <p:spPr>
            <a:xfrm>
              <a:off x="905101" y="2519927"/>
              <a:ext cx="1866448" cy="1818146"/>
            </a:xfrm>
            <a:prstGeom prst="ellipse">
              <a:avLst/>
            </a:prstGeom>
          </p:spPr>
        </p:pic>
      </p:grpSp>
      <p:grpSp>
        <p:nvGrpSpPr>
          <p:cNvPr id="157" name="Group 156">
            <a:extLst>
              <a:ext uri="{FF2B5EF4-FFF2-40B4-BE49-F238E27FC236}">
                <a16:creationId xmlns:a16="http://schemas.microsoft.com/office/drawing/2014/main" xmlns="" id="{06B2B7A6-2B9F-4475-9ECE-90A28EC16DC4}"/>
              </a:ext>
            </a:extLst>
          </p:cNvPr>
          <p:cNvGrpSpPr/>
          <p:nvPr/>
        </p:nvGrpSpPr>
        <p:grpSpPr>
          <a:xfrm>
            <a:off x="5016165" y="4282229"/>
            <a:ext cx="2700338" cy="1628775"/>
            <a:chOff x="514350" y="4814887"/>
            <a:chExt cx="2700338" cy="1628775"/>
          </a:xfrm>
        </p:grpSpPr>
        <p:sp>
          <p:nvSpPr>
            <p:cNvPr id="158" name="Rectangle: Rounded Corners 157">
              <a:extLst>
                <a:ext uri="{FF2B5EF4-FFF2-40B4-BE49-F238E27FC236}">
                  <a16:creationId xmlns:a16="http://schemas.microsoft.com/office/drawing/2014/main" xmlns="" id="{D84CBDAE-2E1F-48F4-A76F-2F3CD15486B4}"/>
                </a:ext>
              </a:extLst>
            </p:cNvPr>
            <p:cNvSpPr/>
            <p:nvPr/>
          </p:nvSpPr>
          <p:spPr>
            <a:xfrm>
              <a:off x="514350" y="4814887"/>
              <a:ext cx="2700338" cy="1628775"/>
            </a:xfrm>
            <a:prstGeom prst="roundRect">
              <a:avLst>
                <a:gd name="adj" fmla="val 21448"/>
              </a:avLst>
            </a:prstGeom>
            <a:solidFill>
              <a:schemeClr val="accent4">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accent6">
                      <a:lumMod val="75000"/>
                    </a:schemeClr>
                  </a:solidFill>
                  <a:latin typeface="Dashing Unicorn" panose="02000500000000000000" pitchFamily="2" charset="0"/>
                </a:rPr>
                <a:t>Intan</a:t>
              </a:r>
              <a:r>
                <a:rPr lang="en-US" sz="3200" dirty="0" smtClean="0">
                  <a:solidFill>
                    <a:schemeClr val="accent6">
                      <a:lumMod val="75000"/>
                    </a:schemeClr>
                  </a:solidFill>
                  <a:latin typeface="Dashing Unicorn" panose="02000500000000000000" pitchFamily="2" charset="0"/>
                </a:rPr>
                <a:t> </a:t>
              </a:r>
              <a:r>
                <a:rPr lang="en-US" sz="3200" dirty="0" err="1" smtClean="0">
                  <a:solidFill>
                    <a:schemeClr val="accent6">
                      <a:lumMod val="75000"/>
                    </a:schemeClr>
                  </a:solidFill>
                  <a:latin typeface="Dashing Unicorn" panose="02000500000000000000" pitchFamily="2" charset="0"/>
                </a:rPr>
                <a:t>Nur</a:t>
              </a:r>
              <a:r>
                <a:rPr lang="en-US" sz="3200" dirty="0" smtClean="0">
                  <a:solidFill>
                    <a:schemeClr val="accent6">
                      <a:lumMod val="75000"/>
                    </a:schemeClr>
                  </a:solidFill>
                  <a:latin typeface="Dashing Unicorn" panose="02000500000000000000" pitchFamily="2" charset="0"/>
                </a:rPr>
                <a:t> A</a:t>
              </a:r>
            </a:p>
            <a:p>
              <a:pPr algn="ctr"/>
              <a:r>
                <a:rPr lang="en-US" sz="3200" dirty="0" smtClean="0">
                  <a:solidFill>
                    <a:schemeClr val="accent6">
                      <a:lumMod val="75000"/>
                    </a:schemeClr>
                  </a:solidFill>
                  <a:latin typeface="Dashing Unicorn" panose="02000500000000000000" pitchFamily="2" charset="0"/>
                </a:rPr>
                <a:t>2013022037</a:t>
              </a:r>
              <a:endParaRPr lang="en-US" sz="3200" dirty="0">
                <a:solidFill>
                  <a:schemeClr val="accent6">
                    <a:lumMod val="75000"/>
                  </a:schemeClr>
                </a:solidFill>
                <a:latin typeface="Dashing Unicorn" panose="02000500000000000000" pitchFamily="2" charset="0"/>
              </a:endParaRPr>
            </a:p>
          </p:txBody>
        </p:sp>
        <p:sp>
          <p:nvSpPr>
            <p:cNvPr id="159" name="Rectangle: Rounded Corners 158">
              <a:extLst>
                <a:ext uri="{FF2B5EF4-FFF2-40B4-BE49-F238E27FC236}">
                  <a16:creationId xmlns:a16="http://schemas.microsoft.com/office/drawing/2014/main" xmlns="" id="{3CD8A47F-E72C-405E-9E1B-E876AEC191ED}"/>
                </a:ext>
              </a:extLst>
            </p:cNvPr>
            <p:cNvSpPr/>
            <p:nvPr/>
          </p:nvSpPr>
          <p:spPr>
            <a:xfrm>
              <a:off x="652915" y="4955381"/>
              <a:ext cx="2423208" cy="1331119"/>
            </a:xfrm>
            <a:prstGeom prst="roundRect">
              <a:avLst>
                <a:gd name="adj" fmla="val 20756"/>
              </a:avLst>
            </a:prstGeom>
            <a:no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a:extLst>
              <a:ext uri="{FF2B5EF4-FFF2-40B4-BE49-F238E27FC236}">
                <a16:creationId xmlns:a16="http://schemas.microsoft.com/office/drawing/2014/main" xmlns="" id="{09C69033-1EC7-4DD5-90C5-E1B945618E43}"/>
              </a:ext>
            </a:extLst>
          </p:cNvPr>
          <p:cNvGrpSpPr/>
          <p:nvPr/>
        </p:nvGrpSpPr>
        <p:grpSpPr>
          <a:xfrm>
            <a:off x="8066110" y="1712738"/>
            <a:ext cx="2293716" cy="2293716"/>
            <a:chOff x="691467" y="2202534"/>
            <a:chExt cx="2293716" cy="2293716"/>
          </a:xfrm>
        </p:grpSpPr>
        <p:grpSp>
          <p:nvGrpSpPr>
            <p:cNvPr id="187" name="Group 186">
              <a:extLst>
                <a:ext uri="{FF2B5EF4-FFF2-40B4-BE49-F238E27FC236}">
                  <a16:creationId xmlns:a16="http://schemas.microsoft.com/office/drawing/2014/main" xmlns="" id="{A9079DC6-EF6B-4F9D-A5E0-65161A42E035}"/>
                </a:ext>
              </a:extLst>
            </p:cNvPr>
            <p:cNvGrpSpPr/>
            <p:nvPr/>
          </p:nvGrpSpPr>
          <p:grpSpPr>
            <a:xfrm>
              <a:off x="691467" y="2202534"/>
              <a:ext cx="2293716" cy="2293716"/>
              <a:chOff x="691467" y="2202534"/>
              <a:chExt cx="2293716" cy="2293716"/>
            </a:xfrm>
          </p:grpSpPr>
          <p:sp>
            <p:nvSpPr>
              <p:cNvPr id="189" name="Oval 188">
                <a:extLst>
                  <a:ext uri="{FF2B5EF4-FFF2-40B4-BE49-F238E27FC236}">
                    <a16:creationId xmlns:a16="http://schemas.microsoft.com/office/drawing/2014/main" xmlns="" id="{C119238F-9AEA-4CCE-BE41-FBD5DF828CB0}"/>
                  </a:ext>
                </a:extLst>
              </p:cNvPr>
              <p:cNvSpPr/>
              <p:nvPr/>
            </p:nvSpPr>
            <p:spPr>
              <a:xfrm>
                <a:off x="691467" y="2202534"/>
                <a:ext cx="2293716" cy="2293716"/>
              </a:xfrm>
              <a:prstGeom prst="ellipse">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xmlns="" id="{D4E2FB1D-73F4-4363-B0A4-BB2D027CF41A}"/>
                  </a:ext>
                </a:extLst>
              </p:cNvPr>
              <p:cNvSpPr/>
              <p:nvPr/>
            </p:nvSpPr>
            <p:spPr>
              <a:xfrm>
                <a:off x="848177" y="2361750"/>
                <a:ext cx="1980296" cy="1980296"/>
              </a:xfrm>
              <a:prstGeom prst="ellipse">
                <a:avLst/>
              </a:prstGeom>
              <a:no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8" name="Picture 187">
              <a:extLst>
                <a:ext uri="{FF2B5EF4-FFF2-40B4-BE49-F238E27FC236}">
                  <a16:creationId xmlns:a16="http://schemas.microsoft.com/office/drawing/2014/main" xmlns="" id="{83994BBF-92BA-465D-8A5C-BA38AD102C60}"/>
                </a:ext>
              </a:extLst>
            </p:cNvPr>
            <p:cNvPicPr>
              <a:picLocks noChangeAspect="1"/>
            </p:cNvPicPr>
            <p:nvPr/>
          </p:nvPicPr>
          <p:blipFill>
            <a:blip r:embed="rId7" cstate="email">
              <a:extLst>
                <a:ext uri="{28A0092B-C50C-407E-A947-70E740481C1C}">
                  <a14:useLocalDpi xmlns="" xmlns:a14="http://schemas.microsoft.com/office/drawing/2010/main"/>
                </a:ext>
              </a:extLst>
            </a:blip>
            <a:srcRect/>
            <a:stretch/>
          </p:blipFill>
          <p:spPr>
            <a:xfrm>
              <a:off x="905101" y="2519927"/>
              <a:ext cx="1866448" cy="1818146"/>
            </a:xfrm>
            <a:prstGeom prst="ellipse">
              <a:avLst/>
            </a:prstGeom>
          </p:spPr>
        </p:pic>
      </p:grpSp>
      <p:grpSp>
        <p:nvGrpSpPr>
          <p:cNvPr id="191" name="Group 190">
            <a:extLst>
              <a:ext uri="{FF2B5EF4-FFF2-40B4-BE49-F238E27FC236}">
                <a16:creationId xmlns:a16="http://schemas.microsoft.com/office/drawing/2014/main" xmlns="" id="{0E9C3B25-8E8D-49EB-8E60-9B7088BE2AF3}"/>
              </a:ext>
            </a:extLst>
          </p:cNvPr>
          <p:cNvGrpSpPr/>
          <p:nvPr/>
        </p:nvGrpSpPr>
        <p:grpSpPr>
          <a:xfrm>
            <a:off x="7912670" y="4282229"/>
            <a:ext cx="2700338" cy="1628775"/>
            <a:chOff x="514350" y="4814887"/>
            <a:chExt cx="2700338" cy="1628775"/>
          </a:xfrm>
        </p:grpSpPr>
        <p:sp>
          <p:nvSpPr>
            <p:cNvPr id="192" name="Rectangle: Rounded Corners 191">
              <a:extLst>
                <a:ext uri="{FF2B5EF4-FFF2-40B4-BE49-F238E27FC236}">
                  <a16:creationId xmlns:a16="http://schemas.microsoft.com/office/drawing/2014/main" xmlns="" id="{C4DCE16F-F791-4503-9F0B-5C3AEFDD61E1}"/>
                </a:ext>
              </a:extLst>
            </p:cNvPr>
            <p:cNvSpPr/>
            <p:nvPr/>
          </p:nvSpPr>
          <p:spPr>
            <a:xfrm>
              <a:off x="514350" y="4814887"/>
              <a:ext cx="2700338" cy="1628775"/>
            </a:xfrm>
            <a:prstGeom prst="roundRect">
              <a:avLst>
                <a:gd name="adj" fmla="val 21448"/>
              </a:avLst>
            </a:prstGeom>
            <a:solidFill>
              <a:schemeClr val="accent4">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accent6">
                      <a:lumMod val="75000"/>
                    </a:schemeClr>
                  </a:solidFill>
                  <a:latin typeface="Dashing Unicorn" panose="02000500000000000000" pitchFamily="2" charset="0"/>
                </a:rPr>
                <a:t>Nida</a:t>
              </a:r>
              <a:r>
                <a:rPr lang="en-US" sz="3200" dirty="0" smtClean="0">
                  <a:solidFill>
                    <a:schemeClr val="accent6">
                      <a:lumMod val="75000"/>
                    </a:schemeClr>
                  </a:solidFill>
                  <a:latin typeface="Dashing Unicorn" panose="02000500000000000000" pitchFamily="2" charset="0"/>
                </a:rPr>
                <a:t> </a:t>
              </a:r>
              <a:r>
                <a:rPr lang="en-US" sz="3200" dirty="0" err="1" smtClean="0">
                  <a:solidFill>
                    <a:schemeClr val="accent6">
                      <a:lumMod val="75000"/>
                    </a:schemeClr>
                  </a:solidFill>
                  <a:latin typeface="Dashing Unicorn" panose="02000500000000000000" pitchFamily="2" charset="0"/>
                </a:rPr>
                <a:t>Nafilah</a:t>
              </a:r>
              <a:endParaRPr lang="en-US" sz="3200" dirty="0" smtClean="0">
                <a:solidFill>
                  <a:schemeClr val="accent6">
                    <a:lumMod val="75000"/>
                  </a:schemeClr>
                </a:solidFill>
                <a:latin typeface="Dashing Unicorn" panose="02000500000000000000" pitchFamily="2" charset="0"/>
              </a:endParaRPr>
            </a:p>
            <a:p>
              <a:pPr algn="ctr"/>
              <a:r>
                <a:rPr lang="en-US" sz="3200" dirty="0" smtClean="0">
                  <a:solidFill>
                    <a:schemeClr val="accent6">
                      <a:lumMod val="75000"/>
                    </a:schemeClr>
                  </a:solidFill>
                  <a:latin typeface="Dashing Unicorn" panose="02000500000000000000" pitchFamily="2" charset="0"/>
                </a:rPr>
                <a:t>2013022059</a:t>
              </a:r>
              <a:endParaRPr lang="en-US" sz="3200" dirty="0">
                <a:solidFill>
                  <a:schemeClr val="accent6">
                    <a:lumMod val="75000"/>
                  </a:schemeClr>
                </a:solidFill>
                <a:latin typeface="Dashing Unicorn" panose="02000500000000000000" pitchFamily="2" charset="0"/>
              </a:endParaRPr>
            </a:p>
          </p:txBody>
        </p:sp>
        <p:sp>
          <p:nvSpPr>
            <p:cNvPr id="193" name="Rectangle: Rounded Corners 192">
              <a:extLst>
                <a:ext uri="{FF2B5EF4-FFF2-40B4-BE49-F238E27FC236}">
                  <a16:creationId xmlns:a16="http://schemas.microsoft.com/office/drawing/2014/main" xmlns="" id="{D360D524-1C2F-460B-8FAC-DBD06403293F}"/>
                </a:ext>
              </a:extLst>
            </p:cNvPr>
            <p:cNvSpPr/>
            <p:nvPr/>
          </p:nvSpPr>
          <p:spPr>
            <a:xfrm>
              <a:off x="652915" y="4955381"/>
              <a:ext cx="2423208" cy="1331119"/>
            </a:xfrm>
            <a:prstGeom prst="roundRect">
              <a:avLst>
                <a:gd name="adj" fmla="val 20756"/>
              </a:avLst>
            </a:prstGeom>
            <a:no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 name="TextBox 193">
            <a:extLst>
              <a:ext uri="{FF2B5EF4-FFF2-40B4-BE49-F238E27FC236}">
                <a16:creationId xmlns:a16="http://schemas.microsoft.com/office/drawing/2014/main" xmlns="" id="{93FBBE98-E5D1-4817-99D9-502345FB94C0}"/>
              </a:ext>
            </a:extLst>
          </p:cNvPr>
          <p:cNvSpPr txBox="1"/>
          <p:nvPr/>
        </p:nvSpPr>
        <p:spPr>
          <a:xfrm>
            <a:off x="3088928" y="503090"/>
            <a:ext cx="6014144" cy="1107996"/>
          </a:xfrm>
          <a:prstGeom prst="rect">
            <a:avLst/>
          </a:prstGeom>
          <a:noFill/>
        </p:spPr>
        <p:txBody>
          <a:bodyPr wrap="square" rtlCol="0">
            <a:spAutoFit/>
          </a:bodyPr>
          <a:lstStyle/>
          <a:p>
            <a:pPr algn="ctr"/>
            <a:r>
              <a:rPr lang="en-US" sz="6600" dirty="0" smtClean="0">
                <a:ln w="19050">
                  <a:solidFill>
                    <a:schemeClr val="accent4"/>
                  </a:solidFill>
                </a:ln>
                <a:solidFill>
                  <a:schemeClr val="accent6">
                    <a:lumMod val="75000"/>
                  </a:schemeClr>
                </a:solidFill>
                <a:effectLst>
                  <a:outerShdw blurRad="50800" dist="76200" dir="2700000" algn="tl" rotWithShape="0">
                    <a:prstClr val="black">
                      <a:alpha val="40000"/>
                    </a:prstClr>
                  </a:outerShdw>
                </a:effectLst>
                <a:latin typeface="Muthiara -Demo Version-" panose="02000500000000000000" pitchFamily="2" charset="0"/>
              </a:rPr>
              <a:t>KELOMPOK 3</a:t>
            </a:r>
            <a:endParaRPr lang="en-US" sz="6600" dirty="0">
              <a:ln w="19050">
                <a:solidFill>
                  <a:schemeClr val="accent4"/>
                </a:solidFill>
              </a:ln>
              <a:solidFill>
                <a:schemeClr val="accent6">
                  <a:lumMod val="75000"/>
                </a:schemeClr>
              </a:solidFill>
              <a:effectLst>
                <a:outerShdw blurRad="50800" dist="76200" dir="2700000" algn="tl" rotWithShape="0">
                  <a:prstClr val="black">
                    <a:alpha val="40000"/>
                  </a:prstClr>
                </a:outerShdw>
              </a:effectLst>
              <a:latin typeface="Muthiara -Demo Version-" panose="02000500000000000000" pitchFamily="2" charset="0"/>
            </a:endParaRPr>
          </a:p>
        </p:txBody>
      </p:sp>
    </p:spTree>
    <p:extLst>
      <p:ext uri="{BB962C8B-B14F-4D97-AF65-F5344CB8AC3E}">
        <p14:creationId xmlns="" xmlns:p14="http://schemas.microsoft.com/office/powerpoint/2010/main" val="29808844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wipe(up)">
                                      <p:cBhvr>
                                        <p:cTn id="7" dur="500"/>
                                        <p:tgtEl>
                                          <p:spTgt spid="195"/>
                                        </p:tgtEl>
                                      </p:cBhvr>
                                    </p:animEffect>
                                  </p:childTnLst>
                                </p:cTn>
                              </p:par>
                              <p:par>
                                <p:cTn id="8" presetID="22" presetClass="entr" presetSubtype="4" fill="hold" nodeType="withEffect">
                                  <p:stCondLst>
                                    <p:cond delay="0"/>
                                  </p:stCondLst>
                                  <p:childTnLst>
                                    <p:set>
                                      <p:cBhvr>
                                        <p:cTn id="9" dur="1" fill="hold">
                                          <p:stCondLst>
                                            <p:cond delay="0"/>
                                          </p:stCondLst>
                                        </p:cTn>
                                        <p:tgtEl>
                                          <p:spTgt spid="198"/>
                                        </p:tgtEl>
                                        <p:attrNameLst>
                                          <p:attrName>style.visibility</p:attrName>
                                        </p:attrNameLst>
                                      </p:cBhvr>
                                      <p:to>
                                        <p:strVal val="visible"/>
                                      </p:to>
                                    </p:set>
                                    <p:animEffect transition="in" filter="wipe(down)">
                                      <p:cBhvr>
                                        <p:cTn id="10" dur="500"/>
                                        <p:tgtEl>
                                          <p:spTgt spid="198"/>
                                        </p:tgtEl>
                                      </p:cBhvr>
                                    </p:animEffect>
                                  </p:childTnLst>
                                </p:cTn>
                              </p:par>
                            </p:childTnLst>
                          </p:cTn>
                        </p:par>
                        <p:par>
                          <p:cTn id="11" fill="hold">
                            <p:stCondLst>
                              <p:cond delay="500"/>
                            </p:stCondLst>
                            <p:childTnLst>
                              <p:par>
                                <p:cTn id="12" presetID="2" presetClass="entr" presetSubtype="1" accel="16000" fill="hold" grpId="0" nodeType="afterEffect">
                                  <p:stCondLst>
                                    <p:cond delay="0"/>
                                  </p:stCondLst>
                                  <p:iterate type="lt">
                                    <p:tmPct val="8000"/>
                                  </p:iterate>
                                  <p:childTnLst>
                                    <p:set>
                                      <p:cBhvr>
                                        <p:cTn id="13" dur="1" fill="hold">
                                          <p:stCondLst>
                                            <p:cond delay="0"/>
                                          </p:stCondLst>
                                        </p:cTn>
                                        <p:tgtEl>
                                          <p:spTgt spid="194"/>
                                        </p:tgtEl>
                                        <p:attrNameLst>
                                          <p:attrName>style.visibility</p:attrName>
                                        </p:attrNameLst>
                                      </p:cBhvr>
                                      <p:to>
                                        <p:strVal val="visible"/>
                                      </p:to>
                                    </p:set>
                                    <p:anim calcmode="lin" valueType="num">
                                      <p:cBhvr additive="base">
                                        <p:cTn id="14" dur="1000" fill="hold"/>
                                        <p:tgtEl>
                                          <p:spTgt spid="194"/>
                                        </p:tgtEl>
                                        <p:attrNameLst>
                                          <p:attrName>ppt_x</p:attrName>
                                        </p:attrNameLst>
                                      </p:cBhvr>
                                      <p:tavLst>
                                        <p:tav tm="0">
                                          <p:val>
                                            <p:strVal val="#ppt_x"/>
                                          </p:val>
                                        </p:tav>
                                        <p:tav tm="100000">
                                          <p:val>
                                            <p:strVal val="#ppt_x"/>
                                          </p:val>
                                        </p:tav>
                                      </p:tavLst>
                                    </p:anim>
                                    <p:anim calcmode="lin" valueType="num">
                                      <p:cBhvr additive="base">
                                        <p:cTn id="15" dur="1000" fill="hold"/>
                                        <p:tgtEl>
                                          <p:spTgt spid="194"/>
                                        </p:tgtEl>
                                        <p:attrNameLst>
                                          <p:attrName>ppt_y</p:attrName>
                                        </p:attrNameLst>
                                      </p:cBhvr>
                                      <p:tavLst>
                                        <p:tav tm="0">
                                          <p:val>
                                            <p:strVal val="0-#ppt_h/2"/>
                                          </p:val>
                                        </p:tav>
                                        <p:tav tm="100000">
                                          <p:val>
                                            <p:strVal val="#ppt_y"/>
                                          </p:val>
                                        </p:tav>
                                      </p:tavLst>
                                    </p:anim>
                                  </p:childTnLst>
                                </p:cTn>
                              </p:par>
                            </p:childTnLst>
                          </p:cTn>
                        </p:par>
                        <p:par>
                          <p:cTn id="16" fill="hold">
                            <p:stCondLst>
                              <p:cond delay="2140"/>
                            </p:stCondLst>
                            <p:childTnLst>
                              <p:par>
                                <p:cTn id="17" presetID="53" presetClass="entr" presetSubtype="16" fill="hold" nodeType="afterEffect">
                                  <p:stCondLst>
                                    <p:cond delay="0"/>
                                  </p:stCondLst>
                                  <p:childTnLst>
                                    <p:set>
                                      <p:cBhvr>
                                        <p:cTn id="18" dur="1" fill="hold">
                                          <p:stCondLst>
                                            <p:cond delay="0"/>
                                          </p:stCondLst>
                                        </p:cTn>
                                        <p:tgtEl>
                                          <p:spTgt spid="135"/>
                                        </p:tgtEl>
                                        <p:attrNameLst>
                                          <p:attrName>style.visibility</p:attrName>
                                        </p:attrNameLst>
                                      </p:cBhvr>
                                      <p:to>
                                        <p:strVal val="visible"/>
                                      </p:to>
                                    </p:set>
                                    <p:anim calcmode="lin" valueType="num">
                                      <p:cBhvr>
                                        <p:cTn id="19" dur="500" fill="hold"/>
                                        <p:tgtEl>
                                          <p:spTgt spid="135"/>
                                        </p:tgtEl>
                                        <p:attrNameLst>
                                          <p:attrName>ppt_w</p:attrName>
                                        </p:attrNameLst>
                                      </p:cBhvr>
                                      <p:tavLst>
                                        <p:tav tm="0">
                                          <p:val>
                                            <p:fltVal val="0"/>
                                          </p:val>
                                        </p:tav>
                                        <p:tav tm="100000">
                                          <p:val>
                                            <p:strVal val="#ppt_w"/>
                                          </p:val>
                                        </p:tav>
                                      </p:tavLst>
                                    </p:anim>
                                    <p:anim calcmode="lin" valueType="num">
                                      <p:cBhvr>
                                        <p:cTn id="20" dur="500" fill="hold"/>
                                        <p:tgtEl>
                                          <p:spTgt spid="135"/>
                                        </p:tgtEl>
                                        <p:attrNameLst>
                                          <p:attrName>ppt_h</p:attrName>
                                        </p:attrNameLst>
                                      </p:cBhvr>
                                      <p:tavLst>
                                        <p:tav tm="0">
                                          <p:val>
                                            <p:fltVal val="0"/>
                                          </p:val>
                                        </p:tav>
                                        <p:tav tm="100000">
                                          <p:val>
                                            <p:strVal val="#ppt_h"/>
                                          </p:val>
                                        </p:tav>
                                      </p:tavLst>
                                    </p:anim>
                                    <p:animEffect transition="in" filter="fade">
                                      <p:cBhvr>
                                        <p:cTn id="21" dur="500"/>
                                        <p:tgtEl>
                                          <p:spTgt spid="135"/>
                                        </p:tgtEl>
                                      </p:cBhvr>
                                    </p:animEffect>
                                  </p:childTnLst>
                                </p:cTn>
                              </p:par>
                            </p:childTnLst>
                          </p:cTn>
                        </p:par>
                        <p:par>
                          <p:cTn id="22" fill="hold">
                            <p:stCondLst>
                              <p:cond delay="2640"/>
                            </p:stCondLst>
                            <p:childTnLst>
                              <p:par>
                                <p:cTn id="23" presetID="17" presetClass="entr" presetSubtype="10" fill="hold" nodeType="afterEffect">
                                  <p:stCondLst>
                                    <p:cond delay="0"/>
                                  </p:stCondLst>
                                  <p:childTnLst>
                                    <p:set>
                                      <p:cBhvr>
                                        <p:cTn id="24" dur="1" fill="hold">
                                          <p:stCondLst>
                                            <p:cond delay="0"/>
                                          </p:stCondLst>
                                        </p:cTn>
                                        <p:tgtEl>
                                          <p:spTgt spid="141"/>
                                        </p:tgtEl>
                                        <p:attrNameLst>
                                          <p:attrName>style.visibility</p:attrName>
                                        </p:attrNameLst>
                                      </p:cBhvr>
                                      <p:to>
                                        <p:strVal val="visible"/>
                                      </p:to>
                                    </p:set>
                                    <p:anim calcmode="lin" valueType="num">
                                      <p:cBhvr>
                                        <p:cTn id="25" dur="500" fill="hold"/>
                                        <p:tgtEl>
                                          <p:spTgt spid="141"/>
                                        </p:tgtEl>
                                        <p:attrNameLst>
                                          <p:attrName>ppt_w</p:attrName>
                                        </p:attrNameLst>
                                      </p:cBhvr>
                                      <p:tavLst>
                                        <p:tav tm="0">
                                          <p:val>
                                            <p:fltVal val="0"/>
                                          </p:val>
                                        </p:tav>
                                        <p:tav tm="100000">
                                          <p:val>
                                            <p:strVal val="#ppt_w"/>
                                          </p:val>
                                        </p:tav>
                                      </p:tavLst>
                                    </p:anim>
                                    <p:anim calcmode="lin" valueType="num">
                                      <p:cBhvr>
                                        <p:cTn id="26" dur="500" fill="hold"/>
                                        <p:tgtEl>
                                          <p:spTgt spid="141"/>
                                        </p:tgtEl>
                                        <p:attrNameLst>
                                          <p:attrName>ppt_h</p:attrName>
                                        </p:attrNameLst>
                                      </p:cBhvr>
                                      <p:tavLst>
                                        <p:tav tm="0">
                                          <p:val>
                                            <p:strVal val="#ppt_h"/>
                                          </p:val>
                                        </p:tav>
                                        <p:tav tm="100000">
                                          <p:val>
                                            <p:strVal val="#ppt_h"/>
                                          </p:val>
                                        </p:tav>
                                      </p:tavLst>
                                    </p:anim>
                                  </p:childTnLst>
                                </p:cTn>
                              </p:par>
                            </p:childTnLst>
                          </p:cTn>
                        </p:par>
                        <p:par>
                          <p:cTn id="27" fill="hold">
                            <p:stCondLst>
                              <p:cond delay="3140"/>
                            </p:stCondLst>
                            <p:childTnLst>
                              <p:par>
                                <p:cTn id="28" presetID="53" presetClass="entr" presetSubtype="16" fill="hold" nodeType="afterEffect">
                                  <p:stCondLst>
                                    <p:cond delay="0"/>
                                  </p:stCondLst>
                                  <p:childTnLst>
                                    <p:set>
                                      <p:cBhvr>
                                        <p:cTn id="29" dur="1" fill="hold">
                                          <p:stCondLst>
                                            <p:cond delay="0"/>
                                          </p:stCondLst>
                                        </p:cTn>
                                        <p:tgtEl>
                                          <p:spTgt spid="152"/>
                                        </p:tgtEl>
                                        <p:attrNameLst>
                                          <p:attrName>style.visibility</p:attrName>
                                        </p:attrNameLst>
                                      </p:cBhvr>
                                      <p:to>
                                        <p:strVal val="visible"/>
                                      </p:to>
                                    </p:set>
                                    <p:anim calcmode="lin" valueType="num">
                                      <p:cBhvr>
                                        <p:cTn id="30" dur="500" fill="hold"/>
                                        <p:tgtEl>
                                          <p:spTgt spid="152"/>
                                        </p:tgtEl>
                                        <p:attrNameLst>
                                          <p:attrName>ppt_w</p:attrName>
                                        </p:attrNameLst>
                                      </p:cBhvr>
                                      <p:tavLst>
                                        <p:tav tm="0">
                                          <p:val>
                                            <p:fltVal val="0"/>
                                          </p:val>
                                        </p:tav>
                                        <p:tav tm="100000">
                                          <p:val>
                                            <p:strVal val="#ppt_w"/>
                                          </p:val>
                                        </p:tav>
                                      </p:tavLst>
                                    </p:anim>
                                    <p:anim calcmode="lin" valueType="num">
                                      <p:cBhvr>
                                        <p:cTn id="31" dur="500" fill="hold"/>
                                        <p:tgtEl>
                                          <p:spTgt spid="152"/>
                                        </p:tgtEl>
                                        <p:attrNameLst>
                                          <p:attrName>ppt_h</p:attrName>
                                        </p:attrNameLst>
                                      </p:cBhvr>
                                      <p:tavLst>
                                        <p:tav tm="0">
                                          <p:val>
                                            <p:fltVal val="0"/>
                                          </p:val>
                                        </p:tav>
                                        <p:tav tm="100000">
                                          <p:val>
                                            <p:strVal val="#ppt_h"/>
                                          </p:val>
                                        </p:tav>
                                      </p:tavLst>
                                    </p:anim>
                                    <p:animEffect transition="in" filter="fade">
                                      <p:cBhvr>
                                        <p:cTn id="32" dur="500"/>
                                        <p:tgtEl>
                                          <p:spTgt spid="152"/>
                                        </p:tgtEl>
                                      </p:cBhvr>
                                    </p:animEffect>
                                  </p:childTnLst>
                                </p:cTn>
                              </p:par>
                            </p:childTnLst>
                          </p:cTn>
                        </p:par>
                        <p:par>
                          <p:cTn id="33" fill="hold">
                            <p:stCondLst>
                              <p:cond delay="3640"/>
                            </p:stCondLst>
                            <p:childTnLst>
                              <p:par>
                                <p:cTn id="34" presetID="17" presetClass="entr" presetSubtype="10" fill="hold" nodeType="afterEffect">
                                  <p:stCondLst>
                                    <p:cond delay="0"/>
                                  </p:stCondLst>
                                  <p:childTnLst>
                                    <p:set>
                                      <p:cBhvr>
                                        <p:cTn id="35" dur="1" fill="hold">
                                          <p:stCondLst>
                                            <p:cond delay="0"/>
                                          </p:stCondLst>
                                        </p:cTn>
                                        <p:tgtEl>
                                          <p:spTgt spid="157"/>
                                        </p:tgtEl>
                                        <p:attrNameLst>
                                          <p:attrName>style.visibility</p:attrName>
                                        </p:attrNameLst>
                                      </p:cBhvr>
                                      <p:to>
                                        <p:strVal val="visible"/>
                                      </p:to>
                                    </p:set>
                                    <p:anim calcmode="lin" valueType="num">
                                      <p:cBhvr>
                                        <p:cTn id="36" dur="500" fill="hold"/>
                                        <p:tgtEl>
                                          <p:spTgt spid="157"/>
                                        </p:tgtEl>
                                        <p:attrNameLst>
                                          <p:attrName>ppt_w</p:attrName>
                                        </p:attrNameLst>
                                      </p:cBhvr>
                                      <p:tavLst>
                                        <p:tav tm="0">
                                          <p:val>
                                            <p:fltVal val="0"/>
                                          </p:val>
                                        </p:tav>
                                        <p:tav tm="100000">
                                          <p:val>
                                            <p:strVal val="#ppt_w"/>
                                          </p:val>
                                        </p:tav>
                                      </p:tavLst>
                                    </p:anim>
                                    <p:anim calcmode="lin" valueType="num">
                                      <p:cBhvr>
                                        <p:cTn id="37" dur="500" fill="hold"/>
                                        <p:tgtEl>
                                          <p:spTgt spid="157"/>
                                        </p:tgtEl>
                                        <p:attrNameLst>
                                          <p:attrName>ppt_h</p:attrName>
                                        </p:attrNameLst>
                                      </p:cBhvr>
                                      <p:tavLst>
                                        <p:tav tm="0">
                                          <p:val>
                                            <p:strVal val="#ppt_h"/>
                                          </p:val>
                                        </p:tav>
                                        <p:tav tm="100000">
                                          <p:val>
                                            <p:strVal val="#ppt_h"/>
                                          </p:val>
                                        </p:tav>
                                      </p:tavLst>
                                    </p:anim>
                                  </p:childTnLst>
                                </p:cTn>
                              </p:par>
                            </p:childTnLst>
                          </p:cTn>
                        </p:par>
                        <p:par>
                          <p:cTn id="38" fill="hold">
                            <p:stCondLst>
                              <p:cond delay="4140"/>
                            </p:stCondLst>
                            <p:childTnLst>
                              <p:par>
                                <p:cTn id="39" presetID="53" presetClass="entr" presetSubtype="16" fill="hold" nodeType="afterEffect">
                                  <p:stCondLst>
                                    <p:cond delay="0"/>
                                  </p:stCondLst>
                                  <p:childTnLst>
                                    <p:set>
                                      <p:cBhvr>
                                        <p:cTn id="40" dur="1" fill="hold">
                                          <p:stCondLst>
                                            <p:cond delay="0"/>
                                          </p:stCondLst>
                                        </p:cTn>
                                        <p:tgtEl>
                                          <p:spTgt spid="160"/>
                                        </p:tgtEl>
                                        <p:attrNameLst>
                                          <p:attrName>style.visibility</p:attrName>
                                        </p:attrNameLst>
                                      </p:cBhvr>
                                      <p:to>
                                        <p:strVal val="visible"/>
                                      </p:to>
                                    </p:set>
                                    <p:anim calcmode="lin" valueType="num">
                                      <p:cBhvr>
                                        <p:cTn id="41" dur="500" fill="hold"/>
                                        <p:tgtEl>
                                          <p:spTgt spid="160"/>
                                        </p:tgtEl>
                                        <p:attrNameLst>
                                          <p:attrName>ppt_w</p:attrName>
                                        </p:attrNameLst>
                                      </p:cBhvr>
                                      <p:tavLst>
                                        <p:tav tm="0">
                                          <p:val>
                                            <p:fltVal val="0"/>
                                          </p:val>
                                        </p:tav>
                                        <p:tav tm="100000">
                                          <p:val>
                                            <p:strVal val="#ppt_w"/>
                                          </p:val>
                                        </p:tav>
                                      </p:tavLst>
                                    </p:anim>
                                    <p:anim calcmode="lin" valueType="num">
                                      <p:cBhvr>
                                        <p:cTn id="42" dur="500" fill="hold"/>
                                        <p:tgtEl>
                                          <p:spTgt spid="160"/>
                                        </p:tgtEl>
                                        <p:attrNameLst>
                                          <p:attrName>ppt_h</p:attrName>
                                        </p:attrNameLst>
                                      </p:cBhvr>
                                      <p:tavLst>
                                        <p:tav tm="0">
                                          <p:val>
                                            <p:fltVal val="0"/>
                                          </p:val>
                                        </p:tav>
                                        <p:tav tm="100000">
                                          <p:val>
                                            <p:strVal val="#ppt_h"/>
                                          </p:val>
                                        </p:tav>
                                      </p:tavLst>
                                    </p:anim>
                                    <p:animEffect transition="in" filter="fade">
                                      <p:cBhvr>
                                        <p:cTn id="43" dur="500"/>
                                        <p:tgtEl>
                                          <p:spTgt spid="160"/>
                                        </p:tgtEl>
                                      </p:cBhvr>
                                    </p:animEffect>
                                  </p:childTnLst>
                                </p:cTn>
                              </p:par>
                            </p:childTnLst>
                          </p:cTn>
                        </p:par>
                        <p:par>
                          <p:cTn id="44" fill="hold">
                            <p:stCondLst>
                              <p:cond delay="4640"/>
                            </p:stCondLst>
                            <p:childTnLst>
                              <p:par>
                                <p:cTn id="45" presetID="17" presetClass="entr" presetSubtype="10" fill="hold" nodeType="afterEffect">
                                  <p:stCondLst>
                                    <p:cond delay="0"/>
                                  </p:stCondLst>
                                  <p:childTnLst>
                                    <p:set>
                                      <p:cBhvr>
                                        <p:cTn id="46" dur="1" fill="hold">
                                          <p:stCondLst>
                                            <p:cond delay="0"/>
                                          </p:stCondLst>
                                        </p:cTn>
                                        <p:tgtEl>
                                          <p:spTgt spid="191"/>
                                        </p:tgtEl>
                                        <p:attrNameLst>
                                          <p:attrName>style.visibility</p:attrName>
                                        </p:attrNameLst>
                                      </p:cBhvr>
                                      <p:to>
                                        <p:strVal val="visible"/>
                                      </p:to>
                                    </p:set>
                                    <p:anim calcmode="lin" valueType="num">
                                      <p:cBhvr>
                                        <p:cTn id="47" dur="500" fill="hold"/>
                                        <p:tgtEl>
                                          <p:spTgt spid="191"/>
                                        </p:tgtEl>
                                        <p:attrNameLst>
                                          <p:attrName>ppt_w</p:attrName>
                                        </p:attrNameLst>
                                      </p:cBhvr>
                                      <p:tavLst>
                                        <p:tav tm="0">
                                          <p:val>
                                            <p:fltVal val="0"/>
                                          </p:val>
                                        </p:tav>
                                        <p:tav tm="100000">
                                          <p:val>
                                            <p:strVal val="#ppt_w"/>
                                          </p:val>
                                        </p:tav>
                                      </p:tavLst>
                                    </p:anim>
                                    <p:anim calcmode="lin" valueType="num">
                                      <p:cBhvr>
                                        <p:cTn id="48" dur="500" fill="hold"/>
                                        <p:tgtEl>
                                          <p:spTgt spid="1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8A77F"/>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DBD18720-F510-40BD-AD10-E2313999528B}"/>
              </a:ext>
            </a:extLst>
          </p:cNvPr>
          <p:cNvGrpSpPr/>
          <p:nvPr/>
        </p:nvGrpSpPr>
        <p:grpSpPr>
          <a:xfrm>
            <a:off x="0" y="0"/>
            <a:ext cx="12192000" cy="1611086"/>
            <a:chOff x="0" y="0"/>
            <a:chExt cx="12192000" cy="1611086"/>
          </a:xfrm>
        </p:grpSpPr>
        <p:pic>
          <p:nvPicPr>
            <p:cNvPr id="31" name="Picture 30">
              <a:extLst>
                <a:ext uri="{FF2B5EF4-FFF2-40B4-BE49-F238E27FC236}">
                  <a16:creationId xmlns:a16="http://schemas.microsoft.com/office/drawing/2014/main" xmlns="" id="{D46F5A21-7910-4EAB-8E38-930FC35329F0}"/>
                </a:ext>
              </a:extLst>
            </p:cNvPr>
            <p:cNvPicPr>
              <a:picLocks noChangeAspect="1"/>
            </p:cNvPicPr>
            <p:nvPr/>
          </p:nvPicPr>
          <p:blipFill rotWithShape="1">
            <a:blip r:embed="rId2" cstate="email">
              <a:extLst>
                <a:ext uri="{28A0092B-C50C-407E-A947-70E740481C1C}">
                  <a14:useLocalDpi xmlns="" xmlns:a14="http://schemas.microsoft.com/office/drawing/2010/main"/>
                </a:ext>
              </a:extLst>
            </a:blip>
            <a:srcRect/>
            <a:stretch/>
          </p:blipFill>
          <p:spPr>
            <a:xfrm>
              <a:off x="0" y="0"/>
              <a:ext cx="7149206" cy="1611086"/>
            </a:xfrm>
            <a:prstGeom prst="rect">
              <a:avLst/>
            </a:prstGeom>
          </p:spPr>
        </p:pic>
        <p:pic>
          <p:nvPicPr>
            <p:cNvPr id="33" name="Picture 32">
              <a:extLst>
                <a:ext uri="{FF2B5EF4-FFF2-40B4-BE49-F238E27FC236}">
                  <a16:creationId xmlns:a16="http://schemas.microsoft.com/office/drawing/2014/main" xmlns="" id="{2D30E683-F9E1-40FD-8F8B-7EDD0AE7F5FC}"/>
                </a:ext>
              </a:extLst>
            </p:cNvPr>
            <p:cNvPicPr>
              <a:picLocks noChangeAspect="1"/>
            </p:cNvPicPr>
            <p:nvPr/>
          </p:nvPicPr>
          <p:blipFill rotWithShape="1">
            <a:blip r:embed="rId2" cstate="email">
              <a:extLst>
                <a:ext uri="{28A0092B-C50C-407E-A947-70E740481C1C}">
                  <a14:useLocalDpi xmlns="" xmlns:a14="http://schemas.microsoft.com/office/drawing/2010/main"/>
                </a:ext>
              </a:extLst>
            </a:blip>
            <a:srcRect/>
            <a:stretch/>
          </p:blipFill>
          <p:spPr>
            <a:xfrm flipH="1">
              <a:off x="7149206" y="0"/>
              <a:ext cx="5042794" cy="1611086"/>
            </a:xfrm>
            <a:prstGeom prst="rect">
              <a:avLst/>
            </a:prstGeom>
          </p:spPr>
        </p:pic>
      </p:grpSp>
      <p:sp>
        <p:nvSpPr>
          <p:cNvPr id="35" name="TextBox 34">
            <a:extLst>
              <a:ext uri="{FF2B5EF4-FFF2-40B4-BE49-F238E27FC236}">
                <a16:creationId xmlns:a16="http://schemas.microsoft.com/office/drawing/2014/main" xmlns="" id="{7588C269-BC0C-4F67-A955-F4CD5C3C2831}"/>
              </a:ext>
            </a:extLst>
          </p:cNvPr>
          <p:cNvSpPr txBox="1"/>
          <p:nvPr/>
        </p:nvSpPr>
        <p:spPr>
          <a:xfrm>
            <a:off x="1859147" y="665252"/>
            <a:ext cx="8473706" cy="1323439"/>
          </a:xfrm>
          <a:prstGeom prst="rect">
            <a:avLst/>
          </a:prstGeom>
          <a:noFill/>
        </p:spPr>
        <p:txBody>
          <a:bodyPr wrap="square" rtlCol="0">
            <a:spAutoFit/>
          </a:bodyPr>
          <a:lstStyle/>
          <a:p>
            <a:pPr algn="ctr"/>
            <a:r>
              <a:rPr lang="en-US" sz="8000" dirty="0" smtClean="0">
                <a:ln w="19050">
                  <a:solidFill>
                    <a:schemeClr val="accent4"/>
                  </a:solidFill>
                </a:ln>
                <a:solidFill>
                  <a:schemeClr val="accent6">
                    <a:lumMod val="75000"/>
                  </a:schemeClr>
                </a:solidFill>
                <a:effectLst>
                  <a:outerShdw blurRad="50800" dist="76200" dir="2700000" algn="tl" rotWithShape="0">
                    <a:prstClr val="black">
                      <a:alpha val="40000"/>
                    </a:prstClr>
                  </a:outerShdw>
                </a:effectLst>
                <a:latin typeface="Muthiara -Demo Version-" panose="02000500000000000000" pitchFamily="2" charset="0"/>
              </a:rPr>
              <a:t>KESIMPULAN</a:t>
            </a:r>
            <a:endParaRPr lang="en-US" sz="8000" dirty="0">
              <a:ln w="19050">
                <a:solidFill>
                  <a:schemeClr val="accent4"/>
                </a:solidFill>
              </a:ln>
              <a:solidFill>
                <a:schemeClr val="accent6">
                  <a:lumMod val="75000"/>
                </a:schemeClr>
              </a:solidFill>
              <a:effectLst>
                <a:outerShdw blurRad="50800" dist="76200" dir="2700000" algn="tl" rotWithShape="0">
                  <a:prstClr val="black">
                    <a:alpha val="40000"/>
                  </a:prstClr>
                </a:outerShdw>
              </a:effectLst>
              <a:latin typeface="Muthiara -Demo Version-" panose="02000500000000000000" pitchFamily="2" charset="0"/>
            </a:endParaRPr>
          </a:p>
        </p:txBody>
      </p:sp>
      <p:grpSp>
        <p:nvGrpSpPr>
          <p:cNvPr id="60" name="Group 59">
            <a:extLst>
              <a:ext uri="{FF2B5EF4-FFF2-40B4-BE49-F238E27FC236}">
                <a16:creationId xmlns:a16="http://schemas.microsoft.com/office/drawing/2014/main" xmlns="" id="{BD110ADB-D744-4880-B856-B444387BBC9A}"/>
              </a:ext>
            </a:extLst>
          </p:cNvPr>
          <p:cNvGrpSpPr/>
          <p:nvPr/>
        </p:nvGrpSpPr>
        <p:grpSpPr>
          <a:xfrm flipV="1">
            <a:off x="0" y="5810598"/>
            <a:ext cx="12192000" cy="1047402"/>
            <a:chOff x="0" y="0"/>
            <a:chExt cx="12192000" cy="1611086"/>
          </a:xfrm>
        </p:grpSpPr>
        <p:pic>
          <p:nvPicPr>
            <p:cNvPr id="61" name="Picture 60">
              <a:extLst>
                <a:ext uri="{FF2B5EF4-FFF2-40B4-BE49-F238E27FC236}">
                  <a16:creationId xmlns:a16="http://schemas.microsoft.com/office/drawing/2014/main" xmlns="" id="{1A5D528D-DB18-4F1C-A90C-BBDD01EE4687}"/>
                </a:ext>
              </a:extLst>
            </p:cNvPr>
            <p:cNvPicPr>
              <a:picLocks noChangeAspect="1"/>
            </p:cNvPicPr>
            <p:nvPr/>
          </p:nvPicPr>
          <p:blipFill rotWithShape="1">
            <a:blip r:embed="rId2" cstate="email">
              <a:extLst>
                <a:ext uri="{28A0092B-C50C-407E-A947-70E740481C1C}">
                  <a14:useLocalDpi xmlns="" xmlns:a14="http://schemas.microsoft.com/office/drawing/2010/main"/>
                </a:ext>
              </a:extLst>
            </a:blip>
            <a:srcRect/>
            <a:stretch/>
          </p:blipFill>
          <p:spPr>
            <a:xfrm>
              <a:off x="0" y="0"/>
              <a:ext cx="7149206" cy="1611086"/>
            </a:xfrm>
            <a:prstGeom prst="rect">
              <a:avLst/>
            </a:prstGeom>
          </p:spPr>
        </p:pic>
        <p:pic>
          <p:nvPicPr>
            <p:cNvPr id="62" name="Picture 61">
              <a:extLst>
                <a:ext uri="{FF2B5EF4-FFF2-40B4-BE49-F238E27FC236}">
                  <a16:creationId xmlns:a16="http://schemas.microsoft.com/office/drawing/2014/main" xmlns="" id="{60D44038-A63A-4EA4-898D-45A50D19F1A4}"/>
                </a:ext>
              </a:extLst>
            </p:cNvPr>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flipH="1">
              <a:off x="7149206" y="0"/>
              <a:ext cx="5042794" cy="1611086"/>
            </a:xfrm>
            <a:prstGeom prst="rect">
              <a:avLst/>
            </a:prstGeom>
          </p:spPr>
        </p:pic>
      </p:grpSp>
      <p:sp>
        <p:nvSpPr>
          <p:cNvPr id="63" name="TextBox 62">
            <a:extLst>
              <a:ext uri="{FF2B5EF4-FFF2-40B4-BE49-F238E27FC236}">
                <a16:creationId xmlns:a16="http://schemas.microsoft.com/office/drawing/2014/main" xmlns="" id="{AF7E12F9-CD6F-4DB6-87D2-241E2C8EA6DF}"/>
              </a:ext>
            </a:extLst>
          </p:cNvPr>
          <p:cNvSpPr txBox="1"/>
          <p:nvPr/>
        </p:nvSpPr>
        <p:spPr>
          <a:xfrm>
            <a:off x="1030959" y="2276338"/>
            <a:ext cx="10533832" cy="3785652"/>
          </a:xfrm>
          <a:prstGeom prst="rect">
            <a:avLst/>
          </a:prstGeom>
          <a:noFill/>
        </p:spPr>
        <p:txBody>
          <a:bodyPr wrap="square" rtlCol="0">
            <a:spAutoFit/>
          </a:bodyPr>
          <a:lstStyle/>
          <a:p>
            <a:pPr algn="ctr"/>
            <a:r>
              <a:rPr lang="en-US" sz="2400" dirty="0" err="1" smtClean="0">
                <a:latin typeface="Dashing Unicorn" panose="02000500000000000000" pitchFamily="2" charset="0"/>
              </a:rPr>
              <a:t>Potensial</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a:t>
            </a:r>
            <a:r>
              <a:rPr lang="en-US" sz="2400" dirty="0" smtClean="0">
                <a:latin typeface="Dashing Unicorn" panose="02000500000000000000" pitchFamily="2" charset="0"/>
              </a:rPr>
              <a:t> </a:t>
            </a:r>
            <a:r>
              <a:rPr lang="en-US" sz="2400" dirty="0" err="1" smtClean="0">
                <a:latin typeface="Dashing Unicorn" panose="02000500000000000000" pitchFamily="2" charset="0"/>
              </a:rPr>
              <a:t>merupakan</a:t>
            </a:r>
            <a:r>
              <a:rPr lang="en-US" sz="2400" dirty="0" smtClean="0">
                <a:latin typeface="Dashing Unicorn" panose="02000500000000000000" pitchFamily="2" charset="0"/>
              </a:rPr>
              <a:t> </a:t>
            </a:r>
            <a:r>
              <a:rPr lang="en-US" sz="2400" dirty="0" err="1" smtClean="0">
                <a:latin typeface="Dashing Unicorn" panose="02000500000000000000" pitchFamily="2" charset="0"/>
              </a:rPr>
              <a:t>jumlah</a:t>
            </a:r>
            <a:r>
              <a:rPr lang="en-US" sz="2400" dirty="0" smtClean="0">
                <a:latin typeface="Dashing Unicorn" panose="02000500000000000000" pitchFamily="2" charset="0"/>
              </a:rPr>
              <a:t> </a:t>
            </a:r>
            <a:r>
              <a:rPr lang="en-US" sz="2400" dirty="0" err="1" smtClean="0">
                <a:latin typeface="Dashing Unicorn" panose="02000500000000000000" pitchFamily="2" charset="0"/>
              </a:rPr>
              <a:t>usaha</a:t>
            </a:r>
            <a:r>
              <a:rPr lang="en-US" sz="2400" dirty="0" smtClean="0">
                <a:latin typeface="Dashing Unicorn" panose="02000500000000000000" pitchFamily="2" charset="0"/>
              </a:rPr>
              <a:t> yang </a:t>
            </a:r>
            <a:r>
              <a:rPr lang="en-US" sz="2400" dirty="0" err="1" smtClean="0">
                <a:latin typeface="Dashing Unicorn" panose="02000500000000000000" pitchFamily="2" charset="0"/>
              </a:rPr>
              <a:t>akan</a:t>
            </a:r>
            <a:r>
              <a:rPr lang="en-US" sz="2400" dirty="0" smtClean="0">
                <a:latin typeface="Dashing Unicorn" panose="02000500000000000000" pitchFamily="2" charset="0"/>
              </a:rPr>
              <a:t> </a:t>
            </a:r>
            <a:r>
              <a:rPr lang="en-US" sz="2400" dirty="0" err="1" smtClean="0">
                <a:latin typeface="Dashing Unicorn" panose="02000500000000000000" pitchFamily="2" charset="0"/>
              </a:rPr>
              <a:t>diperlukan</a:t>
            </a:r>
            <a:r>
              <a:rPr lang="en-US" sz="2400" dirty="0" smtClean="0">
                <a:latin typeface="Dashing Unicorn" panose="02000500000000000000" pitchFamily="2" charset="0"/>
              </a:rPr>
              <a:t> agar </a:t>
            </a:r>
            <a:r>
              <a:rPr lang="en-US" sz="2400" dirty="0" err="1" smtClean="0">
                <a:latin typeface="Dashing Unicorn" panose="02000500000000000000" pitchFamily="2" charset="0"/>
              </a:rPr>
              <a:t>bisa</a:t>
            </a:r>
            <a:r>
              <a:rPr lang="en-US" sz="2400" dirty="0" smtClean="0">
                <a:latin typeface="Dashing Unicorn" panose="02000500000000000000" pitchFamily="2" charset="0"/>
              </a:rPr>
              <a:t> </a:t>
            </a:r>
            <a:r>
              <a:rPr lang="en-US" sz="2400" dirty="0" err="1" smtClean="0">
                <a:latin typeface="Dashing Unicorn" panose="02000500000000000000" pitchFamily="2" charset="0"/>
              </a:rPr>
              <a:t>memindahkan</a:t>
            </a:r>
            <a:r>
              <a:rPr lang="en-US" sz="2400" dirty="0" smtClean="0">
                <a:latin typeface="Dashing Unicorn" panose="02000500000000000000" pitchFamily="2" charset="0"/>
              </a:rPr>
              <a:t> unit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dari</a:t>
            </a:r>
            <a:r>
              <a:rPr lang="en-US" sz="2400" dirty="0" smtClean="0">
                <a:latin typeface="Dashing Unicorn" panose="02000500000000000000" pitchFamily="2" charset="0"/>
              </a:rPr>
              <a:t> </a:t>
            </a:r>
            <a:r>
              <a:rPr lang="en-US" sz="2400" dirty="0" err="1" smtClean="0">
                <a:latin typeface="Dashing Unicorn" panose="02000500000000000000" pitchFamily="2" charset="0"/>
              </a:rPr>
              <a:t>titik</a:t>
            </a:r>
            <a:r>
              <a:rPr lang="en-US" sz="2400" dirty="0" smtClean="0">
                <a:latin typeface="Dashing Unicorn" panose="02000500000000000000" pitchFamily="2" charset="0"/>
              </a:rPr>
              <a:t> </a:t>
            </a:r>
            <a:r>
              <a:rPr lang="en-US" sz="2400" dirty="0" err="1" smtClean="0">
                <a:latin typeface="Dashing Unicorn" panose="02000500000000000000" pitchFamily="2" charset="0"/>
              </a:rPr>
              <a:t>referensi</a:t>
            </a:r>
            <a:r>
              <a:rPr lang="en-US" sz="2400" dirty="0" smtClean="0">
                <a:latin typeface="Dashing Unicorn" panose="02000500000000000000" pitchFamily="2" charset="0"/>
              </a:rPr>
              <a:t> </a:t>
            </a:r>
            <a:r>
              <a:rPr lang="en-US" sz="2400" dirty="0" err="1" smtClean="0">
                <a:latin typeface="Dashing Unicorn" panose="02000500000000000000" pitchFamily="2" charset="0"/>
              </a:rPr>
              <a:t>ke</a:t>
            </a:r>
            <a:r>
              <a:rPr lang="en-US" sz="2400" dirty="0" smtClean="0">
                <a:latin typeface="Dashing Unicorn" panose="02000500000000000000" pitchFamily="2" charset="0"/>
              </a:rPr>
              <a:t> </a:t>
            </a:r>
            <a:r>
              <a:rPr lang="en-US" sz="2400" dirty="0" err="1" smtClean="0">
                <a:latin typeface="Dashing Unicorn" panose="02000500000000000000" pitchFamily="2" charset="0"/>
              </a:rPr>
              <a:t>titik</a:t>
            </a:r>
            <a:r>
              <a:rPr lang="en-US" sz="2400" dirty="0" smtClean="0">
                <a:latin typeface="Dashing Unicorn" panose="02000500000000000000" pitchFamily="2" charset="0"/>
              </a:rPr>
              <a:t> </a:t>
            </a:r>
            <a:r>
              <a:rPr lang="en-US" sz="2400" dirty="0" err="1" smtClean="0">
                <a:latin typeface="Dashing Unicorn" panose="02000500000000000000" pitchFamily="2" charset="0"/>
              </a:rPr>
              <a:t>tertentu</a:t>
            </a:r>
            <a:r>
              <a:rPr lang="en-US" sz="2400" dirty="0" smtClean="0">
                <a:latin typeface="Dashing Unicorn" panose="02000500000000000000" pitchFamily="2" charset="0"/>
              </a:rPr>
              <a:t> </a:t>
            </a:r>
            <a:r>
              <a:rPr lang="en-US" sz="2400" dirty="0" err="1" smtClean="0">
                <a:latin typeface="Dashing Unicorn" panose="02000500000000000000" pitchFamily="2" charset="0"/>
              </a:rPr>
              <a:t>di</a:t>
            </a:r>
            <a:r>
              <a:rPr lang="en-US" sz="2400" dirty="0" smtClean="0">
                <a:latin typeface="Dashing Unicorn" panose="02000500000000000000" pitchFamily="2" charset="0"/>
              </a:rPr>
              <a:t> </a:t>
            </a:r>
            <a:r>
              <a:rPr lang="en-US" sz="2400" dirty="0" err="1" smtClean="0">
                <a:latin typeface="Dashing Unicorn" panose="02000500000000000000" pitchFamily="2" charset="0"/>
              </a:rPr>
              <a:t>dalam</a:t>
            </a:r>
            <a:r>
              <a:rPr lang="en-US" sz="2400" dirty="0" smtClean="0">
                <a:latin typeface="Dashing Unicorn" panose="02000500000000000000" pitchFamily="2" charset="0"/>
              </a:rPr>
              <a:t> </a:t>
            </a:r>
            <a:r>
              <a:rPr lang="en-US" sz="2400" dirty="0" err="1" smtClean="0">
                <a:latin typeface="Dashing Unicorn" panose="02000500000000000000" pitchFamily="2" charset="0"/>
              </a:rPr>
              <a:t>lapangan</a:t>
            </a:r>
            <a:r>
              <a:rPr lang="en-US" sz="2400" dirty="0" smtClean="0">
                <a:latin typeface="Dashing Unicorn" panose="02000500000000000000" pitchFamily="2" charset="0"/>
              </a:rPr>
              <a:t> </a:t>
            </a:r>
            <a:r>
              <a:rPr lang="en-US" sz="2400" dirty="0" err="1" smtClean="0">
                <a:latin typeface="Dashing Unicorn" panose="02000500000000000000" pitchFamily="2" charset="0"/>
              </a:rPr>
              <a:t>tanpa</a:t>
            </a:r>
            <a:r>
              <a:rPr lang="en-US" sz="2400" dirty="0" smtClean="0">
                <a:latin typeface="Dashing Unicorn" panose="02000500000000000000" pitchFamily="2" charset="0"/>
              </a:rPr>
              <a:t> </a:t>
            </a:r>
            <a:r>
              <a:rPr lang="en-US" sz="2400" dirty="0" err="1" smtClean="0">
                <a:latin typeface="Dashing Unicorn" panose="02000500000000000000" pitchFamily="2" charset="0"/>
              </a:rPr>
              <a:t>menghasilkan</a:t>
            </a:r>
            <a:r>
              <a:rPr lang="en-US" sz="2400" dirty="0" smtClean="0">
                <a:latin typeface="Dashing Unicorn" panose="02000500000000000000" pitchFamily="2" charset="0"/>
              </a:rPr>
              <a:t> </a:t>
            </a:r>
            <a:r>
              <a:rPr lang="en-US" sz="2400" dirty="0" err="1" smtClean="0">
                <a:latin typeface="Dashing Unicorn" panose="02000500000000000000" pitchFamily="2" charset="0"/>
              </a:rPr>
              <a:t>akselerasi</a:t>
            </a:r>
            <a:r>
              <a:rPr lang="en-US" sz="2400" dirty="0" smtClean="0">
                <a:latin typeface="Dashing Unicorn" panose="02000500000000000000" pitchFamily="2" charset="0"/>
              </a:rPr>
              <a:t>. </a:t>
            </a:r>
            <a:r>
              <a:rPr lang="en-US" sz="2400" dirty="0" err="1" smtClean="0">
                <a:latin typeface="Dashing Unicorn" panose="02000500000000000000" pitchFamily="2" charset="0"/>
              </a:rPr>
              <a:t>Titik</a:t>
            </a:r>
            <a:r>
              <a:rPr lang="en-US" sz="2400" dirty="0" smtClean="0">
                <a:latin typeface="Dashing Unicorn" panose="02000500000000000000" pitchFamily="2" charset="0"/>
              </a:rPr>
              <a:t> </a:t>
            </a:r>
            <a:r>
              <a:rPr lang="en-US" sz="2400" dirty="0" err="1" smtClean="0">
                <a:latin typeface="Dashing Unicorn" panose="02000500000000000000" pitchFamily="2" charset="0"/>
              </a:rPr>
              <a:t>referensi</a:t>
            </a:r>
            <a:r>
              <a:rPr lang="en-US" sz="2400" dirty="0" smtClean="0">
                <a:latin typeface="Dashing Unicorn" panose="02000500000000000000" pitchFamily="2" charset="0"/>
              </a:rPr>
              <a:t> yang </a:t>
            </a:r>
            <a:r>
              <a:rPr lang="en-US" sz="2400" dirty="0" err="1" smtClean="0">
                <a:latin typeface="Dashing Unicorn" panose="02000500000000000000" pitchFamily="2" charset="0"/>
              </a:rPr>
              <a:t>biasa</a:t>
            </a:r>
            <a:r>
              <a:rPr lang="en-US" sz="2400" dirty="0" smtClean="0">
                <a:latin typeface="Dashing Unicorn" panose="02000500000000000000" pitchFamily="2" charset="0"/>
              </a:rPr>
              <a:t> </a:t>
            </a:r>
            <a:r>
              <a:rPr lang="en-US" sz="2400" dirty="0" err="1" smtClean="0">
                <a:latin typeface="Dashing Unicorn" panose="02000500000000000000" pitchFamily="2" charset="0"/>
              </a:rPr>
              <a:t>digunakan</a:t>
            </a:r>
            <a:r>
              <a:rPr lang="en-US" sz="2400" dirty="0" smtClean="0">
                <a:latin typeface="Dashing Unicorn" panose="02000500000000000000" pitchFamily="2" charset="0"/>
              </a:rPr>
              <a:t> </a:t>
            </a:r>
            <a:r>
              <a:rPr lang="en-US" sz="2400" dirty="0" err="1" smtClean="0">
                <a:latin typeface="Dashing Unicorn" panose="02000500000000000000" pitchFamily="2" charset="0"/>
              </a:rPr>
              <a:t>adalah</a:t>
            </a:r>
            <a:r>
              <a:rPr lang="en-US" sz="2400" dirty="0" smtClean="0">
                <a:latin typeface="Dashing Unicorn" panose="02000500000000000000" pitchFamily="2" charset="0"/>
              </a:rPr>
              <a:t> </a:t>
            </a:r>
            <a:r>
              <a:rPr lang="en-US" sz="2400" dirty="0" err="1" smtClean="0">
                <a:latin typeface="Dashing Unicorn" panose="02000500000000000000" pitchFamily="2" charset="0"/>
              </a:rPr>
              <a:t>Bumi</a:t>
            </a:r>
            <a:r>
              <a:rPr lang="en-US" sz="2400" dirty="0" smtClean="0">
                <a:latin typeface="Dashing Unicorn" panose="02000500000000000000" pitchFamily="2" charset="0"/>
              </a:rPr>
              <a:t> </a:t>
            </a:r>
            <a:r>
              <a:rPr lang="en-US" sz="2400" dirty="0" err="1" smtClean="0">
                <a:latin typeface="Dashing Unicorn" panose="02000500000000000000" pitchFamily="2" charset="0"/>
              </a:rPr>
              <a:t>atau</a:t>
            </a:r>
            <a:r>
              <a:rPr lang="en-US" sz="2400" dirty="0" smtClean="0">
                <a:latin typeface="Dashing Unicorn" panose="02000500000000000000" pitchFamily="2" charset="0"/>
              </a:rPr>
              <a:t> </a:t>
            </a:r>
            <a:r>
              <a:rPr lang="en-US" sz="2400" dirty="0" err="1" smtClean="0">
                <a:latin typeface="Dashing Unicorn" panose="02000500000000000000" pitchFamily="2" charset="0"/>
              </a:rPr>
              <a:t>titik</a:t>
            </a:r>
            <a:r>
              <a:rPr lang="en-US" sz="2400" dirty="0" smtClean="0">
                <a:latin typeface="Dashing Unicorn" panose="02000500000000000000" pitchFamily="2" charset="0"/>
              </a:rPr>
              <a:t> </a:t>
            </a:r>
            <a:r>
              <a:rPr lang="en-US" sz="2400" dirty="0" err="1" smtClean="0">
                <a:latin typeface="Dashing Unicorn" panose="02000500000000000000" pitchFamily="2" charset="0"/>
              </a:rPr>
              <a:t>tanpa</a:t>
            </a:r>
            <a:r>
              <a:rPr lang="en-US" sz="2400" dirty="0" smtClean="0">
                <a:latin typeface="Dashing Unicorn" panose="02000500000000000000" pitchFamily="2" charset="0"/>
              </a:rPr>
              <a:t> </a:t>
            </a:r>
            <a:r>
              <a:rPr lang="en-US" sz="2400" dirty="0" err="1" smtClean="0">
                <a:latin typeface="Dashing Unicorn" panose="02000500000000000000" pitchFamily="2" charset="0"/>
              </a:rPr>
              <a:t>batas</a:t>
            </a:r>
            <a:r>
              <a:rPr lang="en-US" sz="2400" dirty="0" smtClean="0">
                <a:latin typeface="Dashing Unicorn" panose="02000500000000000000" pitchFamily="2" charset="0"/>
              </a:rPr>
              <a:t>, </a:t>
            </a:r>
            <a:r>
              <a:rPr lang="en-US" sz="2400" dirty="0" err="1" smtClean="0">
                <a:latin typeface="Dashing Unicorn" panose="02000500000000000000" pitchFamily="2" charset="0"/>
              </a:rPr>
              <a:t>namun</a:t>
            </a:r>
            <a:r>
              <a:rPr lang="en-US" sz="2400" dirty="0" smtClean="0">
                <a:latin typeface="Dashing Unicorn" panose="02000500000000000000" pitchFamily="2" charset="0"/>
              </a:rPr>
              <a:t> </a:t>
            </a:r>
            <a:r>
              <a:rPr lang="en-US" sz="2400" dirty="0" err="1" smtClean="0">
                <a:latin typeface="Dashing Unicorn" panose="02000500000000000000" pitchFamily="2" charset="0"/>
              </a:rPr>
              <a:t>titik</a:t>
            </a:r>
            <a:r>
              <a:rPr lang="en-US" sz="2400" dirty="0" smtClean="0">
                <a:latin typeface="Dashing Unicorn" panose="02000500000000000000" pitchFamily="2" charset="0"/>
              </a:rPr>
              <a:t> </a:t>
            </a:r>
            <a:r>
              <a:rPr lang="en-US" sz="2400" dirty="0" err="1" smtClean="0">
                <a:latin typeface="Dashing Unicorn" panose="02000500000000000000" pitchFamily="2" charset="0"/>
              </a:rPr>
              <a:t>apapun</a:t>
            </a:r>
            <a:r>
              <a:rPr lang="en-US" sz="2400" dirty="0" smtClean="0">
                <a:latin typeface="Dashing Unicorn" panose="02000500000000000000" pitchFamily="2" charset="0"/>
              </a:rPr>
              <a:t> </a:t>
            </a:r>
            <a:r>
              <a:rPr lang="en-US" sz="2400" dirty="0" err="1" smtClean="0">
                <a:latin typeface="Dashing Unicorn" panose="02000500000000000000" pitchFamily="2" charset="0"/>
              </a:rPr>
              <a:t>dapat</a:t>
            </a:r>
            <a:r>
              <a:rPr lang="en-US" sz="2400" dirty="0" smtClean="0">
                <a:latin typeface="Dashing Unicorn" panose="02000500000000000000" pitchFamily="2" charset="0"/>
              </a:rPr>
              <a:t> </a:t>
            </a:r>
            <a:r>
              <a:rPr lang="en-US" sz="2400" dirty="0" err="1" smtClean="0">
                <a:latin typeface="Dashing Unicorn" panose="02000500000000000000" pitchFamily="2" charset="0"/>
              </a:rPr>
              <a:t>juga</a:t>
            </a:r>
            <a:r>
              <a:rPr lang="en-US" sz="2400" dirty="0" smtClean="0">
                <a:latin typeface="Dashing Unicorn" panose="02000500000000000000" pitchFamily="2" charset="0"/>
              </a:rPr>
              <a:t> </a:t>
            </a:r>
            <a:r>
              <a:rPr lang="en-US" sz="2400" dirty="0" err="1" smtClean="0">
                <a:latin typeface="Dashing Unicorn" panose="02000500000000000000" pitchFamily="2" charset="0"/>
              </a:rPr>
              <a:t>digunakan</a:t>
            </a:r>
            <a:r>
              <a:rPr lang="en-US" sz="2400" dirty="0" smtClean="0">
                <a:latin typeface="Dashing Unicorn" panose="02000500000000000000" pitchFamily="2" charset="0"/>
              </a:rPr>
              <a:t>. </a:t>
            </a:r>
            <a:r>
              <a:rPr lang="en-US" sz="2400" dirty="0" err="1" smtClean="0">
                <a:latin typeface="Dashing Unicorn" panose="02000500000000000000" pitchFamily="2" charset="0"/>
              </a:rPr>
              <a:t>Ada</a:t>
            </a:r>
            <a:r>
              <a:rPr lang="en-US" sz="2400" dirty="0" smtClean="0">
                <a:latin typeface="Dashing Unicorn" panose="02000500000000000000" pitchFamily="2" charset="0"/>
              </a:rPr>
              <a:t> </a:t>
            </a:r>
            <a:r>
              <a:rPr lang="en-US" sz="2400" dirty="0" err="1" smtClean="0">
                <a:latin typeface="Dashing Unicorn" panose="02000500000000000000" pitchFamily="2" charset="0"/>
              </a:rPr>
              <a:t>alat</a:t>
            </a:r>
            <a:r>
              <a:rPr lang="en-US" sz="2400" dirty="0" smtClean="0">
                <a:latin typeface="Dashing Unicorn" panose="02000500000000000000" pitchFamily="2" charset="0"/>
              </a:rPr>
              <a:t> yang </a:t>
            </a:r>
            <a:r>
              <a:rPr lang="en-US" sz="2400" dirty="0" err="1" smtClean="0">
                <a:latin typeface="Dashing Unicorn" panose="02000500000000000000" pitchFamily="2" charset="0"/>
              </a:rPr>
              <a:t>bisa</a:t>
            </a:r>
            <a:r>
              <a:rPr lang="en-US" sz="2400" dirty="0" smtClean="0">
                <a:latin typeface="Dashing Unicorn" panose="02000500000000000000" pitchFamily="2" charset="0"/>
              </a:rPr>
              <a:t> </a:t>
            </a:r>
            <a:r>
              <a:rPr lang="en-US" sz="2400" dirty="0" err="1" smtClean="0">
                <a:latin typeface="Dashing Unicorn" panose="02000500000000000000" pitchFamily="2" charset="0"/>
              </a:rPr>
              <a:t>digunakan</a:t>
            </a:r>
            <a:r>
              <a:rPr lang="en-US" sz="2400" dirty="0" smtClean="0">
                <a:latin typeface="Dashing Unicorn" panose="02000500000000000000" pitchFamily="2" charset="0"/>
              </a:rPr>
              <a:t> </a:t>
            </a:r>
            <a:r>
              <a:rPr lang="en-US" sz="2400" dirty="0" err="1" smtClean="0">
                <a:latin typeface="Dashing Unicorn" panose="02000500000000000000" pitchFamily="2" charset="0"/>
              </a:rPr>
              <a:t>dalam</a:t>
            </a:r>
            <a:r>
              <a:rPr lang="en-US" sz="2400" dirty="0" smtClean="0">
                <a:latin typeface="Dashing Unicorn" panose="02000500000000000000" pitchFamily="2" charset="0"/>
              </a:rPr>
              <a:t> </a:t>
            </a:r>
            <a:r>
              <a:rPr lang="en-US" sz="2400" dirty="0" err="1" smtClean="0">
                <a:latin typeface="Dashing Unicorn" panose="02000500000000000000" pitchFamily="2" charset="0"/>
              </a:rPr>
              <a:t>mengukur</a:t>
            </a:r>
            <a:r>
              <a:rPr lang="en-US" sz="2400" dirty="0" smtClean="0">
                <a:latin typeface="Dashing Unicorn" panose="02000500000000000000" pitchFamily="2" charset="0"/>
              </a:rPr>
              <a:t> </a:t>
            </a:r>
            <a:r>
              <a:rPr lang="en-US" sz="2400" dirty="0" err="1" smtClean="0">
                <a:latin typeface="Dashing Unicorn" panose="02000500000000000000" pitchFamily="2" charset="0"/>
              </a:rPr>
              <a:t>potensial</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a:t>
            </a:r>
            <a:r>
              <a:rPr lang="en-US" sz="2400" dirty="0" smtClean="0">
                <a:latin typeface="Dashing Unicorn" panose="02000500000000000000" pitchFamily="2" charset="0"/>
              </a:rPr>
              <a:t> </a:t>
            </a:r>
            <a:r>
              <a:rPr lang="en-US" sz="2400" dirty="0" err="1" smtClean="0">
                <a:latin typeface="Dashing Unicorn" panose="02000500000000000000" pitchFamily="2" charset="0"/>
              </a:rPr>
              <a:t>ini</a:t>
            </a:r>
            <a:r>
              <a:rPr lang="en-US" sz="2400" dirty="0" smtClean="0">
                <a:latin typeface="Dashing Unicorn" panose="02000500000000000000" pitchFamily="2" charset="0"/>
              </a:rPr>
              <a:t>, </a:t>
            </a:r>
            <a:r>
              <a:rPr lang="en-US" sz="2400" dirty="0" err="1" smtClean="0">
                <a:latin typeface="Dashing Unicorn" panose="02000500000000000000" pitchFamily="2" charset="0"/>
              </a:rPr>
              <a:t>alat</a:t>
            </a:r>
            <a:r>
              <a:rPr lang="en-US" sz="2400" dirty="0" smtClean="0">
                <a:latin typeface="Dashing Unicorn" panose="02000500000000000000" pitchFamily="2" charset="0"/>
              </a:rPr>
              <a:t> </a:t>
            </a:r>
            <a:r>
              <a:rPr lang="en-US" sz="2400" dirty="0" err="1" smtClean="0">
                <a:latin typeface="Dashing Unicorn" panose="02000500000000000000" pitchFamily="2" charset="0"/>
              </a:rPr>
              <a:t>tersebut</a:t>
            </a:r>
            <a:r>
              <a:rPr lang="en-US" sz="2400" dirty="0" smtClean="0">
                <a:latin typeface="Dashing Unicorn" panose="02000500000000000000" pitchFamily="2" charset="0"/>
              </a:rPr>
              <a:t> </a:t>
            </a:r>
            <a:r>
              <a:rPr lang="en-US" sz="2400" dirty="0" err="1" smtClean="0">
                <a:latin typeface="Dashing Unicorn" panose="02000500000000000000" pitchFamily="2" charset="0"/>
              </a:rPr>
              <a:t>bernama</a:t>
            </a:r>
            <a:r>
              <a:rPr lang="en-US" sz="2400" dirty="0" smtClean="0">
                <a:latin typeface="Dashing Unicorn" panose="02000500000000000000" pitchFamily="2" charset="0"/>
              </a:rPr>
              <a:t> Voltmeter. </a:t>
            </a:r>
            <a:r>
              <a:rPr lang="en-US" sz="2400" dirty="0" err="1" smtClean="0">
                <a:latin typeface="Dashing Unicorn" panose="02000500000000000000" pitchFamily="2" charset="0"/>
              </a:rPr>
              <a:t>Alat</a:t>
            </a:r>
            <a:r>
              <a:rPr lang="en-US" sz="2400" dirty="0" smtClean="0">
                <a:latin typeface="Dashing Unicorn" panose="02000500000000000000" pitchFamily="2" charset="0"/>
              </a:rPr>
              <a:t> </a:t>
            </a:r>
            <a:r>
              <a:rPr lang="en-US" sz="2400" dirty="0" err="1" smtClean="0">
                <a:latin typeface="Dashing Unicorn" panose="02000500000000000000" pitchFamily="2" charset="0"/>
              </a:rPr>
              <a:t>akan</a:t>
            </a:r>
            <a:r>
              <a:rPr lang="en-US" sz="2400" dirty="0" smtClean="0">
                <a:latin typeface="Dashing Unicorn" panose="02000500000000000000" pitchFamily="2" charset="0"/>
              </a:rPr>
              <a:t> </a:t>
            </a:r>
            <a:r>
              <a:rPr lang="en-US" sz="2400" dirty="0" err="1" smtClean="0">
                <a:latin typeface="Dashing Unicorn" panose="02000500000000000000" pitchFamily="2" charset="0"/>
              </a:rPr>
              <a:t>dipasang</a:t>
            </a:r>
            <a:r>
              <a:rPr lang="en-US" sz="2400" dirty="0" smtClean="0">
                <a:latin typeface="Dashing Unicorn" panose="02000500000000000000" pitchFamily="2" charset="0"/>
              </a:rPr>
              <a:t> </a:t>
            </a:r>
            <a:r>
              <a:rPr lang="en-US" sz="2400" dirty="0" err="1" smtClean="0">
                <a:latin typeface="Dashing Unicorn" panose="02000500000000000000" pitchFamily="2" charset="0"/>
              </a:rPr>
              <a:t>secara</a:t>
            </a:r>
            <a:r>
              <a:rPr lang="en-US" sz="2400" dirty="0" smtClean="0">
                <a:latin typeface="Dashing Unicorn" panose="02000500000000000000" pitchFamily="2" charset="0"/>
              </a:rPr>
              <a:t> </a:t>
            </a:r>
            <a:r>
              <a:rPr lang="en-US" sz="2400" dirty="0" err="1" smtClean="0">
                <a:latin typeface="Dashing Unicorn" panose="02000500000000000000" pitchFamily="2" charset="0"/>
              </a:rPr>
              <a:t>paralel</a:t>
            </a:r>
            <a:r>
              <a:rPr lang="en-US" sz="2400" dirty="0" smtClean="0">
                <a:latin typeface="Dashing Unicorn" panose="02000500000000000000" pitchFamily="2" charset="0"/>
              </a:rPr>
              <a:t> </a:t>
            </a:r>
            <a:r>
              <a:rPr lang="en-US" sz="2400" dirty="0" err="1" smtClean="0">
                <a:latin typeface="Dashing Unicorn" panose="02000500000000000000" pitchFamily="2" charset="0"/>
              </a:rPr>
              <a:t>untuk</a:t>
            </a:r>
            <a:r>
              <a:rPr lang="en-US" sz="2400" dirty="0" smtClean="0">
                <a:latin typeface="Dashing Unicorn" panose="02000500000000000000" pitchFamily="2" charset="0"/>
              </a:rPr>
              <a:t> </a:t>
            </a:r>
            <a:r>
              <a:rPr lang="en-US" sz="2400" dirty="0" err="1" smtClean="0">
                <a:latin typeface="Dashing Unicorn" panose="02000500000000000000" pitchFamily="2" charset="0"/>
              </a:rPr>
              <a:t>bisa</a:t>
            </a:r>
            <a:r>
              <a:rPr lang="en-US" sz="2400" dirty="0" smtClean="0">
                <a:latin typeface="Dashing Unicorn" panose="02000500000000000000" pitchFamily="2" charset="0"/>
              </a:rPr>
              <a:t> </a:t>
            </a:r>
            <a:r>
              <a:rPr lang="en-US" sz="2400" dirty="0" err="1" smtClean="0">
                <a:latin typeface="Dashing Unicorn" panose="02000500000000000000" pitchFamily="2" charset="0"/>
              </a:rPr>
              <a:t>mengetahui</a:t>
            </a:r>
            <a:r>
              <a:rPr lang="en-US" sz="2400" dirty="0" smtClean="0">
                <a:latin typeface="Dashing Unicorn" panose="02000500000000000000" pitchFamily="2" charset="0"/>
              </a:rPr>
              <a:t> </a:t>
            </a:r>
            <a:r>
              <a:rPr lang="en-US" sz="2400" dirty="0" err="1" smtClean="0">
                <a:latin typeface="Dashing Unicorn" panose="02000500000000000000" pitchFamily="2" charset="0"/>
              </a:rPr>
              <a:t>beda</a:t>
            </a:r>
            <a:r>
              <a:rPr lang="en-US" sz="2400" dirty="0" smtClean="0">
                <a:latin typeface="Dashing Unicorn" panose="02000500000000000000" pitchFamily="2" charset="0"/>
              </a:rPr>
              <a:t> </a:t>
            </a:r>
            <a:r>
              <a:rPr lang="en-US" sz="2400" dirty="0" err="1" smtClean="0">
                <a:latin typeface="Dashing Unicorn" panose="02000500000000000000" pitchFamily="2" charset="0"/>
              </a:rPr>
              <a:t>potensial</a:t>
            </a:r>
            <a:r>
              <a:rPr lang="en-US" sz="2400" dirty="0" smtClean="0">
                <a:latin typeface="Dashing Unicorn" panose="02000500000000000000" pitchFamily="2" charset="0"/>
              </a:rPr>
              <a:t> </a:t>
            </a:r>
            <a:r>
              <a:rPr lang="en-US" sz="2400" dirty="0" err="1" smtClean="0">
                <a:latin typeface="Dashing Unicorn" panose="02000500000000000000" pitchFamily="2" charset="0"/>
              </a:rPr>
              <a:t>antara</a:t>
            </a:r>
            <a:r>
              <a:rPr lang="en-US" sz="2400" dirty="0" smtClean="0">
                <a:latin typeface="Dashing Unicorn" panose="02000500000000000000" pitchFamily="2" charset="0"/>
              </a:rPr>
              <a:t> 2 </a:t>
            </a:r>
            <a:r>
              <a:rPr lang="en-US" sz="2400" dirty="0" err="1" smtClean="0">
                <a:latin typeface="Dashing Unicorn" panose="02000500000000000000" pitchFamily="2" charset="0"/>
              </a:rPr>
              <a:t>ujung</a:t>
            </a:r>
            <a:r>
              <a:rPr lang="en-US" sz="2400" dirty="0" smtClean="0">
                <a:latin typeface="Dashing Unicorn" panose="02000500000000000000" pitchFamily="2" charset="0"/>
              </a:rPr>
              <a:t>. </a:t>
            </a:r>
            <a:r>
              <a:rPr lang="en-US" sz="2400" dirty="0" err="1" smtClean="0">
                <a:latin typeface="Dashing Unicorn" panose="02000500000000000000" pitchFamily="2" charset="0"/>
              </a:rPr>
              <a:t>Suatu</a:t>
            </a:r>
            <a:r>
              <a:rPr lang="en-US" sz="2400" dirty="0" smtClean="0">
                <a:latin typeface="Dashing Unicorn" panose="02000500000000000000" pitchFamily="2" charset="0"/>
              </a:rPr>
              <a:t>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uji</a:t>
            </a:r>
            <a:r>
              <a:rPr lang="en-US" sz="2400" dirty="0" smtClean="0">
                <a:latin typeface="Dashing Unicorn" panose="02000500000000000000" pitchFamily="2" charset="0"/>
              </a:rPr>
              <a:t> </a:t>
            </a:r>
            <a:r>
              <a:rPr lang="en-US" sz="2400" dirty="0" err="1" smtClean="0">
                <a:latin typeface="Dashing Unicorn" panose="02000500000000000000" pitchFamily="2" charset="0"/>
              </a:rPr>
              <a:t>hanya</a:t>
            </a:r>
            <a:r>
              <a:rPr lang="en-US" sz="2400" dirty="0" smtClean="0">
                <a:latin typeface="Dashing Unicorn" panose="02000500000000000000" pitchFamily="2" charset="0"/>
              </a:rPr>
              <a:t> </a:t>
            </a:r>
            <a:r>
              <a:rPr lang="en-US" sz="2400" dirty="0" err="1" smtClean="0">
                <a:latin typeface="Dashing Unicorn" panose="02000500000000000000" pitchFamily="2" charset="0"/>
              </a:rPr>
              <a:t>dapat</a:t>
            </a:r>
            <a:r>
              <a:rPr lang="en-US" sz="2400" dirty="0" smtClean="0">
                <a:latin typeface="Dashing Unicorn" panose="02000500000000000000" pitchFamily="2" charset="0"/>
              </a:rPr>
              <a:t> </a:t>
            </a:r>
            <a:r>
              <a:rPr lang="en-US" sz="2400" dirty="0" err="1" smtClean="0">
                <a:latin typeface="Dashing Unicorn" panose="02000500000000000000" pitchFamily="2" charset="0"/>
              </a:rPr>
              <a:t>berpindah</a:t>
            </a:r>
            <a:r>
              <a:rPr lang="en-US" sz="2400" dirty="0" smtClean="0">
                <a:latin typeface="Dashing Unicorn" panose="02000500000000000000" pitchFamily="2" charset="0"/>
              </a:rPr>
              <a:t> </a:t>
            </a:r>
            <a:r>
              <a:rPr lang="en-US" sz="2400" dirty="0" err="1" smtClean="0">
                <a:latin typeface="Dashing Unicorn" panose="02000500000000000000" pitchFamily="2" charset="0"/>
              </a:rPr>
              <a:t>dari</a:t>
            </a:r>
            <a:r>
              <a:rPr lang="en-US" sz="2400" dirty="0" smtClean="0">
                <a:latin typeface="Dashing Unicorn" panose="02000500000000000000" pitchFamily="2" charset="0"/>
              </a:rPr>
              <a:t> </a:t>
            </a:r>
            <a:r>
              <a:rPr lang="en-US" sz="2400" dirty="0" err="1" smtClean="0">
                <a:latin typeface="Dashing Unicorn" panose="02000500000000000000" pitchFamily="2" charset="0"/>
              </a:rPr>
              <a:t>satu</a:t>
            </a:r>
            <a:r>
              <a:rPr lang="en-US" sz="2400" dirty="0" smtClean="0">
                <a:latin typeface="Dashing Unicorn" panose="02000500000000000000" pitchFamily="2" charset="0"/>
              </a:rPr>
              <a:t> </a:t>
            </a:r>
            <a:r>
              <a:rPr lang="en-US" sz="2400" dirty="0" err="1" smtClean="0">
                <a:latin typeface="Dashing Unicorn" panose="02000500000000000000" pitchFamily="2" charset="0"/>
              </a:rPr>
              <a:t>posisi</a:t>
            </a:r>
            <a:r>
              <a:rPr lang="en-US" sz="2400" dirty="0" smtClean="0">
                <a:latin typeface="Dashing Unicorn" panose="02000500000000000000" pitchFamily="2" charset="0"/>
              </a:rPr>
              <a:t> </a:t>
            </a:r>
            <a:r>
              <a:rPr lang="en-US" sz="2400" dirty="0" err="1" smtClean="0">
                <a:latin typeface="Dashing Unicorn" panose="02000500000000000000" pitchFamily="2" charset="0"/>
              </a:rPr>
              <a:t>ke</a:t>
            </a:r>
            <a:r>
              <a:rPr lang="en-US" sz="2400" dirty="0" smtClean="0">
                <a:latin typeface="Dashing Unicorn" panose="02000500000000000000" pitchFamily="2" charset="0"/>
              </a:rPr>
              <a:t> </a:t>
            </a:r>
            <a:r>
              <a:rPr lang="en-US" sz="2400" dirty="0" err="1" smtClean="0">
                <a:latin typeface="Dashing Unicorn" panose="02000500000000000000" pitchFamily="2" charset="0"/>
              </a:rPr>
              <a:t>posisi</a:t>
            </a:r>
            <a:r>
              <a:rPr lang="en-US" sz="2400" dirty="0" smtClean="0">
                <a:latin typeface="Dashing Unicorn" panose="02000500000000000000" pitchFamily="2" charset="0"/>
              </a:rPr>
              <a:t> lain </a:t>
            </a:r>
            <a:r>
              <a:rPr lang="en-US" sz="2400" dirty="0" err="1" smtClean="0">
                <a:latin typeface="Dashing Unicorn" panose="02000500000000000000" pitchFamily="2" charset="0"/>
              </a:rPr>
              <a:t>yangmemiliki</a:t>
            </a:r>
            <a:r>
              <a:rPr lang="en-US" sz="2400" dirty="0" smtClean="0">
                <a:latin typeface="Dashing Unicorn" panose="02000500000000000000" pitchFamily="2" charset="0"/>
              </a:rPr>
              <a:t> </a:t>
            </a:r>
            <a:r>
              <a:rPr lang="en-US" sz="2400" dirty="0" err="1" smtClean="0">
                <a:latin typeface="Dashing Unicorn" panose="02000500000000000000" pitchFamily="2" charset="0"/>
              </a:rPr>
              <a:t>perbedaan</a:t>
            </a:r>
            <a:r>
              <a:rPr lang="en-US" sz="2400" dirty="0" smtClean="0">
                <a:latin typeface="Dashing Unicorn" panose="02000500000000000000" pitchFamily="2" charset="0"/>
              </a:rPr>
              <a:t> </a:t>
            </a:r>
            <a:r>
              <a:rPr lang="en-US" sz="2400" dirty="0" err="1" smtClean="0">
                <a:latin typeface="Dashing Unicorn" panose="02000500000000000000" pitchFamily="2" charset="0"/>
              </a:rPr>
              <a:t>potensial</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a:t>
            </a:r>
            <a:r>
              <a:rPr lang="en-US" sz="2400" dirty="0" smtClean="0">
                <a:latin typeface="Dashing Unicorn" panose="02000500000000000000" pitchFamily="2" charset="0"/>
              </a:rPr>
              <a:t> </a:t>
            </a:r>
            <a:r>
              <a:rPr lang="en-US" sz="2400" dirty="0" err="1" smtClean="0">
                <a:latin typeface="Dashing Unicorn" panose="02000500000000000000" pitchFamily="2" charset="0"/>
              </a:rPr>
              <a:t>sebagaimana</a:t>
            </a:r>
            <a:r>
              <a:rPr lang="en-US" sz="2400" dirty="0" smtClean="0">
                <a:latin typeface="Dashing Unicorn" panose="02000500000000000000" pitchFamily="2" charset="0"/>
              </a:rPr>
              <a:t> </a:t>
            </a:r>
            <a:r>
              <a:rPr lang="en-US" sz="2400" dirty="0" err="1" smtClean="0">
                <a:latin typeface="Dashing Unicorn" panose="02000500000000000000" pitchFamily="2" charset="0"/>
              </a:rPr>
              <a:t>benda</a:t>
            </a:r>
            <a:r>
              <a:rPr lang="en-US" sz="2400" dirty="0" smtClean="0">
                <a:latin typeface="Dashing Unicorn" panose="02000500000000000000" pitchFamily="2" charset="0"/>
              </a:rPr>
              <a:t> </a:t>
            </a:r>
            <a:r>
              <a:rPr lang="en-US" sz="2400" dirty="0" err="1" smtClean="0">
                <a:latin typeface="Dashing Unicorn" panose="02000500000000000000" pitchFamily="2" charset="0"/>
              </a:rPr>
              <a:t>jatuh</a:t>
            </a:r>
            <a:r>
              <a:rPr lang="en-US" sz="2400" dirty="0" smtClean="0">
                <a:latin typeface="Dashing Unicorn" panose="02000500000000000000" pitchFamily="2" charset="0"/>
              </a:rPr>
              <a:t> </a:t>
            </a:r>
            <a:r>
              <a:rPr lang="en-US" sz="2400" dirty="0" err="1" smtClean="0">
                <a:latin typeface="Dashing Unicorn" panose="02000500000000000000" pitchFamily="2" charset="0"/>
              </a:rPr>
              <a:t>dari</a:t>
            </a:r>
            <a:r>
              <a:rPr lang="en-US" sz="2400" dirty="0" smtClean="0">
                <a:latin typeface="Dashing Unicorn" panose="02000500000000000000" pitchFamily="2" charset="0"/>
              </a:rPr>
              <a:t> </a:t>
            </a:r>
            <a:r>
              <a:rPr lang="en-US" sz="2400" dirty="0" err="1" smtClean="0">
                <a:latin typeface="Dashing Unicorn" panose="02000500000000000000" pitchFamily="2" charset="0"/>
              </a:rPr>
              <a:t>tempat</a:t>
            </a:r>
            <a:r>
              <a:rPr lang="en-US" sz="2400" dirty="0" smtClean="0">
                <a:latin typeface="Dashing Unicorn" panose="02000500000000000000" pitchFamily="2" charset="0"/>
              </a:rPr>
              <a:t> </a:t>
            </a:r>
            <a:r>
              <a:rPr lang="en-US" sz="2400" dirty="0" err="1" smtClean="0">
                <a:latin typeface="Dashing Unicorn" panose="02000500000000000000" pitchFamily="2" charset="0"/>
              </a:rPr>
              <a:t>yangmemiliki</a:t>
            </a:r>
            <a:r>
              <a:rPr lang="en-US" sz="2400" dirty="0" smtClean="0">
                <a:latin typeface="Dashing Unicorn" panose="02000500000000000000" pitchFamily="2" charset="0"/>
              </a:rPr>
              <a:t> </a:t>
            </a:r>
            <a:r>
              <a:rPr lang="en-US" sz="2400" dirty="0" err="1" smtClean="0">
                <a:latin typeface="Dashing Unicorn" panose="02000500000000000000" pitchFamily="2" charset="0"/>
              </a:rPr>
              <a:t>perbedaan</a:t>
            </a:r>
            <a:r>
              <a:rPr lang="en-US" sz="2400" dirty="0" smtClean="0">
                <a:latin typeface="Dashing Unicorn" panose="02000500000000000000" pitchFamily="2" charset="0"/>
              </a:rPr>
              <a:t> </a:t>
            </a:r>
            <a:r>
              <a:rPr lang="en-US" sz="2400" dirty="0" err="1" smtClean="0">
                <a:latin typeface="Dashing Unicorn" panose="02000500000000000000" pitchFamily="2" charset="0"/>
              </a:rPr>
              <a:t>ketinggian</a:t>
            </a:r>
            <a:r>
              <a:rPr lang="en-US" sz="2400" dirty="0" smtClean="0">
                <a:latin typeface="Dashing Unicorn" panose="02000500000000000000" pitchFamily="2" charset="0"/>
              </a:rPr>
              <a:t>. </a:t>
            </a:r>
            <a:r>
              <a:rPr lang="en-US" sz="2400" dirty="0" err="1" smtClean="0">
                <a:latin typeface="Dashing Unicorn" panose="02000500000000000000" pitchFamily="2" charset="0"/>
              </a:rPr>
              <a:t>Besaran</a:t>
            </a:r>
            <a:r>
              <a:rPr lang="en-US" sz="2400" dirty="0" smtClean="0">
                <a:latin typeface="Dashing Unicorn" panose="02000500000000000000" pitchFamily="2" charset="0"/>
              </a:rPr>
              <a:t> yang </a:t>
            </a:r>
            <a:r>
              <a:rPr lang="en-US" sz="2400" dirty="0" err="1" smtClean="0">
                <a:latin typeface="Dashing Unicorn" panose="02000500000000000000" pitchFamily="2" charset="0"/>
              </a:rPr>
              <a:t>menyatakan</a:t>
            </a:r>
            <a:r>
              <a:rPr lang="en-US" sz="2400" dirty="0" smtClean="0">
                <a:latin typeface="Dashing Unicorn" panose="02000500000000000000" pitchFamily="2" charset="0"/>
              </a:rPr>
              <a:t> </a:t>
            </a:r>
            <a:r>
              <a:rPr lang="en-US" sz="2400" dirty="0" err="1" smtClean="0">
                <a:latin typeface="Dashing Unicorn" panose="02000500000000000000" pitchFamily="2" charset="0"/>
              </a:rPr>
              <a:t>perbedaan</a:t>
            </a:r>
            <a:r>
              <a:rPr lang="en-US" sz="2400" dirty="0" smtClean="0">
                <a:latin typeface="Dashing Unicorn" panose="02000500000000000000" pitchFamily="2" charset="0"/>
              </a:rPr>
              <a:t> </a:t>
            </a:r>
            <a:r>
              <a:rPr lang="en-US" sz="2400" dirty="0" err="1" smtClean="0">
                <a:latin typeface="Dashing Unicorn" panose="02000500000000000000" pitchFamily="2" charset="0"/>
              </a:rPr>
              <a:t>potensiallistrik</a:t>
            </a:r>
            <a:r>
              <a:rPr lang="en-US" sz="2400" dirty="0" smtClean="0">
                <a:latin typeface="Dashing Unicorn" panose="02000500000000000000" pitchFamily="2" charset="0"/>
              </a:rPr>
              <a:t> </a:t>
            </a:r>
            <a:r>
              <a:rPr lang="en-US" sz="2400" dirty="0" err="1" smtClean="0">
                <a:latin typeface="Dashing Unicorn" panose="02000500000000000000" pitchFamily="2" charset="0"/>
              </a:rPr>
              <a:t>adalah</a:t>
            </a:r>
            <a:r>
              <a:rPr lang="en-US" sz="2400" dirty="0" smtClean="0">
                <a:latin typeface="Dashing Unicorn" panose="02000500000000000000" pitchFamily="2" charset="0"/>
              </a:rPr>
              <a:t> </a:t>
            </a:r>
            <a:r>
              <a:rPr lang="en-US" sz="2400" dirty="0" err="1" smtClean="0">
                <a:latin typeface="Dashing Unicorn" panose="02000500000000000000" pitchFamily="2" charset="0"/>
              </a:rPr>
              <a:t>beda</a:t>
            </a:r>
            <a:r>
              <a:rPr lang="en-US" sz="2400" dirty="0" smtClean="0">
                <a:latin typeface="Dashing Unicorn" panose="02000500000000000000" pitchFamily="2" charset="0"/>
              </a:rPr>
              <a:t> </a:t>
            </a:r>
            <a:r>
              <a:rPr lang="en-US" sz="2400" dirty="0" err="1" smtClean="0">
                <a:latin typeface="Dashing Unicorn" panose="02000500000000000000" pitchFamily="2" charset="0"/>
              </a:rPr>
              <a:t>potensial</a:t>
            </a:r>
            <a:r>
              <a:rPr lang="en-US" sz="2400" dirty="0" smtClean="0">
                <a:latin typeface="Dashing Unicorn" panose="02000500000000000000" pitchFamily="2" charset="0"/>
              </a:rPr>
              <a:t>. Beda </a:t>
            </a:r>
            <a:r>
              <a:rPr lang="en-US" sz="2400" dirty="0" err="1" smtClean="0">
                <a:latin typeface="Dashing Unicorn" panose="02000500000000000000" pitchFamily="2" charset="0"/>
              </a:rPr>
              <a:t>potensial</a:t>
            </a:r>
            <a:r>
              <a:rPr lang="en-US" sz="2400" dirty="0" smtClean="0">
                <a:latin typeface="Dashing Unicorn" panose="02000500000000000000" pitchFamily="2" charset="0"/>
              </a:rPr>
              <a:t> </a:t>
            </a:r>
            <a:r>
              <a:rPr lang="en-US" sz="2400" dirty="0" err="1" smtClean="0">
                <a:latin typeface="Dashing Unicorn" panose="02000500000000000000" pitchFamily="2" charset="0"/>
              </a:rPr>
              <a:t>dari</a:t>
            </a:r>
            <a:r>
              <a:rPr lang="en-US" sz="2400" dirty="0" smtClean="0">
                <a:latin typeface="Dashing Unicorn" panose="02000500000000000000" pitchFamily="2" charset="0"/>
              </a:rPr>
              <a:t> </a:t>
            </a:r>
            <a:r>
              <a:rPr lang="en-US" sz="2400" dirty="0" err="1" smtClean="0">
                <a:latin typeface="Dashing Unicorn" panose="02000500000000000000" pitchFamily="2" charset="0"/>
              </a:rPr>
              <a:t>sebuah</a:t>
            </a:r>
            <a:r>
              <a:rPr lang="en-US" sz="2400" dirty="0" smtClean="0">
                <a:latin typeface="Dashing Unicorn" panose="02000500000000000000" pitchFamily="2" charset="0"/>
              </a:rPr>
              <a:t>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uji</a:t>
            </a:r>
            <a:r>
              <a:rPr lang="en-US" sz="2400" dirty="0" smtClean="0">
                <a:latin typeface="Dashing Unicorn" panose="02000500000000000000" pitchFamily="2" charset="0"/>
              </a:rPr>
              <a:t> q' yang </a:t>
            </a:r>
            <a:r>
              <a:rPr lang="en-US" sz="2400" dirty="0" err="1" smtClean="0">
                <a:latin typeface="Dashing Unicorn" panose="02000500000000000000" pitchFamily="2" charset="0"/>
              </a:rPr>
              <a:t>dipindahkan</a:t>
            </a:r>
            <a:r>
              <a:rPr lang="en-US" sz="2400" dirty="0" smtClean="0">
                <a:latin typeface="Dashing Unicorn" panose="02000500000000000000" pitchFamily="2" charset="0"/>
              </a:rPr>
              <a:t> </a:t>
            </a:r>
            <a:r>
              <a:rPr lang="en-US" sz="2400" dirty="0" err="1" smtClean="0">
                <a:latin typeface="Dashing Unicorn" panose="02000500000000000000" pitchFamily="2" charset="0"/>
              </a:rPr>
              <a:t>ke</a:t>
            </a:r>
            <a:r>
              <a:rPr lang="en-US" sz="2400" dirty="0" smtClean="0">
                <a:latin typeface="Dashing Unicorn" panose="02000500000000000000" pitchFamily="2" charset="0"/>
              </a:rPr>
              <a:t> </a:t>
            </a:r>
            <a:r>
              <a:rPr lang="en-US" sz="2400" dirty="0" err="1" smtClean="0">
                <a:latin typeface="Dashing Unicorn" panose="02000500000000000000" pitchFamily="2" charset="0"/>
              </a:rPr>
              <a:t>jarak</a:t>
            </a:r>
            <a:r>
              <a:rPr lang="en-US" sz="2400" dirty="0" smtClean="0">
                <a:latin typeface="Dashing Unicorn" panose="02000500000000000000" pitchFamily="2" charset="0"/>
              </a:rPr>
              <a:t> </a:t>
            </a:r>
            <a:r>
              <a:rPr lang="en-US" sz="2400" dirty="0" err="1" smtClean="0">
                <a:latin typeface="Dashing Unicorn" panose="02000500000000000000" pitchFamily="2" charset="0"/>
              </a:rPr>
              <a:t>tak</a:t>
            </a:r>
            <a:r>
              <a:rPr lang="en-US" sz="2400" dirty="0" smtClean="0">
                <a:latin typeface="Dashing Unicorn" panose="02000500000000000000" pitchFamily="2" charset="0"/>
              </a:rPr>
              <a:t> </a:t>
            </a:r>
            <a:r>
              <a:rPr lang="en-US" sz="2400" dirty="0" err="1" smtClean="0">
                <a:latin typeface="Dashing Unicorn" panose="02000500000000000000" pitchFamily="2" charset="0"/>
              </a:rPr>
              <a:t>berhingga</a:t>
            </a:r>
            <a:r>
              <a:rPr lang="en-US" sz="2400" dirty="0" smtClean="0">
                <a:latin typeface="Dashing Unicorn" panose="02000500000000000000" pitchFamily="2" charset="0"/>
              </a:rPr>
              <a:t> </a:t>
            </a:r>
            <a:r>
              <a:rPr lang="en-US" sz="2400" dirty="0" err="1" smtClean="0">
                <a:latin typeface="Dashing Unicorn" panose="02000500000000000000" pitchFamily="2" charset="0"/>
              </a:rPr>
              <a:t>dengan</a:t>
            </a:r>
            <a:r>
              <a:rPr lang="en-US" sz="2400" dirty="0" smtClean="0">
                <a:latin typeface="Dashing Unicorn" panose="02000500000000000000" pitchFamily="2" charset="0"/>
              </a:rPr>
              <a:t> </a:t>
            </a:r>
            <a:r>
              <a:rPr lang="en-US" sz="2400" dirty="0" err="1" smtClean="0">
                <a:latin typeface="Dashing Unicorn" panose="02000500000000000000" pitchFamily="2" charset="0"/>
              </a:rPr>
              <a:t>usaha</a:t>
            </a:r>
            <a:r>
              <a:rPr lang="en-US" sz="2400" dirty="0" smtClean="0">
                <a:latin typeface="Dashing Unicorn" panose="02000500000000000000" pitchFamily="2" charset="0"/>
              </a:rPr>
              <a:t> w.</a:t>
            </a:r>
            <a:endParaRPr lang="en-US" sz="2400" dirty="0">
              <a:latin typeface="Dashing Unicorn" panose="02000500000000000000" pitchFamily="2" charset="0"/>
            </a:endParaRPr>
          </a:p>
        </p:txBody>
      </p:sp>
      <p:pic>
        <p:nvPicPr>
          <p:cNvPr id="64" name="Picture 63">
            <a:extLst>
              <a:ext uri="{FF2B5EF4-FFF2-40B4-BE49-F238E27FC236}">
                <a16:creationId xmlns:a16="http://schemas.microsoft.com/office/drawing/2014/main" xmlns="" id="{EBCCF5F2-257D-4871-92B9-C55DBC3B4EC8}"/>
              </a:ext>
            </a:extLst>
          </p:cNvPr>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a:off x="10853954" y="137792"/>
            <a:ext cx="1017923" cy="976937"/>
          </a:xfrm>
          <a:prstGeom prst="rect">
            <a:avLst/>
          </a:prstGeom>
          <a:effectLst>
            <a:outerShdw blurRad="50800" dist="38100" dir="2700000" algn="tl" rotWithShape="0">
              <a:prstClr val="black">
                <a:alpha val="40000"/>
              </a:prstClr>
            </a:outerShdw>
          </a:effectLst>
        </p:spPr>
      </p:pic>
      <p:pic>
        <p:nvPicPr>
          <p:cNvPr id="65" name="Picture 64">
            <a:extLst>
              <a:ext uri="{FF2B5EF4-FFF2-40B4-BE49-F238E27FC236}">
                <a16:creationId xmlns:a16="http://schemas.microsoft.com/office/drawing/2014/main" xmlns="" id="{CFBCCBDE-7A52-4E14-A0AD-90F148AA27EB}"/>
              </a:ext>
            </a:extLst>
          </p:cNvPr>
          <p:cNvPicPr>
            <a:picLocks noChangeAspect="1"/>
          </p:cNvPicPr>
          <p:nvPr/>
        </p:nvPicPr>
        <p:blipFill rotWithShape="1">
          <a:blip r:embed="rId5" cstate="email">
            <a:extLst>
              <a:ext uri="{28A0092B-C50C-407E-A947-70E740481C1C}">
                <a14:useLocalDpi xmlns="" xmlns:a14="http://schemas.microsoft.com/office/drawing/2010/main"/>
              </a:ext>
            </a:extLst>
          </a:blip>
          <a:srcRect/>
          <a:stretch/>
        </p:blipFill>
        <p:spPr>
          <a:xfrm>
            <a:off x="10101616" y="622162"/>
            <a:ext cx="690979" cy="663157"/>
          </a:xfrm>
          <a:prstGeom prst="rect">
            <a:avLst/>
          </a:prstGeom>
          <a:effectLst>
            <a:outerShdw blurRad="50800" dist="38100" dir="2700000" algn="tl" rotWithShape="0">
              <a:prstClr val="black">
                <a:alpha val="40000"/>
              </a:prstClr>
            </a:outerShdw>
          </a:effectLst>
        </p:spPr>
      </p:pic>
      <p:pic>
        <p:nvPicPr>
          <p:cNvPr id="66" name="Picture 65">
            <a:extLst>
              <a:ext uri="{FF2B5EF4-FFF2-40B4-BE49-F238E27FC236}">
                <a16:creationId xmlns:a16="http://schemas.microsoft.com/office/drawing/2014/main" xmlns="" id="{72B984CC-3837-4B6F-8778-779788F8F14A}"/>
              </a:ext>
            </a:extLst>
          </p:cNvPr>
          <p:cNvPicPr>
            <a:picLocks noChangeAspect="1"/>
          </p:cNvPicPr>
          <p:nvPr/>
        </p:nvPicPr>
        <p:blipFill rotWithShape="1">
          <a:blip r:embed="rId6" cstate="email">
            <a:extLst>
              <a:ext uri="{28A0092B-C50C-407E-A947-70E740481C1C}">
                <a14:useLocalDpi xmlns="" xmlns:a14="http://schemas.microsoft.com/office/drawing/2010/main"/>
              </a:ext>
            </a:extLst>
          </a:blip>
          <a:srcRect/>
          <a:stretch/>
        </p:blipFill>
        <p:spPr>
          <a:xfrm>
            <a:off x="10818116" y="1189885"/>
            <a:ext cx="418794" cy="401931"/>
          </a:xfrm>
          <a:prstGeom prst="rect">
            <a:avLst/>
          </a:prstGeom>
          <a:effectLst>
            <a:outerShdw blurRad="50800" dist="38100" dir="2700000" algn="tl" rotWithShape="0">
              <a:prstClr val="black">
                <a:alpha val="40000"/>
              </a:prstClr>
            </a:outerShdw>
          </a:effectLst>
        </p:spPr>
      </p:pic>
      <p:pic>
        <p:nvPicPr>
          <p:cNvPr id="67" name="Picture 66">
            <a:extLst>
              <a:ext uri="{FF2B5EF4-FFF2-40B4-BE49-F238E27FC236}">
                <a16:creationId xmlns:a16="http://schemas.microsoft.com/office/drawing/2014/main" xmlns="" id="{B2ED4280-E0A7-4D8D-8609-D21261EC2888}"/>
              </a:ext>
            </a:extLst>
          </p:cNvPr>
          <p:cNvPicPr>
            <a:picLocks noChangeAspect="1"/>
          </p:cNvPicPr>
          <p:nvPr/>
        </p:nvPicPr>
        <p:blipFill rotWithShape="1">
          <a:blip r:embed="rId7" cstate="email">
            <a:extLst>
              <a:ext uri="{28A0092B-C50C-407E-A947-70E740481C1C}">
                <a14:useLocalDpi xmlns="" xmlns:a14="http://schemas.microsoft.com/office/drawing/2010/main"/>
              </a:ext>
            </a:extLst>
          </a:blip>
          <a:srcRect/>
          <a:stretch/>
        </p:blipFill>
        <p:spPr>
          <a:xfrm>
            <a:off x="206653" y="5389344"/>
            <a:ext cx="1044994" cy="1002918"/>
          </a:xfrm>
          <a:prstGeom prst="rect">
            <a:avLst/>
          </a:prstGeom>
          <a:effectLst>
            <a:outerShdw blurRad="50800" dist="38100" dir="2700000" algn="tl" rotWithShape="0">
              <a:prstClr val="black">
                <a:alpha val="40000"/>
              </a:prstClr>
            </a:outerShdw>
          </a:effectLst>
        </p:spPr>
      </p:pic>
      <p:pic>
        <p:nvPicPr>
          <p:cNvPr id="68" name="Picture 67">
            <a:extLst>
              <a:ext uri="{FF2B5EF4-FFF2-40B4-BE49-F238E27FC236}">
                <a16:creationId xmlns:a16="http://schemas.microsoft.com/office/drawing/2014/main" xmlns="" id="{335C5C5A-E3DE-4B74-B3D8-99F0877543BF}"/>
              </a:ext>
            </a:extLst>
          </p:cNvPr>
          <p:cNvPicPr>
            <a:picLocks noChangeAspect="1"/>
          </p:cNvPicPr>
          <p:nvPr/>
        </p:nvPicPr>
        <p:blipFill rotWithShape="1">
          <a:blip r:embed="rId8" cstate="email">
            <a:extLst>
              <a:ext uri="{28A0092B-C50C-407E-A947-70E740481C1C}">
                <a14:useLocalDpi xmlns="" xmlns:a14="http://schemas.microsoft.com/office/drawing/2010/main"/>
              </a:ext>
            </a:extLst>
          </a:blip>
          <a:srcRect/>
          <a:stretch/>
        </p:blipFill>
        <p:spPr>
          <a:xfrm>
            <a:off x="1141621" y="6088334"/>
            <a:ext cx="633358" cy="607856"/>
          </a:xfrm>
          <a:prstGeom prst="rect">
            <a:avLst/>
          </a:prstGeom>
          <a:effectLst>
            <a:outerShdw blurRad="50800" dist="38100" dir="2700000" algn="tl" rotWithShape="0">
              <a:prstClr val="black">
                <a:alpha val="40000"/>
              </a:prstClr>
            </a:outerShdw>
          </a:effectLst>
        </p:spPr>
      </p:pic>
      <p:cxnSp>
        <p:nvCxnSpPr>
          <p:cNvPr id="16" name="Straight Connector 15"/>
          <p:cNvCxnSpPr/>
          <p:nvPr/>
        </p:nvCxnSpPr>
        <p:spPr>
          <a:xfrm flipV="1">
            <a:off x="2410691" y="1935675"/>
            <a:ext cx="7980218" cy="1187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755591" y="1981200"/>
            <a:ext cx="7980218" cy="1187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062366" y="2026725"/>
            <a:ext cx="7980218" cy="1187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723915776"/>
      </p:ext>
    </p:extLst>
  </p:cSld>
  <p:clrMapOvr>
    <a:masterClrMapping/>
  </p:clrMapOvr>
  <mc:AlternateContent xmlns:mc="http://schemas.openxmlformats.org/markup-compatibility/2006">
    <mc:Choice xmlns="" xmlns:p14="http://schemas.microsoft.com/office/powerpoint/2010/main" Requires="p14">
      <p:transition spd="slow" p14:dur="800">
        <p14:flythrough dir="ou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wipe(down)">
                                      <p:cBhvr>
                                        <p:cTn id="10" dur="500"/>
                                        <p:tgtEl>
                                          <p:spTgt spid="60"/>
                                        </p:tgtEl>
                                      </p:cBhvr>
                                    </p:animEffect>
                                  </p:childTnLst>
                                </p:cTn>
                              </p:par>
                            </p:childTnLst>
                          </p:cTn>
                        </p:par>
                        <p:par>
                          <p:cTn id="11" fill="hold">
                            <p:stCondLst>
                              <p:cond delay="500"/>
                            </p:stCondLst>
                            <p:childTnLst>
                              <p:par>
                                <p:cTn id="12" presetID="2" presetClass="entr" presetSubtype="1" accel="16000" fill="hold" grpId="0" nodeType="afterEffect">
                                  <p:stCondLst>
                                    <p:cond delay="0"/>
                                  </p:stCondLst>
                                  <p:iterate type="lt">
                                    <p:tmPct val="8000"/>
                                  </p:iterate>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1000" fill="hold"/>
                                        <p:tgtEl>
                                          <p:spTgt spid="35"/>
                                        </p:tgtEl>
                                        <p:attrNameLst>
                                          <p:attrName>ppt_x</p:attrName>
                                        </p:attrNameLst>
                                      </p:cBhvr>
                                      <p:tavLst>
                                        <p:tav tm="0">
                                          <p:val>
                                            <p:strVal val="#ppt_x"/>
                                          </p:val>
                                        </p:tav>
                                        <p:tav tm="100000">
                                          <p:val>
                                            <p:strVal val="#ppt_x"/>
                                          </p:val>
                                        </p:tav>
                                      </p:tavLst>
                                    </p:anim>
                                    <p:anim calcmode="lin" valueType="num">
                                      <p:cBhvr additive="base">
                                        <p:cTn id="15" dur="1000" fill="hold"/>
                                        <p:tgtEl>
                                          <p:spTgt spid="35"/>
                                        </p:tgtEl>
                                        <p:attrNameLst>
                                          <p:attrName>ppt_y</p:attrName>
                                        </p:attrNameLst>
                                      </p:cBhvr>
                                      <p:tavLst>
                                        <p:tav tm="0">
                                          <p:val>
                                            <p:strVal val="0-#ppt_h/2"/>
                                          </p:val>
                                        </p:tav>
                                        <p:tav tm="100000">
                                          <p:val>
                                            <p:strVal val="#ppt_y"/>
                                          </p:val>
                                        </p:tav>
                                      </p:tavLst>
                                    </p:anim>
                                  </p:childTnLst>
                                </p:cTn>
                              </p:par>
                            </p:childTnLst>
                          </p:cTn>
                        </p:par>
                        <p:par>
                          <p:cTn id="16" fill="hold">
                            <p:stCondLst>
                              <p:cond delay="2220"/>
                            </p:stCondLst>
                            <p:childTnLst>
                              <p:par>
                                <p:cTn id="17" presetID="17" presetClass="entr" presetSubtype="10" fill="hold" grpId="0" nodeType="after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p:cTn id="19" dur="500" fill="hold"/>
                                        <p:tgtEl>
                                          <p:spTgt spid="63"/>
                                        </p:tgtEl>
                                        <p:attrNameLst>
                                          <p:attrName>ppt_w</p:attrName>
                                        </p:attrNameLst>
                                      </p:cBhvr>
                                      <p:tavLst>
                                        <p:tav tm="0">
                                          <p:val>
                                            <p:fltVal val="0"/>
                                          </p:val>
                                        </p:tav>
                                        <p:tav tm="100000">
                                          <p:val>
                                            <p:strVal val="#ppt_w"/>
                                          </p:val>
                                        </p:tav>
                                      </p:tavLst>
                                    </p:anim>
                                    <p:anim calcmode="lin" valueType="num">
                                      <p:cBhvr>
                                        <p:cTn id="20" dur="500" fill="hold"/>
                                        <p:tgtEl>
                                          <p:spTgt spid="63"/>
                                        </p:tgtEl>
                                        <p:attrNameLst>
                                          <p:attrName>ppt_h</p:attrName>
                                        </p:attrNameLst>
                                      </p:cBhvr>
                                      <p:tavLst>
                                        <p:tav tm="0">
                                          <p:val>
                                            <p:strVal val="#ppt_h"/>
                                          </p:val>
                                        </p:tav>
                                        <p:tav tm="100000">
                                          <p:val>
                                            <p:strVal val="#ppt_h"/>
                                          </p:val>
                                        </p:tav>
                                      </p:tavLst>
                                    </p:anim>
                                  </p:childTnLst>
                                </p:cTn>
                              </p:par>
                            </p:childTnLst>
                          </p:cTn>
                        </p:par>
                        <p:par>
                          <p:cTn id="21" fill="hold">
                            <p:stCondLst>
                              <p:cond delay="2720"/>
                            </p:stCondLst>
                            <p:childTnLst>
                              <p:par>
                                <p:cTn id="22" presetID="31" presetClass="entr" presetSubtype="0" fill="hold" nodeType="afterEffect">
                                  <p:stCondLst>
                                    <p:cond delay="0"/>
                                  </p:stCondLst>
                                  <p:childTnLst>
                                    <p:set>
                                      <p:cBhvr>
                                        <p:cTn id="23" dur="1" fill="hold">
                                          <p:stCondLst>
                                            <p:cond delay="0"/>
                                          </p:stCondLst>
                                        </p:cTn>
                                        <p:tgtEl>
                                          <p:spTgt spid="64"/>
                                        </p:tgtEl>
                                        <p:attrNameLst>
                                          <p:attrName>style.visibility</p:attrName>
                                        </p:attrNameLst>
                                      </p:cBhvr>
                                      <p:to>
                                        <p:strVal val="visible"/>
                                      </p:to>
                                    </p:set>
                                    <p:anim calcmode="lin" valueType="num">
                                      <p:cBhvr>
                                        <p:cTn id="24" dur="1000" fill="hold"/>
                                        <p:tgtEl>
                                          <p:spTgt spid="64"/>
                                        </p:tgtEl>
                                        <p:attrNameLst>
                                          <p:attrName>ppt_w</p:attrName>
                                        </p:attrNameLst>
                                      </p:cBhvr>
                                      <p:tavLst>
                                        <p:tav tm="0">
                                          <p:val>
                                            <p:fltVal val="0"/>
                                          </p:val>
                                        </p:tav>
                                        <p:tav tm="100000">
                                          <p:val>
                                            <p:strVal val="#ppt_w"/>
                                          </p:val>
                                        </p:tav>
                                      </p:tavLst>
                                    </p:anim>
                                    <p:anim calcmode="lin" valueType="num">
                                      <p:cBhvr>
                                        <p:cTn id="25" dur="1000" fill="hold"/>
                                        <p:tgtEl>
                                          <p:spTgt spid="64"/>
                                        </p:tgtEl>
                                        <p:attrNameLst>
                                          <p:attrName>ppt_h</p:attrName>
                                        </p:attrNameLst>
                                      </p:cBhvr>
                                      <p:tavLst>
                                        <p:tav tm="0">
                                          <p:val>
                                            <p:fltVal val="0"/>
                                          </p:val>
                                        </p:tav>
                                        <p:tav tm="100000">
                                          <p:val>
                                            <p:strVal val="#ppt_h"/>
                                          </p:val>
                                        </p:tav>
                                      </p:tavLst>
                                    </p:anim>
                                    <p:anim calcmode="lin" valueType="num">
                                      <p:cBhvr>
                                        <p:cTn id="26" dur="1000" fill="hold"/>
                                        <p:tgtEl>
                                          <p:spTgt spid="64"/>
                                        </p:tgtEl>
                                        <p:attrNameLst>
                                          <p:attrName>style.rotation</p:attrName>
                                        </p:attrNameLst>
                                      </p:cBhvr>
                                      <p:tavLst>
                                        <p:tav tm="0">
                                          <p:val>
                                            <p:fltVal val="90"/>
                                          </p:val>
                                        </p:tav>
                                        <p:tav tm="100000">
                                          <p:val>
                                            <p:fltVal val="0"/>
                                          </p:val>
                                        </p:tav>
                                      </p:tavLst>
                                    </p:anim>
                                    <p:animEffect transition="in" filter="fade">
                                      <p:cBhvr>
                                        <p:cTn id="27" dur="1000"/>
                                        <p:tgtEl>
                                          <p:spTgt spid="64"/>
                                        </p:tgtEl>
                                      </p:cBhvr>
                                    </p:animEffect>
                                  </p:childTnLst>
                                </p:cTn>
                              </p:par>
                              <p:par>
                                <p:cTn id="28" presetID="31" presetClass="entr" presetSubtype="0" fill="hold" nodeType="withEffect">
                                  <p:stCondLst>
                                    <p:cond delay="250"/>
                                  </p:stCondLst>
                                  <p:childTnLst>
                                    <p:set>
                                      <p:cBhvr>
                                        <p:cTn id="29" dur="1" fill="hold">
                                          <p:stCondLst>
                                            <p:cond delay="0"/>
                                          </p:stCondLst>
                                        </p:cTn>
                                        <p:tgtEl>
                                          <p:spTgt spid="66"/>
                                        </p:tgtEl>
                                        <p:attrNameLst>
                                          <p:attrName>style.visibility</p:attrName>
                                        </p:attrNameLst>
                                      </p:cBhvr>
                                      <p:to>
                                        <p:strVal val="visible"/>
                                      </p:to>
                                    </p:set>
                                    <p:anim calcmode="lin" valueType="num">
                                      <p:cBhvr>
                                        <p:cTn id="30" dur="1000" fill="hold"/>
                                        <p:tgtEl>
                                          <p:spTgt spid="66"/>
                                        </p:tgtEl>
                                        <p:attrNameLst>
                                          <p:attrName>ppt_w</p:attrName>
                                        </p:attrNameLst>
                                      </p:cBhvr>
                                      <p:tavLst>
                                        <p:tav tm="0">
                                          <p:val>
                                            <p:fltVal val="0"/>
                                          </p:val>
                                        </p:tav>
                                        <p:tav tm="100000">
                                          <p:val>
                                            <p:strVal val="#ppt_w"/>
                                          </p:val>
                                        </p:tav>
                                      </p:tavLst>
                                    </p:anim>
                                    <p:anim calcmode="lin" valueType="num">
                                      <p:cBhvr>
                                        <p:cTn id="31" dur="1000" fill="hold"/>
                                        <p:tgtEl>
                                          <p:spTgt spid="66"/>
                                        </p:tgtEl>
                                        <p:attrNameLst>
                                          <p:attrName>ppt_h</p:attrName>
                                        </p:attrNameLst>
                                      </p:cBhvr>
                                      <p:tavLst>
                                        <p:tav tm="0">
                                          <p:val>
                                            <p:fltVal val="0"/>
                                          </p:val>
                                        </p:tav>
                                        <p:tav tm="100000">
                                          <p:val>
                                            <p:strVal val="#ppt_h"/>
                                          </p:val>
                                        </p:tav>
                                      </p:tavLst>
                                    </p:anim>
                                    <p:anim calcmode="lin" valueType="num">
                                      <p:cBhvr>
                                        <p:cTn id="32" dur="1000" fill="hold"/>
                                        <p:tgtEl>
                                          <p:spTgt spid="66"/>
                                        </p:tgtEl>
                                        <p:attrNameLst>
                                          <p:attrName>style.rotation</p:attrName>
                                        </p:attrNameLst>
                                      </p:cBhvr>
                                      <p:tavLst>
                                        <p:tav tm="0">
                                          <p:val>
                                            <p:fltVal val="90"/>
                                          </p:val>
                                        </p:tav>
                                        <p:tav tm="100000">
                                          <p:val>
                                            <p:fltVal val="0"/>
                                          </p:val>
                                        </p:tav>
                                      </p:tavLst>
                                    </p:anim>
                                    <p:animEffect transition="in" filter="fade">
                                      <p:cBhvr>
                                        <p:cTn id="33" dur="1000"/>
                                        <p:tgtEl>
                                          <p:spTgt spid="66"/>
                                        </p:tgtEl>
                                      </p:cBhvr>
                                    </p:animEffect>
                                  </p:childTnLst>
                                </p:cTn>
                              </p:par>
                              <p:par>
                                <p:cTn id="34" presetID="31" presetClass="entr" presetSubtype="0" fill="hold" nodeType="withEffect">
                                  <p:stCondLst>
                                    <p:cond delay="500"/>
                                  </p:stCondLst>
                                  <p:childTnLst>
                                    <p:set>
                                      <p:cBhvr>
                                        <p:cTn id="35" dur="1" fill="hold">
                                          <p:stCondLst>
                                            <p:cond delay="0"/>
                                          </p:stCondLst>
                                        </p:cTn>
                                        <p:tgtEl>
                                          <p:spTgt spid="65"/>
                                        </p:tgtEl>
                                        <p:attrNameLst>
                                          <p:attrName>style.visibility</p:attrName>
                                        </p:attrNameLst>
                                      </p:cBhvr>
                                      <p:to>
                                        <p:strVal val="visible"/>
                                      </p:to>
                                    </p:set>
                                    <p:anim calcmode="lin" valueType="num">
                                      <p:cBhvr>
                                        <p:cTn id="36" dur="1000" fill="hold"/>
                                        <p:tgtEl>
                                          <p:spTgt spid="65"/>
                                        </p:tgtEl>
                                        <p:attrNameLst>
                                          <p:attrName>ppt_w</p:attrName>
                                        </p:attrNameLst>
                                      </p:cBhvr>
                                      <p:tavLst>
                                        <p:tav tm="0">
                                          <p:val>
                                            <p:fltVal val="0"/>
                                          </p:val>
                                        </p:tav>
                                        <p:tav tm="100000">
                                          <p:val>
                                            <p:strVal val="#ppt_w"/>
                                          </p:val>
                                        </p:tav>
                                      </p:tavLst>
                                    </p:anim>
                                    <p:anim calcmode="lin" valueType="num">
                                      <p:cBhvr>
                                        <p:cTn id="37" dur="1000" fill="hold"/>
                                        <p:tgtEl>
                                          <p:spTgt spid="65"/>
                                        </p:tgtEl>
                                        <p:attrNameLst>
                                          <p:attrName>ppt_h</p:attrName>
                                        </p:attrNameLst>
                                      </p:cBhvr>
                                      <p:tavLst>
                                        <p:tav tm="0">
                                          <p:val>
                                            <p:fltVal val="0"/>
                                          </p:val>
                                        </p:tav>
                                        <p:tav tm="100000">
                                          <p:val>
                                            <p:strVal val="#ppt_h"/>
                                          </p:val>
                                        </p:tav>
                                      </p:tavLst>
                                    </p:anim>
                                    <p:anim calcmode="lin" valueType="num">
                                      <p:cBhvr>
                                        <p:cTn id="38" dur="1000" fill="hold"/>
                                        <p:tgtEl>
                                          <p:spTgt spid="65"/>
                                        </p:tgtEl>
                                        <p:attrNameLst>
                                          <p:attrName>style.rotation</p:attrName>
                                        </p:attrNameLst>
                                      </p:cBhvr>
                                      <p:tavLst>
                                        <p:tav tm="0">
                                          <p:val>
                                            <p:fltVal val="90"/>
                                          </p:val>
                                        </p:tav>
                                        <p:tav tm="100000">
                                          <p:val>
                                            <p:fltVal val="0"/>
                                          </p:val>
                                        </p:tav>
                                      </p:tavLst>
                                    </p:anim>
                                    <p:animEffect transition="in" filter="fade">
                                      <p:cBhvr>
                                        <p:cTn id="39" dur="1000"/>
                                        <p:tgtEl>
                                          <p:spTgt spid="65"/>
                                        </p:tgtEl>
                                      </p:cBhvr>
                                    </p:animEffect>
                                  </p:childTnLst>
                                </p:cTn>
                              </p:par>
                              <p:par>
                                <p:cTn id="40" presetID="31" presetClass="entr" presetSubtype="0" fill="hold" nodeType="withEffect">
                                  <p:stCondLst>
                                    <p:cond delay="750"/>
                                  </p:stCondLst>
                                  <p:childTnLst>
                                    <p:set>
                                      <p:cBhvr>
                                        <p:cTn id="41" dur="1" fill="hold">
                                          <p:stCondLst>
                                            <p:cond delay="0"/>
                                          </p:stCondLst>
                                        </p:cTn>
                                        <p:tgtEl>
                                          <p:spTgt spid="67"/>
                                        </p:tgtEl>
                                        <p:attrNameLst>
                                          <p:attrName>style.visibility</p:attrName>
                                        </p:attrNameLst>
                                      </p:cBhvr>
                                      <p:to>
                                        <p:strVal val="visible"/>
                                      </p:to>
                                    </p:set>
                                    <p:anim calcmode="lin" valueType="num">
                                      <p:cBhvr>
                                        <p:cTn id="42" dur="1000" fill="hold"/>
                                        <p:tgtEl>
                                          <p:spTgt spid="67"/>
                                        </p:tgtEl>
                                        <p:attrNameLst>
                                          <p:attrName>ppt_w</p:attrName>
                                        </p:attrNameLst>
                                      </p:cBhvr>
                                      <p:tavLst>
                                        <p:tav tm="0">
                                          <p:val>
                                            <p:fltVal val="0"/>
                                          </p:val>
                                        </p:tav>
                                        <p:tav tm="100000">
                                          <p:val>
                                            <p:strVal val="#ppt_w"/>
                                          </p:val>
                                        </p:tav>
                                      </p:tavLst>
                                    </p:anim>
                                    <p:anim calcmode="lin" valueType="num">
                                      <p:cBhvr>
                                        <p:cTn id="43" dur="1000" fill="hold"/>
                                        <p:tgtEl>
                                          <p:spTgt spid="67"/>
                                        </p:tgtEl>
                                        <p:attrNameLst>
                                          <p:attrName>ppt_h</p:attrName>
                                        </p:attrNameLst>
                                      </p:cBhvr>
                                      <p:tavLst>
                                        <p:tav tm="0">
                                          <p:val>
                                            <p:fltVal val="0"/>
                                          </p:val>
                                        </p:tav>
                                        <p:tav tm="100000">
                                          <p:val>
                                            <p:strVal val="#ppt_h"/>
                                          </p:val>
                                        </p:tav>
                                      </p:tavLst>
                                    </p:anim>
                                    <p:anim calcmode="lin" valueType="num">
                                      <p:cBhvr>
                                        <p:cTn id="44" dur="1000" fill="hold"/>
                                        <p:tgtEl>
                                          <p:spTgt spid="67"/>
                                        </p:tgtEl>
                                        <p:attrNameLst>
                                          <p:attrName>style.rotation</p:attrName>
                                        </p:attrNameLst>
                                      </p:cBhvr>
                                      <p:tavLst>
                                        <p:tav tm="0">
                                          <p:val>
                                            <p:fltVal val="90"/>
                                          </p:val>
                                        </p:tav>
                                        <p:tav tm="100000">
                                          <p:val>
                                            <p:fltVal val="0"/>
                                          </p:val>
                                        </p:tav>
                                      </p:tavLst>
                                    </p:anim>
                                    <p:animEffect transition="in" filter="fade">
                                      <p:cBhvr>
                                        <p:cTn id="45" dur="1000"/>
                                        <p:tgtEl>
                                          <p:spTgt spid="67"/>
                                        </p:tgtEl>
                                      </p:cBhvr>
                                    </p:animEffect>
                                  </p:childTnLst>
                                </p:cTn>
                              </p:par>
                              <p:par>
                                <p:cTn id="46" presetID="31" presetClass="entr" presetSubtype="0" fill="hold" nodeType="withEffect">
                                  <p:stCondLst>
                                    <p:cond delay="1000"/>
                                  </p:stCondLst>
                                  <p:childTnLst>
                                    <p:set>
                                      <p:cBhvr>
                                        <p:cTn id="47" dur="1" fill="hold">
                                          <p:stCondLst>
                                            <p:cond delay="0"/>
                                          </p:stCondLst>
                                        </p:cTn>
                                        <p:tgtEl>
                                          <p:spTgt spid="68"/>
                                        </p:tgtEl>
                                        <p:attrNameLst>
                                          <p:attrName>style.visibility</p:attrName>
                                        </p:attrNameLst>
                                      </p:cBhvr>
                                      <p:to>
                                        <p:strVal val="visible"/>
                                      </p:to>
                                    </p:set>
                                    <p:anim calcmode="lin" valueType="num">
                                      <p:cBhvr>
                                        <p:cTn id="48" dur="1000" fill="hold"/>
                                        <p:tgtEl>
                                          <p:spTgt spid="68"/>
                                        </p:tgtEl>
                                        <p:attrNameLst>
                                          <p:attrName>ppt_w</p:attrName>
                                        </p:attrNameLst>
                                      </p:cBhvr>
                                      <p:tavLst>
                                        <p:tav tm="0">
                                          <p:val>
                                            <p:fltVal val="0"/>
                                          </p:val>
                                        </p:tav>
                                        <p:tav tm="100000">
                                          <p:val>
                                            <p:strVal val="#ppt_w"/>
                                          </p:val>
                                        </p:tav>
                                      </p:tavLst>
                                    </p:anim>
                                    <p:anim calcmode="lin" valueType="num">
                                      <p:cBhvr>
                                        <p:cTn id="49" dur="1000" fill="hold"/>
                                        <p:tgtEl>
                                          <p:spTgt spid="68"/>
                                        </p:tgtEl>
                                        <p:attrNameLst>
                                          <p:attrName>ppt_h</p:attrName>
                                        </p:attrNameLst>
                                      </p:cBhvr>
                                      <p:tavLst>
                                        <p:tav tm="0">
                                          <p:val>
                                            <p:fltVal val="0"/>
                                          </p:val>
                                        </p:tav>
                                        <p:tav tm="100000">
                                          <p:val>
                                            <p:strVal val="#ppt_h"/>
                                          </p:val>
                                        </p:tav>
                                      </p:tavLst>
                                    </p:anim>
                                    <p:anim calcmode="lin" valueType="num">
                                      <p:cBhvr>
                                        <p:cTn id="50" dur="1000" fill="hold"/>
                                        <p:tgtEl>
                                          <p:spTgt spid="68"/>
                                        </p:tgtEl>
                                        <p:attrNameLst>
                                          <p:attrName>style.rotation</p:attrName>
                                        </p:attrNameLst>
                                      </p:cBhvr>
                                      <p:tavLst>
                                        <p:tav tm="0">
                                          <p:val>
                                            <p:fltVal val="90"/>
                                          </p:val>
                                        </p:tav>
                                        <p:tav tm="100000">
                                          <p:val>
                                            <p:fltVal val="0"/>
                                          </p:val>
                                        </p:tav>
                                      </p:tavLst>
                                    </p:anim>
                                    <p:animEffect transition="in" filter="fade">
                                      <p:cBhvr>
                                        <p:cTn id="51"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6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00408943-B06F-4262-A7F6-3C0CF04573D5}"/>
              </a:ext>
            </a:extLst>
          </p:cNvPr>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8461310" y="-4116"/>
            <a:ext cx="3730690" cy="2875309"/>
          </a:xfrm>
          <a:prstGeom prst="rect">
            <a:avLst/>
          </a:prstGeom>
        </p:spPr>
      </p:pic>
      <p:pic>
        <p:nvPicPr>
          <p:cNvPr id="7" name="Picture 6">
            <a:extLst>
              <a:ext uri="{FF2B5EF4-FFF2-40B4-BE49-F238E27FC236}">
                <a16:creationId xmlns:a16="http://schemas.microsoft.com/office/drawing/2014/main" xmlns="" id="{F1F2AB57-44BA-4ACB-8F2D-ED40952971DF}"/>
              </a:ext>
            </a:extLst>
          </p:cNvPr>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a:off x="0" y="2262912"/>
            <a:ext cx="6181215" cy="4595088"/>
          </a:xfrm>
          <a:prstGeom prst="rect">
            <a:avLst/>
          </a:prstGeom>
        </p:spPr>
      </p:pic>
      <p:grpSp>
        <p:nvGrpSpPr>
          <p:cNvPr id="88" name="Group 87">
            <a:extLst>
              <a:ext uri="{FF2B5EF4-FFF2-40B4-BE49-F238E27FC236}">
                <a16:creationId xmlns:a16="http://schemas.microsoft.com/office/drawing/2014/main" xmlns="" id="{C35D0BB0-51C6-4F86-9C93-401903DF3A1B}"/>
              </a:ext>
            </a:extLst>
          </p:cNvPr>
          <p:cNvGrpSpPr/>
          <p:nvPr/>
        </p:nvGrpSpPr>
        <p:grpSpPr>
          <a:xfrm rot="10800000" flipV="1">
            <a:off x="9722353" y="1101206"/>
            <a:ext cx="2469647" cy="2561445"/>
            <a:chOff x="336466" y="208814"/>
            <a:chExt cx="2469647" cy="2561445"/>
          </a:xfrm>
        </p:grpSpPr>
        <p:grpSp>
          <p:nvGrpSpPr>
            <p:cNvPr id="89" name="Group 88">
              <a:extLst>
                <a:ext uri="{FF2B5EF4-FFF2-40B4-BE49-F238E27FC236}">
                  <a16:creationId xmlns:a16="http://schemas.microsoft.com/office/drawing/2014/main" xmlns="" id="{2BE81832-D5DD-4BBD-89F5-F1AB1FDC57E7}"/>
                </a:ext>
              </a:extLst>
            </p:cNvPr>
            <p:cNvGrpSpPr/>
            <p:nvPr/>
          </p:nvGrpSpPr>
          <p:grpSpPr>
            <a:xfrm>
              <a:off x="678673" y="637847"/>
              <a:ext cx="2127440" cy="2132412"/>
              <a:chOff x="719815" y="630580"/>
              <a:chExt cx="2127440" cy="2132412"/>
            </a:xfrm>
          </p:grpSpPr>
          <p:pic>
            <p:nvPicPr>
              <p:cNvPr id="91" name="Picture 90">
                <a:extLst>
                  <a:ext uri="{FF2B5EF4-FFF2-40B4-BE49-F238E27FC236}">
                    <a16:creationId xmlns:a16="http://schemas.microsoft.com/office/drawing/2014/main" xmlns="" id="{8821F199-6546-4D0C-8F49-38439843E413}"/>
                  </a:ext>
                </a:extLst>
              </p:cNvPr>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rot="5400000" flipH="1">
                <a:off x="1581868" y="213629"/>
                <a:ext cx="848436" cy="1682338"/>
              </a:xfrm>
              <a:prstGeom prst="rect">
                <a:avLst/>
              </a:prstGeom>
              <a:effectLst>
                <a:outerShdw blurRad="63500" sx="102000" sy="102000" algn="ctr" rotWithShape="0">
                  <a:schemeClr val="bg1">
                    <a:alpha val="23000"/>
                  </a:schemeClr>
                </a:outerShdw>
              </a:effectLst>
            </p:spPr>
          </p:pic>
          <p:pic>
            <p:nvPicPr>
              <p:cNvPr id="92" name="Picture 91">
                <a:extLst>
                  <a:ext uri="{FF2B5EF4-FFF2-40B4-BE49-F238E27FC236}">
                    <a16:creationId xmlns:a16="http://schemas.microsoft.com/office/drawing/2014/main" xmlns="" id="{A94C908C-ECC1-4E98-8360-CA3F9696D700}"/>
                  </a:ext>
                </a:extLst>
              </p:cNvPr>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rot="10800000">
                <a:off x="719815" y="1080654"/>
                <a:ext cx="848436" cy="1682338"/>
              </a:xfrm>
              <a:prstGeom prst="rect">
                <a:avLst/>
              </a:prstGeom>
              <a:effectLst>
                <a:outerShdw blurRad="63500" sx="102000" sy="102000" algn="ctr" rotWithShape="0">
                  <a:schemeClr val="bg1">
                    <a:alpha val="23000"/>
                  </a:schemeClr>
                </a:outerShdw>
              </a:effectLst>
            </p:spPr>
          </p:pic>
        </p:grpSp>
        <p:pic>
          <p:nvPicPr>
            <p:cNvPr id="90" name="Picture 89">
              <a:extLst>
                <a:ext uri="{FF2B5EF4-FFF2-40B4-BE49-F238E27FC236}">
                  <a16:creationId xmlns:a16="http://schemas.microsoft.com/office/drawing/2014/main" xmlns="" id="{3CDB64D5-F250-484E-998B-F9196C8F3F71}"/>
                </a:ext>
              </a:extLst>
            </p:cNvPr>
            <p:cNvPicPr>
              <a:picLocks noChangeAspect="1"/>
            </p:cNvPicPr>
            <p:nvPr/>
          </p:nvPicPr>
          <p:blipFill rotWithShape="1">
            <a:blip r:embed="rId6" cstate="email">
              <a:extLst>
                <a:ext uri="{BEBA8EAE-BF5A-486C-A8C5-ECC9F3942E4B}">
                  <a14:imgProps xmlns="" xmlns:a14="http://schemas.microsoft.com/office/drawing/2010/main">
                    <a14:imgLayer r:embed="rId7">
                      <a14:imgEffect>
                        <a14:backgroundRemoval t="13674" b="100000" l="10000" r="90000"/>
                      </a14:imgEffect>
                    </a14:imgLayer>
                  </a14:imgProps>
                </a:ext>
                <a:ext uri="{28A0092B-C50C-407E-A947-70E740481C1C}">
                  <a14:useLocalDpi xmlns="" xmlns:a14="http://schemas.microsoft.com/office/drawing/2010/main"/>
                </a:ext>
              </a:extLst>
            </a:blip>
            <a:srcRect/>
            <a:stretch/>
          </p:blipFill>
          <p:spPr>
            <a:xfrm rot="8735742" flipV="1">
              <a:off x="336466" y="208814"/>
              <a:ext cx="1682338" cy="1768619"/>
            </a:xfrm>
            <a:prstGeom prst="rect">
              <a:avLst/>
            </a:prstGeom>
          </p:spPr>
        </p:pic>
      </p:grpSp>
      <p:grpSp>
        <p:nvGrpSpPr>
          <p:cNvPr id="45" name="Group 44">
            <a:extLst>
              <a:ext uri="{FF2B5EF4-FFF2-40B4-BE49-F238E27FC236}">
                <a16:creationId xmlns:a16="http://schemas.microsoft.com/office/drawing/2014/main" xmlns="" id="{977A4AA6-8F7E-4A6F-8C85-B185FDD0886E}"/>
              </a:ext>
            </a:extLst>
          </p:cNvPr>
          <p:cNvGrpSpPr/>
          <p:nvPr/>
        </p:nvGrpSpPr>
        <p:grpSpPr>
          <a:xfrm>
            <a:off x="3624485" y="2066711"/>
            <a:ext cx="7585874" cy="2914960"/>
            <a:chOff x="6489688" y="2258290"/>
            <a:chExt cx="7913284" cy="2914960"/>
          </a:xfrm>
        </p:grpSpPr>
        <p:sp>
          <p:nvSpPr>
            <p:cNvPr id="46" name="Rectangle: Folded Corner 45">
              <a:extLst>
                <a:ext uri="{FF2B5EF4-FFF2-40B4-BE49-F238E27FC236}">
                  <a16:creationId xmlns:a16="http://schemas.microsoft.com/office/drawing/2014/main" xmlns="" id="{C78BF9BA-1DE4-4CF9-9CFD-357A60D23693}"/>
                </a:ext>
              </a:extLst>
            </p:cNvPr>
            <p:cNvSpPr/>
            <p:nvPr/>
          </p:nvSpPr>
          <p:spPr>
            <a:xfrm>
              <a:off x="6489688" y="2258291"/>
              <a:ext cx="7913284" cy="2914959"/>
            </a:xfrm>
            <a:prstGeom prst="foldedCorner">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xmlns="" id="{EE2C5071-DFA0-4D8A-B05D-2AB7387EE72E}"/>
                </a:ext>
              </a:extLst>
            </p:cNvPr>
            <p:cNvGrpSpPr/>
            <p:nvPr/>
          </p:nvGrpSpPr>
          <p:grpSpPr>
            <a:xfrm>
              <a:off x="6489689" y="2258290"/>
              <a:ext cx="7913283" cy="2914959"/>
              <a:chOff x="6705600" y="2258291"/>
              <a:chExt cx="7190517" cy="2914959"/>
            </a:xfrm>
          </p:grpSpPr>
          <p:cxnSp>
            <p:nvCxnSpPr>
              <p:cNvPr id="48" name="Straight Connector 47">
                <a:extLst>
                  <a:ext uri="{FF2B5EF4-FFF2-40B4-BE49-F238E27FC236}">
                    <a16:creationId xmlns:a16="http://schemas.microsoft.com/office/drawing/2014/main" xmlns="" id="{D45BF13B-FF8C-4E10-8381-A4A68C25DF7D}"/>
                  </a:ext>
                </a:extLst>
              </p:cNvPr>
              <p:cNvCxnSpPr/>
              <p:nvPr/>
            </p:nvCxnSpPr>
            <p:spPr>
              <a:xfrm>
                <a:off x="670560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865529A4-42ED-435A-B338-8E81BFA87AFA}"/>
                  </a:ext>
                </a:extLst>
              </p:cNvPr>
              <p:cNvCxnSpPr/>
              <p:nvPr/>
            </p:nvCxnSpPr>
            <p:spPr>
              <a:xfrm>
                <a:off x="695498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756ECA1D-6927-4388-A867-6AAE91CEF615}"/>
                  </a:ext>
                </a:extLst>
              </p:cNvPr>
              <p:cNvCxnSpPr/>
              <p:nvPr/>
            </p:nvCxnSpPr>
            <p:spPr>
              <a:xfrm>
                <a:off x="720436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5C6CB389-86F8-4FE6-81E4-8AEB4A6C2748}"/>
                  </a:ext>
                </a:extLst>
              </p:cNvPr>
              <p:cNvCxnSpPr/>
              <p:nvPr/>
            </p:nvCxnSpPr>
            <p:spPr>
              <a:xfrm>
                <a:off x="745374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29030BC-0AE0-48E3-92F2-C4992BCA405A}"/>
                  </a:ext>
                </a:extLst>
              </p:cNvPr>
              <p:cNvCxnSpPr/>
              <p:nvPr/>
            </p:nvCxnSpPr>
            <p:spPr>
              <a:xfrm>
                <a:off x="770312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F43D0D44-3C97-4933-AD0F-3977BF568A85}"/>
                  </a:ext>
                </a:extLst>
              </p:cNvPr>
              <p:cNvCxnSpPr/>
              <p:nvPr/>
            </p:nvCxnSpPr>
            <p:spPr>
              <a:xfrm>
                <a:off x="795251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B0D88F84-6A39-4A85-86E2-0FFDEA411F22}"/>
                  </a:ext>
                </a:extLst>
              </p:cNvPr>
              <p:cNvCxnSpPr/>
              <p:nvPr/>
            </p:nvCxnSpPr>
            <p:spPr>
              <a:xfrm>
                <a:off x="820189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30A16753-2F0A-4CA9-98BC-8BAF1B6734AE}"/>
                  </a:ext>
                </a:extLst>
              </p:cNvPr>
              <p:cNvCxnSpPr/>
              <p:nvPr/>
            </p:nvCxnSpPr>
            <p:spPr>
              <a:xfrm>
                <a:off x="845127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948EB93B-A139-4BCA-9775-20C31DE8A221}"/>
                  </a:ext>
                </a:extLst>
              </p:cNvPr>
              <p:cNvCxnSpPr/>
              <p:nvPr/>
            </p:nvCxnSpPr>
            <p:spPr>
              <a:xfrm>
                <a:off x="870065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7641B70D-85FB-4954-A6C8-3829E57CF4F8}"/>
                  </a:ext>
                </a:extLst>
              </p:cNvPr>
              <p:cNvCxnSpPr/>
              <p:nvPr/>
            </p:nvCxnSpPr>
            <p:spPr>
              <a:xfrm>
                <a:off x="895003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417D1371-B88B-4CC3-BC9C-7AA3E8F703C3}"/>
                  </a:ext>
                </a:extLst>
              </p:cNvPr>
              <p:cNvCxnSpPr/>
              <p:nvPr/>
            </p:nvCxnSpPr>
            <p:spPr>
              <a:xfrm>
                <a:off x="919942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87DAFA17-7185-44D1-A2C5-94072542DE48}"/>
                  </a:ext>
                </a:extLst>
              </p:cNvPr>
              <p:cNvCxnSpPr/>
              <p:nvPr/>
            </p:nvCxnSpPr>
            <p:spPr>
              <a:xfrm>
                <a:off x="944880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E59BB5B7-6E3E-47F2-8B26-0FF59CD66294}"/>
                  </a:ext>
                </a:extLst>
              </p:cNvPr>
              <p:cNvCxnSpPr/>
              <p:nvPr/>
            </p:nvCxnSpPr>
            <p:spPr>
              <a:xfrm>
                <a:off x="969818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C285F323-63AD-4A51-AFE8-BBB25A44941A}"/>
                  </a:ext>
                </a:extLst>
              </p:cNvPr>
              <p:cNvCxnSpPr/>
              <p:nvPr/>
            </p:nvCxnSpPr>
            <p:spPr>
              <a:xfrm>
                <a:off x="994756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8D68029B-4A3F-42C2-9FAF-EA47021FC2C0}"/>
                  </a:ext>
                </a:extLst>
              </p:cNvPr>
              <p:cNvCxnSpPr/>
              <p:nvPr/>
            </p:nvCxnSpPr>
            <p:spPr>
              <a:xfrm>
                <a:off x="1019694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0AC8C793-8DC3-4DAD-8553-6A70E8D78509}"/>
                  </a:ext>
                </a:extLst>
              </p:cNvPr>
              <p:cNvCxnSpPr/>
              <p:nvPr/>
            </p:nvCxnSpPr>
            <p:spPr>
              <a:xfrm>
                <a:off x="1044633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B8E4267E-5238-43CD-90DD-10BA5693AA12}"/>
                  </a:ext>
                </a:extLst>
              </p:cNvPr>
              <p:cNvCxnSpPr/>
              <p:nvPr/>
            </p:nvCxnSpPr>
            <p:spPr>
              <a:xfrm>
                <a:off x="1069571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73FE11C8-76F9-4484-8F0F-6F0B7B62655C}"/>
                  </a:ext>
                </a:extLst>
              </p:cNvPr>
              <p:cNvCxnSpPr/>
              <p:nvPr/>
            </p:nvCxnSpPr>
            <p:spPr>
              <a:xfrm>
                <a:off x="1094509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1BEE6752-A7F1-4B58-B4BC-55290BF3EF43}"/>
                  </a:ext>
                </a:extLst>
              </p:cNvPr>
              <p:cNvCxnSpPr/>
              <p:nvPr/>
            </p:nvCxnSpPr>
            <p:spPr>
              <a:xfrm>
                <a:off x="1119447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68298C42-7ED6-4AFF-B494-6B7621A40DC3}"/>
                  </a:ext>
                </a:extLst>
              </p:cNvPr>
              <p:cNvCxnSpPr/>
              <p:nvPr/>
            </p:nvCxnSpPr>
            <p:spPr>
              <a:xfrm>
                <a:off x="1144385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44C1663A-F722-4ED6-B1A1-85E77834B7EF}"/>
                  </a:ext>
                </a:extLst>
              </p:cNvPr>
              <p:cNvCxnSpPr/>
              <p:nvPr/>
            </p:nvCxnSpPr>
            <p:spPr>
              <a:xfrm>
                <a:off x="1169324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D97E6566-3E71-489C-AE03-4F907273A12A}"/>
                  </a:ext>
                </a:extLst>
              </p:cNvPr>
              <p:cNvCxnSpPr/>
              <p:nvPr/>
            </p:nvCxnSpPr>
            <p:spPr>
              <a:xfrm>
                <a:off x="1194262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61AA9F21-8B2C-44B5-B1FF-B2DA88E49AD1}"/>
                  </a:ext>
                </a:extLst>
              </p:cNvPr>
              <p:cNvCxnSpPr/>
              <p:nvPr/>
            </p:nvCxnSpPr>
            <p:spPr>
              <a:xfrm>
                <a:off x="1219200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11B37A3-40A8-40AE-B5B1-5E0816B5508E}"/>
                  </a:ext>
                </a:extLst>
              </p:cNvPr>
              <p:cNvCxnSpPr/>
              <p:nvPr/>
            </p:nvCxnSpPr>
            <p:spPr>
              <a:xfrm>
                <a:off x="1244138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12033C86-0772-4406-8D7A-92B37883D0EB}"/>
                  </a:ext>
                </a:extLst>
              </p:cNvPr>
              <p:cNvCxnSpPr/>
              <p:nvPr/>
            </p:nvCxnSpPr>
            <p:spPr>
              <a:xfrm>
                <a:off x="1269076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5A7905DB-A62B-4B75-8C5E-A763B7EF250F}"/>
                  </a:ext>
                </a:extLst>
              </p:cNvPr>
              <p:cNvCxnSpPr/>
              <p:nvPr/>
            </p:nvCxnSpPr>
            <p:spPr>
              <a:xfrm>
                <a:off x="1294015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9D9FAD37-448A-4586-A4A2-8467F743FB77}"/>
                  </a:ext>
                </a:extLst>
              </p:cNvPr>
              <p:cNvCxnSpPr/>
              <p:nvPr/>
            </p:nvCxnSpPr>
            <p:spPr>
              <a:xfrm>
                <a:off x="1318953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08CF7BA0-4E03-4A57-AF7C-F1135DBA35F5}"/>
                  </a:ext>
                </a:extLst>
              </p:cNvPr>
              <p:cNvCxnSpPr/>
              <p:nvPr/>
            </p:nvCxnSpPr>
            <p:spPr>
              <a:xfrm>
                <a:off x="1343891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659AC901-5699-4CC1-80DD-ACF569A0EC8D}"/>
                  </a:ext>
                </a:extLst>
              </p:cNvPr>
              <p:cNvCxnSpPr>
                <a:cxnSpLocks/>
              </p:cNvCxnSpPr>
              <p:nvPr/>
            </p:nvCxnSpPr>
            <p:spPr>
              <a:xfrm>
                <a:off x="13688296" y="2258291"/>
                <a:ext cx="0" cy="23939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82D2B63D-CF5E-4996-B67F-4A67982D0F52}"/>
                  </a:ext>
                </a:extLst>
              </p:cNvPr>
              <p:cNvCxnSpPr>
                <a:cxnSpLocks/>
              </p:cNvCxnSpPr>
              <p:nvPr/>
            </p:nvCxnSpPr>
            <p:spPr>
              <a:xfrm flipH="1">
                <a:off x="6705601" y="252428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84C2DFE0-9064-46E2-A98E-7CF44CF33DC0}"/>
                  </a:ext>
                </a:extLst>
              </p:cNvPr>
              <p:cNvCxnSpPr>
                <a:cxnSpLocks/>
              </p:cNvCxnSpPr>
              <p:nvPr/>
            </p:nvCxnSpPr>
            <p:spPr>
              <a:xfrm flipH="1">
                <a:off x="6705602" y="279027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F9E96BBC-0477-4BCF-95EC-FC3AE6F835CA}"/>
                  </a:ext>
                </a:extLst>
              </p:cNvPr>
              <p:cNvCxnSpPr>
                <a:cxnSpLocks/>
              </p:cNvCxnSpPr>
              <p:nvPr/>
            </p:nvCxnSpPr>
            <p:spPr>
              <a:xfrm flipH="1">
                <a:off x="6705603" y="305626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21D47422-ED47-4448-BE40-47E1EEDA2A15}"/>
                  </a:ext>
                </a:extLst>
              </p:cNvPr>
              <p:cNvCxnSpPr>
                <a:cxnSpLocks/>
              </p:cNvCxnSpPr>
              <p:nvPr/>
            </p:nvCxnSpPr>
            <p:spPr>
              <a:xfrm flipH="1">
                <a:off x="6705604" y="332225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FC645963-5E82-4718-81F8-71B04E1F4B45}"/>
                  </a:ext>
                </a:extLst>
              </p:cNvPr>
              <p:cNvCxnSpPr>
                <a:cxnSpLocks/>
              </p:cNvCxnSpPr>
              <p:nvPr/>
            </p:nvCxnSpPr>
            <p:spPr>
              <a:xfrm flipH="1">
                <a:off x="6705605" y="358824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13D33395-3C15-4B3A-8872-A7E6C63B9BB1}"/>
                  </a:ext>
                </a:extLst>
              </p:cNvPr>
              <p:cNvCxnSpPr>
                <a:cxnSpLocks/>
              </p:cNvCxnSpPr>
              <p:nvPr/>
            </p:nvCxnSpPr>
            <p:spPr>
              <a:xfrm flipH="1">
                <a:off x="6705606" y="385423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D289AD0A-DA91-41DA-B8C4-AE29FAD26726}"/>
                  </a:ext>
                </a:extLst>
              </p:cNvPr>
              <p:cNvCxnSpPr>
                <a:cxnSpLocks/>
              </p:cNvCxnSpPr>
              <p:nvPr/>
            </p:nvCxnSpPr>
            <p:spPr>
              <a:xfrm flipH="1">
                <a:off x="6705607" y="412022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AC575F95-0466-4C02-8598-E45F42E4D764}"/>
                  </a:ext>
                </a:extLst>
              </p:cNvPr>
              <p:cNvCxnSpPr>
                <a:cxnSpLocks/>
              </p:cNvCxnSpPr>
              <p:nvPr/>
            </p:nvCxnSpPr>
            <p:spPr>
              <a:xfrm flipH="1">
                <a:off x="6705608" y="438621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9FF71143-CB8B-454F-9FA9-AAD12EFE9CC5}"/>
                  </a:ext>
                </a:extLst>
              </p:cNvPr>
              <p:cNvCxnSpPr>
                <a:cxnSpLocks/>
              </p:cNvCxnSpPr>
              <p:nvPr/>
            </p:nvCxnSpPr>
            <p:spPr>
              <a:xfrm flipH="1">
                <a:off x="6705609" y="465220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FC41DEAE-F370-4903-8628-195E23113F19}"/>
                  </a:ext>
                </a:extLst>
              </p:cNvPr>
              <p:cNvCxnSpPr>
                <a:cxnSpLocks/>
              </p:cNvCxnSpPr>
              <p:nvPr/>
            </p:nvCxnSpPr>
            <p:spPr>
              <a:xfrm flipH="1">
                <a:off x="6705611" y="4918191"/>
                <a:ext cx="67333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4" name="Group 23">
            <a:extLst>
              <a:ext uri="{FF2B5EF4-FFF2-40B4-BE49-F238E27FC236}">
                <a16:creationId xmlns:a16="http://schemas.microsoft.com/office/drawing/2014/main" xmlns="" id="{84B3921C-A7AF-4FD3-93AA-950D8C933C81}"/>
              </a:ext>
            </a:extLst>
          </p:cNvPr>
          <p:cNvGrpSpPr/>
          <p:nvPr/>
        </p:nvGrpSpPr>
        <p:grpSpPr>
          <a:xfrm>
            <a:off x="654231" y="789321"/>
            <a:ext cx="3295496" cy="3937289"/>
            <a:chOff x="290790" y="1525425"/>
            <a:chExt cx="3295496" cy="3937289"/>
          </a:xfrm>
        </p:grpSpPr>
        <p:pic>
          <p:nvPicPr>
            <p:cNvPr id="27" name="Picture 2">
              <a:extLst>
                <a:ext uri="{FF2B5EF4-FFF2-40B4-BE49-F238E27FC236}">
                  <a16:creationId xmlns:a16="http://schemas.microsoft.com/office/drawing/2014/main" xmlns="" id="{2F2D66B4-47C4-4371-8CE4-5AAE423CE4A5}"/>
                </a:ext>
              </a:extLst>
            </p:cNvPr>
            <p:cNvPicPr>
              <a:picLocks noChangeAspect="1" noChangeArrowheads="1"/>
            </p:cNvPicPr>
            <p:nvPr/>
          </p:nvPicPr>
          <p:blipFill>
            <a:blip r:embed="rId8" cstate="email">
              <a:extLst>
                <a:ext uri="{28A0092B-C50C-407E-A947-70E740481C1C}">
                  <a14:useLocalDpi xmlns="" xmlns:a14="http://schemas.microsoft.com/office/drawing/2010/main"/>
                </a:ext>
              </a:extLst>
            </a:blip>
            <a:srcRect/>
            <a:stretch/>
          </p:blipFill>
          <p:spPr bwMode="auto">
            <a:xfrm>
              <a:off x="527580" y="1695909"/>
              <a:ext cx="2821917" cy="3596323"/>
            </a:xfrm>
            <a:prstGeom prst="rect">
              <a:avLst/>
            </a:prstGeom>
            <a:noFill/>
            <a:extLst>
              <a:ext uri="{909E8E84-426E-40DD-AFC4-6F175D3DCCD1}">
                <a14:hiddenFill xmlns=""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xmlns="" id="{E7327E75-3B9B-47FD-BD90-0B58B4A4A719}"/>
                </a:ext>
              </a:extLst>
            </p:cNvPr>
            <p:cNvPicPr>
              <a:picLocks noChangeAspect="1"/>
            </p:cNvPicPr>
            <p:nvPr/>
          </p:nvPicPr>
          <p:blipFill>
            <a:blip r:embed="rId9" cstate="email">
              <a:extLst>
                <a:ext uri="{28A0092B-C50C-407E-A947-70E740481C1C}">
                  <a14:useLocalDpi xmlns="" xmlns:a14="http://schemas.microsoft.com/office/drawing/2010/main"/>
                </a:ext>
              </a:extLst>
            </a:blip>
            <a:stretch>
              <a:fillRect/>
            </a:stretch>
          </p:blipFill>
          <p:spPr>
            <a:xfrm>
              <a:off x="290790" y="1525425"/>
              <a:ext cx="3295496" cy="3937289"/>
            </a:xfrm>
            <a:prstGeom prst="rect">
              <a:avLst/>
            </a:prstGeom>
            <a:effectLst>
              <a:outerShdw blurRad="50800" dist="38100" dir="2700000" algn="tl" rotWithShape="0">
                <a:prstClr val="black">
                  <a:alpha val="40000"/>
                </a:prstClr>
              </a:outerShdw>
            </a:effectLst>
          </p:spPr>
        </p:pic>
      </p:grpSp>
      <p:grpSp>
        <p:nvGrpSpPr>
          <p:cNvPr id="38" name="Group 37">
            <a:extLst>
              <a:ext uri="{FF2B5EF4-FFF2-40B4-BE49-F238E27FC236}">
                <a16:creationId xmlns:a16="http://schemas.microsoft.com/office/drawing/2014/main" xmlns="" id="{93E35231-6FC3-4FE8-9F42-8781E4D49692}"/>
              </a:ext>
            </a:extLst>
          </p:cNvPr>
          <p:cNvGrpSpPr/>
          <p:nvPr/>
        </p:nvGrpSpPr>
        <p:grpSpPr>
          <a:xfrm>
            <a:off x="1304007" y="1521719"/>
            <a:ext cx="3295496" cy="3937289"/>
            <a:chOff x="-194985" y="1525425"/>
            <a:chExt cx="3295496" cy="3937289"/>
          </a:xfrm>
        </p:grpSpPr>
        <p:pic>
          <p:nvPicPr>
            <p:cNvPr id="39" name="Picture 2">
              <a:extLst>
                <a:ext uri="{FF2B5EF4-FFF2-40B4-BE49-F238E27FC236}">
                  <a16:creationId xmlns:a16="http://schemas.microsoft.com/office/drawing/2014/main" xmlns="" id="{ABF46FA2-CEA9-4372-8FA6-FC3E532E2F24}"/>
                </a:ext>
              </a:extLst>
            </p:cNvPr>
            <p:cNvPicPr>
              <a:picLocks noChangeAspect="1" noChangeArrowheads="1"/>
            </p:cNvPicPr>
            <p:nvPr/>
          </p:nvPicPr>
          <p:blipFill>
            <a:blip r:embed="rId10" cstate="email">
              <a:extLst>
                <a:ext uri="{28A0092B-C50C-407E-A947-70E740481C1C}">
                  <a14:useLocalDpi xmlns="" xmlns:a14="http://schemas.microsoft.com/office/drawing/2010/main"/>
                </a:ext>
              </a:extLst>
            </a:blip>
            <a:srcRect/>
            <a:stretch/>
          </p:blipFill>
          <p:spPr bwMode="auto">
            <a:xfrm>
              <a:off x="41804" y="1695909"/>
              <a:ext cx="2821917" cy="3596323"/>
            </a:xfrm>
            <a:prstGeom prst="rect">
              <a:avLst/>
            </a:prstGeom>
            <a:noFill/>
            <a:extLst>
              <a:ext uri="{909E8E84-426E-40DD-AFC4-6F175D3DCCD1}">
                <a14:hiddenFill xmlns=""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xmlns="" id="{C1D8E31C-D63B-4A84-A6AF-83F3C73257BD}"/>
                </a:ext>
              </a:extLst>
            </p:cNvPr>
            <p:cNvPicPr>
              <a:picLocks noChangeAspect="1"/>
            </p:cNvPicPr>
            <p:nvPr/>
          </p:nvPicPr>
          <p:blipFill>
            <a:blip r:embed="rId9" cstate="email">
              <a:extLst>
                <a:ext uri="{28A0092B-C50C-407E-A947-70E740481C1C}">
                  <a14:useLocalDpi xmlns="" xmlns:a14="http://schemas.microsoft.com/office/drawing/2010/main"/>
                </a:ext>
              </a:extLst>
            </a:blip>
            <a:stretch>
              <a:fillRect/>
            </a:stretch>
          </p:blipFill>
          <p:spPr>
            <a:xfrm>
              <a:off x="-194985" y="1525425"/>
              <a:ext cx="3295496" cy="3937289"/>
            </a:xfrm>
            <a:prstGeom prst="rect">
              <a:avLst/>
            </a:prstGeom>
            <a:effectLst>
              <a:outerShdw blurRad="50800" dist="38100" dir="2700000" algn="tl" rotWithShape="0">
                <a:prstClr val="black">
                  <a:alpha val="40000"/>
                </a:prstClr>
              </a:outerShdw>
            </a:effectLst>
          </p:spPr>
        </p:pic>
      </p:grpSp>
      <p:grpSp>
        <p:nvGrpSpPr>
          <p:cNvPr id="41" name="Group 40">
            <a:extLst>
              <a:ext uri="{FF2B5EF4-FFF2-40B4-BE49-F238E27FC236}">
                <a16:creationId xmlns:a16="http://schemas.microsoft.com/office/drawing/2014/main" xmlns="" id="{7D4F6438-58EC-4CD0-A989-B7A66FDA859F}"/>
              </a:ext>
            </a:extLst>
          </p:cNvPr>
          <p:cNvGrpSpPr/>
          <p:nvPr/>
        </p:nvGrpSpPr>
        <p:grpSpPr>
          <a:xfrm>
            <a:off x="1946786" y="2304226"/>
            <a:ext cx="3295496" cy="3937289"/>
            <a:chOff x="-272055" y="1525425"/>
            <a:chExt cx="3295496" cy="3937289"/>
          </a:xfrm>
        </p:grpSpPr>
        <p:pic>
          <p:nvPicPr>
            <p:cNvPr id="43" name="Picture 2">
              <a:extLst>
                <a:ext uri="{FF2B5EF4-FFF2-40B4-BE49-F238E27FC236}">
                  <a16:creationId xmlns:a16="http://schemas.microsoft.com/office/drawing/2014/main" xmlns="" id="{835BC527-DFA4-4643-A857-F264006FCC95}"/>
                </a:ext>
              </a:extLst>
            </p:cNvPr>
            <p:cNvPicPr>
              <a:picLocks noChangeAspect="1" noChangeArrowheads="1"/>
            </p:cNvPicPr>
            <p:nvPr/>
          </p:nvPicPr>
          <p:blipFill>
            <a:blip r:embed="rId11" cstate="email">
              <a:extLst>
                <a:ext uri="{28A0092B-C50C-407E-A947-70E740481C1C}">
                  <a14:useLocalDpi xmlns="" xmlns:a14="http://schemas.microsoft.com/office/drawing/2010/main"/>
                </a:ext>
              </a:extLst>
            </a:blip>
            <a:srcRect/>
            <a:stretch/>
          </p:blipFill>
          <p:spPr bwMode="auto">
            <a:xfrm>
              <a:off x="41804" y="1695909"/>
              <a:ext cx="2821917" cy="3596323"/>
            </a:xfrm>
            <a:prstGeom prst="rect">
              <a:avLst/>
            </a:prstGeom>
            <a:noFill/>
            <a:extLst>
              <a:ext uri="{909E8E84-426E-40DD-AFC4-6F175D3DCCD1}">
                <a14:hiddenFill xmlns=""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xmlns="" id="{F62FD9FC-2DAD-41CC-8B0E-9D8AC8D571C4}"/>
                </a:ext>
              </a:extLst>
            </p:cNvPr>
            <p:cNvPicPr>
              <a:picLocks noChangeAspect="1"/>
            </p:cNvPicPr>
            <p:nvPr/>
          </p:nvPicPr>
          <p:blipFill>
            <a:blip r:embed="rId9" cstate="email">
              <a:extLst>
                <a:ext uri="{28A0092B-C50C-407E-A947-70E740481C1C}">
                  <a14:useLocalDpi xmlns="" xmlns:a14="http://schemas.microsoft.com/office/drawing/2010/main"/>
                </a:ext>
              </a:extLst>
            </a:blip>
            <a:stretch>
              <a:fillRect/>
            </a:stretch>
          </p:blipFill>
          <p:spPr>
            <a:xfrm>
              <a:off x="-272055" y="1525425"/>
              <a:ext cx="3295496" cy="3937289"/>
            </a:xfrm>
            <a:prstGeom prst="rect">
              <a:avLst/>
            </a:prstGeom>
            <a:effectLst>
              <a:outerShdw blurRad="50800" dist="38100" dir="2700000" algn="tl" rotWithShape="0">
                <a:prstClr val="black">
                  <a:alpha val="40000"/>
                </a:prstClr>
              </a:outerShdw>
            </a:effectLst>
          </p:spPr>
        </p:pic>
      </p:grpSp>
      <p:sp>
        <p:nvSpPr>
          <p:cNvPr id="87" name="TextBox 86">
            <a:extLst>
              <a:ext uri="{FF2B5EF4-FFF2-40B4-BE49-F238E27FC236}">
                <a16:creationId xmlns:a16="http://schemas.microsoft.com/office/drawing/2014/main" xmlns="" id="{90AE88E9-999D-44BD-ADE5-67E9B28A7B45}"/>
              </a:ext>
            </a:extLst>
          </p:cNvPr>
          <p:cNvSpPr txBox="1"/>
          <p:nvPr/>
        </p:nvSpPr>
        <p:spPr>
          <a:xfrm>
            <a:off x="5133143" y="2864680"/>
            <a:ext cx="6014144" cy="1323439"/>
          </a:xfrm>
          <a:prstGeom prst="rect">
            <a:avLst/>
          </a:prstGeom>
          <a:noFill/>
        </p:spPr>
        <p:txBody>
          <a:bodyPr wrap="square" rtlCol="0">
            <a:spAutoFit/>
          </a:bodyPr>
          <a:lstStyle/>
          <a:p>
            <a:pPr algn="ctr"/>
            <a:r>
              <a:rPr lang="en-US" sz="8000" dirty="0">
                <a:ln w="19050">
                  <a:solidFill>
                    <a:schemeClr val="accent4"/>
                  </a:solidFill>
                </a:ln>
                <a:solidFill>
                  <a:schemeClr val="accent6">
                    <a:lumMod val="75000"/>
                  </a:schemeClr>
                </a:solidFill>
                <a:effectLst>
                  <a:outerShdw blurRad="50800" dist="76200" dir="2700000" algn="tl" rotWithShape="0">
                    <a:prstClr val="black">
                      <a:alpha val="40000"/>
                    </a:prstClr>
                  </a:outerShdw>
                </a:effectLst>
                <a:latin typeface="Muthiara -Demo Version-" panose="02000500000000000000" pitchFamily="2" charset="0"/>
              </a:rPr>
              <a:t>Thank You</a:t>
            </a:r>
          </a:p>
        </p:txBody>
      </p:sp>
      <p:sp>
        <p:nvSpPr>
          <p:cNvPr id="93" name="TextBox 92">
            <a:extLst>
              <a:ext uri="{FF2B5EF4-FFF2-40B4-BE49-F238E27FC236}">
                <a16:creationId xmlns:a16="http://schemas.microsoft.com/office/drawing/2014/main" xmlns="" id="{90AE88E9-999D-44BD-ADE5-67E9B28A7B45}"/>
              </a:ext>
            </a:extLst>
          </p:cNvPr>
          <p:cNvSpPr txBox="1"/>
          <p:nvPr/>
        </p:nvSpPr>
        <p:spPr>
          <a:xfrm>
            <a:off x="5059918" y="3788955"/>
            <a:ext cx="6014144" cy="861774"/>
          </a:xfrm>
          <a:prstGeom prst="rect">
            <a:avLst/>
          </a:prstGeom>
          <a:noFill/>
        </p:spPr>
        <p:txBody>
          <a:bodyPr wrap="square" rtlCol="0">
            <a:spAutoFit/>
          </a:bodyPr>
          <a:lstStyle/>
          <a:p>
            <a:pPr algn="r"/>
            <a:r>
              <a:rPr lang="en-US"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uthiara -Demo Version-" panose="02000500000000000000" pitchFamily="2" charset="0"/>
              </a:rPr>
              <a:t>THANK </a:t>
            </a:r>
          </a:p>
          <a:p>
            <a:pPr algn="r"/>
            <a:r>
              <a:rPr lang="en-US" sz="2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uthiara -Demo Version-" panose="02000500000000000000" pitchFamily="2" charset="0"/>
              </a:rPr>
              <a:t>YOU</a:t>
            </a:r>
            <a:endParaRPr lang="en-US"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uthiara -Demo Version-" panose="02000500000000000000" pitchFamily="2" charset="0"/>
            </a:endParaRPr>
          </a:p>
        </p:txBody>
      </p:sp>
    </p:spTree>
    <p:extLst>
      <p:ext uri="{BB962C8B-B14F-4D97-AF65-F5344CB8AC3E}">
        <p14:creationId xmlns="" xmlns:p14="http://schemas.microsoft.com/office/powerpoint/2010/main" val="108103105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3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accel="30000" fill="hold" nodeType="withEffect">
                                  <p:stCondLst>
                                    <p:cond delay="25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accel="30000" fill="hold" nodeType="withEffect">
                                  <p:stCondLst>
                                    <p:cond delay="5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7" presetClass="entr" presetSubtype="8" fill="hold" nodeType="after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p:cTn id="20" dur="500" fill="hold"/>
                                        <p:tgtEl>
                                          <p:spTgt spid="45"/>
                                        </p:tgtEl>
                                        <p:attrNameLst>
                                          <p:attrName>ppt_x</p:attrName>
                                        </p:attrNameLst>
                                      </p:cBhvr>
                                      <p:tavLst>
                                        <p:tav tm="0">
                                          <p:val>
                                            <p:strVal val="#ppt_x-#ppt_w/2"/>
                                          </p:val>
                                        </p:tav>
                                        <p:tav tm="100000">
                                          <p:val>
                                            <p:strVal val="#ppt_x"/>
                                          </p:val>
                                        </p:tav>
                                      </p:tavLst>
                                    </p:anim>
                                    <p:anim calcmode="lin" valueType="num">
                                      <p:cBhvr>
                                        <p:cTn id="21" dur="500" fill="hold"/>
                                        <p:tgtEl>
                                          <p:spTgt spid="45"/>
                                        </p:tgtEl>
                                        <p:attrNameLst>
                                          <p:attrName>ppt_y</p:attrName>
                                        </p:attrNameLst>
                                      </p:cBhvr>
                                      <p:tavLst>
                                        <p:tav tm="0">
                                          <p:val>
                                            <p:strVal val="#ppt_y"/>
                                          </p:val>
                                        </p:tav>
                                        <p:tav tm="100000">
                                          <p:val>
                                            <p:strVal val="#ppt_y"/>
                                          </p:val>
                                        </p:tav>
                                      </p:tavLst>
                                    </p:anim>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2" presetClass="entr" presetSubtype="1" accel="16000" fill="hold" grpId="0" nodeType="afterEffect">
                                  <p:stCondLst>
                                    <p:cond delay="0"/>
                                  </p:stCondLst>
                                  <p:iterate type="lt">
                                    <p:tmPct val="8000"/>
                                  </p:iterate>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1000" fill="hold"/>
                                        <p:tgtEl>
                                          <p:spTgt spid="87"/>
                                        </p:tgtEl>
                                        <p:attrNameLst>
                                          <p:attrName>ppt_x</p:attrName>
                                        </p:attrNameLst>
                                      </p:cBhvr>
                                      <p:tavLst>
                                        <p:tav tm="0">
                                          <p:val>
                                            <p:strVal val="#ppt_x"/>
                                          </p:val>
                                        </p:tav>
                                        <p:tav tm="100000">
                                          <p:val>
                                            <p:strVal val="#ppt_x"/>
                                          </p:val>
                                        </p:tav>
                                      </p:tavLst>
                                    </p:anim>
                                    <p:anim calcmode="lin" valueType="num">
                                      <p:cBhvr additive="base">
                                        <p:cTn id="28" dur="1000" fill="hold"/>
                                        <p:tgtEl>
                                          <p:spTgt spid="87"/>
                                        </p:tgtEl>
                                        <p:attrNameLst>
                                          <p:attrName>ppt_y</p:attrName>
                                        </p:attrNameLst>
                                      </p:cBhvr>
                                      <p:tavLst>
                                        <p:tav tm="0">
                                          <p:val>
                                            <p:strVal val="0-#ppt_h/2"/>
                                          </p:val>
                                        </p:tav>
                                        <p:tav tm="100000">
                                          <p:val>
                                            <p:strVal val="#ppt_y"/>
                                          </p:val>
                                        </p:tav>
                                      </p:tavLst>
                                    </p:anim>
                                  </p:childTnLst>
                                </p:cTn>
                              </p:par>
                            </p:childTnLst>
                          </p:cTn>
                        </p:par>
                        <p:par>
                          <p:cTn id="29" fill="hold">
                            <p:stCondLst>
                              <p:cond delay="3560"/>
                            </p:stCondLst>
                            <p:childTnLst>
                              <p:par>
                                <p:cTn id="30" presetID="6" presetClass="entr" presetSubtype="32" fill="hold" nodeType="after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circle(out)">
                                      <p:cBhvr>
                                        <p:cTn id="32" dur="1000"/>
                                        <p:tgtEl>
                                          <p:spTgt spid="88"/>
                                        </p:tgtEl>
                                      </p:cBhvr>
                                    </p:animEffect>
                                  </p:childTnLst>
                                </p:cTn>
                              </p:par>
                              <p:par>
                                <p:cTn id="33" presetID="22" presetClass="entr" presetSubtype="4"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par>
                                <p:cTn id="36" presetID="22" presetClass="entr" presetSubtype="1"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up)">
                                      <p:cBhvr>
                                        <p:cTn id="38" dur="500"/>
                                        <p:tgtEl>
                                          <p:spTgt spid="10"/>
                                        </p:tgtEl>
                                      </p:cBhvr>
                                    </p:animEffect>
                                  </p:childTnLst>
                                </p:cTn>
                              </p:par>
                            </p:childTnLst>
                          </p:cTn>
                        </p:par>
                        <p:par>
                          <p:cTn id="39" fill="hold">
                            <p:stCondLst>
                              <p:cond delay="4560"/>
                            </p:stCondLst>
                            <p:childTnLst>
                              <p:par>
                                <p:cTn id="40" presetID="2" presetClass="entr" presetSubtype="1" accel="16000" fill="hold" grpId="0" nodeType="afterEffect">
                                  <p:stCondLst>
                                    <p:cond delay="0"/>
                                  </p:stCondLst>
                                  <p:iterate type="lt">
                                    <p:tmPct val="8000"/>
                                  </p:iterate>
                                  <p:childTnLst>
                                    <p:set>
                                      <p:cBhvr>
                                        <p:cTn id="41" dur="1" fill="hold">
                                          <p:stCondLst>
                                            <p:cond delay="0"/>
                                          </p:stCondLst>
                                        </p:cTn>
                                        <p:tgtEl>
                                          <p:spTgt spid="93"/>
                                        </p:tgtEl>
                                        <p:attrNameLst>
                                          <p:attrName>style.visibility</p:attrName>
                                        </p:attrNameLst>
                                      </p:cBhvr>
                                      <p:to>
                                        <p:strVal val="visible"/>
                                      </p:to>
                                    </p:set>
                                    <p:anim calcmode="lin" valueType="num">
                                      <p:cBhvr additive="base">
                                        <p:cTn id="42" dur="1000" fill="hold"/>
                                        <p:tgtEl>
                                          <p:spTgt spid="93"/>
                                        </p:tgtEl>
                                        <p:attrNameLst>
                                          <p:attrName>ppt_x</p:attrName>
                                        </p:attrNameLst>
                                      </p:cBhvr>
                                      <p:tavLst>
                                        <p:tav tm="0">
                                          <p:val>
                                            <p:strVal val="#ppt_x"/>
                                          </p:val>
                                        </p:tav>
                                        <p:tav tm="100000">
                                          <p:val>
                                            <p:strVal val="#ppt_x"/>
                                          </p:val>
                                        </p:tav>
                                      </p:tavLst>
                                    </p:anim>
                                    <p:anim calcmode="lin" valueType="num">
                                      <p:cBhvr additive="base">
                                        <p:cTn id="43" dur="1000" fill="hold"/>
                                        <p:tgtEl>
                                          <p:spTgt spid="9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9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8A77F"/>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DBD18720-F510-40BD-AD10-E2313999528B}"/>
              </a:ext>
            </a:extLst>
          </p:cNvPr>
          <p:cNvGrpSpPr/>
          <p:nvPr/>
        </p:nvGrpSpPr>
        <p:grpSpPr>
          <a:xfrm>
            <a:off x="0" y="0"/>
            <a:ext cx="12192000" cy="1611086"/>
            <a:chOff x="0" y="0"/>
            <a:chExt cx="12192000" cy="1611086"/>
          </a:xfrm>
        </p:grpSpPr>
        <p:pic>
          <p:nvPicPr>
            <p:cNvPr id="31" name="Picture 30">
              <a:extLst>
                <a:ext uri="{FF2B5EF4-FFF2-40B4-BE49-F238E27FC236}">
                  <a16:creationId xmlns:a16="http://schemas.microsoft.com/office/drawing/2014/main" xmlns="" id="{D46F5A21-7910-4EAB-8E38-930FC35329F0}"/>
                </a:ext>
              </a:extLst>
            </p:cNvPr>
            <p:cNvPicPr>
              <a:picLocks noChangeAspect="1"/>
            </p:cNvPicPr>
            <p:nvPr/>
          </p:nvPicPr>
          <p:blipFill rotWithShape="1">
            <a:blip r:embed="rId2" cstate="email">
              <a:extLst>
                <a:ext uri="{28A0092B-C50C-407E-A947-70E740481C1C}">
                  <a14:useLocalDpi xmlns="" xmlns:a14="http://schemas.microsoft.com/office/drawing/2010/main"/>
                </a:ext>
              </a:extLst>
            </a:blip>
            <a:srcRect/>
            <a:stretch/>
          </p:blipFill>
          <p:spPr>
            <a:xfrm>
              <a:off x="0" y="0"/>
              <a:ext cx="7149206" cy="1611086"/>
            </a:xfrm>
            <a:prstGeom prst="rect">
              <a:avLst/>
            </a:prstGeom>
          </p:spPr>
        </p:pic>
        <p:pic>
          <p:nvPicPr>
            <p:cNvPr id="33" name="Picture 32">
              <a:extLst>
                <a:ext uri="{FF2B5EF4-FFF2-40B4-BE49-F238E27FC236}">
                  <a16:creationId xmlns:a16="http://schemas.microsoft.com/office/drawing/2014/main" xmlns="" id="{2D30E683-F9E1-40FD-8F8B-7EDD0AE7F5FC}"/>
                </a:ext>
              </a:extLst>
            </p:cNvPr>
            <p:cNvPicPr>
              <a:picLocks noChangeAspect="1"/>
            </p:cNvPicPr>
            <p:nvPr/>
          </p:nvPicPr>
          <p:blipFill rotWithShape="1">
            <a:blip r:embed="rId2" cstate="email">
              <a:extLst>
                <a:ext uri="{28A0092B-C50C-407E-A947-70E740481C1C}">
                  <a14:useLocalDpi xmlns="" xmlns:a14="http://schemas.microsoft.com/office/drawing/2010/main"/>
                </a:ext>
              </a:extLst>
            </a:blip>
            <a:srcRect/>
            <a:stretch/>
          </p:blipFill>
          <p:spPr>
            <a:xfrm flipH="1">
              <a:off x="7149206" y="0"/>
              <a:ext cx="5042794" cy="1611086"/>
            </a:xfrm>
            <a:prstGeom prst="rect">
              <a:avLst/>
            </a:prstGeom>
          </p:spPr>
        </p:pic>
      </p:grpSp>
      <p:sp>
        <p:nvSpPr>
          <p:cNvPr id="35" name="TextBox 34">
            <a:extLst>
              <a:ext uri="{FF2B5EF4-FFF2-40B4-BE49-F238E27FC236}">
                <a16:creationId xmlns:a16="http://schemas.microsoft.com/office/drawing/2014/main" xmlns="" id="{7588C269-BC0C-4F67-A955-F4CD5C3C2831}"/>
              </a:ext>
            </a:extLst>
          </p:cNvPr>
          <p:cNvSpPr txBox="1"/>
          <p:nvPr/>
        </p:nvSpPr>
        <p:spPr>
          <a:xfrm>
            <a:off x="1859147" y="665252"/>
            <a:ext cx="8473706" cy="1323439"/>
          </a:xfrm>
          <a:prstGeom prst="rect">
            <a:avLst/>
          </a:prstGeom>
          <a:noFill/>
        </p:spPr>
        <p:txBody>
          <a:bodyPr wrap="square" rtlCol="0">
            <a:spAutoFit/>
          </a:bodyPr>
          <a:lstStyle/>
          <a:p>
            <a:pPr algn="ctr"/>
            <a:r>
              <a:rPr lang="en-US" sz="8000" dirty="0" smtClean="0">
                <a:ln w="19050">
                  <a:solidFill>
                    <a:schemeClr val="accent4"/>
                  </a:solidFill>
                </a:ln>
                <a:solidFill>
                  <a:schemeClr val="accent6">
                    <a:lumMod val="75000"/>
                  </a:schemeClr>
                </a:solidFill>
                <a:effectLst>
                  <a:outerShdw blurRad="50800" dist="76200" dir="2700000" algn="tl" rotWithShape="0">
                    <a:prstClr val="black">
                      <a:alpha val="40000"/>
                    </a:prstClr>
                  </a:outerShdw>
                </a:effectLst>
                <a:latin typeface="Muthiara -Demo Version-" panose="02000500000000000000" pitchFamily="2" charset="0"/>
              </a:rPr>
              <a:t>MATERI</a:t>
            </a:r>
            <a:endParaRPr lang="en-US" sz="8000" dirty="0">
              <a:ln w="19050">
                <a:solidFill>
                  <a:schemeClr val="accent4"/>
                </a:solidFill>
              </a:ln>
              <a:solidFill>
                <a:schemeClr val="accent6">
                  <a:lumMod val="75000"/>
                </a:schemeClr>
              </a:solidFill>
              <a:effectLst>
                <a:outerShdw blurRad="50800" dist="76200" dir="2700000" algn="tl" rotWithShape="0">
                  <a:prstClr val="black">
                    <a:alpha val="40000"/>
                  </a:prstClr>
                </a:outerShdw>
              </a:effectLst>
              <a:latin typeface="Muthiara -Demo Version-" panose="02000500000000000000" pitchFamily="2" charset="0"/>
            </a:endParaRPr>
          </a:p>
        </p:txBody>
      </p:sp>
      <p:grpSp>
        <p:nvGrpSpPr>
          <p:cNvPr id="41" name="Group 40">
            <a:extLst>
              <a:ext uri="{FF2B5EF4-FFF2-40B4-BE49-F238E27FC236}">
                <a16:creationId xmlns:a16="http://schemas.microsoft.com/office/drawing/2014/main" xmlns="" id="{A0727564-6F9F-4E6A-890B-70C73DB4139C}"/>
              </a:ext>
            </a:extLst>
          </p:cNvPr>
          <p:cNvGrpSpPr/>
          <p:nvPr/>
        </p:nvGrpSpPr>
        <p:grpSpPr>
          <a:xfrm>
            <a:off x="1353916" y="2494286"/>
            <a:ext cx="6954061" cy="1207558"/>
            <a:chOff x="1233715" y="2583543"/>
            <a:chExt cx="4441372" cy="1207558"/>
          </a:xfrm>
        </p:grpSpPr>
        <p:grpSp>
          <p:nvGrpSpPr>
            <p:cNvPr id="38" name="Group 37">
              <a:extLst>
                <a:ext uri="{FF2B5EF4-FFF2-40B4-BE49-F238E27FC236}">
                  <a16:creationId xmlns:a16="http://schemas.microsoft.com/office/drawing/2014/main" xmlns="" id="{65FA6D8D-B88E-48E7-A078-5E6ABA7A724D}"/>
                </a:ext>
              </a:extLst>
            </p:cNvPr>
            <p:cNvGrpSpPr/>
            <p:nvPr/>
          </p:nvGrpSpPr>
          <p:grpSpPr>
            <a:xfrm>
              <a:off x="1233715" y="2583543"/>
              <a:ext cx="4441372" cy="845457"/>
              <a:chOff x="1233715" y="2583543"/>
              <a:chExt cx="4441372" cy="845457"/>
            </a:xfrm>
          </p:grpSpPr>
          <p:sp>
            <p:nvSpPr>
              <p:cNvPr id="34" name="Rectangle: Rounded Corners 33">
                <a:extLst>
                  <a:ext uri="{FF2B5EF4-FFF2-40B4-BE49-F238E27FC236}">
                    <a16:creationId xmlns:a16="http://schemas.microsoft.com/office/drawing/2014/main" xmlns="" id="{45D47164-0702-4043-8EAB-602CF586FF31}"/>
                  </a:ext>
                </a:extLst>
              </p:cNvPr>
              <p:cNvSpPr/>
              <p:nvPr/>
            </p:nvSpPr>
            <p:spPr>
              <a:xfrm>
                <a:off x="1233715" y="2583543"/>
                <a:ext cx="4441372" cy="845457"/>
              </a:xfrm>
              <a:prstGeom prst="roundRect">
                <a:avLst>
                  <a:gd name="adj" fmla="val 38985"/>
                </a:avLst>
              </a:prstGeom>
              <a:solidFill>
                <a:schemeClr val="accent4">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xmlns="" id="{FF202005-271F-4D1C-BA5C-28145D6799F4}"/>
                  </a:ext>
                </a:extLst>
              </p:cNvPr>
              <p:cNvSpPr/>
              <p:nvPr/>
            </p:nvSpPr>
            <p:spPr>
              <a:xfrm>
                <a:off x="1328058" y="2676505"/>
                <a:ext cx="4252685" cy="659532"/>
              </a:xfrm>
              <a:prstGeom prst="roundRect">
                <a:avLst>
                  <a:gd name="adj" fmla="val 38985"/>
                </a:avLst>
              </a:prstGeom>
              <a:no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xmlns="" id="{309B98A2-4C05-4C9C-9347-01FD45FE0FBE}"/>
                </a:ext>
              </a:extLst>
            </p:cNvPr>
            <p:cNvSpPr txBox="1"/>
            <p:nvPr/>
          </p:nvSpPr>
          <p:spPr>
            <a:xfrm>
              <a:off x="1328062" y="2713883"/>
              <a:ext cx="4252682" cy="1077218"/>
            </a:xfrm>
            <a:prstGeom prst="rect">
              <a:avLst/>
            </a:prstGeom>
            <a:noFill/>
          </p:spPr>
          <p:txBody>
            <a:bodyPr wrap="square" rtlCol="0">
              <a:spAutoFit/>
            </a:bodyPr>
            <a:lstStyle/>
            <a:p>
              <a:pPr algn="ctr"/>
              <a:r>
                <a:rPr lang="en-US" sz="3200" dirty="0" err="1" smtClean="0">
                  <a:latin typeface="Dashing Unicorn" panose="02000500000000000000" pitchFamily="2" charset="0"/>
                </a:rPr>
                <a:t>Definisi</a:t>
              </a:r>
              <a:r>
                <a:rPr lang="en-US" sz="3200" dirty="0" smtClean="0">
                  <a:latin typeface="Dashing Unicorn" panose="02000500000000000000" pitchFamily="2" charset="0"/>
                </a:rPr>
                <a:t> </a:t>
              </a:r>
              <a:r>
                <a:rPr lang="en-US" sz="3200" dirty="0" err="1" smtClean="0">
                  <a:latin typeface="Dashing Unicorn" panose="02000500000000000000" pitchFamily="2" charset="0"/>
                </a:rPr>
                <a:t>dan</a:t>
              </a:r>
              <a:r>
                <a:rPr lang="en-US" sz="3200" dirty="0" smtClean="0">
                  <a:latin typeface="Dashing Unicorn" panose="02000500000000000000" pitchFamily="2" charset="0"/>
                </a:rPr>
                <a:t> </a:t>
              </a:r>
              <a:r>
                <a:rPr lang="en-US" sz="3200" dirty="0" err="1" smtClean="0">
                  <a:latin typeface="Dashing Unicorn" panose="02000500000000000000" pitchFamily="2" charset="0"/>
                </a:rPr>
                <a:t>Pengertian</a:t>
              </a:r>
              <a:r>
                <a:rPr lang="en-US" sz="3200" dirty="0" smtClean="0">
                  <a:latin typeface="Dashing Unicorn" panose="02000500000000000000" pitchFamily="2" charset="0"/>
                </a:rPr>
                <a:t> </a:t>
              </a:r>
              <a:r>
                <a:rPr lang="en-US" sz="3200" dirty="0" err="1" smtClean="0">
                  <a:latin typeface="Dashing Unicorn" panose="02000500000000000000" pitchFamily="2" charset="0"/>
                </a:rPr>
                <a:t>Potensial</a:t>
              </a:r>
              <a:r>
                <a:rPr lang="en-US" sz="3200" dirty="0" smtClean="0">
                  <a:latin typeface="Dashing Unicorn" panose="02000500000000000000" pitchFamily="2" charset="0"/>
                </a:rPr>
                <a:t> </a:t>
              </a:r>
              <a:r>
                <a:rPr lang="en-US" sz="3200" dirty="0" err="1" smtClean="0">
                  <a:latin typeface="Dashing Unicorn" panose="02000500000000000000" pitchFamily="2" charset="0"/>
                </a:rPr>
                <a:t>Listrik</a:t>
              </a:r>
              <a:endParaRPr lang="en-US" sz="3200" dirty="0">
                <a:latin typeface="Dashing Unicorn" panose="02000500000000000000" pitchFamily="2" charset="0"/>
              </a:endParaRPr>
            </a:p>
          </p:txBody>
        </p:sp>
      </p:grpSp>
      <p:sp>
        <p:nvSpPr>
          <p:cNvPr id="104" name="Oval 103">
            <a:extLst>
              <a:ext uri="{FF2B5EF4-FFF2-40B4-BE49-F238E27FC236}">
                <a16:creationId xmlns:a16="http://schemas.microsoft.com/office/drawing/2014/main" xmlns="" id="{A9DFE7AE-951F-4686-8795-2635EC92E9AB}"/>
              </a:ext>
            </a:extLst>
          </p:cNvPr>
          <p:cNvSpPr/>
          <p:nvPr/>
        </p:nvSpPr>
        <p:spPr>
          <a:xfrm>
            <a:off x="815530" y="2494286"/>
            <a:ext cx="845457" cy="845457"/>
          </a:xfrm>
          <a:prstGeom prst="ellipse">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Dashing Unicorn" panose="02000500000000000000" pitchFamily="2" charset="0"/>
              </a:rPr>
              <a:t>1</a:t>
            </a:r>
          </a:p>
        </p:txBody>
      </p:sp>
      <p:grpSp>
        <p:nvGrpSpPr>
          <p:cNvPr id="106" name="Group 105">
            <a:extLst>
              <a:ext uri="{FF2B5EF4-FFF2-40B4-BE49-F238E27FC236}">
                <a16:creationId xmlns:a16="http://schemas.microsoft.com/office/drawing/2014/main" xmlns="" id="{E5FAC6DC-B82F-4245-B929-9B24609B3420}"/>
              </a:ext>
            </a:extLst>
          </p:cNvPr>
          <p:cNvGrpSpPr/>
          <p:nvPr/>
        </p:nvGrpSpPr>
        <p:grpSpPr>
          <a:xfrm>
            <a:off x="3435532" y="3518258"/>
            <a:ext cx="5408017" cy="845457"/>
            <a:chOff x="1233715" y="2583543"/>
            <a:chExt cx="4441372" cy="845457"/>
          </a:xfrm>
        </p:grpSpPr>
        <p:grpSp>
          <p:nvGrpSpPr>
            <p:cNvPr id="107" name="Group 106">
              <a:extLst>
                <a:ext uri="{FF2B5EF4-FFF2-40B4-BE49-F238E27FC236}">
                  <a16:creationId xmlns:a16="http://schemas.microsoft.com/office/drawing/2014/main" xmlns="" id="{91A06435-4F3A-44C7-95CC-26A2315333CF}"/>
                </a:ext>
              </a:extLst>
            </p:cNvPr>
            <p:cNvGrpSpPr/>
            <p:nvPr/>
          </p:nvGrpSpPr>
          <p:grpSpPr>
            <a:xfrm>
              <a:off x="1233715" y="2583543"/>
              <a:ext cx="4441372" cy="845457"/>
              <a:chOff x="1233715" y="2583543"/>
              <a:chExt cx="4441372" cy="845457"/>
            </a:xfrm>
          </p:grpSpPr>
          <p:sp>
            <p:nvSpPr>
              <p:cNvPr id="109" name="Rectangle: Rounded Corners 108">
                <a:extLst>
                  <a:ext uri="{FF2B5EF4-FFF2-40B4-BE49-F238E27FC236}">
                    <a16:creationId xmlns:a16="http://schemas.microsoft.com/office/drawing/2014/main" xmlns="" id="{5828E5A4-6800-49DB-8776-DADEAA218B0F}"/>
                  </a:ext>
                </a:extLst>
              </p:cNvPr>
              <p:cNvSpPr/>
              <p:nvPr/>
            </p:nvSpPr>
            <p:spPr>
              <a:xfrm>
                <a:off x="1233715" y="2583543"/>
                <a:ext cx="4441372" cy="845457"/>
              </a:xfrm>
              <a:prstGeom prst="roundRect">
                <a:avLst>
                  <a:gd name="adj" fmla="val 38985"/>
                </a:avLst>
              </a:prstGeom>
              <a:solidFill>
                <a:schemeClr val="accent4">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Rounded Corners 109">
                <a:extLst>
                  <a:ext uri="{FF2B5EF4-FFF2-40B4-BE49-F238E27FC236}">
                    <a16:creationId xmlns:a16="http://schemas.microsoft.com/office/drawing/2014/main" xmlns="" id="{D32F595E-2EB6-4E85-9512-03D75A3494BE}"/>
                  </a:ext>
                </a:extLst>
              </p:cNvPr>
              <p:cNvSpPr/>
              <p:nvPr/>
            </p:nvSpPr>
            <p:spPr>
              <a:xfrm>
                <a:off x="1328058" y="2676505"/>
                <a:ext cx="4252685" cy="659532"/>
              </a:xfrm>
              <a:prstGeom prst="roundRect">
                <a:avLst>
                  <a:gd name="adj" fmla="val 38985"/>
                </a:avLst>
              </a:prstGeom>
              <a:no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TextBox 107">
              <a:extLst>
                <a:ext uri="{FF2B5EF4-FFF2-40B4-BE49-F238E27FC236}">
                  <a16:creationId xmlns:a16="http://schemas.microsoft.com/office/drawing/2014/main" xmlns="" id="{D45541DA-13BC-4DB7-941C-2BDE0E4424C7}"/>
                </a:ext>
              </a:extLst>
            </p:cNvPr>
            <p:cNvSpPr txBox="1"/>
            <p:nvPr/>
          </p:nvSpPr>
          <p:spPr>
            <a:xfrm>
              <a:off x="1328062" y="2713883"/>
              <a:ext cx="4252682" cy="584775"/>
            </a:xfrm>
            <a:prstGeom prst="rect">
              <a:avLst/>
            </a:prstGeom>
            <a:noFill/>
          </p:spPr>
          <p:txBody>
            <a:bodyPr wrap="square" rtlCol="0">
              <a:spAutoFit/>
            </a:bodyPr>
            <a:lstStyle/>
            <a:p>
              <a:pPr algn="ctr"/>
              <a:r>
                <a:rPr lang="en-US" sz="3200" dirty="0" err="1" smtClean="0">
                  <a:latin typeface="Dashing Unicorn" panose="02000500000000000000" pitchFamily="2" charset="0"/>
                </a:rPr>
                <a:t>Prinsip</a:t>
              </a:r>
              <a:r>
                <a:rPr lang="en-US" sz="3200" dirty="0" smtClean="0">
                  <a:latin typeface="Dashing Unicorn" panose="02000500000000000000" pitchFamily="2" charset="0"/>
                </a:rPr>
                <a:t> </a:t>
              </a:r>
              <a:r>
                <a:rPr lang="en-US" sz="3200" dirty="0" err="1" smtClean="0">
                  <a:latin typeface="Dashing Unicorn" panose="02000500000000000000" pitchFamily="2" charset="0"/>
                </a:rPr>
                <a:t>kerja</a:t>
              </a:r>
              <a:r>
                <a:rPr lang="en-US" sz="3200" dirty="0" smtClean="0">
                  <a:latin typeface="Dashing Unicorn" panose="02000500000000000000" pitchFamily="2" charset="0"/>
                </a:rPr>
                <a:t> </a:t>
              </a:r>
              <a:r>
                <a:rPr lang="en-US" sz="3200" dirty="0" err="1" smtClean="0">
                  <a:latin typeface="Dashing Unicorn" panose="02000500000000000000" pitchFamily="2" charset="0"/>
                </a:rPr>
                <a:t>Potensial</a:t>
              </a:r>
              <a:r>
                <a:rPr lang="en-US" sz="3200" dirty="0" smtClean="0">
                  <a:latin typeface="Dashing Unicorn" panose="02000500000000000000" pitchFamily="2" charset="0"/>
                </a:rPr>
                <a:t> </a:t>
              </a:r>
              <a:r>
                <a:rPr lang="en-US" sz="3200" dirty="0" err="1" smtClean="0">
                  <a:latin typeface="Dashing Unicorn" panose="02000500000000000000" pitchFamily="2" charset="0"/>
                </a:rPr>
                <a:t>Listrik</a:t>
              </a:r>
              <a:endParaRPr lang="en-US" sz="3200" dirty="0">
                <a:latin typeface="Dashing Unicorn" panose="02000500000000000000" pitchFamily="2" charset="0"/>
              </a:endParaRPr>
            </a:p>
          </p:txBody>
        </p:sp>
      </p:grpSp>
      <p:sp>
        <p:nvSpPr>
          <p:cNvPr id="111" name="Oval 110">
            <a:extLst>
              <a:ext uri="{FF2B5EF4-FFF2-40B4-BE49-F238E27FC236}">
                <a16:creationId xmlns:a16="http://schemas.microsoft.com/office/drawing/2014/main" xmlns="" id="{2CB36ED6-84D3-4A90-BAAE-BE3692A77157}"/>
              </a:ext>
            </a:extLst>
          </p:cNvPr>
          <p:cNvSpPr/>
          <p:nvPr/>
        </p:nvSpPr>
        <p:spPr>
          <a:xfrm>
            <a:off x="2801106" y="3518258"/>
            <a:ext cx="845457" cy="845457"/>
          </a:xfrm>
          <a:prstGeom prst="ellipse">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Dashing Unicorn" panose="02000500000000000000" pitchFamily="2" charset="0"/>
              </a:rPr>
              <a:t>2</a:t>
            </a:r>
          </a:p>
        </p:txBody>
      </p:sp>
      <p:grpSp>
        <p:nvGrpSpPr>
          <p:cNvPr id="112" name="Group 111">
            <a:extLst>
              <a:ext uri="{FF2B5EF4-FFF2-40B4-BE49-F238E27FC236}">
                <a16:creationId xmlns:a16="http://schemas.microsoft.com/office/drawing/2014/main" xmlns="" id="{315BEF43-835F-41CE-9516-5D6D270CDE54}"/>
              </a:ext>
            </a:extLst>
          </p:cNvPr>
          <p:cNvGrpSpPr/>
          <p:nvPr/>
        </p:nvGrpSpPr>
        <p:grpSpPr>
          <a:xfrm>
            <a:off x="1353916" y="4542230"/>
            <a:ext cx="8808987" cy="845457"/>
            <a:chOff x="1233715" y="2583543"/>
            <a:chExt cx="4441372" cy="845457"/>
          </a:xfrm>
        </p:grpSpPr>
        <p:grpSp>
          <p:nvGrpSpPr>
            <p:cNvPr id="113" name="Group 112">
              <a:extLst>
                <a:ext uri="{FF2B5EF4-FFF2-40B4-BE49-F238E27FC236}">
                  <a16:creationId xmlns:a16="http://schemas.microsoft.com/office/drawing/2014/main" xmlns="" id="{76641102-E8A1-4FC5-8DED-73B01ABAAFD6}"/>
                </a:ext>
              </a:extLst>
            </p:cNvPr>
            <p:cNvGrpSpPr/>
            <p:nvPr/>
          </p:nvGrpSpPr>
          <p:grpSpPr>
            <a:xfrm>
              <a:off x="1233715" y="2583543"/>
              <a:ext cx="4441372" cy="845457"/>
              <a:chOff x="1233715" y="2583543"/>
              <a:chExt cx="4441372" cy="845457"/>
            </a:xfrm>
          </p:grpSpPr>
          <p:sp>
            <p:nvSpPr>
              <p:cNvPr id="115" name="Rectangle: Rounded Corners 114">
                <a:extLst>
                  <a:ext uri="{FF2B5EF4-FFF2-40B4-BE49-F238E27FC236}">
                    <a16:creationId xmlns:a16="http://schemas.microsoft.com/office/drawing/2014/main" xmlns="" id="{866867B6-4279-4857-B1E2-D5DAB4947805}"/>
                  </a:ext>
                </a:extLst>
              </p:cNvPr>
              <p:cNvSpPr/>
              <p:nvPr/>
            </p:nvSpPr>
            <p:spPr>
              <a:xfrm>
                <a:off x="1233715" y="2583543"/>
                <a:ext cx="4441372" cy="845457"/>
              </a:xfrm>
              <a:prstGeom prst="roundRect">
                <a:avLst>
                  <a:gd name="adj" fmla="val 38985"/>
                </a:avLst>
              </a:prstGeom>
              <a:solidFill>
                <a:schemeClr val="accent4">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Rounded Corners 115">
                <a:extLst>
                  <a:ext uri="{FF2B5EF4-FFF2-40B4-BE49-F238E27FC236}">
                    <a16:creationId xmlns:a16="http://schemas.microsoft.com/office/drawing/2014/main" xmlns="" id="{41D824A3-FCF6-4811-B40F-C9CFD0AB7135}"/>
                  </a:ext>
                </a:extLst>
              </p:cNvPr>
              <p:cNvSpPr/>
              <p:nvPr/>
            </p:nvSpPr>
            <p:spPr>
              <a:xfrm>
                <a:off x="1328058" y="2676505"/>
                <a:ext cx="4252685" cy="659532"/>
              </a:xfrm>
              <a:prstGeom prst="roundRect">
                <a:avLst>
                  <a:gd name="adj" fmla="val 38985"/>
                </a:avLst>
              </a:prstGeom>
              <a:no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TextBox 113">
              <a:extLst>
                <a:ext uri="{FF2B5EF4-FFF2-40B4-BE49-F238E27FC236}">
                  <a16:creationId xmlns:a16="http://schemas.microsoft.com/office/drawing/2014/main" xmlns="" id="{F21218A2-5A63-488C-9370-878F305B31A3}"/>
                </a:ext>
              </a:extLst>
            </p:cNvPr>
            <p:cNvSpPr txBox="1"/>
            <p:nvPr/>
          </p:nvSpPr>
          <p:spPr>
            <a:xfrm>
              <a:off x="1328062" y="2713883"/>
              <a:ext cx="4252682" cy="584775"/>
            </a:xfrm>
            <a:prstGeom prst="rect">
              <a:avLst/>
            </a:prstGeom>
            <a:noFill/>
          </p:spPr>
          <p:txBody>
            <a:bodyPr wrap="square" rtlCol="0">
              <a:spAutoFit/>
            </a:bodyPr>
            <a:lstStyle/>
            <a:p>
              <a:pPr algn="ctr"/>
              <a:r>
                <a:rPr lang="en-US" sz="3200" dirty="0" err="1" smtClean="0">
                  <a:latin typeface="Dashing Unicorn" panose="02000500000000000000" pitchFamily="2" charset="0"/>
                </a:rPr>
                <a:t>Aplikasi</a:t>
              </a:r>
              <a:r>
                <a:rPr lang="en-US" sz="3200" dirty="0" smtClean="0">
                  <a:latin typeface="Dashing Unicorn" panose="02000500000000000000" pitchFamily="2" charset="0"/>
                </a:rPr>
                <a:t> </a:t>
              </a:r>
              <a:r>
                <a:rPr lang="en-US" sz="3200" dirty="0" err="1" smtClean="0">
                  <a:latin typeface="Dashing Unicorn" panose="02000500000000000000" pitchFamily="2" charset="0"/>
                </a:rPr>
                <a:t>Potensial</a:t>
              </a:r>
              <a:r>
                <a:rPr lang="en-US" sz="3200" dirty="0" smtClean="0">
                  <a:latin typeface="Dashing Unicorn" panose="02000500000000000000" pitchFamily="2" charset="0"/>
                </a:rPr>
                <a:t> </a:t>
              </a:r>
              <a:r>
                <a:rPr lang="en-US" sz="3200" dirty="0" err="1" smtClean="0">
                  <a:latin typeface="Dashing Unicorn" panose="02000500000000000000" pitchFamily="2" charset="0"/>
                </a:rPr>
                <a:t>Listrik</a:t>
              </a:r>
              <a:r>
                <a:rPr lang="en-US" sz="3200" dirty="0" smtClean="0">
                  <a:latin typeface="Dashing Unicorn" panose="02000500000000000000" pitchFamily="2" charset="0"/>
                </a:rPr>
                <a:t> </a:t>
              </a:r>
              <a:r>
                <a:rPr lang="en-US" sz="3200" dirty="0" err="1" smtClean="0">
                  <a:latin typeface="Dashing Unicorn" panose="02000500000000000000" pitchFamily="2" charset="0"/>
                </a:rPr>
                <a:t>Dalam</a:t>
              </a:r>
              <a:r>
                <a:rPr lang="en-US" sz="3200" dirty="0" smtClean="0">
                  <a:latin typeface="Dashing Unicorn" panose="02000500000000000000" pitchFamily="2" charset="0"/>
                </a:rPr>
                <a:t> </a:t>
              </a:r>
              <a:r>
                <a:rPr lang="en-US" sz="3200" dirty="0" err="1" smtClean="0">
                  <a:latin typeface="Dashing Unicorn" panose="02000500000000000000" pitchFamily="2" charset="0"/>
                </a:rPr>
                <a:t>Kehidupan</a:t>
              </a:r>
              <a:r>
                <a:rPr lang="en-US" sz="3200" dirty="0" smtClean="0">
                  <a:latin typeface="Dashing Unicorn" panose="02000500000000000000" pitchFamily="2" charset="0"/>
                </a:rPr>
                <a:t> </a:t>
              </a:r>
              <a:r>
                <a:rPr lang="en-US" sz="3200" dirty="0" err="1" smtClean="0">
                  <a:latin typeface="Dashing Unicorn" panose="02000500000000000000" pitchFamily="2" charset="0"/>
                </a:rPr>
                <a:t>Sehari-hari</a:t>
              </a:r>
              <a:endParaRPr lang="en-US" sz="3200" dirty="0">
                <a:latin typeface="Dashing Unicorn" panose="02000500000000000000" pitchFamily="2" charset="0"/>
              </a:endParaRPr>
            </a:p>
          </p:txBody>
        </p:sp>
      </p:grpSp>
      <p:sp>
        <p:nvSpPr>
          <p:cNvPr id="117" name="Oval 116">
            <a:extLst>
              <a:ext uri="{FF2B5EF4-FFF2-40B4-BE49-F238E27FC236}">
                <a16:creationId xmlns:a16="http://schemas.microsoft.com/office/drawing/2014/main" xmlns="" id="{E5CBFC7C-EB90-43A1-8466-53DBE9D027F8}"/>
              </a:ext>
            </a:extLst>
          </p:cNvPr>
          <p:cNvSpPr/>
          <p:nvPr/>
        </p:nvSpPr>
        <p:spPr>
          <a:xfrm>
            <a:off x="815530" y="4542230"/>
            <a:ext cx="845457" cy="845457"/>
          </a:xfrm>
          <a:prstGeom prst="ellipse">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Dashing Unicorn" panose="02000500000000000000" pitchFamily="2" charset="0"/>
              </a:rPr>
              <a:t>3</a:t>
            </a:r>
          </a:p>
        </p:txBody>
      </p:sp>
      <p:pic>
        <p:nvPicPr>
          <p:cNvPr id="152" name="Picture 151">
            <a:extLst>
              <a:ext uri="{FF2B5EF4-FFF2-40B4-BE49-F238E27FC236}">
                <a16:creationId xmlns:a16="http://schemas.microsoft.com/office/drawing/2014/main" xmlns="" id="{4E5AF239-0247-431B-9BF2-5BC8EB5D529D}"/>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0912768" y="206455"/>
            <a:ext cx="927403" cy="1838919"/>
          </a:xfrm>
          <a:prstGeom prst="rect">
            <a:avLst/>
          </a:prstGeom>
        </p:spPr>
      </p:pic>
      <p:pic>
        <p:nvPicPr>
          <p:cNvPr id="153" name="Picture 152">
            <a:extLst>
              <a:ext uri="{FF2B5EF4-FFF2-40B4-BE49-F238E27FC236}">
                <a16:creationId xmlns:a16="http://schemas.microsoft.com/office/drawing/2014/main" xmlns="" id="{C79E609E-2E6E-450F-A2B5-510E2D06FCD0}"/>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flipH="1">
            <a:off x="10689706" y="1110621"/>
            <a:ext cx="528226" cy="1047402"/>
          </a:xfrm>
          <a:prstGeom prst="rect">
            <a:avLst/>
          </a:prstGeom>
          <a:effectLst>
            <a:outerShdw blurRad="63500" sx="102000" sy="102000" algn="ctr" rotWithShape="0">
              <a:schemeClr val="bg1">
                <a:alpha val="23000"/>
              </a:schemeClr>
            </a:outerShdw>
          </a:effectLst>
        </p:spPr>
      </p:pic>
      <p:grpSp>
        <p:nvGrpSpPr>
          <p:cNvPr id="159" name="Group 158">
            <a:extLst>
              <a:ext uri="{FF2B5EF4-FFF2-40B4-BE49-F238E27FC236}">
                <a16:creationId xmlns:a16="http://schemas.microsoft.com/office/drawing/2014/main" xmlns="" id="{EE2D9B53-E700-48EA-A496-BC94316042D6}"/>
              </a:ext>
            </a:extLst>
          </p:cNvPr>
          <p:cNvGrpSpPr/>
          <p:nvPr/>
        </p:nvGrpSpPr>
        <p:grpSpPr>
          <a:xfrm rot="2217039" flipV="1">
            <a:off x="2552890" y="471852"/>
            <a:ext cx="1085867" cy="983645"/>
            <a:chOff x="2050090" y="1637060"/>
            <a:chExt cx="1422057" cy="1288186"/>
          </a:xfrm>
          <a:solidFill>
            <a:schemeClr val="accent6"/>
          </a:solidFill>
          <a:effectLst>
            <a:outerShdw blurRad="63500" sx="102000" sy="102000" algn="ctr" rotWithShape="0">
              <a:prstClr val="black">
                <a:alpha val="40000"/>
              </a:prstClr>
            </a:outerShdw>
          </a:effectLst>
        </p:grpSpPr>
        <p:sp>
          <p:nvSpPr>
            <p:cNvPr id="160" name="Freeform: Shape 159">
              <a:extLst>
                <a:ext uri="{FF2B5EF4-FFF2-40B4-BE49-F238E27FC236}">
                  <a16:creationId xmlns:a16="http://schemas.microsoft.com/office/drawing/2014/main" xmlns="" id="{C1412E00-FACF-4038-A4FA-F7D2C856A012}"/>
                </a:ext>
              </a:extLst>
            </p:cNvPr>
            <p:cNvSpPr/>
            <p:nvPr/>
          </p:nvSpPr>
          <p:spPr>
            <a:xfrm rot="601702">
              <a:off x="2472405" y="1637060"/>
              <a:ext cx="999742" cy="535961"/>
            </a:xfrm>
            <a:custGeom>
              <a:avLst/>
              <a:gdLst>
                <a:gd name="connsiteX0" fmla="*/ 1331867 w 1332801"/>
                <a:gd name="connsiteY0" fmla="*/ 806308 h 809185"/>
                <a:gd name="connsiteX1" fmla="*/ 821327 w 1332801"/>
                <a:gd name="connsiteY1" fmla="*/ 272908 h 809185"/>
                <a:gd name="connsiteX2" fmla="*/ 287927 w 1332801"/>
                <a:gd name="connsiteY2" fmla="*/ 29068 h 809185"/>
                <a:gd name="connsiteX3" fmla="*/ 44087 w 1332801"/>
                <a:gd name="connsiteY3" fmla="*/ 29068 h 809185"/>
                <a:gd name="connsiteX4" fmla="*/ 13607 w 1332801"/>
                <a:gd name="connsiteY4" fmla="*/ 250048 h 809185"/>
                <a:gd name="connsiteX5" fmla="*/ 196487 w 1332801"/>
                <a:gd name="connsiteY5" fmla="*/ 333868 h 809185"/>
                <a:gd name="connsiteX6" fmla="*/ 691787 w 1332801"/>
                <a:gd name="connsiteY6" fmla="*/ 478648 h 809185"/>
                <a:gd name="connsiteX7" fmla="*/ 1331867 w 1332801"/>
                <a:gd name="connsiteY7" fmla="*/ 806308 h 80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2801" h="809185">
                  <a:moveTo>
                    <a:pt x="1331867" y="806308"/>
                  </a:moveTo>
                  <a:cubicBezTo>
                    <a:pt x="1353457" y="772018"/>
                    <a:pt x="995317" y="402448"/>
                    <a:pt x="821327" y="272908"/>
                  </a:cubicBezTo>
                  <a:cubicBezTo>
                    <a:pt x="647337" y="143368"/>
                    <a:pt x="417467" y="69708"/>
                    <a:pt x="287927" y="29068"/>
                  </a:cubicBezTo>
                  <a:cubicBezTo>
                    <a:pt x="158387" y="-11572"/>
                    <a:pt x="89807" y="-7762"/>
                    <a:pt x="44087" y="29068"/>
                  </a:cubicBezTo>
                  <a:cubicBezTo>
                    <a:pt x="-1633" y="65898"/>
                    <a:pt x="-11793" y="199248"/>
                    <a:pt x="13607" y="250048"/>
                  </a:cubicBezTo>
                  <a:cubicBezTo>
                    <a:pt x="39007" y="300848"/>
                    <a:pt x="83457" y="295768"/>
                    <a:pt x="196487" y="333868"/>
                  </a:cubicBezTo>
                  <a:cubicBezTo>
                    <a:pt x="309517" y="371968"/>
                    <a:pt x="500017" y="398638"/>
                    <a:pt x="691787" y="478648"/>
                  </a:cubicBezTo>
                  <a:cubicBezTo>
                    <a:pt x="883557" y="558658"/>
                    <a:pt x="1310277" y="840598"/>
                    <a:pt x="1331867" y="8063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xmlns="" id="{54529008-3112-483D-8913-283A99F067D0}"/>
                </a:ext>
              </a:extLst>
            </p:cNvPr>
            <p:cNvSpPr/>
            <p:nvPr/>
          </p:nvSpPr>
          <p:spPr>
            <a:xfrm rot="20589408">
              <a:off x="2050090" y="1963815"/>
              <a:ext cx="1169576" cy="627009"/>
            </a:xfrm>
            <a:custGeom>
              <a:avLst/>
              <a:gdLst>
                <a:gd name="connsiteX0" fmla="*/ 1331867 w 1332801"/>
                <a:gd name="connsiteY0" fmla="*/ 806308 h 809185"/>
                <a:gd name="connsiteX1" fmla="*/ 821327 w 1332801"/>
                <a:gd name="connsiteY1" fmla="*/ 272908 h 809185"/>
                <a:gd name="connsiteX2" fmla="*/ 287927 w 1332801"/>
                <a:gd name="connsiteY2" fmla="*/ 29068 h 809185"/>
                <a:gd name="connsiteX3" fmla="*/ 44087 w 1332801"/>
                <a:gd name="connsiteY3" fmla="*/ 29068 h 809185"/>
                <a:gd name="connsiteX4" fmla="*/ 13607 w 1332801"/>
                <a:gd name="connsiteY4" fmla="*/ 250048 h 809185"/>
                <a:gd name="connsiteX5" fmla="*/ 196487 w 1332801"/>
                <a:gd name="connsiteY5" fmla="*/ 333868 h 809185"/>
                <a:gd name="connsiteX6" fmla="*/ 691787 w 1332801"/>
                <a:gd name="connsiteY6" fmla="*/ 478648 h 809185"/>
                <a:gd name="connsiteX7" fmla="*/ 1331867 w 1332801"/>
                <a:gd name="connsiteY7" fmla="*/ 806308 h 80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2801" h="809185">
                  <a:moveTo>
                    <a:pt x="1331867" y="806308"/>
                  </a:moveTo>
                  <a:cubicBezTo>
                    <a:pt x="1353457" y="772018"/>
                    <a:pt x="995317" y="402448"/>
                    <a:pt x="821327" y="272908"/>
                  </a:cubicBezTo>
                  <a:cubicBezTo>
                    <a:pt x="647337" y="143368"/>
                    <a:pt x="417467" y="69708"/>
                    <a:pt x="287927" y="29068"/>
                  </a:cubicBezTo>
                  <a:cubicBezTo>
                    <a:pt x="158387" y="-11572"/>
                    <a:pt x="89807" y="-7762"/>
                    <a:pt x="44087" y="29068"/>
                  </a:cubicBezTo>
                  <a:cubicBezTo>
                    <a:pt x="-1633" y="65898"/>
                    <a:pt x="-11793" y="199248"/>
                    <a:pt x="13607" y="250048"/>
                  </a:cubicBezTo>
                  <a:cubicBezTo>
                    <a:pt x="39007" y="300848"/>
                    <a:pt x="83457" y="295768"/>
                    <a:pt x="196487" y="333868"/>
                  </a:cubicBezTo>
                  <a:cubicBezTo>
                    <a:pt x="309517" y="371968"/>
                    <a:pt x="500017" y="398638"/>
                    <a:pt x="691787" y="478648"/>
                  </a:cubicBezTo>
                  <a:cubicBezTo>
                    <a:pt x="883557" y="558658"/>
                    <a:pt x="1310277" y="840598"/>
                    <a:pt x="1331867" y="8063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xmlns="" id="{387C3176-BB82-4843-AC86-CEAD8BF10368}"/>
                </a:ext>
              </a:extLst>
            </p:cNvPr>
            <p:cNvSpPr/>
            <p:nvPr/>
          </p:nvSpPr>
          <p:spPr>
            <a:xfrm rot="19494541">
              <a:off x="2295198" y="2450832"/>
              <a:ext cx="884937" cy="474414"/>
            </a:xfrm>
            <a:custGeom>
              <a:avLst/>
              <a:gdLst>
                <a:gd name="connsiteX0" fmla="*/ 1331867 w 1332801"/>
                <a:gd name="connsiteY0" fmla="*/ 806308 h 809185"/>
                <a:gd name="connsiteX1" fmla="*/ 821327 w 1332801"/>
                <a:gd name="connsiteY1" fmla="*/ 272908 h 809185"/>
                <a:gd name="connsiteX2" fmla="*/ 287927 w 1332801"/>
                <a:gd name="connsiteY2" fmla="*/ 29068 h 809185"/>
                <a:gd name="connsiteX3" fmla="*/ 44087 w 1332801"/>
                <a:gd name="connsiteY3" fmla="*/ 29068 h 809185"/>
                <a:gd name="connsiteX4" fmla="*/ 13607 w 1332801"/>
                <a:gd name="connsiteY4" fmla="*/ 250048 h 809185"/>
                <a:gd name="connsiteX5" fmla="*/ 196487 w 1332801"/>
                <a:gd name="connsiteY5" fmla="*/ 333868 h 809185"/>
                <a:gd name="connsiteX6" fmla="*/ 691787 w 1332801"/>
                <a:gd name="connsiteY6" fmla="*/ 478648 h 809185"/>
                <a:gd name="connsiteX7" fmla="*/ 1331867 w 1332801"/>
                <a:gd name="connsiteY7" fmla="*/ 806308 h 80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2801" h="809185">
                  <a:moveTo>
                    <a:pt x="1331867" y="806308"/>
                  </a:moveTo>
                  <a:cubicBezTo>
                    <a:pt x="1353457" y="772018"/>
                    <a:pt x="995317" y="402448"/>
                    <a:pt x="821327" y="272908"/>
                  </a:cubicBezTo>
                  <a:cubicBezTo>
                    <a:pt x="647337" y="143368"/>
                    <a:pt x="417467" y="69708"/>
                    <a:pt x="287927" y="29068"/>
                  </a:cubicBezTo>
                  <a:cubicBezTo>
                    <a:pt x="158387" y="-11572"/>
                    <a:pt x="89807" y="-7762"/>
                    <a:pt x="44087" y="29068"/>
                  </a:cubicBezTo>
                  <a:cubicBezTo>
                    <a:pt x="-1633" y="65898"/>
                    <a:pt x="-11793" y="199248"/>
                    <a:pt x="13607" y="250048"/>
                  </a:cubicBezTo>
                  <a:cubicBezTo>
                    <a:pt x="39007" y="300848"/>
                    <a:pt x="83457" y="295768"/>
                    <a:pt x="196487" y="333868"/>
                  </a:cubicBezTo>
                  <a:cubicBezTo>
                    <a:pt x="309517" y="371968"/>
                    <a:pt x="500017" y="398638"/>
                    <a:pt x="691787" y="478648"/>
                  </a:cubicBezTo>
                  <a:cubicBezTo>
                    <a:pt x="883557" y="558658"/>
                    <a:pt x="1310277" y="840598"/>
                    <a:pt x="1331867" y="8063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1" name="Straight Connector 60"/>
          <p:cNvCxnSpPr/>
          <p:nvPr/>
        </p:nvCxnSpPr>
        <p:spPr>
          <a:xfrm>
            <a:off x="3735977" y="1867989"/>
            <a:ext cx="4950823" cy="158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888377" y="1928948"/>
            <a:ext cx="4950823" cy="158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413753" y="2002970"/>
            <a:ext cx="4950823" cy="158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64" name="Picture 63">
            <a:extLst>
              <a:ext uri="{FF2B5EF4-FFF2-40B4-BE49-F238E27FC236}">
                <a16:creationId xmlns:a16="http://schemas.microsoft.com/office/drawing/2014/main" xmlns="" id="{C79E609E-2E6E-450F-A2B5-510E2D06FCD0}"/>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flipH="1">
            <a:off x="11168678" y="5626016"/>
            <a:ext cx="528226" cy="1047402"/>
          </a:xfrm>
          <a:prstGeom prst="rect">
            <a:avLst/>
          </a:prstGeom>
          <a:effectLst>
            <a:outerShdw blurRad="63500" sx="102000" sy="102000" algn="ctr" rotWithShape="0">
              <a:schemeClr val="bg1">
                <a:alpha val="23000"/>
              </a:schemeClr>
            </a:outerShdw>
          </a:effectLst>
        </p:spPr>
      </p:pic>
      <p:pic>
        <p:nvPicPr>
          <p:cNvPr id="65" name="Picture 64">
            <a:extLst>
              <a:ext uri="{FF2B5EF4-FFF2-40B4-BE49-F238E27FC236}">
                <a16:creationId xmlns:a16="http://schemas.microsoft.com/office/drawing/2014/main" xmlns="" id="{C79E609E-2E6E-450F-A2B5-510E2D06FCD0}"/>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rot="19584164" flipH="1">
            <a:off x="10824690" y="5810598"/>
            <a:ext cx="528226" cy="1047402"/>
          </a:xfrm>
          <a:prstGeom prst="rect">
            <a:avLst/>
          </a:prstGeom>
          <a:effectLst>
            <a:outerShdw blurRad="63500" sx="102000" sy="102000" algn="ctr" rotWithShape="0">
              <a:schemeClr val="bg1">
                <a:alpha val="23000"/>
              </a:schemeClr>
            </a:outerShdw>
          </a:effectLst>
        </p:spPr>
      </p:pic>
      <p:pic>
        <p:nvPicPr>
          <p:cNvPr id="66" name="Picture 65">
            <a:extLst>
              <a:ext uri="{FF2B5EF4-FFF2-40B4-BE49-F238E27FC236}">
                <a16:creationId xmlns:a16="http://schemas.microsoft.com/office/drawing/2014/main" xmlns="" id="{C79E609E-2E6E-450F-A2B5-510E2D06FCD0}"/>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rot="1875958" flipH="1">
            <a:off x="11430325" y="5749578"/>
            <a:ext cx="528226" cy="1047402"/>
          </a:xfrm>
          <a:prstGeom prst="rect">
            <a:avLst/>
          </a:prstGeom>
          <a:effectLst>
            <a:outerShdw blurRad="63500" sx="102000" sy="102000" algn="ctr" rotWithShape="0">
              <a:schemeClr val="bg1">
                <a:alpha val="23000"/>
              </a:schemeClr>
            </a:outerShdw>
          </a:effectLst>
        </p:spPr>
      </p:pic>
      <p:grpSp>
        <p:nvGrpSpPr>
          <p:cNvPr id="67" name="Group 66">
            <a:extLst>
              <a:ext uri="{FF2B5EF4-FFF2-40B4-BE49-F238E27FC236}">
                <a16:creationId xmlns:a16="http://schemas.microsoft.com/office/drawing/2014/main" xmlns="" id="{EE2D9B53-E700-48EA-A496-BC94316042D6}"/>
              </a:ext>
            </a:extLst>
          </p:cNvPr>
          <p:cNvGrpSpPr/>
          <p:nvPr/>
        </p:nvGrpSpPr>
        <p:grpSpPr>
          <a:xfrm rot="7328976">
            <a:off x="8609701" y="402184"/>
            <a:ext cx="1085867" cy="983645"/>
            <a:chOff x="2050090" y="1637060"/>
            <a:chExt cx="1422057" cy="1288186"/>
          </a:xfrm>
          <a:solidFill>
            <a:schemeClr val="accent6"/>
          </a:solidFill>
          <a:effectLst>
            <a:outerShdw blurRad="63500" sx="102000" sy="102000" algn="ctr" rotWithShape="0">
              <a:prstClr val="black">
                <a:alpha val="40000"/>
              </a:prstClr>
            </a:outerShdw>
          </a:effectLst>
        </p:grpSpPr>
        <p:sp>
          <p:nvSpPr>
            <p:cNvPr id="68" name="Freeform: Shape 159">
              <a:extLst>
                <a:ext uri="{FF2B5EF4-FFF2-40B4-BE49-F238E27FC236}">
                  <a16:creationId xmlns:a16="http://schemas.microsoft.com/office/drawing/2014/main" xmlns="" id="{C1412E00-FACF-4038-A4FA-F7D2C856A012}"/>
                </a:ext>
              </a:extLst>
            </p:cNvPr>
            <p:cNvSpPr/>
            <p:nvPr/>
          </p:nvSpPr>
          <p:spPr>
            <a:xfrm rot="601702">
              <a:off x="2472405" y="1637060"/>
              <a:ext cx="999742" cy="535961"/>
            </a:xfrm>
            <a:custGeom>
              <a:avLst/>
              <a:gdLst>
                <a:gd name="connsiteX0" fmla="*/ 1331867 w 1332801"/>
                <a:gd name="connsiteY0" fmla="*/ 806308 h 809185"/>
                <a:gd name="connsiteX1" fmla="*/ 821327 w 1332801"/>
                <a:gd name="connsiteY1" fmla="*/ 272908 h 809185"/>
                <a:gd name="connsiteX2" fmla="*/ 287927 w 1332801"/>
                <a:gd name="connsiteY2" fmla="*/ 29068 h 809185"/>
                <a:gd name="connsiteX3" fmla="*/ 44087 w 1332801"/>
                <a:gd name="connsiteY3" fmla="*/ 29068 h 809185"/>
                <a:gd name="connsiteX4" fmla="*/ 13607 w 1332801"/>
                <a:gd name="connsiteY4" fmla="*/ 250048 h 809185"/>
                <a:gd name="connsiteX5" fmla="*/ 196487 w 1332801"/>
                <a:gd name="connsiteY5" fmla="*/ 333868 h 809185"/>
                <a:gd name="connsiteX6" fmla="*/ 691787 w 1332801"/>
                <a:gd name="connsiteY6" fmla="*/ 478648 h 809185"/>
                <a:gd name="connsiteX7" fmla="*/ 1331867 w 1332801"/>
                <a:gd name="connsiteY7" fmla="*/ 806308 h 80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2801" h="809185">
                  <a:moveTo>
                    <a:pt x="1331867" y="806308"/>
                  </a:moveTo>
                  <a:cubicBezTo>
                    <a:pt x="1353457" y="772018"/>
                    <a:pt x="995317" y="402448"/>
                    <a:pt x="821327" y="272908"/>
                  </a:cubicBezTo>
                  <a:cubicBezTo>
                    <a:pt x="647337" y="143368"/>
                    <a:pt x="417467" y="69708"/>
                    <a:pt x="287927" y="29068"/>
                  </a:cubicBezTo>
                  <a:cubicBezTo>
                    <a:pt x="158387" y="-11572"/>
                    <a:pt x="89807" y="-7762"/>
                    <a:pt x="44087" y="29068"/>
                  </a:cubicBezTo>
                  <a:cubicBezTo>
                    <a:pt x="-1633" y="65898"/>
                    <a:pt x="-11793" y="199248"/>
                    <a:pt x="13607" y="250048"/>
                  </a:cubicBezTo>
                  <a:cubicBezTo>
                    <a:pt x="39007" y="300848"/>
                    <a:pt x="83457" y="295768"/>
                    <a:pt x="196487" y="333868"/>
                  </a:cubicBezTo>
                  <a:cubicBezTo>
                    <a:pt x="309517" y="371968"/>
                    <a:pt x="500017" y="398638"/>
                    <a:pt x="691787" y="478648"/>
                  </a:cubicBezTo>
                  <a:cubicBezTo>
                    <a:pt x="883557" y="558658"/>
                    <a:pt x="1310277" y="840598"/>
                    <a:pt x="1331867" y="8063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160">
              <a:extLst>
                <a:ext uri="{FF2B5EF4-FFF2-40B4-BE49-F238E27FC236}">
                  <a16:creationId xmlns:a16="http://schemas.microsoft.com/office/drawing/2014/main" xmlns="" id="{54529008-3112-483D-8913-283A99F067D0}"/>
                </a:ext>
              </a:extLst>
            </p:cNvPr>
            <p:cNvSpPr/>
            <p:nvPr/>
          </p:nvSpPr>
          <p:spPr>
            <a:xfrm rot="20589408">
              <a:off x="2050090" y="1963815"/>
              <a:ext cx="1169576" cy="627009"/>
            </a:xfrm>
            <a:custGeom>
              <a:avLst/>
              <a:gdLst>
                <a:gd name="connsiteX0" fmla="*/ 1331867 w 1332801"/>
                <a:gd name="connsiteY0" fmla="*/ 806308 h 809185"/>
                <a:gd name="connsiteX1" fmla="*/ 821327 w 1332801"/>
                <a:gd name="connsiteY1" fmla="*/ 272908 h 809185"/>
                <a:gd name="connsiteX2" fmla="*/ 287927 w 1332801"/>
                <a:gd name="connsiteY2" fmla="*/ 29068 h 809185"/>
                <a:gd name="connsiteX3" fmla="*/ 44087 w 1332801"/>
                <a:gd name="connsiteY3" fmla="*/ 29068 h 809185"/>
                <a:gd name="connsiteX4" fmla="*/ 13607 w 1332801"/>
                <a:gd name="connsiteY4" fmla="*/ 250048 h 809185"/>
                <a:gd name="connsiteX5" fmla="*/ 196487 w 1332801"/>
                <a:gd name="connsiteY5" fmla="*/ 333868 h 809185"/>
                <a:gd name="connsiteX6" fmla="*/ 691787 w 1332801"/>
                <a:gd name="connsiteY6" fmla="*/ 478648 h 809185"/>
                <a:gd name="connsiteX7" fmla="*/ 1331867 w 1332801"/>
                <a:gd name="connsiteY7" fmla="*/ 806308 h 80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2801" h="809185">
                  <a:moveTo>
                    <a:pt x="1331867" y="806308"/>
                  </a:moveTo>
                  <a:cubicBezTo>
                    <a:pt x="1353457" y="772018"/>
                    <a:pt x="995317" y="402448"/>
                    <a:pt x="821327" y="272908"/>
                  </a:cubicBezTo>
                  <a:cubicBezTo>
                    <a:pt x="647337" y="143368"/>
                    <a:pt x="417467" y="69708"/>
                    <a:pt x="287927" y="29068"/>
                  </a:cubicBezTo>
                  <a:cubicBezTo>
                    <a:pt x="158387" y="-11572"/>
                    <a:pt x="89807" y="-7762"/>
                    <a:pt x="44087" y="29068"/>
                  </a:cubicBezTo>
                  <a:cubicBezTo>
                    <a:pt x="-1633" y="65898"/>
                    <a:pt x="-11793" y="199248"/>
                    <a:pt x="13607" y="250048"/>
                  </a:cubicBezTo>
                  <a:cubicBezTo>
                    <a:pt x="39007" y="300848"/>
                    <a:pt x="83457" y="295768"/>
                    <a:pt x="196487" y="333868"/>
                  </a:cubicBezTo>
                  <a:cubicBezTo>
                    <a:pt x="309517" y="371968"/>
                    <a:pt x="500017" y="398638"/>
                    <a:pt x="691787" y="478648"/>
                  </a:cubicBezTo>
                  <a:cubicBezTo>
                    <a:pt x="883557" y="558658"/>
                    <a:pt x="1310277" y="840598"/>
                    <a:pt x="1331867" y="8063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161">
              <a:extLst>
                <a:ext uri="{FF2B5EF4-FFF2-40B4-BE49-F238E27FC236}">
                  <a16:creationId xmlns:a16="http://schemas.microsoft.com/office/drawing/2014/main" xmlns="" id="{387C3176-BB82-4843-AC86-CEAD8BF10368}"/>
                </a:ext>
              </a:extLst>
            </p:cNvPr>
            <p:cNvSpPr/>
            <p:nvPr/>
          </p:nvSpPr>
          <p:spPr>
            <a:xfrm rot="19494541">
              <a:off x="2295198" y="2450832"/>
              <a:ext cx="884937" cy="474414"/>
            </a:xfrm>
            <a:custGeom>
              <a:avLst/>
              <a:gdLst>
                <a:gd name="connsiteX0" fmla="*/ 1331867 w 1332801"/>
                <a:gd name="connsiteY0" fmla="*/ 806308 h 809185"/>
                <a:gd name="connsiteX1" fmla="*/ 821327 w 1332801"/>
                <a:gd name="connsiteY1" fmla="*/ 272908 h 809185"/>
                <a:gd name="connsiteX2" fmla="*/ 287927 w 1332801"/>
                <a:gd name="connsiteY2" fmla="*/ 29068 h 809185"/>
                <a:gd name="connsiteX3" fmla="*/ 44087 w 1332801"/>
                <a:gd name="connsiteY3" fmla="*/ 29068 h 809185"/>
                <a:gd name="connsiteX4" fmla="*/ 13607 w 1332801"/>
                <a:gd name="connsiteY4" fmla="*/ 250048 h 809185"/>
                <a:gd name="connsiteX5" fmla="*/ 196487 w 1332801"/>
                <a:gd name="connsiteY5" fmla="*/ 333868 h 809185"/>
                <a:gd name="connsiteX6" fmla="*/ 691787 w 1332801"/>
                <a:gd name="connsiteY6" fmla="*/ 478648 h 809185"/>
                <a:gd name="connsiteX7" fmla="*/ 1331867 w 1332801"/>
                <a:gd name="connsiteY7" fmla="*/ 806308 h 80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2801" h="809185">
                  <a:moveTo>
                    <a:pt x="1331867" y="806308"/>
                  </a:moveTo>
                  <a:cubicBezTo>
                    <a:pt x="1353457" y="772018"/>
                    <a:pt x="995317" y="402448"/>
                    <a:pt x="821327" y="272908"/>
                  </a:cubicBezTo>
                  <a:cubicBezTo>
                    <a:pt x="647337" y="143368"/>
                    <a:pt x="417467" y="69708"/>
                    <a:pt x="287927" y="29068"/>
                  </a:cubicBezTo>
                  <a:cubicBezTo>
                    <a:pt x="158387" y="-11572"/>
                    <a:pt x="89807" y="-7762"/>
                    <a:pt x="44087" y="29068"/>
                  </a:cubicBezTo>
                  <a:cubicBezTo>
                    <a:pt x="-1633" y="65898"/>
                    <a:pt x="-11793" y="199248"/>
                    <a:pt x="13607" y="250048"/>
                  </a:cubicBezTo>
                  <a:cubicBezTo>
                    <a:pt x="39007" y="300848"/>
                    <a:pt x="83457" y="295768"/>
                    <a:pt x="196487" y="333868"/>
                  </a:cubicBezTo>
                  <a:cubicBezTo>
                    <a:pt x="309517" y="371968"/>
                    <a:pt x="500017" y="398638"/>
                    <a:pt x="691787" y="478648"/>
                  </a:cubicBezTo>
                  <a:cubicBezTo>
                    <a:pt x="883557" y="558658"/>
                    <a:pt x="1310277" y="840598"/>
                    <a:pt x="1331867" y="8063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1" name="Picture 70">
            <a:extLst>
              <a:ext uri="{FF2B5EF4-FFF2-40B4-BE49-F238E27FC236}">
                <a16:creationId xmlns:a16="http://schemas.microsoft.com/office/drawing/2014/main" xmlns="" id="{4E5AF239-0247-431B-9BF2-5BC8EB5D529D}"/>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flipH="1">
            <a:off x="262186" y="209006"/>
            <a:ext cx="927403" cy="1838919"/>
          </a:xfrm>
          <a:prstGeom prst="rect">
            <a:avLst/>
          </a:prstGeom>
        </p:spPr>
      </p:pic>
      <p:pic>
        <p:nvPicPr>
          <p:cNvPr id="72" name="Picture 71">
            <a:extLst>
              <a:ext uri="{FF2B5EF4-FFF2-40B4-BE49-F238E27FC236}">
                <a16:creationId xmlns:a16="http://schemas.microsoft.com/office/drawing/2014/main" xmlns="" id="{C79E609E-2E6E-450F-A2B5-510E2D06FCD0}"/>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914334" y="1014827"/>
            <a:ext cx="528226" cy="1047402"/>
          </a:xfrm>
          <a:prstGeom prst="rect">
            <a:avLst/>
          </a:prstGeom>
          <a:effectLst>
            <a:outerShdw blurRad="63500" sx="102000" sy="102000" algn="ctr" rotWithShape="0">
              <a:schemeClr val="bg1">
                <a:alpha val="23000"/>
              </a:schemeClr>
            </a:outerShdw>
          </a:effectLst>
        </p:spPr>
      </p:pic>
      <p:pic>
        <p:nvPicPr>
          <p:cNvPr id="73" name="Picture 72">
            <a:extLst>
              <a:ext uri="{FF2B5EF4-FFF2-40B4-BE49-F238E27FC236}">
                <a16:creationId xmlns:a16="http://schemas.microsoft.com/office/drawing/2014/main" xmlns="" id="{C79E609E-2E6E-450F-A2B5-510E2D06FCD0}"/>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rot="20517371" flipH="1">
            <a:off x="245670" y="5751935"/>
            <a:ext cx="528226" cy="1047402"/>
          </a:xfrm>
          <a:prstGeom prst="rect">
            <a:avLst/>
          </a:prstGeom>
          <a:effectLst>
            <a:outerShdw blurRad="63500" sx="102000" sy="102000" algn="ctr" rotWithShape="0">
              <a:schemeClr val="bg1">
                <a:alpha val="23000"/>
              </a:schemeClr>
            </a:outerShdw>
          </a:effectLst>
        </p:spPr>
      </p:pic>
      <p:pic>
        <p:nvPicPr>
          <p:cNvPr id="74" name="Picture 73">
            <a:extLst>
              <a:ext uri="{FF2B5EF4-FFF2-40B4-BE49-F238E27FC236}">
                <a16:creationId xmlns:a16="http://schemas.microsoft.com/office/drawing/2014/main" xmlns="" id="{C79E609E-2E6E-450F-A2B5-510E2D06FCD0}"/>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rot="1702418" flipH="1">
            <a:off x="594014" y="5748000"/>
            <a:ext cx="528226" cy="1047402"/>
          </a:xfrm>
          <a:prstGeom prst="rect">
            <a:avLst/>
          </a:prstGeom>
          <a:effectLst>
            <a:outerShdw blurRad="63500" sx="102000" sy="102000" algn="ctr" rotWithShape="0">
              <a:schemeClr val="bg1">
                <a:alpha val="23000"/>
              </a:schemeClr>
            </a:outerShdw>
          </a:effectLst>
        </p:spPr>
      </p:pic>
      <p:pic>
        <p:nvPicPr>
          <p:cNvPr id="75" name="Picture 74">
            <a:extLst>
              <a:ext uri="{FF2B5EF4-FFF2-40B4-BE49-F238E27FC236}">
                <a16:creationId xmlns:a16="http://schemas.microsoft.com/office/drawing/2014/main" xmlns="" id="{C79E609E-2E6E-450F-A2B5-510E2D06FCD0}"/>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rot="4109715" flipH="1">
            <a:off x="863980" y="5896594"/>
            <a:ext cx="528226" cy="1047402"/>
          </a:xfrm>
          <a:prstGeom prst="rect">
            <a:avLst/>
          </a:prstGeom>
          <a:effectLst>
            <a:outerShdw blurRad="63500" sx="102000" sy="102000" algn="ctr" rotWithShape="0">
              <a:schemeClr val="bg1">
                <a:alpha val="23000"/>
              </a:schemeClr>
            </a:outerShdw>
          </a:effectLst>
        </p:spPr>
      </p:pic>
    </p:spTree>
    <p:extLst>
      <p:ext uri="{BB962C8B-B14F-4D97-AF65-F5344CB8AC3E}">
        <p14:creationId xmlns="" xmlns:p14="http://schemas.microsoft.com/office/powerpoint/2010/main" val="3546218233"/>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par>
                          <p:cTn id="8" fill="hold">
                            <p:stCondLst>
                              <p:cond delay="500"/>
                            </p:stCondLst>
                            <p:childTnLst>
                              <p:par>
                                <p:cTn id="9" presetID="2" presetClass="entr" presetSubtype="1" accel="16000" fill="hold" grpId="0" nodeType="afterEffect">
                                  <p:stCondLst>
                                    <p:cond delay="0"/>
                                  </p:stCondLst>
                                  <p:iterate type="lt">
                                    <p:tmPct val="8000"/>
                                  </p:iterate>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000" fill="hold"/>
                                        <p:tgtEl>
                                          <p:spTgt spid="35"/>
                                        </p:tgtEl>
                                        <p:attrNameLst>
                                          <p:attrName>ppt_x</p:attrName>
                                        </p:attrNameLst>
                                      </p:cBhvr>
                                      <p:tavLst>
                                        <p:tav tm="0">
                                          <p:val>
                                            <p:strVal val="#ppt_x"/>
                                          </p:val>
                                        </p:tav>
                                        <p:tav tm="100000">
                                          <p:val>
                                            <p:strVal val="#ppt_x"/>
                                          </p:val>
                                        </p:tav>
                                      </p:tavLst>
                                    </p:anim>
                                    <p:anim calcmode="lin" valueType="num">
                                      <p:cBhvr additive="base">
                                        <p:cTn id="12" dur="1000" fill="hold"/>
                                        <p:tgtEl>
                                          <p:spTgt spid="35"/>
                                        </p:tgtEl>
                                        <p:attrNameLst>
                                          <p:attrName>ppt_y</p:attrName>
                                        </p:attrNameLst>
                                      </p:cBhvr>
                                      <p:tavLst>
                                        <p:tav tm="0">
                                          <p:val>
                                            <p:strVal val="0-#ppt_h/2"/>
                                          </p:val>
                                        </p:tav>
                                        <p:tav tm="100000">
                                          <p:val>
                                            <p:strVal val="#ppt_y"/>
                                          </p:val>
                                        </p:tav>
                                      </p:tavLst>
                                    </p:anim>
                                  </p:childTnLst>
                                </p:cTn>
                              </p:par>
                            </p:childTnLst>
                          </p:cTn>
                        </p:par>
                        <p:par>
                          <p:cTn id="13" fill="hold">
                            <p:stCondLst>
                              <p:cond delay="1900"/>
                            </p:stCondLst>
                            <p:childTnLst>
                              <p:par>
                                <p:cTn id="14" presetID="53" presetClass="entr" presetSubtype="16"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2400"/>
                            </p:stCondLst>
                            <p:childTnLst>
                              <p:par>
                                <p:cTn id="20" presetID="17" presetClass="entr" presetSubtype="8" fill="hold"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ppt_x</p:attrName>
                                        </p:attrNameLst>
                                      </p:cBhvr>
                                      <p:tavLst>
                                        <p:tav tm="0">
                                          <p:val>
                                            <p:strVal val="#ppt_x-#ppt_w/2"/>
                                          </p:val>
                                        </p:tav>
                                        <p:tav tm="100000">
                                          <p:val>
                                            <p:strVal val="#ppt_x"/>
                                          </p:val>
                                        </p:tav>
                                      </p:tavLst>
                                    </p:anim>
                                    <p:anim calcmode="lin" valueType="num">
                                      <p:cBhvr>
                                        <p:cTn id="23" dur="500" fill="hold"/>
                                        <p:tgtEl>
                                          <p:spTgt spid="41"/>
                                        </p:tgtEl>
                                        <p:attrNameLst>
                                          <p:attrName>ppt_y</p:attrName>
                                        </p:attrNameLst>
                                      </p:cBhvr>
                                      <p:tavLst>
                                        <p:tav tm="0">
                                          <p:val>
                                            <p:strVal val="#ppt_y"/>
                                          </p:val>
                                        </p:tav>
                                        <p:tav tm="100000">
                                          <p:val>
                                            <p:strVal val="#ppt_y"/>
                                          </p:val>
                                        </p:tav>
                                      </p:tavLst>
                                    </p:anim>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strVal val="#ppt_h"/>
                                          </p:val>
                                        </p:tav>
                                        <p:tav tm="100000">
                                          <p:val>
                                            <p:strVal val="#ppt_h"/>
                                          </p:val>
                                        </p:tav>
                                      </p:tavLst>
                                    </p:anim>
                                  </p:childTnLst>
                                </p:cTn>
                              </p:par>
                            </p:childTnLst>
                          </p:cTn>
                        </p:par>
                        <p:par>
                          <p:cTn id="26" fill="hold">
                            <p:stCondLst>
                              <p:cond delay="2900"/>
                            </p:stCondLst>
                            <p:childTnLst>
                              <p:par>
                                <p:cTn id="27" presetID="53" presetClass="entr" presetSubtype="16" fill="hold" grpId="0" nodeType="afterEffect">
                                  <p:stCondLst>
                                    <p:cond delay="0"/>
                                  </p:stCondLst>
                                  <p:childTnLst>
                                    <p:set>
                                      <p:cBhvr>
                                        <p:cTn id="28" dur="1" fill="hold">
                                          <p:stCondLst>
                                            <p:cond delay="0"/>
                                          </p:stCondLst>
                                        </p:cTn>
                                        <p:tgtEl>
                                          <p:spTgt spid="111"/>
                                        </p:tgtEl>
                                        <p:attrNameLst>
                                          <p:attrName>style.visibility</p:attrName>
                                        </p:attrNameLst>
                                      </p:cBhvr>
                                      <p:to>
                                        <p:strVal val="visible"/>
                                      </p:to>
                                    </p:set>
                                    <p:anim calcmode="lin" valueType="num">
                                      <p:cBhvr>
                                        <p:cTn id="29" dur="500" fill="hold"/>
                                        <p:tgtEl>
                                          <p:spTgt spid="111"/>
                                        </p:tgtEl>
                                        <p:attrNameLst>
                                          <p:attrName>ppt_w</p:attrName>
                                        </p:attrNameLst>
                                      </p:cBhvr>
                                      <p:tavLst>
                                        <p:tav tm="0">
                                          <p:val>
                                            <p:fltVal val="0"/>
                                          </p:val>
                                        </p:tav>
                                        <p:tav tm="100000">
                                          <p:val>
                                            <p:strVal val="#ppt_w"/>
                                          </p:val>
                                        </p:tav>
                                      </p:tavLst>
                                    </p:anim>
                                    <p:anim calcmode="lin" valueType="num">
                                      <p:cBhvr>
                                        <p:cTn id="30" dur="500" fill="hold"/>
                                        <p:tgtEl>
                                          <p:spTgt spid="111"/>
                                        </p:tgtEl>
                                        <p:attrNameLst>
                                          <p:attrName>ppt_h</p:attrName>
                                        </p:attrNameLst>
                                      </p:cBhvr>
                                      <p:tavLst>
                                        <p:tav tm="0">
                                          <p:val>
                                            <p:fltVal val="0"/>
                                          </p:val>
                                        </p:tav>
                                        <p:tav tm="100000">
                                          <p:val>
                                            <p:strVal val="#ppt_h"/>
                                          </p:val>
                                        </p:tav>
                                      </p:tavLst>
                                    </p:anim>
                                    <p:animEffect transition="in" filter="fade">
                                      <p:cBhvr>
                                        <p:cTn id="31" dur="500"/>
                                        <p:tgtEl>
                                          <p:spTgt spid="111"/>
                                        </p:tgtEl>
                                      </p:cBhvr>
                                    </p:animEffect>
                                  </p:childTnLst>
                                </p:cTn>
                              </p:par>
                            </p:childTnLst>
                          </p:cTn>
                        </p:par>
                        <p:par>
                          <p:cTn id="32" fill="hold">
                            <p:stCondLst>
                              <p:cond delay="3400"/>
                            </p:stCondLst>
                            <p:childTnLst>
                              <p:par>
                                <p:cTn id="33" presetID="17" presetClass="entr" presetSubtype="8" fill="hold" nodeType="afterEffect">
                                  <p:stCondLst>
                                    <p:cond delay="0"/>
                                  </p:stCondLst>
                                  <p:childTnLst>
                                    <p:set>
                                      <p:cBhvr>
                                        <p:cTn id="34" dur="1" fill="hold">
                                          <p:stCondLst>
                                            <p:cond delay="0"/>
                                          </p:stCondLst>
                                        </p:cTn>
                                        <p:tgtEl>
                                          <p:spTgt spid="106"/>
                                        </p:tgtEl>
                                        <p:attrNameLst>
                                          <p:attrName>style.visibility</p:attrName>
                                        </p:attrNameLst>
                                      </p:cBhvr>
                                      <p:to>
                                        <p:strVal val="visible"/>
                                      </p:to>
                                    </p:set>
                                    <p:anim calcmode="lin" valueType="num">
                                      <p:cBhvr>
                                        <p:cTn id="35" dur="500" fill="hold"/>
                                        <p:tgtEl>
                                          <p:spTgt spid="106"/>
                                        </p:tgtEl>
                                        <p:attrNameLst>
                                          <p:attrName>ppt_x</p:attrName>
                                        </p:attrNameLst>
                                      </p:cBhvr>
                                      <p:tavLst>
                                        <p:tav tm="0">
                                          <p:val>
                                            <p:strVal val="#ppt_x-#ppt_w/2"/>
                                          </p:val>
                                        </p:tav>
                                        <p:tav tm="100000">
                                          <p:val>
                                            <p:strVal val="#ppt_x"/>
                                          </p:val>
                                        </p:tav>
                                      </p:tavLst>
                                    </p:anim>
                                    <p:anim calcmode="lin" valueType="num">
                                      <p:cBhvr>
                                        <p:cTn id="36" dur="500" fill="hold"/>
                                        <p:tgtEl>
                                          <p:spTgt spid="106"/>
                                        </p:tgtEl>
                                        <p:attrNameLst>
                                          <p:attrName>ppt_y</p:attrName>
                                        </p:attrNameLst>
                                      </p:cBhvr>
                                      <p:tavLst>
                                        <p:tav tm="0">
                                          <p:val>
                                            <p:strVal val="#ppt_y"/>
                                          </p:val>
                                        </p:tav>
                                        <p:tav tm="100000">
                                          <p:val>
                                            <p:strVal val="#ppt_y"/>
                                          </p:val>
                                        </p:tav>
                                      </p:tavLst>
                                    </p:anim>
                                    <p:anim calcmode="lin" valueType="num">
                                      <p:cBhvr>
                                        <p:cTn id="37" dur="500" fill="hold"/>
                                        <p:tgtEl>
                                          <p:spTgt spid="106"/>
                                        </p:tgtEl>
                                        <p:attrNameLst>
                                          <p:attrName>ppt_w</p:attrName>
                                        </p:attrNameLst>
                                      </p:cBhvr>
                                      <p:tavLst>
                                        <p:tav tm="0">
                                          <p:val>
                                            <p:fltVal val="0"/>
                                          </p:val>
                                        </p:tav>
                                        <p:tav tm="100000">
                                          <p:val>
                                            <p:strVal val="#ppt_w"/>
                                          </p:val>
                                        </p:tav>
                                      </p:tavLst>
                                    </p:anim>
                                    <p:anim calcmode="lin" valueType="num">
                                      <p:cBhvr>
                                        <p:cTn id="38" dur="500" fill="hold"/>
                                        <p:tgtEl>
                                          <p:spTgt spid="106"/>
                                        </p:tgtEl>
                                        <p:attrNameLst>
                                          <p:attrName>ppt_h</p:attrName>
                                        </p:attrNameLst>
                                      </p:cBhvr>
                                      <p:tavLst>
                                        <p:tav tm="0">
                                          <p:val>
                                            <p:strVal val="#ppt_h"/>
                                          </p:val>
                                        </p:tav>
                                        <p:tav tm="100000">
                                          <p:val>
                                            <p:strVal val="#ppt_h"/>
                                          </p:val>
                                        </p:tav>
                                      </p:tavLst>
                                    </p:anim>
                                  </p:childTnLst>
                                </p:cTn>
                              </p:par>
                            </p:childTnLst>
                          </p:cTn>
                        </p:par>
                        <p:par>
                          <p:cTn id="39" fill="hold">
                            <p:stCondLst>
                              <p:cond delay="3900"/>
                            </p:stCondLst>
                            <p:childTnLst>
                              <p:par>
                                <p:cTn id="40" presetID="53" presetClass="entr" presetSubtype="16" fill="hold" grpId="0" nodeType="afterEffect">
                                  <p:stCondLst>
                                    <p:cond delay="0"/>
                                  </p:stCondLst>
                                  <p:childTnLst>
                                    <p:set>
                                      <p:cBhvr>
                                        <p:cTn id="41" dur="1" fill="hold">
                                          <p:stCondLst>
                                            <p:cond delay="0"/>
                                          </p:stCondLst>
                                        </p:cTn>
                                        <p:tgtEl>
                                          <p:spTgt spid="117"/>
                                        </p:tgtEl>
                                        <p:attrNameLst>
                                          <p:attrName>style.visibility</p:attrName>
                                        </p:attrNameLst>
                                      </p:cBhvr>
                                      <p:to>
                                        <p:strVal val="visible"/>
                                      </p:to>
                                    </p:set>
                                    <p:anim calcmode="lin" valueType="num">
                                      <p:cBhvr>
                                        <p:cTn id="42" dur="500" fill="hold"/>
                                        <p:tgtEl>
                                          <p:spTgt spid="117"/>
                                        </p:tgtEl>
                                        <p:attrNameLst>
                                          <p:attrName>ppt_w</p:attrName>
                                        </p:attrNameLst>
                                      </p:cBhvr>
                                      <p:tavLst>
                                        <p:tav tm="0">
                                          <p:val>
                                            <p:fltVal val="0"/>
                                          </p:val>
                                        </p:tav>
                                        <p:tav tm="100000">
                                          <p:val>
                                            <p:strVal val="#ppt_w"/>
                                          </p:val>
                                        </p:tav>
                                      </p:tavLst>
                                    </p:anim>
                                    <p:anim calcmode="lin" valueType="num">
                                      <p:cBhvr>
                                        <p:cTn id="43" dur="500" fill="hold"/>
                                        <p:tgtEl>
                                          <p:spTgt spid="117"/>
                                        </p:tgtEl>
                                        <p:attrNameLst>
                                          <p:attrName>ppt_h</p:attrName>
                                        </p:attrNameLst>
                                      </p:cBhvr>
                                      <p:tavLst>
                                        <p:tav tm="0">
                                          <p:val>
                                            <p:fltVal val="0"/>
                                          </p:val>
                                        </p:tav>
                                        <p:tav tm="100000">
                                          <p:val>
                                            <p:strVal val="#ppt_h"/>
                                          </p:val>
                                        </p:tav>
                                      </p:tavLst>
                                    </p:anim>
                                    <p:animEffect transition="in" filter="fade">
                                      <p:cBhvr>
                                        <p:cTn id="44" dur="500"/>
                                        <p:tgtEl>
                                          <p:spTgt spid="117"/>
                                        </p:tgtEl>
                                      </p:cBhvr>
                                    </p:animEffect>
                                  </p:childTnLst>
                                </p:cTn>
                              </p:par>
                            </p:childTnLst>
                          </p:cTn>
                        </p:par>
                        <p:par>
                          <p:cTn id="45" fill="hold">
                            <p:stCondLst>
                              <p:cond delay="4400"/>
                            </p:stCondLst>
                            <p:childTnLst>
                              <p:par>
                                <p:cTn id="46" presetID="17" presetClass="entr" presetSubtype="8" fill="hold" nodeType="afterEffect">
                                  <p:stCondLst>
                                    <p:cond delay="0"/>
                                  </p:stCondLst>
                                  <p:childTnLst>
                                    <p:set>
                                      <p:cBhvr>
                                        <p:cTn id="47" dur="1" fill="hold">
                                          <p:stCondLst>
                                            <p:cond delay="0"/>
                                          </p:stCondLst>
                                        </p:cTn>
                                        <p:tgtEl>
                                          <p:spTgt spid="112"/>
                                        </p:tgtEl>
                                        <p:attrNameLst>
                                          <p:attrName>style.visibility</p:attrName>
                                        </p:attrNameLst>
                                      </p:cBhvr>
                                      <p:to>
                                        <p:strVal val="visible"/>
                                      </p:to>
                                    </p:set>
                                    <p:anim calcmode="lin" valueType="num">
                                      <p:cBhvr>
                                        <p:cTn id="48" dur="500" fill="hold"/>
                                        <p:tgtEl>
                                          <p:spTgt spid="112"/>
                                        </p:tgtEl>
                                        <p:attrNameLst>
                                          <p:attrName>ppt_x</p:attrName>
                                        </p:attrNameLst>
                                      </p:cBhvr>
                                      <p:tavLst>
                                        <p:tav tm="0">
                                          <p:val>
                                            <p:strVal val="#ppt_x-#ppt_w/2"/>
                                          </p:val>
                                        </p:tav>
                                        <p:tav tm="100000">
                                          <p:val>
                                            <p:strVal val="#ppt_x"/>
                                          </p:val>
                                        </p:tav>
                                      </p:tavLst>
                                    </p:anim>
                                    <p:anim calcmode="lin" valueType="num">
                                      <p:cBhvr>
                                        <p:cTn id="49" dur="500" fill="hold"/>
                                        <p:tgtEl>
                                          <p:spTgt spid="112"/>
                                        </p:tgtEl>
                                        <p:attrNameLst>
                                          <p:attrName>ppt_y</p:attrName>
                                        </p:attrNameLst>
                                      </p:cBhvr>
                                      <p:tavLst>
                                        <p:tav tm="0">
                                          <p:val>
                                            <p:strVal val="#ppt_y"/>
                                          </p:val>
                                        </p:tav>
                                        <p:tav tm="100000">
                                          <p:val>
                                            <p:strVal val="#ppt_y"/>
                                          </p:val>
                                        </p:tav>
                                      </p:tavLst>
                                    </p:anim>
                                    <p:anim calcmode="lin" valueType="num">
                                      <p:cBhvr>
                                        <p:cTn id="50" dur="500" fill="hold"/>
                                        <p:tgtEl>
                                          <p:spTgt spid="112"/>
                                        </p:tgtEl>
                                        <p:attrNameLst>
                                          <p:attrName>ppt_w</p:attrName>
                                        </p:attrNameLst>
                                      </p:cBhvr>
                                      <p:tavLst>
                                        <p:tav tm="0">
                                          <p:val>
                                            <p:fltVal val="0"/>
                                          </p:val>
                                        </p:tav>
                                        <p:tav tm="100000">
                                          <p:val>
                                            <p:strVal val="#ppt_w"/>
                                          </p:val>
                                        </p:tav>
                                      </p:tavLst>
                                    </p:anim>
                                    <p:anim calcmode="lin" valueType="num">
                                      <p:cBhvr>
                                        <p:cTn id="51" dur="500" fill="hold"/>
                                        <p:tgtEl>
                                          <p:spTgt spid="112"/>
                                        </p:tgtEl>
                                        <p:attrNameLst>
                                          <p:attrName>ppt_h</p:attrName>
                                        </p:attrNameLst>
                                      </p:cBhvr>
                                      <p:tavLst>
                                        <p:tav tm="0">
                                          <p:val>
                                            <p:strVal val="#ppt_h"/>
                                          </p:val>
                                        </p:tav>
                                        <p:tav tm="100000">
                                          <p:val>
                                            <p:strVal val="#ppt_h"/>
                                          </p:val>
                                        </p:tav>
                                      </p:tavLst>
                                    </p:anim>
                                  </p:childTnLst>
                                </p:cTn>
                              </p:par>
                            </p:childTnLst>
                          </p:cTn>
                        </p:par>
                        <p:par>
                          <p:cTn id="52" fill="hold">
                            <p:stCondLst>
                              <p:cond delay="4900"/>
                            </p:stCondLst>
                            <p:childTnLst>
                              <p:par>
                                <p:cTn id="53" presetID="22" presetClass="entr" presetSubtype="4" fill="hold" nodeType="after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wipe(down)">
                                      <p:cBhvr>
                                        <p:cTn id="55" dur="500"/>
                                        <p:tgtEl>
                                          <p:spTgt spid="152"/>
                                        </p:tgtEl>
                                      </p:cBhvr>
                                    </p:animEffect>
                                  </p:childTnLst>
                                </p:cTn>
                              </p:par>
                            </p:childTnLst>
                          </p:cTn>
                        </p:par>
                        <p:par>
                          <p:cTn id="56" fill="hold">
                            <p:stCondLst>
                              <p:cond delay="5400"/>
                            </p:stCondLst>
                            <p:childTnLst>
                              <p:par>
                                <p:cTn id="57" presetID="22" presetClass="entr" presetSubtype="4" fill="hold" nodeType="afterEffect">
                                  <p:stCondLst>
                                    <p:cond delay="0"/>
                                  </p:stCondLst>
                                  <p:childTnLst>
                                    <p:set>
                                      <p:cBhvr>
                                        <p:cTn id="58" dur="1" fill="hold">
                                          <p:stCondLst>
                                            <p:cond delay="0"/>
                                          </p:stCondLst>
                                        </p:cTn>
                                        <p:tgtEl>
                                          <p:spTgt spid="153"/>
                                        </p:tgtEl>
                                        <p:attrNameLst>
                                          <p:attrName>style.visibility</p:attrName>
                                        </p:attrNameLst>
                                      </p:cBhvr>
                                      <p:to>
                                        <p:strVal val="visible"/>
                                      </p:to>
                                    </p:set>
                                    <p:animEffect transition="in" filter="wipe(down)">
                                      <p:cBhvr>
                                        <p:cTn id="59" dur="500"/>
                                        <p:tgtEl>
                                          <p:spTgt spid="153"/>
                                        </p:tgtEl>
                                      </p:cBhvr>
                                    </p:animEffect>
                                  </p:childTnLst>
                                </p:cTn>
                              </p:par>
                            </p:childTnLst>
                          </p:cTn>
                        </p:par>
                        <p:par>
                          <p:cTn id="60" fill="hold">
                            <p:stCondLst>
                              <p:cond delay="5900"/>
                            </p:stCondLst>
                            <p:childTnLst>
                              <p:par>
                                <p:cTn id="61" presetID="22" presetClass="entr" presetSubtype="2" fill="hold" nodeType="afterEffect">
                                  <p:stCondLst>
                                    <p:cond delay="0"/>
                                  </p:stCondLst>
                                  <p:childTnLst>
                                    <p:set>
                                      <p:cBhvr>
                                        <p:cTn id="62" dur="1" fill="hold">
                                          <p:stCondLst>
                                            <p:cond delay="0"/>
                                          </p:stCondLst>
                                        </p:cTn>
                                        <p:tgtEl>
                                          <p:spTgt spid="159"/>
                                        </p:tgtEl>
                                        <p:attrNameLst>
                                          <p:attrName>style.visibility</p:attrName>
                                        </p:attrNameLst>
                                      </p:cBhvr>
                                      <p:to>
                                        <p:strVal val="visible"/>
                                      </p:to>
                                    </p:set>
                                    <p:animEffect transition="in" filter="wipe(right)">
                                      <p:cBhvr>
                                        <p:cTn id="63" dur="500"/>
                                        <p:tgtEl>
                                          <p:spTgt spid="159"/>
                                        </p:tgtEl>
                                      </p:cBhvr>
                                    </p:animEffect>
                                  </p:childTnLst>
                                </p:cTn>
                              </p:par>
                            </p:childTnLst>
                          </p:cTn>
                        </p:par>
                        <p:par>
                          <p:cTn id="64" fill="hold">
                            <p:stCondLst>
                              <p:cond delay="6400"/>
                            </p:stCondLst>
                            <p:childTnLst>
                              <p:par>
                                <p:cTn id="65" presetID="22" presetClass="entr" presetSubtype="4"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down)">
                                      <p:cBhvr>
                                        <p:cTn id="67" dur="500"/>
                                        <p:tgtEl>
                                          <p:spTgt spid="64"/>
                                        </p:tgtEl>
                                      </p:cBhvr>
                                    </p:animEffect>
                                  </p:childTnLst>
                                </p:cTn>
                              </p:par>
                            </p:childTnLst>
                          </p:cTn>
                        </p:par>
                        <p:par>
                          <p:cTn id="68" fill="hold">
                            <p:stCondLst>
                              <p:cond delay="6900"/>
                            </p:stCondLst>
                            <p:childTnLst>
                              <p:par>
                                <p:cTn id="69" presetID="22" presetClass="entr" presetSubtype="4"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Effect transition="in" filter="wipe(down)">
                                      <p:cBhvr>
                                        <p:cTn id="71" dur="500"/>
                                        <p:tgtEl>
                                          <p:spTgt spid="65"/>
                                        </p:tgtEl>
                                      </p:cBhvr>
                                    </p:animEffect>
                                  </p:childTnLst>
                                </p:cTn>
                              </p:par>
                            </p:childTnLst>
                          </p:cTn>
                        </p:par>
                        <p:par>
                          <p:cTn id="72" fill="hold">
                            <p:stCondLst>
                              <p:cond delay="7400"/>
                            </p:stCondLst>
                            <p:childTnLst>
                              <p:par>
                                <p:cTn id="73" presetID="22" presetClass="entr" presetSubtype="4"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Effect transition="in" filter="wipe(down)">
                                      <p:cBhvr>
                                        <p:cTn id="75" dur="500"/>
                                        <p:tgtEl>
                                          <p:spTgt spid="66"/>
                                        </p:tgtEl>
                                      </p:cBhvr>
                                    </p:animEffect>
                                  </p:childTnLst>
                                </p:cTn>
                              </p:par>
                            </p:childTnLst>
                          </p:cTn>
                        </p:par>
                        <p:par>
                          <p:cTn id="76" fill="hold">
                            <p:stCondLst>
                              <p:cond delay="7900"/>
                            </p:stCondLst>
                            <p:childTnLst>
                              <p:par>
                                <p:cTn id="77" presetID="22" presetClass="entr" presetSubtype="2" fill="hold"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right)">
                                      <p:cBhvr>
                                        <p:cTn id="79" dur="500"/>
                                        <p:tgtEl>
                                          <p:spTgt spid="67"/>
                                        </p:tgtEl>
                                      </p:cBhvr>
                                    </p:animEffect>
                                  </p:childTnLst>
                                </p:cTn>
                              </p:par>
                            </p:childTnLst>
                          </p:cTn>
                        </p:par>
                        <p:par>
                          <p:cTn id="80" fill="hold">
                            <p:stCondLst>
                              <p:cond delay="8400"/>
                            </p:stCondLst>
                            <p:childTnLst>
                              <p:par>
                                <p:cTn id="81" presetID="22" presetClass="entr" presetSubtype="4" fill="hold" nodeType="afterEffect">
                                  <p:stCondLst>
                                    <p:cond delay="0"/>
                                  </p:stCondLst>
                                  <p:childTnLst>
                                    <p:set>
                                      <p:cBhvr>
                                        <p:cTn id="82" dur="1" fill="hold">
                                          <p:stCondLst>
                                            <p:cond delay="0"/>
                                          </p:stCondLst>
                                        </p:cTn>
                                        <p:tgtEl>
                                          <p:spTgt spid="71"/>
                                        </p:tgtEl>
                                        <p:attrNameLst>
                                          <p:attrName>style.visibility</p:attrName>
                                        </p:attrNameLst>
                                      </p:cBhvr>
                                      <p:to>
                                        <p:strVal val="visible"/>
                                      </p:to>
                                    </p:set>
                                    <p:animEffect transition="in" filter="wipe(down)">
                                      <p:cBhvr>
                                        <p:cTn id="83" dur="500"/>
                                        <p:tgtEl>
                                          <p:spTgt spid="71"/>
                                        </p:tgtEl>
                                      </p:cBhvr>
                                    </p:animEffect>
                                  </p:childTnLst>
                                </p:cTn>
                              </p:par>
                            </p:childTnLst>
                          </p:cTn>
                        </p:par>
                        <p:par>
                          <p:cTn id="84" fill="hold">
                            <p:stCondLst>
                              <p:cond delay="8900"/>
                            </p:stCondLst>
                            <p:childTnLst>
                              <p:par>
                                <p:cTn id="85" presetID="22" presetClass="entr" presetSubtype="4" fill="hold" nodeType="after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wipe(down)">
                                      <p:cBhvr>
                                        <p:cTn id="87" dur="500"/>
                                        <p:tgtEl>
                                          <p:spTgt spid="72"/>
                                        </p:tgtEl>
                                      </p:cBhvr>
                                    </p:animEffect>
                                  </p:childTnLst>
                                </p:cTn>
                              </p:par>
                            </p:childTnLst>
                          </p:cTn>
                        </p:par>
                        <p:par>
                          <p:cTn id="88" fill="hold">
                            <p:stCondLst>
                              <p:cond delay="9400"/>
                            </p:stCondLst>
                            <p:childTnLst>
                              <p:par>
                                <p:cTn id="89" presetID="22" presetClass="entr" presetSubtype="4" fill="hold"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down)">
                                      <p:cBhvr>
                                        <p:cTn id="91" dur="500"/>
                                        <p:tgtEl>
                                          <p:spTgt spid="73"/>
                                        </p:tgtEl>
                                      </p:cBhvr>
                                    </p:animEffect>
                                  </p:childTnLst>
                                </p:cTn>
                              </p:par>
                            </p:childTnLst>
                          </p:cTn>
                        </p:par>
                        <p:par>
                          <p:cTn id="92" fill="hold">
                            <p:stCondLst>
                              <p:cond delay="9900"/>
                            </p:stCondLst>
                            <p:childTnLst>
                              <p:par>
                                <p:cTn id="93" presetID="22" presetClass="entr" presetSubtype="4" fill="hold" nodeType="after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wipe(down)">
                                      <p:cBhvr>
                                        <p:cTn id="95" dur="500"/>
                                        <p:tgtEl>
                                          <p:spTgt spid="74"/>
                                        </p:tgtEl>
                                      </p:cBhvr>
                                    </p:animEffect>
                                  </p:childTnLst>
                                </p:cTn>
                              </p:par>
                            </p:childTnLst>
                          </p:cTn>
                        </p:par>
                        <p:par>
                          <p:cTn id="96" fill="hold">
                            <p:stCondLst>
                              <p:cond delay="10400"/>
                            </p:stCondLst>
                            <p:childTnLst>
                              <p:par>
                                <p:cTn id="97" presetID="22" presetClass="entr" presetSubtype="4"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wipe(down)">
                                      <p:cBhvr>
                                        <p:cTn id="9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04" grpId="0" animBg="1"/>
      <p:bldP spid="111" grpId="0" animBg="1"/>
      <p:bldP spid="1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xmlns="" id="{CC80C9B7-0F55-4DD6-8D80-E3D448F95E49}"/>
              </a:ext>
            </a:extLst>
          </p:cNvPr>
          <p:cNvGrpSpPr/>
          <p:nvPr/>
        </p:nvGrpSpPr>
        <p:grpSpPr>
          <a:xfrm flipV="1">
            <a:off x="7163022" y="4988565"/>
            <a:ext cx="4745243" cy="1695078"/>
            <a:chOff x="6816898" y="206355"/>
            <a:chExt cx="4745243" cy="1695078"/>
          </a:xfrm>
        </p:grpSpPr>
        <p:cxnSp>
          <p:nvCxnSpPr>
            <p:cNvPr id="82" name="Straight Connector 81">
              <a:extLst>
                <a:ext uri="{FF2B5EF4-FFF2-40B4-BE49-F238E27FC236}">
                  <a16:creationId xmlns:a16="http://schemas.microsoft.com/office/drawing/2014/main" xmlns="" id="{ED2377C6-9231-46A4-A482-99FBF980C8CC}"/>
                </a:ext>
              </a:extLst>
            </p:cNvPr>
            <p:cNvCxnSpPr>
              <a:cxnSpLocks/>
            </p:cNvCxnSpPr>
            <p:nvPr/>
          </p:nvCxnSpPr>
          <p:spPr>
            <a:xfrm>
              <a:off x="6816898" y="377371"/>
              <a:ext cx="474524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361F80A5-737F-44AB-98CF-084B76FC5C4F}"/>
                </a:ext>
              </a:extLst>
            </p:cNvPr>
            <p:cNvCxnSpPr>
              <a:cxnSpLocks/>
            </p:cNvCxnSpPr>
            <p:nvPr/>
          </p:nvCxnSpPr>
          <p:spPr>
            <a:xfrm>
              <a:off x="7605504" y="529771"/>
              <a:ext cx="3956637"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3358588A-0B84-491E-A081-66DD3DCB31DB}"/>
                </a:ext>
              </a:extLst>
            </p:cNvPr>
            <p:cNvCxnSpPr>
              <a:cxnSpLocks/>
            </p:cNvCxnSpPr>
            <p:nvPr/>
          </p:nvCxnSpPr>
          <p:spPr>
            <a:xfrm>
              <a:off x="8394110" y="682171"/>
              <a:ext cx="3168031"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47F8B791-A570-4AD6-8908-987B42DAF985}"/>
                </a:ext>
              </a:extLst>
            </p:cNvPr>
            <p:cNvCxnSpPr>
              <a:cxnSpLocks/>
            </p:cNvCxnSpPr>
            <p:nvPr/>
          </p:nvCxnSpPr>
          <p:spPr>
            <a:xfrm>
              <a:off x="11358409" y="206355"/>
              <a:ext cx="0" cy="169507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903E1F0A-E0DC-4D67-9A34-2AC6D7D8AF27}"/>
                </a:ext>
              </a:extLst>
            </p:cNvPr>
            <p:cNvCxnSpPr>
              <a:cxnSpLocks/>
            </p:cNvCxnSpPr>
            <p:nvPr/>
          </p:nvCxnSpPr>
          <p:spPr>
            <a:xfrm>
              <a:off x="11224109" y="206355"/>
              <a:ext cx="0" cy="140077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C1CBAF06-F23B-48AF-8508-B807412F5C3B}"/>
                </a:ext>
              </a:extLst>
            </p:cNvPr>
            <p:cNvCxnSpPr>
              <a:cxnSpLocks/>
            </p:cNvCxnSpPr>
            <p:nvPr/>
          </p:nvCxnSpPr>
          <p:spPr>
            <a:xfrm>
              <a:off x="11089809" y="206355"/>
              <a:ext cx="0" cy="101284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xmlns="" id="{20175064-3DAD-48A9-A54A-93366339D8A5}"/>
              </a:ext>
            </a:extLst>
          </p:cNvPr>
          <p:cNvGrpSpPr/>
          <p:nvPr/>
        </p:nvGrpSpPr>
        <p:grpSpPr>
          <a:xfrm flipH="1" flipV="1">
            <a:off x="9782176" y="3499614"/>
            <a:ext cx="2469647" cy="2561445"/>
            <a:chOff x="336466" y="208814"/>
            <a:chExt cx="2469647" cy="2561445"/>
          </a:xfrm>
        </p:grpSpPr>
        <p:grpSp>
          <p:nvGrpSpPr>
            <p:cNvPr id="61" name="Group 60">
              <a:extLst>
                <a:ext uri="{FF2B5EF4-FFF2-40B4-BE49-F238E27FC236}">
                  <a16:creationId xmlns:a16="http://schemas.microsoft.com/office/drawing/2014/main" xmlns="" id="{799023AC-2105-459F-8149-F8335B8DC010}"/>
                </a:ext>
              </a:extLst>
            </p:cNvPr>
            <p:cNvGrpSpPr/>
            <p:nvPr/>
          </p:nvGrpSpPr>
          <p:grpSpPr>
            <a:xfrm>
              <a:off x="678673" y="637847"/>
              <a:ext cx="2127440" cy="2132412"/>
              <a:chOff x="719815" y="630580"/>
              <a:chExt cx="2127440" cy="2132412"/>
            </a:xfrm>
          </p:grpSpPr>
          <p:pic>
            <p:nvPicPr>
              <p:cNvPr id="63" name="Picture 62">
                <a:extLst>
                  <a:ext uri="{FF2B5EF4-FFF2-40B4-BE49-F238E27FC236}">
                    <a16:creationId xmlns:a16="http://schemas.microsoft.com/office/drawing/2014/main" xmlns="" id="{7335A310-C1E0-4EA9-8ADD-12A7752F9735}"/>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rot="5400000" flipH="1">
                <a:off x="1581868" y="213629"/>
                <a:ext cx="848436" cy="1682338"/>
              </a:xfrm>
              <a:prstGeom prst="rect">
                <a:avLst/>
              </a:prstGeom>
              <a:effectLst>
                <a:outerShdw blurRad="63500" sx="102000" sy="102000" algn="ctr" rotWithShape="0">
                  <a:schemeClr val="bg1">
                    <a:alpha val="23000"/>
                  </a:schemeClr>
                </a:outerShdw>
              </a:effectLst>
            </p:spPr>
          </p:pic>
          <p:pic>
            <p:nvPicPr>
              <p:cNvPr id="64" name="Picture 63">
                <a:extLst>
                  <a:ext uri="{FF2B5EF4-FFF2-40B4-BE49-F238E27FC236}">
                    <a16:creationId xmlns:a16="http://schemas.microsoft.com/office/drawing/2014/main" xmlns="" id="{CC05AB0D-E688-4379-BB98-BE92EBF7EC2E}"/>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rot="10800000">
                <a:off x="719815" y="1080654"/>
                <a:ext cx="848436" cy="1682338"/>
              </a:xfrm>
              <a:prstGeom prst="rect">
                <a:avLst/>
              </a:prstGeom>
              <a:effectLst>
                <a:outerShdw blurRad="63500" sx="102000" sy="102000" algn="ctr" rotWithShape="0">
                  <a:schemeClr val="bg1">
                    <a:alpha val="23000"/>
                  </a:schemeClr>
                </a:outerShdw>
              </a:effectLst>
            </p:spPr>
          </p:pic>
        </p:grpSp>
        <p:pic>
          <p:nvPicPr>
            <p:cNvPr id="62" name="Picture 61">
              <a:extLst>
                <a:ext uri="{FF2B5EF4-FFF2-40B4-BE49-F238E27FC236}">
                  <a16:creationId xmlns:a16="http://schemas.microsoft.com/office/drawing/2014/main" xmlns="" id="{10F4F958-A06C-480C-9E36-79625855CE71}"/>
                </a:ext>
              </a:extLst>
            </p:cNvPr>
            <p:cNvPicPr>
              <a:picLocks noChangeAspect="1"/>
            </p:cNvPicPr>
            <p:nvPr/>
          </p:nvPicPr>
          <p:blipFill rotWithShape="1">
            <a:blip r:embed="rId4" cstate="email">
              <a:extLst>
                <a:ext uri="{BEBA8EAE-BF5A-486C-A8C5-ECC9F3942E4B}">
                  <a14:imgProps xmlns="" xmlns:a14="http://schemas.microsoft.com/office/drawing/2010/main">
                    <a14:imgLayer r:embed="rId5">
                      <a14:imgEffect>
                        <a14:backgroundRemoval t="13674" b="100000" l="10000" r="90000"/>
                      </a14:imgEffect>
                    </a14:imgLayer>
                  </a14:imgProps>
                </a:ext>
                <a:ext uri="{28A0092B-C50C-407E-A947-70E740481C1C}">
                  <a14:useLocalDpi xmlns="" xmlns:a14="http://schemas.microsoft.com/office/drawing/2010/main"/>
                </a:ext>
              </a:extLst>
            </a:blip>
            <a:srcRect/>
            <a:stretch/>
          </p:blipFill>
          <p:spPr>
            <a:xfrm rot="8735742" flipV="1">
              <a:off x="336466" y="208814"/>
              <a:ext cx="1682338" cy="1768619"/>
            </a:xfrm>
            <a:prstGeom prst="rect">
              <a:avLst/>
            </a:prstGeom>
          </p:spPr>
        </p:pic>
      </p:grpSp>
      <p:pic>
        <p:nvPicPr>
          <p:cNvPr id="9" name="Picture 8">
            <a:extLst>
              <a:ext uri="{FF2B5EF4-FFF2-40B4-BE49-F238E27FC236}">
                <a16:creationId xmlns:a16="http://schemas.microsoft.com/office/drawing/2014/main" xmlns="" id="{5B385389-AA8B-49C4-AE37-AE7EF31B4814}"/>
              </a:ext>
            </a:extLst>
          </p:cNvPr>
          <p:cNvPicPr>
            <a:picLocks noChangeAspect="1"/>
          </p:cNvPicPr>
          <p:nvPr/>
        </p:nvPicPr>
        <p:blipFill rotWithShape="1">
          <a:blip r:embed="rId6">
            <a:extLst>
              <a:ext uri="{28A0092B-C50C-407E-A947-70E740481C1C}">
                <a14:useLocalDpi xmlns="" xmlns:a14="http://schemas.microsoft.com/office/drawing/2010/main"/>
              </a:ext>
            </a:extLst>
          </a:blip>
          <a:srcRect/>
          <a:stretch/>
        </p:blipFill>
        <p:spPr>
          <a:xfrm>
            <a:off x="0" y="0"/>
            <a:ext cx="6208291" cy="4696692"/>
          </a:xfrm>
          <a:prstGeom prst="rect">
            <a:avLst/>
          </a:prstGeom>
        </p:spPr>
      </p:pic>
      <p:grpSp>
        <p:nvGrpSpPr>
          <p:cNvPr id="55" name="Group 54">
            <a:extLst>
              <a:ext uri="{FF2B5EF4-FFF2-40B4-BE49-F238E27FC236}">
                <a16:creationId xmlns:a16="http://schemas.microsoft.com/office/drawing/2014/main" xmlns="" id="{A7F9376F-C27B-4DF5-9BE2-0E245D6F89BE}"/>
              </a:ext>
            </a:extLst>
          </p:cNvPr>
          <p:cNvGrpSpPr/>
          <p:nvPr/>
        </p:nvGrpSpPr>
        <p:grpSpPr>
          <a:xfrm>
            <a:off x="3635803" y="1974983"/>
            <a:ext cx="7913284" cy="4242938"/>
            <a:chOff x="6489688" y="2258290"/>
            <a:chExt cx="7913284" cy="2914960"/>
          </a:xfrm>
        </p:grpSpPr>
        <p:sp>
          <p:nvSpPr>
            <p:cNvPr id="2" name="Rectangle: Folded Corner 1">
              <a:extLst>
                <a:ext uri="{FF2B5EF4-FFF2-40B4-BE49-F238E27FC236}">
                  <a16:creationId xmlns:a16="http://schemas.microsoft.com/office/drawing/2014/main" xmlns="" id="{6795E720-B7C2-46B2-9C7B-0748BB44892D}"/>
                </a:ext>
              </a:extLst>
            </p:cNvPr>
            <p:cNvSpPr/>
            <p:nvPr/>
          </p:nvSpPr>
          <p:spPr>
            <a:xfrm>
              <a:off x="6489688" y="2258291"/>
              <a:ext cx="7913284" cy="2914959"/>
            </a:xfrm>
            <a:prstGeom prst="foldedCorner">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xmlns="" id="{4064E8A5-E715-4F5D-A6FC-2C09EE69F130}"/>
                </a:ext>
              </a:extLst>
            </p:cNvPr>
            <p:cNvGrpSpPr/>
            <p:nvPr/>
          </p:nvGrpSpPr>
          <p:grpSpPr>
            <a:xfrm>
              <a:off x="6489689" y="2258290"/>
              <a:ext cx="7913283" cy="2914959"/>
              <a:chOff x="6705600" y="2258291"/>
              <a:chExt cx="7190517" cy="2914959"/>
            </a:xfrm>
          </p:grpSpPr>
          <p:cxnSp>
            <p:nvCxnSpPr>
              <p:cNvPr id="6" name="Straight Connector 5">
                <a:extLst>
                  <a:ext uri="{FF2B5EF4-FFF2-40B4-BE49-F238E27FC236}">
                    <a16:creationId xmlns:a16="http://schemas.microsoft.com/office/drawing/2014/main" xmlns="" id="{73FDF114-7F9F-48AA-A5D7-5B6DA5558ED7}"/>
                  </a:ext>
                </a:extLst>
              </p:cNvPr>
              <p:cNvCxnSpPr/>
              <p:nvPr/>
            </p:nvCxnSpPr>
            <p:spPr>
              <a:xfrm>
                <a:off x="670560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16919818-7FC7-478A-966E-BD6AA313436B}"/>
                  </a:ext>
                </a:extLst>
              </p:cNvPr>
              <p:cNvCxnSpPr/>
              <p:nvPr/>
            </p:nvCxnSpPr>
            <p:spPr>
              <a:xfrm>
                <a:off x="695498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0BE57D1B-E271-496C-A228-6322DE758C54}"/>
                  </a:ext>
                </a:extLst>
              </p:cNvPr>
              <p:cNvCxnSpPr/>
              <p:nvPr/>
            </p:nvCxnSpPr>
            <p:spPr>
              <a:xfrm>
                <a:off x="720436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C4EB0253-EFDC-4687-91FB-5008B8C04DFC}"/>
                  </a:ext>
                </a:extLst>
              </p:cNvPr>
              <p:cNvCxnSpPr/>
              <p:nvPr/>
            </p:nvCxnSpPr>
            <p:spPr>
              <a:xfrm>
                <a:off x="745374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2907272F-58CF-4C73-8B4E-1FF75F2FC200}"/>
                  </a:ext>
                </a:extLst>
              </p:cNvPr>
              <p:cNvCxnSpPr/>
              <p:nvPr/>
            </p:nvCxnSpPr>
            <p:spPr>
              <a:xfrm>
                <a:off x="770312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AD8D4E45-1A75-4BC4-863F-A75DBF2E9D91}"/>
                  </a:ext>
                </a:extLst>
              </p:cNvPr>
              <p:cNvCxnSpPr/>
              <p:nvPr/>
            </p:nvCxnSpPr>
            <p:spPr>
              <a:xfrm>
                <a:off x="795251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31E82683-B5AD-4ECA-8CB9-4F156D7903DA}"/>
                  </a:ext>
                </a:extLst>
              </p:cNvPr>
              <p:cNvCxnSpPr/>
              <p:nvPr/>
            </p:nvCxnSpPr>
            <p:spPr>
              <a:xfrm>
                <a:off x="820189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3EEBE1B-D018-4133-99EA-8C0215835433}"/>
                  </a:ext>
                </a:extLst>
              </p:cNvPr>
              <p:cNvCxnSpPr/>
              <p:nvPr/>
            </p:nvCxnSpPr>
            <p:spPr>
              <a:xfrm>
                <a:off x="845127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3D27B864-6D10-455E-8AEA-90BAFF11C6DE}"/>
                  </a:ext>
                </a:extLst>
              </p:cNvPr>
              <p:cNvCxnSpPr/>
              <p:nvPr/>
            </p:nvCxnSpPr>
            <p:spPr>
              <a:xfrm>
                <a:off x="870065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B5C475A4-D997-4F16-9DCF-9467F9580936}"/>
                  </a:ext>
                </a:extLst>
              </p:cNvPr>
              <p:cNvCxnSpPr/>
              <p:nvPr/>
            </p:nvCxnSpPr>
            <p:spPr>
              <a:xfrm>
                <a:off x="895003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FDC8DEF1-4519-4C3D-B9A3-43AF01D38FB3}"/>
                  </a:ext>
                </a:extLst>
              </p:cNvPr>
              <p:cNvCxnSpPr/>
              <p:nvPr/>
            </p:nvCxnSpPr>
            <p:spPr>
              <a:xfrm>
                <a:off x="919942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F75BD3D4-4E3D-4A9E-9BB4-DE3F250BE0F1}"/>
                  </a:ext>
                </a:extLst>
              </p:cNvPr>
              <p:cNvCxnSpPr/>
              <p:nvPr/>
            </p:nvCxnSpPr>
            <p:spPr>
              <a:xfrm>
                <a:off x="944880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50A2B374-F96F-4A61-B387-D57EA61D2C7A}"/>
                  </a:ext>
                </a:extLst>
              </p:cNvPr>
              <p:cNvCxnSpPr/>
              <p:nvPr/>
            </p:nvCxnSpPr>
            <p:spPr>
              <a:xfrm>
                <a:off x="969818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46A372E9-15C2-4F55-B9F3-FF949B5EAB79}"/>
                  </a:ext>
                </a:extLst>
              </p:cNvPr>
              <p:cNvCxnSpPr/>
              <p:nvPr/>
            </p:nvCxnSpPr>
            <p:spPr>
              <a:xfrm>
                <a:off x="994756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5039FA37-66F1-4973-BA9B-2D70C7FA84BA}"/>
                  </a:ext>
                </a:extLst>
              </p:cNvPr>
              <p:cNvCxnSpPr/>
              <p:nvPr/>
            </p:nvCxnSpPr>
            <p:spPr>
              <a:xfrm>
                <a:off x="1019694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C53AB441-CDD7-4E47-AA96-BBF8D0E4A0BE}"/>
                  </a:ext>
                </a:extLst>
              </p:cNvPr>
              <p:cNvCxnSpPr/>
              <p:nvPr/>
            </p:nvCxnSpPr>
            <p:spPr>
              <a:xfrm>
                <a:off x="1044633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0BB35E54-D9CB-4C6D-A3EC-B168FCE6ADB0}"/>
                  </a:ext>
                </a:extLst>
              </p:cNvPr>
              <p:cNvCxnSpPr/>
              <p:nvPr/>
            </p:nvCxnSpPr>
            <p:spPr>
              <a:xfrm>
                <a:off x="1069571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C3E6B6E8-3C1D-42D1-B9B3-55B696161C34}"/>
                  </a:ext>
                </a:extLst>
              </p:cNvPr>
              <p:cNvCxnSpPr/>
              <p:nvPr/>
            </p:nvCxnSpPr>
            <p:spPr>
              <a:xfrm>
                <a:off x="1094509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8268F4CF-1193-426C-8C39-250931F8AF48}"/>
                  </a:ext>
                </a:extLst>
              </p:cNvPr>
              <p:cNvCxnSpPr/>
              <p:nvPr/>
            </p:nvCxnSpPr>
            <p:spPr>
              <a:xfrm>
                <a:off x="1119447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A9B1DA58-5D15-4976-A59C-35E017319F8C}"/>
                  </a:ext>
                </a:extLst>
              </p:cNvPr>
              <p:cNvCxnSpPr/>
              <p:nvPr/>
            </p:nvCxnSpPr>
            <p:spPr>
              <a:xfrm>
                <a:off x="1144385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918DE722-37BF-434B-9115-873B938C291C}"/>
                  </a:ext>
                </a:extLst>
              </p:cNvPr>
              <p:cNvCxnSpPr/>
              <p:nvPr/>
            </p:nvCxnSpPr>
            <p:spPr>
              <a:xfrm>
                <a:off x="1169324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2FB8A816-5E18-4D08-A3C9-DCAA512BE947}"/>
                  </a:ext>
                </a:extLst>
              </p:cNvPr>
              <p:cNvCxnSpPr/>
              <p:nvPr/>
            </p:nvCxnSpPr>
            <p:spPr>
              <a:xfrm>
                <a:off x="1194262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CE312835-5895-4450-A7A1-9BD87B0CAC11}"/>
                  </a:ext>
                </a:extLst>
              </p:cNvPr>
              <p:cNvCxnSpPr/>
              <p:nvPr/>
            </p:nvCxnSpPr>
            <p:spPr>
              <a:xfrm>
                <a:off x="1219200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15769B43-14B2-4F8E-A329-2746327F828B}"/>
                  </a:ext>
                </a:extLst>
              </p:cNvPr>
              <p:cNvCxnSpPr/>
              <p:nvPr/>
            </p:nvCxnSpPr>
            <p:spPr>
              <a:xfrm>
                <a:off x="1244138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517C4D2E-736D-4B37-B895-EFC60DA0D757}"/>
                  </a:ext>
                </a:extLst>
              </p:cNvPr>
              <p:cNvCxnSpPr/>
              <p:nvPr/>
            </p:nvCxnSpPr>
            <p:spPr>
              <a:xfrm>
                <a:off x="1269076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86A0D62B-F919-4D4B-9F11-9D00987D3881}"/>
                  </a:ext>
                </a:extLst>
              </p:cNvPr>
              <p:cNvCxnSpPr/>
              <p:nvPr/>
            </p:nvCxnSpPr>
            <p:spPr>
              <a:xfrm>
                <a:off x="1294015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834F3CAE-9714-43C5-AEFD-12B321A36C1E}"/>
                  </a:ext>
                </a:extLst>
              </p:cNvPr>
              <p:cNvCxnSpPr/>
              <p:nvPr/>
            </p:nvCxnSpPr>
            <p:spPr>
              <a:xfrm>
                <a:off x="1318953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7A563613-3E5E-424C-8B3F-26249F35FD3B}"/>
                  </a:ext>
                </a:extLst>
              </p:cNvPr>
              <p:cNvCxnSpPr/>
              <p:nvPr/>
            </p:nvCxnSpPr>
            <p:spPr>
              <a:xfrm>
                <a:off x="1343891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D36DC1CF-3BC3-4165-83D8-394584FFAE88}"/>
                  </a:ext>
                </a:extLst>
              </p:cNvPr>
              <p:cNvCxnSpPr>
                <a:cxnSpLocks/>
              </p:cNvCxnSpPr>
              <p:nvPr/>
            </p:nvCxnSpPr>
            <p:spPr>
              <a:xfrm>
                <a:off x="13688296" y="2258291"/>
                <a:ext cx="0" cy="23939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78C2C04-34B6-4CC9-B1EA-EF228A32DE48}"/>
                  </a:ext>
                </a:extLst>
              </p:cNvPr>
              <p:cNvCxnSpPr>
                <a:cxnSpLocks/>
              </p:cNvCxnSpPr>
              <p:nvPr/>
            </p:nvCxnSpPr>
            <p:spPr>
              <a:xfrm flipH="1">
                <a:off x="6705601" y="252428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6757B5A6-DEC7-4239-B824-314AA0DB0810}"/>
                  </a:ext>
                </a:extLst>
              </p:cNvPr>
              <p:cNvCxnSpPr>
                <a:cxnSpLocks/>
              </p:cNvCxnSpPr>
              <p:nvPr/>
            </p:nvCxnSpPr>
            <p:spPr>
              <a:xfrm flipH="1">
                <a:off x="6705602" y="279027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018CDC77-A2A4-4A1F-A702-D06C56BB6166}"/>
                  </a:ext>
                </a:extLst>
              </p:cNvPr>
              <p:cNvCxnSpPr>
                <a:cxnSpLocks/>
              </p:cNvCxnSpPr>
              <p:nvPr/>
            </p:nvCxnSpPr>
            <p:spPr>
              <a:xfrm flipH="1">
                <a:off x="6705603" y="305626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6BEC6550-A24A-4BE3-A49A-467B5B9E1835}"/>
                  </a:ext>
                </a:extLst>
              </p:cNvPr>
              <p:cNvCxnSpPr>
                <a:cxnSpLocks/>
              </p:cNvCxnSpPr>
              <p:nvPr/>
            </p:nvCxnSpPr>
            <p:spPr>
              <a:xfrm flipH="1">
                <a:off x="6705604" y="332225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3708BA61-978B-44EE-88C7-E9673EA6FDC1}"/>
                  </a:ext>
                </a:extLst>
              </p:cNvPr>
              <p:cNvCxnSpPr>
                <a:cxnSpLocks/>
              </p:cNvCxnSpPr>
              <p:nvPr/>
            </p:nvCxnSpPr>
            <p:spPr>
              <a:xfrm flipH="1">
                <a:off x="6705605" y="358824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D4C6A203-98E9-4489-8EB7-CC65A524A2E2}"/>
                  </a:ext>
                </a:extLst>
              </p:cNvPr>
              <p:cNvCxnSpPr>
                <a:cxnSpLocks/>
              </p:cNvCxnSpPr>
              <p:nvPr/>
            </p:nvCxnSpPr>
            <p:spPr>
              <a:xfrm flipH="1">
                <a:off x="6705606" y="385423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88BB22CB-D404-49B4-B83B-9FB8F655D4EF}"/>
                  </a:ext>
                </a:extLst>
              </p:cNvPr>
              <p:cNvCxnSpPr>
                <a:cxnSpLocks/>
              </p:cNvCxnSpPr>
              <p:nvPr/>
            </p:nvCxnSpPr>
            <p:spPr>
              <a:xfrm flipH="1">
                <a:off x="6705607" y="412022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FCBFE52A-6ECB-4306-AFA3-04307E5F1DF6}"/>
                  </a:ext>
                </a:extLst>
              </p:cNvPr>
              <p:cNvCxnSpPr>
                <a:cxnSpLocks/>
              </p:cNvCxnSpPr>
              <p:nvPr/>
            </p:nvCxnSpPr>
            <p:spPr>
              <a:xfrm flipH="1">
                <a:off x="6705608" y="438621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4458825E-8675-4CCC-B851-BAE807B1C59E}"/>
                  </a:ext>
                </a:extLst>
              </p:cNvPr>
              <p:cNvCxnSpPr>
                <a:cxnSpLocks/>
              </p:cNvCxnSpPr>
              <p:nvPr/>
            </p:nvCxnSpPr>
            <p:spPr>
              <a:xfrm flipH="1">
                <a:off x="6705609" y="465220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1D1B6266-9F31-4363-954C-2B3015FA90BB}"/>
                  </a:ext>
                </a:extLst>
              </p:cNvPr>
              <p:cNvCxnSpPr>
                <a:cxnSpLocks/>
              </p:cNvCxnSpPr>
              <p:nvPr/>
            </p:nvCxnSpPr>
            <p:spPr>
              <a:xfrm flipH="1">
                <a:off x="6705611" y="4918191"/>
                <a:ext cx="67333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 name="Group 4">
            <a:extLst>
              <a:ext uri="{FF2B5EF4-FFF2-40B4-BE49-F238E27FC236}">
                <a16:creationId xmlns:a16="http://schemas.microsoft.com/office/drawing/2014/main" xmlns="" id="{CBC6795C-1AF3-406F-A8A7-71AA30FC211C}"/>
              </a:ext>
            </a:extLst>
          </p:cNvPr>
          <p:cNvGrpSpPr/>
          <p:nvPr/>
        </p:nvGrpSpPr>
        <p:grpSpPr>
          <a:xfrm>
            <a:off x="756096" y="605645"/>
            <a:ext cx="3295496" cy="3937289"/>
            <a:chOff x="261210" y="1412883"/>
            <a:chExt cx="3295496" cy="3937289"/>
          </a:xfrm>
        </p:grpSpPr>
        <p:pic>
          <p:nvPicPr>
            <p:cNvPr id="2050" name="Picture 2">
              <a:extLst>
                <a:ext uri="{FF2B5EF4-FFF2-40B4-BE49-F238E27FC236}">
                  <a16:creationId xmlns:a16="http://schemas.microsoft.com/office/drawing/2014/main" xmlns="" id="{6080FD2B-6F8B-4D57-AA81-E9D07DD03AB3}"/>
                </a:ext>
              </a:extLst>
            </p:cNvPr>
            <p:cNvPicPr>
              <a:picLocks noChangeAspect="1" noChangeArrowheads="1"/>
            </p:cNvPicPr>
            <p:nvPr/>
          </p:nvPicPr>
          <p:blipFill rotWithShape="1">
            <a:blip r:embed="rId7" cstate="email">
              <a:extLst>
                <a:ext uri="{28A0092B-C50C-407E-A947-70E740481C1C}">
                  <a14:useLocalDpi xmlns="" xmlns:a14="http://schemas.microsoft.com/office/drawing/2010/main"/>
                </a:ext>
              </a:extLst>
            </a:blip>
            <a:srcRect/>
            <a:stretch/>
          </p:blipFill>
          <p:spPr bwMode="auto">
            <a:xfrm>
              <a:off x="527580" y="1695909"/>
              <a:ext cx="2821917" cy="3596323"/>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C8EC8F28-0564-4D3A-8341-9C99BF93306F}"/>
                </a:ext>
              </a:extLst>
            </p:cNvPr>
            <p:cNvPicPr>
              <a:picLocks noChangeAspect="1"/>
            </p:cNvPicPr>
            <p:nvPr/>
          </p:nvPicPr>
          <p:blipFill>
            <a:blip r:embed="rId8" cstate="email">
              <a:extLst>
                <a:ext uri="{28A0092B-C50C-407E-A947-70E740481C1C}">
                  <a14:useLocalDpi xmlns="" xmlns:a14="http://schemas.microsoft.com/office/drawing/2010/main"/>
                </a:ext>
              </a:extLst>
            </a:blip>
            <a:stretch>
              <a:fillRect/>
            </a:stretch>
          </p:blipFill>
          <p:spPr>
            <a:xfrm>
              <a:off x="261210" y="1412883"/>
              <a:ext cx="3295496" cy="3937289"/>
            </a:xfrm>
            <a:prstGeom prst="rect">
              <a:avLst/>
            </a:prstGeom>
            <a:effectLst>
              <a:outerShdw blurRad="50800" dist="38100" dir="2700000" algn="tl" rotWithShape="0">
                <a:prstClr val="black">
                  <a:alpha val="40000"/>
                </a:prstClr>
              </a:outerShdw>
            </a:effectLst>
          </p:spPr>
        </p:pic>
      </p:grpSp>
      <p:sp>
        <p:nvSpPr>
          <p:cNvPr id="56" name="TextBox 55">
            <a:extLst>
              <a:ext uri="{FF2B5EF4-FFF2-40B4-BE49-F238E27FC236}">
                <a16:creationId xmlns:a16="http://schemas.microsoft.com/office/drawing/2014/main" xmlns="" id="{72C6F979-8773-42A4-9551-13D519B64D8E}"/>
              </a:ext>
            </a:extLst>
          </p:cNvPr>
          <p:cNvSpPr txBox="1"/>
          <p:nvPr/>
        </p:nvSpPr>
        <p:spPr>
          <a:xfrm>
            <a:off x="4035348" y="2586698"/>
            <a:ext cx="7364375" cy="3046988"/>
          </a:xfrm>
          <a:prstGeom prst="rect">
            <a:avLst/>
          </a:prstGeom>
          <a:noFill/>
        </p:spPr>
        <p:txBody>
          <a:bodyPr wrap="square" rtlCol="0">
            <a:spAutoFit/>
          </a:bodyPr>
          <a:lstStyle/>
          <a:p>
            <a:pPr algn="ctr"/>
            <a:r>
              <a:rPr lang="en-US" sz="2400" dirty="0" err="1" smtClean="0">
                <a:latin typeface="Dashing Unicorn" panose="02000500000000000000" pitchFamily="2" charset="0"/>
              </a:rPr>
              <a:t>Potensial</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a:t>
            </a:r>
            <a:r>
              <a:rPr lang="en-US" sz="2400" dirty="0" smtClean="0">
                <a:latin typeface="Dashing Unicorn" panose="02000500000000000000" pitchFamily="2" charset="0"/>
              </a:rPr>
              <a:t> </a:t>
            </a:r>
            <a:r>
              <a:rPr lang="en-US" sz="2400" dirty="0" err="1" smtClean="0">
                <a:latin typeface="Dashing Unicorn" panose="02000500000000000000" pitchFamily="2" charset="0"/>
              </a:rPr>
              <a:t>merupakan</a:t>
            </a:r>
            <a:r>
              <a:rPr lang="en-US" sz="2400" dirty="0" smtClean="0">
                <a:latin typeface="Dashing Unicorn" panose="02000500000000000000" pitchFamily="2" charset="0"/>
              </a:rPr>
              <a:t> </a:t>
            </a:r>
            <a:r>
              <a:rPr lang="en-US" sz="2400" dirty="0" err="1" smtClean="0">
                <a:latin typeface="Dashing Unicorn" panose="02000500000000000000" pitchFamily="2" charset="0"/>
              </a:rPr>
              <a:t>jumlah</a:t>
            </a:r>
            <a:r>
              <a:rPr lang="en-US" sz="2400" dirty="0" smtClean="0">
                <a:latin typeface="Dashing Unicorn" panose="02000500000000000000" pitchFamily="2" charset="0"/>
              </a:rPr>
              <a:t> </a:t>
            </a:r>
            <a:r>
              <a:rPr lang="en-US" sz="2400" dirty="0" err="1" smtClean="0">
                <a:latin typeface="Dashing Unicorn" panose="02000500000000000000" pitchFamily="2" charset="0"/>
              </a:rPr>
              <a:t>usaha</a:t>
            </a:r>
            <a:r>
              <a:rPr lang="en-US" sz="2400" dirty="0" smtClean="0">
                <a:latin typeface="Dashing Unicorn" panose="02000500000000000000" pitchFamily="2" charset="0"/>
              </a:rPr>
              <a:t> yang </a:t>
            </a:r>
            <a:r>
              <a:rPr lang="en-US" sz="2400" dirty="0" err="1" smtClean="0">
                <a:latin typeface="Dashing Unicorn" panose="02000500000000000000" pitchFamily="2" charset="0"/>
              </a:rPr>
              <a:t>akan</a:t>
            </a:r>
            <a:r>
              <a:rPr lang="en-US" sz="2400" dirty="0" smtClean="0">
                <a:latin typeface="Dashing Unicorn" panose="02000500000000000000" pitchFamily="2" charset="0"/>
              </a:rPr>
              <a:t> </a:t>
            </a:r>
            <a:r>
              <a:rPr lang="en-US" sz="2400" dirty="0" err="1" smtClean="0">
                <a:latin typeface="Dashing Unicorn" panose="02000500000000000000" pitchFamily="2" charset="0"/>
              </a:rPr>
              <a:t>diperlukan</a:t>
            </a:r>
            <a:r>
              <a:rPr lang="en-US" sz="2400" dirty="0" smtClean="0">
                <a:latin typeface="Dashing Unicorn" panose="02000500000000000000" pitchFamily="2" charset="0"/>
              </a:rPr>
              <a:t> agar </a:t>
            </a:r>
            <a:r>
              <a:rPr lang="en-US" sz="2400" dirty="0" err="1" smtClean="0">
                <a:latin typeface="Dashing Unicorn" panose="02000500000000000000" pitchFamily="2" charset="0"/>
              </a:rPr>
              <a:t>bisa</a:t>
            </a:r>
            <a:r>
              <a:rPr lang="en-US" sz="2400" dirty="0" smtClean="0">
                <a:latin typeface="Dashing Unicorn" panose="02000500000000000000" pitchFamily="2" charset="0"/>
              </a:rPr>
              <a:t> </a:t>
            </a:r>
            <a:r>
              <a:rPr lang="en-US" sz="2400" dirty="0" err="1" smtClean="0">
                <a:latin typeface="Dashing Unicorn" panose="02000500000000000000" pitchFamily="2" charset="0"/>
              </a:rPr>
              <a:t>memindahkan</a:t>
            </a:r>
            <a:r>
              <a:rPr lang="en-US" sz="2400" dirty="0" smtClean="0">
                <a:latin typeface="Dashing Unicorn" panose="02000500000000000000" pitchFamily="2" charset="0"/>
              </a:rPr>
              <a:t> unit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dari</a:t>
            </a:r>
            <a:r>
              <a:rPr lang="en-US" sz="2400" dirty="0" smtClean="0">
                <a:latin typeface="Dashing Unicorn" panose="02000500000000000000" pitchFamily="2" charset="0"/>
              </a:rPr>
              <a:t> </a:t>
            </a:r>
            <a:r>
              <a:rPr lang="en-US" sz="2400" dirty="0" err="1" smtClean="0">
                <a:latin typeface="Dashing Unicorn" panose="02000500000000000000" pitchFamily="2" charset="0"/>
              </a:rPr>
              <a:t>titik</a:t>
            </a:r>
            <a:r>
              <a:rPr lang="en-US" sz="2400" dirty="0" smtClean="0">
                <a:latin typeface="Dashing Unicorn" panose="02000500000000000000" pitchFamily="2" charset="0"/>
              </a:rPr>
              <a:t> </a:t>
            </a:r>
            <a:r>
              <a:rPr lang="en-US" sz="2400" dirty="0" err="1" smtClean="0">
                <a:latin typeface="Dashing Unicorn" panose="02000500000000000000" pitchFamily="2" charset="0"/>
              </a:rPr>
              <a:t>referensi</a:t>
            </a:r>
            <a:r>
              <a:rPr lang="en-US" sz="2400" dirty="0" smtClean="0">
                <a:latin typeface="Dashing Unicorn" panose="02000500000000000000" pitchFamily="2" charset="0"/>
              </a:rPr>
              <a:t> </a:t>
            </a:r>
            <a:r>
              <a:rPr lang="en-US" sz="2400" dirty="0" err="1" smtClean="0">
                <a:latin typeface="Dashing Unicorn" panose="02000500000000000000" pitchFamily="2" charset="0"/>
              </a:rPr>
              <a:t>ke</a:t>
            </a:r>
            <a:r>
              <a:rPr lang="en-US" sz="2400" dirty="0" smtClean="0">
                <a:latin typeface="Dashing Unicorn" panose="02000500000000000000" pitchFamily="2" charset="0"/>
              </a:rPr>
              <a:t> </a:t>
            </a:r>
            <a:r>
              <a:rPr lang="en-US" sz="2400" dirty="0" err="1" smtClean="0">
                <a:latin typeface="Dashing Unicorn" panose="02000500000000000000" pitchFamily="2" charset="0"/>
              </a:rPr>
              <a:t>titik</a:t>
            </a:r>
            <a:r>
              <a:rPr lang="en-US" sz="2400" dirty="0" smtClean="0">
                <a:latin typeface="Dashing Unicorn" panose="02000500000000000000" pitchFamily="2" charset="0"/>
              </a:rPr>
              <a:t> </a:t>
            </a:r>
            <a:r>
              <a:rPr lang="en-US" sz="2400" dirty="0" err="1" smtClean="0">
                <a:latin typeface="Dashing Unicorn" panose="02000500000000000000" pitchFamily="2" charset="0"/>
              </a:rPr>
              <a:t>tertentu</a:t>
            </a:r>
            <a:r>
              <a:rPr lang="en-US" sz="2400" dirty="0" smtClean="0">
                <a:latin typeface="Dashing Unicorn" panose="02000500000000000000" pitchFamily="2" charset="0"/>
              </a:rPr>
              <a:t> </a:t>
            </a:r>
            <a:r>
              <a:rPr lang="en-US" sz="2400" dirty="0" err="1" smtClean="0">
                <a:latin typeface="Dashing Unicorn" panose="02000500000000000000" pitchFamily="2" charset="0"/>
              </a:rPr>
              <a:t>didalam</a:t>
            </a:r>
            <a:r>
              <a:rPr lang="en-US" sz="2400" dirty="0" smtClean="0">
                <a:latin typeface="Dashing Unicorn" panose="02000500000000000000" pitchFamily="2" charset="0"/>
              </a:rPr>
              <a:t> </a:t>
            </a:r>
            <a:r>
              <a:rPr lang="en-US" sz="2400" dirty="0" err="1" smtClean="0">
                <a:latin typeface="Dashing Unicorn" panose="02000500000000000000" pitchFamily="2" charset="0"/>
              </a:rPr>
              <a:t>lapangan</a:t>
            </a:r>
            <a:r>
              <a:rPr lang="en-US" sz="2400" dirty="0" smtClean="0">
                <a:latin typeface="Dashing Unicorn" panose="02000500000000000000" pitchFamily="2" charset="0"/>
              </a:rPr>
              <a:t> </a:t>
            </a:r>
            <a:r>
              <a:rPr lang="en-US" sz="2400" dirty="0" err="1" smtClean="0">
                <a:latin typeface="Dashing Unicorn" panose="02000500000000000000" pitchFamily="2" charset="0"/>
              </a:rPr>
              <a:t>tanpa</a:t>
            </a:r>
            <a:r>
              <a:rPr lang="en-US" sz="2400" dirty="0" smtClean="0">
                <a:latin typeface="Dashing Unicorn" panose="02000500000000000000" pitchFamily="2" charset="0"/>
              </a:rPr>
              <a:t> </a:t>
            </a:r>
            <a:r>
              <a:rPr lang="en-US" sz="2400" dirty="0" err="1" smtClean="0">
                <a:latin typeface="Dashing Unicorn" panose="02000500000000000000" pitchFamily="2" charset="0"/>
              </a:rPr>
              <a:t>menghasilkan</a:t>
            </a:r>
            <a:r>
              <a:rPr lang="en-US" sz="2400" dirty="0" smtClean="0">
                <a:latin typeface="Dashing Unicorn" panose="02000500000000000000" pitchFamily="2" charset="0"/>
              </a:rPr>
              <a:t> </a:t>
            </a:r>
            <a:r>
              <a:rPr lang="en-US" sz="2400" dirty="0" err="1" smtClean="0">
                <a:latin typeface="Dashing Unicorn" panose="02000500000000000000" pitchFamily="2" charset="0"/>
              </a:rPr>
              <a:t>aselerasi</a:t>
            </a:r>
            <a:r>
              <a:rPr lang="en-US" sz="2400" dirty="0" smtClean="0">
                <a:latin typeface="Dashing Unicorn" panose="02000500000000000000" pitchFamily="2" charset="0"/>
              </a:rPr>
              <a:t>. </a:t>
            </a:r>
            <a:r>
              <a:rPr lang="en-US" sz="2400" dirty="0" err="1" smtClean="0">
                <a:latin typeface="Dashing Unicorn" panose="02000500000000000000" pitchFamily="2" charset="0"/>
              </a:rPr>
              <a:t>Titik</a:t>
            </a:r>
            <a:r>
              <a:rPr lang="en-US" sz="2400" dirty="0" smtClean="0">
                <a:latin typeface="Dashing Unicorn" panose="02000500000000000000" pitchFamily="2" charset="0"/>
              </a:rPr>
              <a:t> </a:t>
            </a:r>
            <a:r>
              <a:rPr lang="en-US" sz="2400" dirty="0" err="1" smtClean="0">
                <a:latin typeface="Dashing Unicorn" panose="02000500000000000000" pitchFamily="2" charset="0"/>
              </a:rPr>
              <a:t>referensi</a:t>
            </a:r>
            <a:r>
              <a:rPr lang="en-US" sz="2400" dirty="0" smtClean="0">
                <a:latin typeface="Dashing Unicorn" panose="02000500000000000000" pitchFamily="2" charset="0"/>
              </a:rPr>
              <a:t> yang </a:t>
            </a:r>
            <a:r>
              <a:rPr lang="en-US" sz="2400" dirty="0" err="1" smtClean="0">
                <a:latin typeface="Dashing Unicorn" panose="02000500000000000000" pitchFamily="2" charset="0"/>
              </a:rPr>
              <a:t>biasa</a:t>
            </a:r>
            <a:r>
              <a:rPr lang="en-US" sz="2400" dirty="0" smtClean="0">
                <a:latin typeface="Dashing Unicorn" panose="02000500000000000000" pitchFamily="2" charset="0"/>
              </a:rPr>
              <a:t> </a:t>
            </a:r>
            <a:r>
              <a:rPr lang="en-US" sz="2400" dirty="0" err="1" smtClean="0">
                <a:latin typeface="Dashing Unicorn" panose="02000500000000000000" pitchFamily="2" charset="0"/>
              </a:rPr>
              <a:t>digunakan</a:t>
            </a:r>
            <a:r>
              <a:rPr lang="en-US" sz="2400" dirty="0" smtClean="0">
                <a:latin typeface="Dashing Unicorn" panose="02000500000000000000" pitchFamily="2" charset="0"/>
              </a:rPr>
              <a:t> </a:t>
            </a:r>
            <a:r>
              <a:rPr lang="en-US" sz="2400" dirty="0" err="1" smtClean="0">
                <a:latin typeface="Dashing Unicorn" panose="02000500000000000000" pitchFamily="2" charset="0"/>
              </a:rPr>
              <a:t>adalah</a:t>
            </a:r>
            <a:r>
              <a:rPr lang="en-US" sz="2400" dirty="0" smtClean="0">
                <a:latin typeface="Dashing Unicorn" panose="02000500000000000000" pitchFamily="2" charset="0"/>
              </a:rPr>
              <a:t> </a:t>
            </a:r>
            <a:r>
              <a:rPr lang="en-US" sz="2400" dirty="0" err="1" smtClean="0">
                <a:latin typeface="Dashing Unicorn" panose="02000500000000000000" pitchFamily="2" charset="0"/>
              </a:rPr>
              <a:t>bumi</a:t>
            </a:r>
            <a:r>
              <a:rPr lang="en-US" sz="2400" dirty="0" smtClean="0">
                <a:latin typeface="Dashing Unicorn" panose="02000500000000000000" pitchFamily="2" charset="0"/>
              </a:rPr>
              <a:t> </a:t>
            </a:r>
            <a:r>
              <a:rPr lang="en-US" sz="2400" dirty="0" err="1" smtClean="0">
                <a:latin typeface="Dashing Unicorn" panose="02000500000000000000" pitchFamily="2" charset="0"/>
              </a:rPr>
              <a:t>atau</a:t>
            </a:r>
            <a:r>
              <a:rPr lang="en-US" sz="2400" dirty="0" smtClean="0">
                <a:latin typeface="Dashing Unicorn" panose="02000500000000000000" pitchFamily="2" charset="0"/>
              </a:rPr>
              <a:t> </a:t>
            </a:r>
            <a:r>
              <a:rPr lang="en-US" sz="2400" dirty="0" err="1" smtClean="0">
                <a:latin typeface="Dashing Unicorn" panose="02000500000000000000" pitchFamily="2" charset="0"/>
              </a:rPr>
              <a:t>titik</a:t>
            </a:r>
            <a:r>
              <a:rPr lang="en-US" sz="2400" dirty="0" smtClean="0">
                <a:latin typeface="Dashing Unicorn" panose="02000500000000000000" pitchFamily="2" charset="0"/>
              </a:rPr>
              <a:t> </a:t>
            </a:r>
            <a:r>
              <a:rPr lang="en-US" sz="2400" dirty="0" err="1" smtClean="0">
                <a:latin typeface="Dashing Unicorn" panose="02000500000000000000" pitchFamily="2" charset="0"/>
              </a:rPr>
              <a:t>tanpa</a:t>
            </a:r>
            <a:r>
              <a:rPr lang="en-US" sz="2400" dirty="0" smtClean="0">
                <a:latin typeface="Dashing Unicorn" panose="02000500000000000000" pitchFamily="2" charset="0"/>
              </a:rPr>
              <a:t> </a:t>
            </a:r>
            <a:r>
              <a:rPr lang="en-US" sz="2400" dirty="0" err="1" smtClean="0">
                <a:latin typeface="Dashing Unicorn" panose="02000500000000000000" pitchFamily="2" charset="0"/>
              </a:rPr>
              <a:t>batas</a:t>
            </a:r>
            <a:r>
              <a:rPr lang="en-US" sz="2400" dirty="0" smtClean="0">
                <a:latin typeface="Dashing Unicorn" panose="02000500000000000000" pitchFamily="2" charset="0"/>
              </a:rPr>
              <a:t>, </a:t>
            </a:r>
            <a:r>
              <a:rPr lang="en-US" sz="2400" dirty="0" err="1" smtClean="0">
                <a:latin typeface="Dashing Unicorn" panose="02000500000000000000" pitchFamily="2" charset="0"/>
              </a:rPr>
              <a:t>namun</a:t>
            </a:r>
            <a:r>
              <a:rPr lang="en-US" sz="2400" dirty="0" smtClean="0">
                <a:latin typeface="Dashing Unicorn" panose="02000500000000000000" pitchFamily="2" charset="0"/>
              </a:rPr>
              <a:t> </a:t>
            </a:r>
            <a:r>
              <a:rPr lang="en-US" sz="2400" dirty="0" err="1" smtClean="0">
                <a:latin typeface="Dashing Unicorn" panose="02000500000000000000" pitchFamily="2" charset="0"/>
              </a:rPr>
              <a:t>titik</a:t>
            </a:r>
            <a:r>
              <a:rPr lang="en-US" sz="2400" dirty="0" smtClean="0">
                <a:latin typeface="Dashing Unicorn" panose="02000500000000000000" pitchFamily="2" charset="0"/>
              </a:rPr>
              <a:t> </a:t>
            </a:r>
            <a:r>
              <a:rPr lang="en-US" sz="2400" dirty="0" err="1" smtClean="0">
                <a:latin typeface="Dashing Unicorn" panose="02000500000000000000" pitchFamily="2" charset="0"/>
              </a:rPr>
              <a:t>apapun</a:t>
            </a:r>
            <a:r>
              <a:rPr lang="en-US" sz="2400" dirty="0" smtClean="0">
                <a:latin typeface="Dashing Unicorn" panose="02000500000000000000" pitchFamily="2" charset="0"/>
              </a:rPr>
              <a:t> </a:t>
            </a:r>
            <a:r>
              <a:rPr lang="en-US" sz="2400" dirty="0" err="1" smtClean="0">
                <a:latin typeface="Dashing Unicorn" panose="02000500000000000000" pitchFamily="2" charset="0"/>
              </a:rPr>
              <a:t>dapat</a:t>
            </a:r>
            <a:r>
              <a:rPr lang="en-US" sz="2400" dirty="0" smtClean="0">
                <a:latin typeface="Dashing Unicorn" panose="02000500000000000000" pitchFamily="2" charset="0"/>
              </a:rPr>
              <a:t> </a:t>
            </a:r>
            <a:r>
              <a:rPr lang="en-US" sz="2400" dirty="0" err="1" smtClean="0">
                <a:latin typeface="Dashing Unicorn" panose="02000500000000000000" pitchFamily="2" charset="0"/>
              </a:rPr>
              <a:t>juga</a:t>
            </a:r>
            <a:r>
              <a:rPr lang="en-US" sz="2400" dirty="0" smtClean="0">
                <a:latin typeface="Dashing Unicorn" panose="02000500000000000000" pitchFamily="2" charset="0"/>
              </a:rPr>
              <a:t> </a:t>
            </a:r>
            <a:r>
              <a:rPr lang="en-US" sz="2400" dirty="0" err="1" smtClean="0">
                <a:latin typeface="Dashing Unicorn" panose="02000500000000000000" pitchFamily="2" charset="0"/>
              </a:rPr>
              <a:t>digunakan</a:t>
            </a:r>
            <a:r>
              <a:rPr lang="en-US" sz="2400" dirty="0" smtClean="0">
                <a:latin typeface="Dashing Unicorn" panose="02000500000000000000" pitchFamily="2" charset="0"/>
              </a:rPr>
              <a:t>. </a:t>
            </a:r>
            <a:r>
              <a:rPr lang="en-US" sz="2400" dirty="0" err="1" smtClean="0">
                <a:latin typeface="Dashing Unicorn" panose="02000500000000000000" pitchFamily="2" charset="0"/>
              </a:rPr>
              <a:t>Ada</a:t>
            </a:r>
            <a:r>
              <a:rPr lang="en-US" sz="2400" dirty="0" smtClean="0">
                <a:latin typeface="Dashing Unicorn" panose="02000500000000000000" pitchFamily="2" charset="0"/>
              </a:rPr>
              <a:t> </a:t>
            </a:r>
            <a:r>
              <a:rPr lang="en-US" sz="2400" dirty="0" err="1" smtClean="0">
                <a:latin typeface="Dashing Unicorn" panose="02000500000000000000" pitchFamily="2" charset="0"/>
              </a:rPr>
              <a:t>alat</a:t>
            </a:r>
            <a:r>
              <a:rPr lang="en-US" sz="2400" dirty="0" smtClean="0">
                <a:latin typeface="Dashing Unicorn" panose="02000500000000000000" pitchFamily="2" charset="0"/>
              </a:rPr>
              <a:t> yang </a:t>
            </a:r>
            <a:r>
              <a:rPr lang="en-US" sz="2400" dirty="0" err="1" smtClean="0">
                <a:latin typeface="Dashing Unicorn" panose="02000500000000000000" pitchFamily="2" charset="0"/>
              </a:rPr>
              <a:t>bisa</a:t>
            </a:r>
            <a:r>
              <a:rPr lang="en-US" sz="2400" dirty="0" smtClean="0">
                <a:latin typeface="Dashing Unicorn" panose="02000500000000000000" pitchFamily="2" charset="0"/>
              </a:rPr>
              <a:t> </a:t>
            </a:r>
            <a:r>
              <a:rPr lang="en-US" sz="2400" dirty="0" err="1" smtClean="0">
                <a:latin typeface="Dashing Unicorn" panose="02000500000000000000" pitchFamily="2" charset="0"/>
              </a:rPr>
              <a:t>digunakan</a:t>
            </a:r>
            <a:r>
              <a:rPr lang="en-US" sz="2400" dirty="0" smtClean="0">
                <a:latin typeface="Dashing Unicorn" panose="02000500000000000000" pitchFamily="2" charset="0"/>
              </a:rPr>
              <a:t> </a:t>
            </a:r>
            <a:r>
              <a:rPr lang="en-US" sz="2400" dirty="0" err="1" smtClean="0">
                <a:latin typeface="Dashing Unicorn" panose="02000500000000000000" pitchFamily="2" charset="0"/>
              </a:rPr>
              <a:t>dalam</a:t>
            </a:r>
            <a:r>
              <a:rPr lang="en-US" sz="2400" dirty="0" smtClean="0">
                <a:latin typeface="Dashing Unicorn" panose="02000500000000000000" pitchFamily="2" charset="0"/>
              </a:rPr>
              <a:t> </a:t>
            </a:r>
            <a:r>
              <a:rPr lang="en-US" sz="2400" dirty="0" err="1" smtClean="0">
                <a:latin typeface="Dashing Unicorn" panose="02000500000000000000" pitchFamily="2" charset="0"/>
              </a:rPr>
              <a:t>mengukur</a:t>
            </a:r>
            <a:r>
              <a:rPr lang="en-US" sz="2400" dirty="0" smtClean="0">
                <a:latin typeface="Dashing Unicorn" panose="02000500000000000000" pitchFamily="2" charset="0"/>
              </a:rPr>
              <a:t> </a:t>
            </a:r>
            <a:r>
              <a:rPr lang="en-US" sz="2400" dirty="0" err="1" smtClean="0">
                <a:latin typeface="Dashing Unicorn" panose="02000500000000000000" pitchFamily="2" charset="0"/>
              </a:rPr>
              <a:t>potensial</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a:t>
            </a:r>
            <a:r>
              <a:rPr lang="en-US" sz="2400" dirty="0" smtClean="0">
                <a:latin typeface="Dashing Unicorn" panose="02000500000000000000" pitchFamily="2" charset="0"/>
              </a:rPr>
              <a:t> </a:t>
            </a:r>
            <a:r>
              <a:rPr lang="en-US" sz="2400" dirty="0" err="1" smtClean="0">
                <a:latin typeface="Dashing Unicorn" panose="02000500000000000000" pitchFamily="2" charset="0"/>
              </a:rPr>
              <a:t>ini</a:t>
            </a:r>
            <a:r>
              <a:rPr lang="en-US" sz="2400" dirty="0" smtClean="0">
                <a:latin typeface="Dashing Unicorn" panose="02000500000000000000" pitchFamily="2" charset="0"/>
              </a:rPr>
              <a:t>, </a:t>
            </a:r>
            <a:r>
              <a:rPr lang="en-US" sz="2400" dirty="0" err="1" smtClean="0">
                <a:latin typeface="Dashing Unicorn" panose="02000500000000000000" pitchFamily="2" charset="0"/>
              </a:rPr>
              <a:t>yaitu</a:t>
            </a:r>
            <a:r>
              <a:rPr lang="en-US" sz="2400" dirty="0" smtClean="0">
                <a:latin typeface="Dashing Unicorn" panose="02000500000000000000" pitchFamily="2" charset="0"/>
              </a:rPr>
              <a:t> voltmeter. </a:t>
            </a:r>
            <a:r>
              <a:rPr lang="en-US" sz="2400" dirty="0" err="1" smtClean="0">
                <a:latin typeface="Dashing Unicorn" panose="02000500000000000000" pitchFamily="2" charset="0"/>
              </a:rPr>
              <a:t>Alat</a:t>
            </a:r>
            <a:r>
              <a:rPr lang="en-US" sz="2400" dirty="0" smtClean="0">
                <a:latin typeface="Dashing Unicorn" panose="02000500000000000000" pitchFamily="2" charset="0"/>
              </a:rPr>
              <a:t> </a:t>
            </a:r>
            <a:r>
              <a:rPr lang="en-US" sz="2400" dirty="0" err="1" smtClean="0">
                <a:latin typeface="Dashing Unicorn" panose="02000500000000000000" pitchFamily="2" charset="0"/>
              </a:rPr>
              <a:t>akan</a:t>
            </a:r>
            <a:r>
              <a:rPr lang="en-US" sz="2400" dirty="0" smtClean="0">
                <a:latin typeface="Dashing Unicorn" panose="02000500000000000000" pitchFamily="2" charset="0"/>
              </a:rPr>
              <a:t> </a:t>
            </a:r>
            <a:r>
              <a:rPr lang="en-US" sz="2400" dirty="0" err="1" smtClean="0">
                <a:latin typeface="Dashing Unicorn" panose="02000500000000000000" pitchFamily="2" charset="0"/>
              </a:rPr>
              <a:t>dipasang</a:t>
            </a:r>
            <a:r>
              <a:rPr lang="en-US" sz="2400" dirty="0" smtClean="0">
                <a:latin typeface="Dashing Unicorn" panose="02000500000000000000" pitchFamily="2" charset="0"/>
              </a:rPr>
              <a:t> </a:t>
            </a:r>
            <a:r>
              <a:rPr lang="en-US" sz="2400" dirty="0" err="1" smtClean="0">
                <a:latin typeface="Dashing Unicorn" panose="02000500000000000000" pitchFamily="2" charset="0"/>
              </a:rPr>
              <a:t>secara</a:t>
            </a:r>
            <a:r>
              <a:rPr lang="en-US" sz="2400" dirty="0" smtClean="0">
                <a:latin typeface="Dashing Unicorn" panose="02000500000000000000" pitchFamily="2" charset="0"/>
              </a:rPr>
              <a:t> </a:t>
            </a:r>
            <a:r>
              <a:rPr lang="en-US" sz="2400" dirty="0" err="1" smtClean="0">
                <a:latin typeface="Dashing Unicorn" panose="02000500000000000000" pitchFamily="2" charset="0"/>
              </a:rPr>
              <a:t>paralel</a:t>
            </a:r>
            <a:r>
              <a:rPr lang="en-US" sz="2400" dirty="0" smtClean="0">
                <a:latin typeface="Dashing Unicorn" panose="02000500000000000000" pitchFamily="2" charset="0"/>
              </a:rPr>
              <a:t> </a:t>
            </a:r>
            <a:r>
              <a:rPr lang="en-US" sz="2400" dirty="0" err="1" smtClean="0">
                <a:latin typeface="Dashing Unicorn" panose="02000500000000000000" pitchFamily="2" charset="0"/>
              </a:rPr>
              <a:t>untuk</a:t>
            </a:r>
            <a:r>
              <a:rPr lang="en-US" sz="2400" dirty="0" smtClean="0">
                <a:latin typeface="Dashing Unicorn" panose="02000500000000000000" pitchFamily="2" charset="0"/>
              </a:rPr>
              <a:t> </a:t>
            </a:r>
            <a:r>
              <a:rPr lang="en-US" sz="2400" dirty="0" err="1" smtClean="0">
                <a:latin typeface="Dashing Unicorn" panose="02000500000000000000" pitchFamily="2" charset="0"/>
              </a:rPr>
              <a:t>bisa</a:t>
            </a:r>
            <a:r>
              <a:rPr lang="en-US" sz="2400" dirty="0" smtClean="0">
                <a:latin typeface="Dashing Unicorn" panose="02000500000000000000" pitchFamily="2" charset="0"/>
              </a:rPr>
              <a:t> </a:t>
            </a:r>
            <a:r>
              <a:rPr lang="en-US" sz="2400" dirty="0" err="1" smtClean="0">
                <a:latin typeface="Dashing Unicorn" panose="02000500000000000000" pitchFamily="2" charset="0"/>
              </a:rPr>
              <a:t>mengetahui</a:t>
            </a:r>
            <a:r>
              <a:rPr lang="en-US" sz="2400" dirty="0" smtClean="0">
                <a:latin typeface="Dashing Unicorn" panose="02000500000000000000" pitchFamily="2" charset="0"/>
              </a:rPr>
              <a:t> </a:t>
            </a:r>
            <a:r>
              <a:rPr lang="en-US" sz="2400" dirty="0" err="1" smtClean="0">
                <a:latin typeface="Dashing Unicorn" panose="02000500000000000000" pitchFamily="2" charset="0"/>
              </a:rPr>
              <a:t>beda</a:t>
            </a:r>
            <a:r>
              <a:rPr lang="en-US" sz="2400" dirty="0" smtClean="0">
                <a:latin typeface="Dashing Unicorn" panose="02000500000000000000" pitchFamily="2" charset="0"/>
              </a:rPr>
              <a:t> </a:t>
            </a:r>
            <a:r>
              <a:rPr lang="en-US" sz="2400" dirty="0" err="1" smtClean="0">
                <a:latin typeface="Dashing Unicorn" panose="02000500000000000000" pitchFamily="2" charset="0"/>
              </a:rPr>
              <a:t>potensial</a:t>
            </a:r>
            <a:r>
              <a:rPr lang="en-US" sz="2400" dirty="0" smtClean="0">
                <a:latin typeface="Dashing Unicorn" panose="02000500000000000000" pitchFamily="2" charset="0"/>
              </a:rPr>
              <a:t> </a:t>
            </a:r>
            <a:r>
              <a:rPr lang="en-US" sz="2400" dirty="0" err="1" smtClean="0">
                <a:latin typeface="Dashing Unicorn" panose="02000500000000000000" pitchFamily="2" charset="0"/>
              </a:rPr>
              <a:t>antara</a:t>
            </a:r>
            <a:r>
              <a:rPr lang="en-US" sz="2400" dirty="0" smtClean="0">
                <a:latin typeface="Dashing Unicorn" panose="02000500000000000000" pitchFamily="2" charset="0"/>
              </a:rPr>
              <a:t> 2 </a:t>
            </a:r>
            <a:r>
              <a:rPr lang="en-US" sz="2400" dirty="0" err="1" smtClean="0">
                <a:latin typeface="Dashing Unicorn" panose="02000500000000000000" pitchFamily="2" charset="0"/>
              </a:rPr>
              <a:t>ujung</a:t>
            </a:r>
            <a:r>
              <a:rPr lang="en-US" sz="2400" dirty="0" smtClean="0">
                <a:latin typeface="Dashing Unicorn" panose="02000500000000000000" pitchFamily="2" charset="0"/>
              </a:rPr>
              <a:t>.</a:t>
            </a:r>
            <a:endParaRPr lang="en-US" sz="2400" dirty="0">
              <a:latin typeface="Dashing Unicorn" panose="02000500000000000000" pitchFamily="2" charset="0"/>
            </a:endParaRPr>
          </a:p>
        </p:txBody>
      </p:sp>
      <p:grpSp>
        <p:nvGrpSpPr>
          <p:cNvPr id="8" name="Group 7">
            <a:extLst>
              <a:ext uri="{FF2B5EF4-FFF2-40B4-BE49-F238E27FC236}">
                <a16:creationId xmlns:a16="http://schemas.microsoft.com/office/drawing/2014/main" xmlns="" id="{00D3FB15-67B3-455E-B09C-76AACC5AFD32}"/>
              </a:ext>
            </a:extLst>
          </p:cNvPr>
          <p:cNvGrpSpPr/>
          <p:nvPr/>
        </p:nvGrpSpPr>
        <p:grpSpPr>
          <a:xfrm>
            <a:off x="389071" y="3706400"/>
            <a:ext cx="2648286" cy="2405695"/>
            <a:chOff x="2500412" y="3619591"/>
            <a:chExt cx="2648286" cy="2405695"/>
          </a:xfrm>
        </p:grpSpPr>
        <p:pic>
          <p:nvPicPr>
            <p:cNvPr id="2052" name="Picture 4">
              <a:extLst>
                <a:ext uri="{FF2B5EF4-FFF2-40B4-BE49-F238E27FC236}">
                  <a16:creationId xmlns:a16="http://schemas.microsoft.com/office/drawing/2014/main" xmlns="" id="{09FA4BA8-7D45-45F3-A4FD-FAFB77D6CEF3}"/>
                </a:ext>
              </a:extLst>
            </p:cNvPr>
            <p:cNvPicPr>
              <a:picLocks noChangeAspect="1" noChangeArrowheads="1"/>
            </p:cNvPicPr>
            <p:nvPr/>
          </p:nvPicPr>
          <p:blipFill>
            <a:blip r:embed="rId9" cstate="email">
              <a:extLst>
                <a:ext uri="{28A0092B-C50C-407E-A947-70E740481C1C}">
                  <a14:useLocalDpi xmlns="" xmlns:a14="http://schemas.microsoft.com/office/drawing/2010/main"/>
                </a:ext>
              </a:extLst>
            </a:blip>
            <a:srcRect/>
            <a:stretch/>
          </p:blipFill>
          <p:spPr bwMode="auto">
            <a:xfrm>
              <a:off x="2569388" y="3754582"/>
              <a:ext cx="2510334" cy="2187793"/>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B1B982B7-18C0-4DE8-964D-5E68F4597657}"/>
                </a:ext>
              </a:extLst>
            </p:cNvPr>
            <p:cNvPicPr>
              <a:picLocks noChangeAspect="1"/>
            </p:cNvPicPr>
            <p:nvPr/>
          </p:nvPicPr>
          <p:blipFill>
            <a:blip r:embed="rId10" cstate="email">
              <a:extLst>
                <a:ext uri="{28A0092B-C50C-407E-A947-70E740481C1C}">
                  <a14:useLocalDpi xmlns="" xmlns:a14="http://schemas.microsoft.com/office/drawing/2010/main"/>
                </a:ext>
              </a:extLst>
            </a:blip>
            <a:stretch>
              <a:fillRect/>
            </a:stretch>
          </p:blipFill>
          <p:spPr>
            <a:xfrm>
              <a:off x="2500412" y="3619591"/>
              <a:ext cx="2648286" cy="2405695"/>
            </a:xfrm>
            <a:prstGeom prst="rect">
              <a:avLst/>
            </a:prstGeom>
          </p:spPr>
        </p:pic>
      </p:grpSp>
      <p:sp>
        <p:nvSpPr>
          <p:cNvPr id="59" name="TextBox 58">
            <a:extLst>
              <a:ext uri="{FF2B5EF4-FFF2-40B4-BE49-F238E27FC236}">
                <a16:creationId xmlns:a16="http://schemas.microsoft.com/office/drawing/2014/main" xmlns="" id="{7FBBE50F-A304-495A-B8C1-4AF988228E6F}"/>
              </a:ext>
            </a:extLst>
          </p:cNvPr>
          <p:cNvSpPr txBox="1"/>
          <p:nvPr/>
        </p:nvSpPr>
        <p:spPr>
          <a:xfrm>
            <a:off x="4937760" y="671381"/>
            <a:ext cx="6505301" cy="1354217"/>
          </a:xfrm>
          <a:prstGeom prst="rect">
            <a:avLst/>
          </a:prstGeom>
          <a:noFill/>
        </p:spPr>
        <p:txBody>
          <a:bodyPr wrap="square" rtlCol="0">
            <a:spAutoFit/>
          </a:bodyPr>
          <a:lstStyle/>
          <a:p>
            <a:pPr algn="ctr"/>
            <a:r>
              <a:rPr lang="en-US" sz="4100" dirty="0" err="1" smtClean="0">
                <a:ln w="19050">
                  <a:solidFill>
                    <a:schemeClr val="accent4"/>
                  </a:solidFill>
                </a:ln>
                <a:solidFill>
                  <a:schemeClr val="accent6">
                    <a:lumMod val="75000"/>
                  </a:schemeClr>
                </a:solidFill>
                <a:effectLst>
                  <a:outerShdw blurRad="50800" dist="76200" dir="2700000" algn="tl" rotWithShape="0">
                    <a:prstClr val="black">
                      <a:alpha val="40000"/>
                    </a:prstClr>
                  </a:outerShdw>
                </a:effectLst>
                <a:latin typeface="Muthiara -Demo Version-" panose="02000500000000000000" pitchFamily="2" charset="0"/>
              </a:rPr>
              <a:t>Definisi</a:t>
            </a:r>
            <a:r>
              <a:rPr lang="en-US" sz="4100" dirty="0" smtClean="0">
                <a:ln w="19050">
                  <a:solidFill>
                    <a:schemeClr val="accent4"/>
                  </a:solidFill>
                </a:ln>
                <a:solidFill>
                  <a:schemeClr val="accent6">
                    <a:lumMod val="75000"/>
                  </a:schemeClr>
                </a:solidFill>
                <a:effectLst>
                  <a:outerShdw blurRad="50800" dist="76200" dir="2700000" algn="tl" rotWithShape="0">
                    <a:prstClr val="black">
                      <a:alpha val="40000"/>
                    </a:prstClr>
                  </a:outerShdw>
                </a:effectLst>
                <a:latin typeface="Muthiara -Demo Version-" panose="02000500000000000000" pitchFamily="2" charset="0"/>
              </a:rPr>
              <a:t> </a:t>
            </a:r>
            <a:r>
              <a:rPr lang="en-US" sz="4100" dirty="0" err="1" smtClean="0">
                <a:ln w="19050">
                  <a:solidFill>
                    <a:schemeClr val="accent4"/>
                  </a:solidFill>
                </a:ln>
                <a:solidFill>
                  <a:schemeClr val="accent6">
                    <a:lumMod val="75000"/>
                  </a:schemeClr>
                </a:solidFill>
                <a:effectLst>
                  <a:outerShdw blurRad="50800" dist="76200" dir="2700000" algn="tl" rotWithShape="0">
                    <a:prstClr val="black">
                      <a:alpha val="40000"/>
                    </a:prstClr>
                  </a:outerShdw>
                </a:effectLst>
                <a:latin typeface="Muthiara -Demo Version-" panose="02000500000000000000" pitchFamily="2" charset="0"/>
              </a:rPr>
              <a:t>dan</a:t>
            </a:r>
            <a:r>
              <a:rPr lang="en-US" sz="4100" dirty="0" smtClean="0">
                <a:ln w="19050">
                  <a:solidFill>
                    <a:schemeClr val="accent4"/>
                  </a:solidFill>
                </a:ln>
                <a:solidFill>
                  <a:schemeClr val="accent6">
                    <a:lumMod val="75000"/>
                  </a:schemeClr>
                </a:solidFill>
                <a:effectLst>
                  <a:outerShdw blurRad="50800" dist="76200" dir="2700000" algn="tl" rotWithShape="0">
                    <a:prstClr val="black">
                      <a:alpha val="40000"/>
                    </a:prstClr>
                  </a:outerShdw>
                </a:effectLst>
                <a:latin typeface="Muthiara -Demo Version-" panose="02000500000000000000" pitchFamily="2" charset="0"/>
              </a:rPr>
              <a:t> </a:t>
            </a:r>
            <a:r>
              <a:rPr lang="en-US" sz="4100" dirty="0" err="1" smtClean="0">
                <a:ln w="19050">
                  <a:solidFill>
                    <a:schemeClr val="accent4"/>
                  </a:solidFill>
                </a:ln>
                <a:solidFill>
                  <a:schemeClr val="accent6">
                    <a:lumMod val="75000"/>
                  </a:schemeClr>
                </a:solidFill>
                <a:effectLst>
                  <a:outerShdw blurRad="50800" dist="76200" dir="2700000" algn="tl" rotWithShape="0">
                    <a:prstClr val="black">
                      <a:alpha val="40000"/>
                    </a:prstClr>
                  </a:outerShdw>
                </a:effectLst>
                <a:latin typeface="Muthiara -Demo Version-" panose="02000500000000000000" pitchFamily="2" charset="0"/>
              </a:rPr>
              <a:t>Pengertian</a:t>
            </a:r>
            <a:r>
              <a:rPr lang="en-US" sz="4100" dirty="0" smtClean="0">
                <a:ln w="19050">
                  <a:solidFill>
                    <a:schemeClr val="accent4"/>
                  </a:solidFill>
                </a:ln>
                <a:solidFill>
                  <a:schemeClr val="accent6">
                    <a:lumMod val="75000"/>
                  </a:schemeClr>
                </a:solidFill>
                <a:effectLst>
                  <a:outerShdw blurRad="50800" dist="76200" dir="2700000" algn="tl" rotWithShape="0">
                    <a:prstClr val="black">
                      <a:alpha val="40000"/>
                    </a:prstClr>
                  </a:outerShdw>
                </a:effectLst>
                <a:latin typeface="Muthiara -Demo Version-" panose="02000500000000000000" pitchFamily="2" charset="0"/>
              </a:rPr>
              <a:t> </a:t>
            </a:r>
            <a:r>
              <a:rPr lang="en-US" sz="4100" dirty="0" err="1" smtClean="0">
                <a:ln w="19050">
                  <a:solidFill>
                    <a:schemeClr val="accent4"/>
                  </a:solidFill>
                </a:ln>
                <a:solidFill>
                  <a:schemeClr val="accent6">
                    <a:lumMod val="75000"/>
                  </a:schemeClr>
                </a:solidFill>
                <a:effectLst>
                  <a:outerShdw blurRad="50800" dist="76200" dir="2700000" algn="tl" rotWithShape="0">
                    <a:prstClr val="black">
                      <a:alpha val="40000"/>
                    </a:prstClr>
                  </a:outerShdw>
                </a:effectLst>
                <a:latin typeface="Muthiara -Demo Version-" panose="02000500000000000000" pitchFamily="2" charset="0"/>
              </a:rPr>
              <a:t>Potensial</a:t>
            </a:r>
            <a:r>
              <a:rPr lang="en-US" sz="4100" dirty="0" smtClean="0">
                <a:ln w="19050">
                  <a:solidFill>
                    <a:schemeClr val="accent4"/>
                  </a:solidFill>
                </a:ln>
                <a:solidFill>
                  <a:schemeClr val="accent6">
                    <a:lumMod val="75000"/>
                  </a:schemeClr>
                </a:solidFill>
                <a:effectLst>
                  <a:outerShdw blurRad="50800" dist="76200" dir="2700000" algn="tl" rotWithShape="0">
                    <a:prstClr val="black">
                      <a:alpha val="40000"/>
                    </a:prstClr>
                  </a:outerShdw>
                </a:effectLst>
                <a:latin typeface="Muthiara -Demo Version-" panose="02000500000000000000" pitchFamily="2" charset="0"/>
              </a:rPr>
              <a:t> </a:t>
            </a:r>
            <a:r>
              <a:rPr lang="en-US" sz="4100" dirty="0" err="1" smtClean="0">
                <a:ln w="19050">
                  <a:solidFill>
                    <a:schemeClr val="accent4"/>
                  </a:solidFill>
                </a:ln>
                <a:solidFill>
                  <a:schemeClr val="accent6">
                    <a:lumMod val="75000"/>
                  </a:schemeClr>
                </a:solidFill>
                <a:effectLst>
                  <a:outerShdw blurRad="50800" dist="76200" dir="2700000" algn="tl" rotWithShape="0">
                    <a:prstClr val="black">
                      <a:alpha val="40000"/>
                    </a:prstClr>
                  </a:outerShdw>
                </a:effectLst>
                <a:latin typeface="Muthiara -Demo Version-" panose="02000500000000000000" pitchFamily="2" charset="0"/>
              </a:rPr>
              <a:t>Listrik</a:t>
            </a:r>
            <a:endParaRPr lang="en-US" sz="4100" dirty="0">
              <a:ln w="19050">
                <a:solidFill>
                  <a:schemeClr val="accent4"/>
                </a:solidFill>
              </a:ln>
              <a:solidFill>
                <a:schemeClr val="accent6">
                  <a:lumMod val="75000"/>
                </a:schemeClr>
              </a:solidFill>
              <a:effectLst>
                <a:outerShdw blurRad="50800" dist="76200" dir="2700000" algn="tl" rotWithShape="0">
                  <a:prstClr val="black">
                    <a:alpha val="40000"/>
                  </a:prstClr>
                </a:outerShdw>
              </a:effectLst>
              <a:latin typeface="Muthiara -Demo Version-" panose="02000500000000000000" pitchFamily="2" charset="0"/>
            </a:endParaRPr>
          </a:p>
        </p:txBody>
      </p:sp>
      <p:grpSp>
        <p:nvGrpSpPr>
          <p:cNvPr id="76" name="Group 75">
            <a:extLst>
              <a:ext uri="{FF2B5EF4-FFF2-40B4-BE49-F238E27FC236}">
                <a16:creationId xmlns:a16="http://schemas.microsoft.com/office/drawing/2014/main" xmlns="" id="{23A9A379-1105-43BF-8003-FA7DB5B8A63D}"/>
              </a:ext>
            </a:extLst>
          </p:cNvPr>
          <p:cNvGrpSpPr/>
          <p:nvPr/>
        </p:nvGrpSpPr>
        <p:grpSpPr>
          <a:xfrm>
            <a:off x="7164373" y="164838"/>
            <a:ext cx="4745243" cy="1695078"/>
            <a:chOff x="6816898" y="206355"/>
            <a:chExt cx="4745243" cy="1695078"/>
          </a:xfrm>
        </p:grpSpPr>
        <p:cxnSp>
          <p:nvCxnSpPr>
            <p:cNvPr id="58" name="Straight Connector 57">
              <a:extLst>
                <a:ext uri="{FF2B5EF4-FFF2-40B4-BE49-F238E27FC236}">
                  <a16:creationId xmlns:a16="http://schemas.microsoft.com/office/drawing/2014/main" xmlns="" id="{BD150568-251F-4817-BE04-C7C5A78AFE4B}"/>
                </a:ext>
              </a:extLst>
            </p:cNvPr>
            <p:cNvCxnSpPr>
              <a:cxnSpLocks/>
            </p:cNvCxnSpPr>
            <p:nvPr/>
          </p:nvCxnSpPr>
          <p:spPr>
            <a:xfrm>
              <a:off x="6816898" y="377371"/>
              <a:ext cx="474524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D7608C98-E439-4EED-8247-AC0850BCAB1C}"/>
                </a:ext>
              </a:extLst>
            </p:cNvPr>
            <p:cNvCxnSpPr>
              <a:cxnSpLocks/>
            </p:cNvCxnSpPr>
            <p:nvPr/>
          </p:nvCxnSpPr>
          <p:spPr>
            <a:xfrm>
              <a:off x="7605504" y="529771"/>
              <a:ext cx="3956637"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02DC3B84-1E0C-47BB-BBBD-06E2B2ED48C9}"/>
                </a:ext>
              </a:extLst>
            </p:cNvPr>
            <p:cNvCxnSpPr>
              <a:cxnSpLocks/>
            </p:cNvCxnSpPr>
            <p:nvPr/>
          </p:nvCxnSpPr>
          <p:spPr>
            <a:xfrm>
              <a:off x="8394110" y="682171"/>
              <a:ext cx="3168031"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7D6F2B28-98F6-4D7B-B0C4-5469DCAA1706}"/>
                </a:ext>
              </a:extLst>
            </p:cNvPr>
            <p:cNvCxnSpPr>
              <a:cxnSpLocks/>
            </p:cNvCxnSpPr>
            <p:nvPr/>
          </p:nvCxnSpPr>
          <p:spPr>
            <a:xfrm>
              <a:off x="11358409" y="206355"/>
              <a:ext cx="0" cy="169507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C77DEDC0-7702-4D36-8E7C-42B483217AD3}"/>
                </a:ext>
              </a:extLst>
            </p:cNvPr>
            <p:cNvCxnSpPr>
              <a:cxnSpLocks/>
            </p:cNvCxnSpPr>
            <p:nvPr/>
          </p:nvCxnSpPr>
          <p:spPr>
            <a:xfrm>
              <a:off x="11224109" y="206355"/>
              <a:ext cx="0" cy="140077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53B54A8B-2C90-4234-BCE1-7CCB1E9B7CAF}"/>
                </a:ext>
              </a:extLst>
            </p:cNvPr>
            <p:cNvCxnSpPr>
              <a:cxnSpLocks/>
            </p:cNvCxnSpPr>
            <p:nvPr/>
          </p:nvCxnSpPr>
          <p:spPr>
            <a:xfrm>
              <a:off x="11089809" y="206355"/>
              <a:ext cx="0" cy="101284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32472084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 presetClass="entr" presetSubtype="4" accel="3000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accel="30000" fill="hold" nodeType="withEffect">
                                  <p:stCondLst>
                                    <p:cond delay="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17" presetClass="entr" presetSubtype="8" fill="hold" nodeType="after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p:cTn id="20" dur="500" fill="hold"/>
                                        <p:tgtEl>
                                          <p:spTgt spid="55"/>
                                        </p:tgtEl>
                                        <p:attrNameLst>
                                          <p:attrName>ppt_x</p:attrName>
                                        </p:attrNameLst>
                                      </p:cBhvr>
                                      <p:tavLst>
                                        <p:tav tm="0">
                                          <p:val>
                                            <p:strVal val="#ppt_x-#ppt_w/2"/>
                                          </p:val>
                                        </p:tav>
                                        <p:tav tm="100000">
                                          <p:val>
                                            <p:strVal val="#ppt_x"/>
                                          </p:val>
                                        </p:tav>
                                      </p:tavLst>
                                    </p:anim>
                                    <p:anim calcmode="lin" valueType="num">
                                      <p:cBhvr>
                                        <p:cTn id="21" dur="500" fill="hold"/>
                                        <p:tgtEl>
                                          <p:spTgt spid="55"/>
                                        </p:tgtEl>
                                        <p:attrNameLst>
                                          <p:attrName>ppt_y</p:attrName>
                                        </p:attrNameLst>
                                      </p:cBhvr>
                                      <p:tavLst>
                                        <p:tav tm="0">
                                          <p:val>
                                            <p:strVal val="#ppt_y"/>
                                          </p:val>
                                        </p:tav>
                                        <p:tav tm="100000">
                                          <p:val>
                                            <p:strVal val="#ppt_y"/>
                                          </p:val>
                                        </p:tav>
                                      </p:tavLst>
                                    </p:anim>
                                    <p:anim calcmode="lin" valueType="num">
                                      <p:cBhvr>
                                        <p:cTn id="22" dur="500" fill="hold"/>
                                        <p:tgtEl>
                                          <p:spTgt spid="55"/>
                                        </p:tgtEl>
                                        <p:attrNameLst>
                                          <p:attrName>ppt_w</p:attrName>
                                        </p:attrNameLst>
                                      </p:cBhvr>
                                      <p:tavLst>
                                        <p:tav tm="0">
                                          <p:val>
                                            <p:fltVal val="0"/>
                                          </p:val>
                                        </p:tav>
                                        <p:tav tm="100000">
                                          <p:val>
                                            <p:strVal val="#ppt_w"/>
                                          </p:val>
                                        </p:tav>
                                      </p:tavLst>
                                    </p:anim>
                                    <p:anim calcmode="lin" valueType="num">
                                      <p:cBhvr>
                                        <p:cTn id="23" dur="500" fill="hold"/>
                                        <p:tgtEl>
                                          <p:spTgt spid="55"/>
                                        </p:tgtEl>
                                        <p:attrNameLst>
                                          <p:attrName>ppt_h</p:attrName>
                                        </p:attrNameLst>
                                      </p:cBhvr>
                                      <p:tavLst>
                                        <p:tav tm="0">
                                          <p:val>
                                            <p:strVal val="#ppt_h"/>
                                          </p:val>
                                        </p:tav>
                                        <p:tav tm="100000">
                                          <p:val>
                                            <p:strVal val="#ppt_h"/>
                                          </p:val>
                                        </p:tav>
                                      </p:tavLst>
                                    </p:anim>
                                  </p:childTnLst>
                                </p:cTn>
                              </p:par>
                            </p:childTnLst>
                          </p:cTn>
                        </p:par>
                        <p:par>
                          <p:cTn id="24" fill="hold">
                            <p:stCondLst>
                              <p:cond delay="2500"/>
                            </p:stCondLst>
                            <p:childTnLst>
                              <p:par>
                                <p:cTn id="25" presetID="53" presetClass="entr" presetSubtype="16" fill="hold" grpId="0" nodeType="afterEffect">
                                  <p:stCondLst>
                                    <p:cond delay="0"/>
                                  </p:stCondLst>
                                  <p:iterate type="lt">
                                    <p:tmPct val="1000"/>
                                  </p:iterate>
                                  <p:childTnLst>
                                    <p:set>
                                      <p:cBhvr>
                                        <p:cTn id="26" dur="1" fill="hold">
                                          <p:stCondLst>
                                            <p:cond delay="0"/>
                                          </p:stCondLst>
                                        </p:cTn>
                                        <p:tgtEl>
                                          <p:spTgt spid="56"/>
                                        </p:tgtEl>
                                        <p:attrNameLst>
                                          <p:attrName>style.visibility</p:attrName>
                                        </p:attrNameLst>
                                      </p:cBhvr>
                                      <p:to>
                                        <p:strVal val="visible"/>
                                      </p:to>
                                    </p:set>
                                    <p:anim calcmode="lin" valueType="num">
                                      <p:cBhvr>
                                        <p:cTn id="27" dur="500" fill="hold"/>
                                        <p:tgtEl>
                                          <p:spTgt spid="56"/>
                                        </p:tgtEl>
                                        <p:attrNameLst>
                                          <p:attrName>ppt_w</p:attrName>
                                        </p:attrNameLst>
                                      </p:cBhvr>
                                      <p:tavLst>
                                        <p:tav tm="0">
                                          <p:val>
                                            <p:fltVal val="0"/>
                                          </p:val>
                                        </p:tav>
                                        <p:tav tm="100000">
                                          <p:val>
                                            <p:strVal val="#ppt_w"/>
                                          </p:val>
                                        </p:tav>
                                      </p:tavLst>
                                    </p:anim>
                                    <p:anim calcmode="lin" valueType="num">
                                      <p:cBhvr>
                                        <p:cTn id="28" dur="500" fill="hold"/>
                                        <p:tgtEl>
                                          <p:spTgt spid="56"/>
                                        </p:tgtEl>
                                        <p:attrNameLst>
                                          <p:attrName>ppt_h</p:attrName>
                                        </p:attrNameLst>
                                      </p:cBhvr>
                                      <p:tavLst>
                                        <p:tav tm="0">
                                          <p:val>
                                            <p:fltVal val="0"/>
                                          </p:val>
                                        </p:tav>
                                        <p:tav tm="100000">
                                          <p:val>
                                            <p:strVal val="#ppt_h"/>
                                          </p:val>
                                        </p:tav>
                                      </p:tavLst>
                                    </p:anim>
                                    <p:animEffect transition="in" filter="fade">
                                      <p:cBhvr>
                                        <p:cTn id="29" dur="500"/>
                                        <p:tgtEl>
                                          <p:spTgt spid="56"/>
                                        </p:tgtEl>
                                      </p:cBhvr>
                                    </p:animEffect>
                                  </p:childTnLst>
                                </p:cTn>
                              </p:par>
                            </p:childTnLst>
                          </p:cTn>
                        </p:par>
                        <p:par>
                          <p:cTn id="30" fill="hold">
                            <p:stCondLst>
                              <p:cond delay="5000"/>
                            </p:stCondLst>
                            <p:childTnLst>
                              <p:par>
                                <p:cTn id="31" presetID="2" presetClass="entr" presetSubtype="1" accel="16000" fill="hold" grpId="0" nodeType="afterEffect">
                                  <p:stCondLst>
                                    <p:cond delay="0"/>
                                  </p:stCondLst>
                                  <p:iterate type="lt">
                                    <p:tmPct val="8000"/>
                                  </p:iterate>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1000" fill="hold"/>
                                        <p:tgtEl>
                                          <p:spTgt spid="59"/>
                                        </p:tgtEl>
                                        <p:attrNameLst>
                                          <p:attrName>ppt_x</p:attrName>
                                        </p:attrNameLst>
                                      </p:cBhvr>
                                      <p:tavLst>
                                        <p:tav tm="0">
                                          <p:val>
                                            <p:strVal val="#ppt_x"/>
                                          </p:val>
                                        </p:tav>
                                        <p:tav tm="100000">
                                          <p:val>
                                            <p:strVal val="#ppt_x"/>
                                          </p:val>
                                        </p:tav>
                                      </p:tavLst>
                                    </p:anim>
                                    <p:anim calcmode="lin" valueType="num">
                                      <p:cBhvr additive="base">
                                        <p:cTn id="34" dur="1000" fill="hold"/>
                                        <p:tgtEl>
                                          <p:spTgt spid="59"/>
                                        </p:tgtEl>
                                        <p:attrNameLst>
                                          <p:attrName>ppt_y</p:attrName>
                                        </p:attrNameLst>
                                      </p:cBhvr>
                                      <p:tavLst>
                                        <p:tav tm="0">
                                          <p:val>
                                            <p:strVal val="0-#ppt_h/2"/>
                                          </p:val>
                                        </p:tav>
                                        <p:tav tm="100000">
                                          <p:val>
                                            <p:strVal val="#ppt_y"/>
                                          </p:val>
                                        </p:tav>
                                      </p:tavLst>
                                    </p:anim>
                                  </p:childTnLst>
                                </p:cTn>
                              </p:par>
                            </p:childTnLst>
                          </p:cTn>
                        </p:par>
                        <p:par>
                          <p:cTn id="35" fill="hold">
                            <p:stCondLst>
                              <p:cond delay="8880"/>
                            </p:stCondLst>
                            <p:childTnLst>
                              <p:par>
                                <p:cTn id="36" presetID="2" presetClass="entr" presetSubtype="3"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additive="base">
                                        <p:cTn id="38" dur="500" fill="hold"/>
                                        <p:tgtEl>
                                          <p:spTgt spid="76"/>
                                        </p:tgtEl>
                                        <p:attrNameLst>
                                          <p:attrName>ppt_x</p:attrName>
                                        </p:attrNameLst>
                                      </p:cBhvr>
                                      <p:tavLst>
                                        <p:tav tm="0">
                                          <p:val>
                                            <p:strVal val="1+#ppt_w/2"/>
                                          </p:val>
                                        </p:tav>
                                        <p:tav tm="100000">
                                          <p:val>
                                            <p:strVal val="#ppt_x"/>
                                          </p:val>
                                        </p:tav>
                                      </p:tavLst>
                                    </p:anim>
                                    <p:anim calcmode="lin" valueType="num">
                                      <p:cBhvr additive="base">
                                        <p:cTn id="39" dur="500" fill="hold"/>
                                        <p:tgtEl>
                                          <p:spTgt spid="76"/>
                                        </p:tgtEl>
                                        <p:attrNameLst>
                                          <p:attrName>ppt_y</p:attrName>
                                        </p:attrNameLst>
                                      </p:cBhvr>
                                      <p:tavLst>
                                        <p:tav tm="0">
                                          <p:val>
                                            <p:strVal val="0-#ppt_h/2"/>
                                          </p:val>
                                        </p:tav>
                                        <p:tav tm="100000">
                                          <p:val>
                                            <p:strVal val="#ppt_y"/>
                                          </p:val>
                                        </p:tav>
                                      </p:tavLst>
                                    </p:anim>
                                  </p:childTnLst>
                                </p:cTn>
                              </p:par>
                              <p:par>
                                <p:cTn id="40" presetID="2" presetClass="entr" presetSubtype="6" fill="hold" nodeType="with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1+#ppt_w/2"/>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9380"/>
                            </p:stCondLst>
                            <p:childTnLst>
                              <p:par>
                                <p:cTn id="45" presetID="21" presetClass="entr" presetSubtype="1" fill="hold" nodeType="after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wheel(1)">
                                      <p:cBhvr>
                                        <p:cTn id="47"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 name="Group 80">
            <a:extLst>
              <a:ext uri="{FF2B5EF4-FFF2-40B4-BE49-F238E27FC236}">
                <a16:creationId xmlns:a16="http://schemas.microsoft.com/office/drawing/2014/main" xmlns="" id="{CC80C9B7-0F55-4DD6-8D80-E3D448F95E49}"/>
              </a:ext>
            </a:extLst>
          </p:cNvPr>
          <p:cNvGrpSpPr/>
          <p:nvPr/>
        </p:nvGrpSpPr>
        <p:grpSpPr>
          <a:xfrm flipV="1">
            <a:off x="7163022" y="4988565"/>
            <a:ext cx="4745243" cy="1695078"/>
            <a:chOff x="6816898" y="206355"/>
            <a:chExt cx="4745243" cy="1695078"/>
          </a:xfrm>
        </p:grpSpPr>
        <p:cxnSp>
          <p:nvCxnSpPr>
            <p:cNvPr id="82" name="Straight Connector 81">
              <a:extLst>
                <a:ext uri="{FF2B5EF4-FFF2-40B4-BE49-F238E27FC236}">
                  <a16:creationId xmlns:a16="http://schemas.microsoft.com/office/drawing/2014/main" xmlns="" id="{ED2377C6-9231-46A4-A482-99FBF980C8CC}"/>
                </a:ext>
              </a:extLst>
            </p:cNvPr>
            <p:cNvCxnSpPr>
              <a:cxnSpLocks/>
            </p:cNvCxnSpPr>
            <p:nvPr/>
          </p:nvCxnSpPr>
          <p:spPr>
            <a:xfrm>
              <a:off x="6816898" y="377371"/>
              <a:ext cx="474524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361F80A5-737F-44AB-98CF-084B76FC5C4F}"/>
                </a:ext>
              </a:extLst>
            </p:cNvPr>
            <p:cNvCxnSpPr>
              <a:cxnSpLocks/>
            </p:cNvCxnSpPr>
            <p:nvPr/>
          </p:nvCxnSpPr>
          <p:spPr>
            <a:xfrm>
              <a:off x="7605504" y="529771"/>
              <a:ext cx="3956637"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3358588A-0B84-491E-A081-66DD3DCB31DB}"/>
                </a:ext>
              </a:extLst>
            </p:cNvPr>
            <p:cNvCxnSpPr>
              <a:cxnSpLocks/>
            </p:cNvCxnSpPr>
            <p:nvPr/>
          </p:nvCxnSpPr>
          <p:spPr>
            <a:xfrm>
              <a:off x="8394110" y="682171"/>
              <a:ext cx="3168031"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47F8B791-A570-4AD6-8908-987B42DAF985}"/>
                </a:ext>
              </a:extLst>
            </p:cNvPr>
            <p:cNvCxnSpPr>
              <a:cxnSpLocks/>
            </p:cNvCxnSpPr>
            <p:nvPr/>
          </p:nvCxnSpPr>
          <p:spPr>
            <a:xfrm>
              <a:off x="11358409" y="206355"/>
              <a:ext cx="0" cy="169507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903E1F0A-E0DC-4D67-9A34-2AC6D7D8AF27}"/>
                </a:ext>
              </a:extLst>
            </p:cNvPr>
            <p:cNvCxnSpPr>
              <a:cxnSpLocks/>
            </p:cNvCxnSpPr>
            <p:nvPr/>
          </p:nvCxnSpPr>
          <p:spPr>
            <a:xfrm>
              <a:off x="11224109" y="206355"/>
              <a:ext cx="0" cy="140077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C1CBAF06-F23B-48AF-8508-B807412F5C3B}"/>
                </a:ext>
              </a:extLst>
            </p:cNvPr>
            <p:cNvCxnSpPr>
              <a:cxnSpLocks/>
            </p:cNvCxnSpPr>
            <p:nvPr/>
          </p:nvCxnSpPr>
          <p:spPr>
            <a:xfrm>
              <a:off x="11089809" y="206355"/>
              <a:ext cx="0" cy="101284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59">
            <a:extLst>
              <a:ext uri="{FF2B5EF4-FFF2-40B4-BE49-F238E27FC236}">
                <a16:creationId xmlns:a16="http://schemas.microsoft.com/office/drawing/2014/main" xmlns="" id="{20175064-3DAD-48A9-A54A-93366339D8A5}"/>
              </a:ext>
            </a:extLst>
          </p:cNvPr>
          <p:cNvGrpSpPr/>
          <p:nvPr/>
        </p:nvGrpSpPr>
        <p:grpSpPr>
          <a:xfrm flipH="1" flipV="1">
            <a:off x="9782176" y="3499614"/>
            <a:ext cx="2469647" cy="2561445"/>
            <a:chOff x="336466" y="208814"/>
            <a:chExt cx="2469647" cy="2561445"/>
          </a:xfrm>
        </p:grpSpPr>
        <p:grpSp>
          <p:nvGrpSpPr>
            <p:cNvPr id="8" name="Group 60">
              <a:extLst>
                <a:ext uri="{FF2B5EF4-FFF2-40B4-BE49-F238E27FC236}">
                  <a16:creationId xmlns:a16="http://schemas.microsoft.com/office/drawing/2014/main" xmlns="" id="{799023AC-2105-459F-8149-F8335B8DC010}"/>
                </a:ext>
              </a:extLst>
            </p:cNvPr>
            <p:cNvGrpSpPr/>
            <p:nvPr/>
          </p:nvGrpSpPr>
          <p:grpSpPr>
            <a:xfrm>
              <a:off x="678673" y="637847"/>
              <a:ext cx="2127440" cy="2132412"/>
              <a:chOff x="719815" y="630580"/>
              <a:chExt cx="2127440" cy="2132412"/>
            </a:xfrm>
          </p:grpSpPr>
          <p:pic>
            <p:nvPicPr>
              <p:cNvPr id="63" name="Picture 62">
                <a:extLst>
                  <a:ext uri="{FF2B5EF4-FFF2-40B4-BE49-F238E27FC236}">
                    <a16:creationId xmlns:a16="http://schemas.microsoft.com/office/drawing/2014/main" xmlns="" id="{7335A310-C1E0-4EA9-8ADD-12A7752F9735}"/>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rot="5400000" flipH="1">
                <a:off x="1581868" y="213629"/>
                <a:ext cx="848436" cy="1682338"/>
              </a:xfrm>
              <a:prstGeom prst="rect">
                <a:avLst/>
              </a:prstGeom>
              <a:effectLst>
                <a:outerShdw blurRad="63500" sx="102000" sy="102000" algn="ctr" rotWithShape="0">
                  <a:schemeClr val="bg1">
                    <a:alpha val="23000"/>
                  </a:schemeClr>
                </a:outerShdw>
              </a:effectLst>
            </p:spPr>
          </p:pic>
          <p:pic>
            <p:nvPicPr>
              <p:cNvPr id="64" name="Picture 63">
                <a:extLst>
                  <a:ext uri="{FF2B5EF4-FFF2-40B4-BE49-F238E27FC236}">
                    <a16:creationId xmlns:a16="http://schemas.microsoft.com/office/drawing/2014/main" xmlns="" id="{CC05AB0D-E688-4379-BB98-BE92EBF7EC2E}"/>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rot="10800000">
                <a:off x="719815" y="1080654"/>
                <a:ext cx="848436" cy="1682338"/>
              </a:xfrm>
              <a:prstGeom prst="rect">
                <a:avLst/>
              </a:prstGeom>
              <a:effectLst>
                <a:outerShdw blurRad="63500" sx="102000" sy="102000" algn="ctr" rotWithShape="0">
                  <a:schemeClr val="bg1">
                    <a:alpha val="23000"/>
                  </a:schemeClr>
                </a:outerShdw>
              </a:effectLst>
            </p:spPr>
          </p:pic>
        </p:grpSp>
        <p:pic>
          <p:nvPicPr>
            <p:cNvPr id="62" name="Picture 61">
              <a:extLst>
                <a:ext uri="{FF2B5EF4-FFF2-40B4-BE49-F238E27FC236}">
                  <a16:creationId xmlns:a16="http://schemas.microsoft.com/office/drawing/2014/main" xmlns="" id="{10F4F958-A06C-480C-9E36-79625855CE71}"/>
                </a:ext>
              </a:extLst>
            </p:cNvPr>
            <p:cNvPicPr>
              <a:picLocks noChangeAspect="1"/>
            </p:cNvPicPr>
            <p:nvPr/>
          </p:nvPicPr>
          <p:blipFill rotWithShape="1">
            <a:blip r:embed="rId4" cstate="email">
              <a:extLst>
                <a:ext uri="{BEBA8EAE-BF5A-486C-A8C5-ECC9F3942E4B}">
                  <a14:imgProps xmlns="" xmlns:a14="http://schemas.microsoft.com/office/drawing/2010/main">
                    <a14:imgLayer r:embed="rId5">
                      <a14:imgEffect>
                        <a14:backgroundRemoval t="13674" b="100000" l="10000" r="90000"/>
                      </a14:imgEffect>
                    </a14:imgLayer>
                  </a14:imgProps>
                </a:ext>
                <a:ext uri="{28A0092B-C50C-407E-A947-70E740481C1C}">
                  <a14:useLocalDpi xmlns="" xmlns:a14="http://schemas.microsoft.com/office/drawing/2010/main"/>
                </a:ext>
              </a:extLst>
            </a:blip>
            <a:srcRect/>
            <a:stretch/>
          </p:blipFill>
          <p:spPr>
            <a:xfrm rot="8735742" flipV="1">
              <a:off x="336466" y="208814"/>
              <a:ext cx="1682338" cy="1768619"/>
            </a:xfrm>
            <a:prstGeom prst="rect">
              <a:avLst/>
            </a:prstGeom>
          </p:spPr>
        </p:pic>
      </p:grpSp>
      <p:pic>
        <p:nvPicPr>
          <p:cNvPr id="9" name="Picture 8">
            <a:extLst>
              <a:ext uri="{FF2B5EF4-FFF2-40B4-BE49-F238E27FC236}">
                <a16:creationId xmlns:a16="http://schemas.microsoft.com/office/drawing/2014/main" xmlns="" id="{5B385389-AA8B-49C4-AE37-AE7EF31B4814}"/>
              </a:ext>
            </a:extLst>
          </p:cNvPr>
          <p:cNvPicPr>
            <a:picLocks noChangeAspect="1"/>
          </p:cNvPicPr>
          <p:nvPr/>
        </p:nvPicPr>
        <p:blipFill rotWithShape="1">
          <a:blip r:embed="rId6">
            <a:extLst>
              <a:ext uri="{28A0092B-C50C-407E-A947-70E740481C1C}">
                <a14:useLocalDpi xmlns="" xmlns:a14="http://schemas.microsoft.com/office/drawing/2010/main"/>
              </a:ext>
            </a:extLst>
          </a:blip>
          <a:srcRect/>
          <a:stretch/>
        </p:blipFill>
        <p:spPr>
          <a:xfrm>
            <a:off x="0" y="0"/>
            <a:ext cx="6208291" cy="4696692"/>
          </a:xfrm>
          <a:prstGeom prst="rect">
            <a:avLst/>
          </a:prstGeom>
        </p:spPr>
      </p:pic>
      <p:grpSp>
        <p:nvGrpSpPr>
          <p:cNvPr id="10" name="Group 54">
            <a:extLst>
              <a:ext uri="{FF2B5EF4-FFF2-40B4-BE49-F238E27FC236}">
                <a16:creationId xmlns:a16="http://schemas.microsoft.com/office/drawing/2014/main" xmlns="" id="{A7F9376F-C27B-4DF5-9BE2-0E245D6F89BE}"/>
              </a:ext>
            </a:extLst>
          </p:cNvPr>
          <p:cNvGrpSpPr/>
          <p:nvPr/>
        </p:nvGrpSpPr>
        <p:grpSpPr>
          <a:xfrm>
            <a:off x="3635803" y="548640"/>
            <a:ext cx="7913284" cy="5669281"/>
            <a:chOff x="6489688" y="2258290"/>
            <a:chExt cx="7913284" cy="2914960"/>
          </a:xfrm>
        </p:grpSpPr>
        <p:sp>
          <p:nvSpPr>
            <p:cNvPr id="2" name="Rectangle: Folded Corner 1">
              <a:extLst>
                <a:ext uri="{FF2B5EF4-FFF2-40B4-BE49-F238E27FC236}">
                  <a16:creationId xmlns:a16="http://schemas.microsoft.com/office/drawing/2014/main" xmlns="" id="{6795E720-B7C2-46B2-9C7B-0748BB44892D}"/>
                </a:ext>
              </a:extLst>
            </p:cNvPr>
            <p:cNvSpPr/>
            <p:nvPr/>
          </p:nvSpPr>
          <p:spPr>
            <a:xfrm>
              <a:off x="6489688" y="2258291"/>
              <a:ext cx="7913284" cy="2914959"/>
            </a:xfrm>
            <a:prstGeom prst="foldedCorner">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41">
              <a:extLst>
                <a:ext uri="{FF2B5EF4-FFF2-40B4-BE49-F238E27FC236}">
                  <a16:creationId xmlns:a16="http://schemas.microsoft.com/office/drawing/2014/main" xmlns="" id="{4064E8A5-E715-4F5D-A6FC-2C09EE69F130}"/>
                </a:ext>
              </a:extLst>
            </p:cNvPr>
            <p:cNvGrpSpPr/>
            <p:nvPr/>
          </p:nvGrpSpPr>
          <p:grpSpPr>
            <a:xfrm>
              <a:off x="6489689" y="2258290"/>
              <a:ext cx="7913283" cy="2914959"/>
              <a:chOff x="6705600" y="2258291"/>
              <a:chExt cx="7190517" cy="2914959"/>
            </a:xfrm>
          </p:grpSpPr>
          <p:cxnSp>
            <p:nvCxnSpPr>
              <p:cNvPr id="6" name="Straight Connector 5">
                <a:extLst>
                  <a:ext uri="{FF2B5EF4-FFF2-40B4-BE49-F238E27FC236}">
                    <a16:creationId xmlns:a16="http://schemas.microsoft.com/office/drawing/2014/main" xmlns="" id="{73FDF114-7F9F-48AA-A5D7-5B6DA5558ED7}"/>
                  </a:ext>
                </a:extLst>
              </p:cNvPr>
              <p:cNvCxnSpPr/>
              <p:nvPr/>
            </p:nvCxnSpPr>
            <p:spPr>
              <a:xfrm>
                <a:off x="670560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16919818-7FC7-478A-966E-BD6AA313436B}"/>
                  </a:ext>
                </a:extLst>
              </p:cNvPr>
              <p:cNvCxnSpPr/>
              <p:nvPr/>
            </p:nvCxnSpPr>
            <p:spPr>
              <a:xfrm>
                <a:off x="695498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0BE57D1B-E271-496C-A228-6322DE758C54}"/>
                  </a:ext>
                </a:extLst>
              </p:cNvPr>
              <p:cNvCxnSpPr/>
              <p:nvPr/>
            </p:nvCxnSpPr>
            <p:spPr>
              <a:xfrm>
                <a:off x="720436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C4EB0253-EFDC-4687-91FB-5008B8C04DFC}"/>
                  </a:ext>
                </a:extLst>
              </p:cNvPr>
              <p:cNvCxnSpPr/>
              <p:nvPr/>
            </p:nvCxnSpPr>
            <p:spPr>
              <a:xfrm>
                <a:off x="745374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2907272F-58CF-4C73-8B4E-1FF75F2FC200}"/>
                  </a:ext>
                </a:extLst>
              </p:cNvPr>
              <p:cNvCxnSpPr/>
              <p:nvPr/>
            </p:nvCxnSpPr>
            <p:spPr>
              <a:xfrm>
                <a:off x="770312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AD8D4E45-1A75-4BC4-863F-A75DBF2E9D91}"/>
                  </a:ext>
                </a:extLst>
              </p:cNvPr>
              <p:cNvCxnSpPr/>
              <p:nvPr/>
            </p:nvCxnSpPr>
            <p:spPr>
              <a:xfrm>
                <a:off x="795251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31E82683-B5AD-4ECA-8CB9-4F156D7903DA}"/>
                  </a:ext>
                </a:extLst>
              </p:cNvPr>
              <p:cNvCxnSpPr/>
              <p:nvPr/>
            </p:nvCxnSpPr>
            <p:spPr>
              <a:xfrm>
                <a:off x="820189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3EEBE1B-D018-4133-99EA-8C0215835433}"/>
                  </a:ext>
                </a:extLst>
              </p:cNvPr>
              <p:cNvCxnSpPr/>
              <p:nvPr/>
            </p:nvCxnSpPr>
            <p:spPr>
              <a:xfrm>
                <a:off x="845127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3D27B864-6D10-455E-8AEA-90BAFF11C6DE}"/>
                  </a:ext>
                </a:extLst>
              </p:cNvPr>
              <p:cNvCxnSpPr/>
              <p:nvPr/>
            </p:nvCxnSpPr>
            <p:spPr>
              <a:xfrm>
                <a:off x="870065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B5C475A4-D997-4F16-9DCF-9467F9580936}"/>
                  </a:ext>
                </a:extLst>
              </p:cNvPr>
              <p:cNvCxnSpPr/>
              <p:nvPr/>
            </p:nvCxnSpPr>
            <p:spPr>
              <a:xfrm>
                <a:off x="895003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FDC8DEF1-4519-4C3D-B9A3-43AF01D38FB3}"/>
                  </a:ext>
                </a:extLst>
              </p:cNvPr>
              <p:cNvCxnSpPr/>
              <p:nvPr/>
            </p:nvCxnSpPr>
            <p:spPr>
              <a:xfrm>
                <a:off x="919942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F75BD3D4-4E3D-4A9E-9BB4-DE3F250BE0F1}"/>
                  </a:ext>
                </a:extLst>
              </p:cNvPr>
              <p:cNvCxnSpPr/>
              <p:nvPr/>
            </p:nvCxnSpPr>
            <p:spPr>
              <a:xfrm>
                <a:off x="944880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50A2B374-F96F-4A61-B387-D57EA61D2C7A}"/>
                  </a:ext>
                </a:extLst>
              </p:cNvPr>
              <p:cNvCxnSpPr/>
              <p:nvPr/>
            </p:nvCxnSpPr>
            <p:spPr>
              <a:xfrm>
                <a:off x="969818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46A372E9-15C2-4F55-B9F3-FF949B5EAB79}"/>
                  </a:ext>
                </a:extLst>
              </p:cNvPr>
              <p:cNvCxnSpPr/>
              <p:nvPr/>
            </p:nvCxnSpPr>
            <p:spPr>
              <a:xfrm>
                <a:off x="994756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5039FA37-66F1-4973-BA9B-2D70C7FA84BA}"/>
                  </a:ext>
                </a:extLst>
              </p:cNvPr>
              <p:cNvCxnSpPr/>
              <p:nvPr/>
            </p:nvCxnSpPr>
            <p:spPr>
              <a:xfrm>
                <a:off x="1019694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C53AB441-CDD7-4E47-AA96-BBF8D0E4A0BE}"/>
                  </a:ext>
                </a:extLst>
              </p:cNvPr>
              <p:cNvCxnSpPr/>
              <p:nvPr/>
            </p:nvCxnSpPr>
            <p:spPr>
              <a:xfrm>
                <a:off x="1044633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0BB35E54-D9CB-4C6D-A3EC-B168FCE6ADB0}"/>
                  </a:ext>
                </a:extLst>
              </p:cNvPr>
              <p:cNvCxnSpPr/>
              <p:nvPr/>
            </p:nvCxnSpPr>
            <p:spPr>
              <a:xfrm>
                <a:off x="1069571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C3E6B6E8-3C1D-42D1-B9B3-55B696161C34}"/>
                  </a:ext>
                </a:extLst>
              </p:cNvPr>
              <p:cNvCxnSpPr/>
              <p:nvPr/>
            </p:nvCxnSpPr>
            <p:spPr>
              <a:xfrm>
                <a:off x="1094509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8268F4CF-1193-426C-8C39-250931F8AF48}"/>
                  </a:ext>
                </a:extLst>
              </p:cNvPr>
              <p:cNvCxnSpPr/>
              <p:nvPr/>
            </p:nvCxnSpPr>
            <p:spPr>
              <a:xfrm>
                <a:off x="1119447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A9B1DA58-5D15-4976-A59C-35E017319F8C}"/>
                  </a:ext>
                </a:extLst>
              </p:cNvPr>
              <p:cNvCxnSpPr/>
              <p:nvPr/>
            </p:nvCxnSpPr>
            <p:spPr>
              <a:xfrm>
                <a:off x="1144385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918DE722-37BF-434B-9115-873B938C291C}"/>
                  </a:ext>
                </a:extLst>
              </p:cNvPr>
              <p:cNvCxnSpPr/>
              <p:nvPr/>
            </p:nvCxnSpPr>
            <p:spPr>
              <a:xfrm>
                <a:off x="1169324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2FB8A816-5E18-4D08-A3C9-DCAA512BE947}"/>
                  </a:ext>
                </a:extLst>
              </p:cNvPr>
              <p:cNvCxnSpPr/>
              <p:nvPr/>
            </p:nvCxnSpPr>
            <p:spPr>
              <a:xfrm>
                <a:off x="1194262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CE312835-5895-4450-A7A1-9BD87B0CAC11}"/>
                  </a:ext>
                </a:extLst>
              </p:cNvPr>
              <p:cNvCxnSpPr/>
              <p:nvPr/>
            </p:nvCxnSpPr>
            <p:spPr>
              <a:xfrm>
                <a:off x="1219200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15769B43-14B2-4F8E-A329-2746327F828B}"/>
                  </a:ext>
                </a:extLst>
              </p:cNvPr>
              <p:cNvCxnSpPr/>
              <p:nvPr/>
            </p:nvCxnSpPr>
            <p:spPr>
              <a:xfrm>
                <a:off x="1244138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517C4D2E-736D-4B37-B895-EFC60DA0D757}"/>
                  </a:ext>
                </a:extLst>
              </p:cNvPr>
              <p:cNvCxnSpPr/>
              <p:nvPr/>
            </p:nvCxnSpPr>
            <p:spPr>
              <a:xfrm>
                <a:off x="1269076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86A0D62B-F919-4D4B-9F11-9D00987D3881}"/>
                  </a:ext>
                </a:extLst>
              </p:cNvPr>
              <p:cNvCxnSpPr/>
              <p:nvPr/>
            </p:nvCxnSpPr>
            <p:spPr>
              <a:xfrm>
                <a:off x="1294015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834F3CAE-9714-43C5-AEFD-12B321A36C1E}"/>
                  </a:ext>
                </a:extLst>
              </p:cNvPr>
              <p:cNvCxnSpPr/>
              <p:nvPr/>
            </p:nvCxnSpPr>
            <p:spPr>
              <a:xfrm>
                <a:off x="1318953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7A563613-3E5E-424C-8B3F-26249F35FD3B}"/>
                  </a:ext>
                </a:extLst>
              </p:cNvPr>
              <p:cNvCxnSpPr/>
              <p:nvPr/>
            </p:nvCxnSpPr>
            <p:spPr>
              <a:xfrm>
                <a:off x="1343891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D36DC1CF-3BC3-4165-83D8-394584FFAE88}"/>
                  </a:ext>
                </a:extLst>
              </p:cNvPr>
              <p:cNvCxnSpPr>
                <a:cxnSpLocks/>
              </p:cNvCxnSpPr>
              <p:nvPr/>
            </p:nvCxnSpPr>
            <p:spPr>
              <a:xfrm>
                <a:off x="13688296" y="2258291"/>
                <a:ext cx="0" cy="23939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78C2C04-34B6-4CC9-B1EA-EF228A32DE48}"/>
                  </a:ext>
                </a:extLst>
              </p:cNvPr>
              <p:cNvCxnSpPr>
                <a:cxnSpLocks/>
              </p:cNvCxnSpPr>
              <p:nvPr/>
            </p:nvCxnSpPr>
            <p:spPr>
              <a:xfrm flipH="1">
                <a:off x="6705601" y="252428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6757B5A6-DEC7-4239-B824-314AA0DB0810}"/>
                  </a:ext>
                </a:extLst>
              </p:cNvPr>
              <p:cNvCxnSpPr>
                <a:cxnSpLocks/>
              </p:cNvCxnSpPr>
              <p:nvPr/>
            </p:nvCxnSpPr>
            <p:spPr>
              <a:xfrm flipH="1">
                <a:off x="6705602" y="279027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018CDC77-A2A4-4A1F-A702-D06C56BB6166}"/>
                  </a:ext>
                </a:extLst>
              </p:cNvPr>
              <p:cNvCxnSpPr>
                <a:cxnSpLocks/>
              </p:cNvCxnSpPr>
              <p:nvPr/>
            </p:nvCxnSpPr>
            <p:spPr>
              <a:xfrm flipH="1">
                <a:off x="6705603" y="305626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6BEC6550-A24A-4BE3-A49A-467B5B9E1835}"/>
                  </a:ext>
                </a:extLst>
              </p:cNvPr>
              <p:cNvCxnSpPr>
                <a:cxnSpLocks/>
              </p:cNvCxnSpPr>
              <p:nvPr/>
            </p:nvCxnSpPr>
            <p:spPr>
              <a:xfrm flipH="1">
                <a:off x="6705604" y="332225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3708BA61-978B-44EE-88C7-E9673EA6FDC1}"/>
                  </a:ext>
                </a:extLst>
              </p:cNvPr>
              <p:cNvCxnSpPr>
                <a:cxnSpLocks/>
              </p:cNvCxnSpPr>
              <p:nvPr/>
            </p:nvCxnSpPr>
            <p:spPr>
              <a:xfrm flipH="1">
                <a:off x="6705605" y="358824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D4C6A203-98E9-4489-8EB7-CC65A524A2E2}"/>
                  </a:ext>
                </a:extLst>
              </p:cNvPr>
              <p:cNvCxnSpPr>
                <a:cxnSpLocks/>
              </p:cNvCxnSpPr>
              <p:nvPr/>
            </p:nvCxnSpPr>
            <p:spPr>
              <a:xfrm flipH="1">
                <a:off x="6705606" y="385423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88BB22CB-D404-49B4-B83B-9FB8F655D4EF}"/>
                  </a:ext>
                </a:extLst>
              </p:cNvPr>
              <p:cNvCxnSpPr>
                <a:cxnSpLocks/>
              </p:cNvCxnSpPr>
              <p:nvPr/>
            </p:nvCxnSpPr>
            <p:spPr>
              <a:xfrm flipH="1">
                <a:off x="6705607" y="412022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FCBFE52A-6ECB-4306-AFA3-04307E5F1DF6}"/>
                  </a:ext>
                </a:extLst>
              </p:cNvPr>
              <p:cNvCxnSpPr>
                <a:cxnSpLocks/>
              </p:cNvCxnSpPr>
              <p:nvPr/>
            </p:nvCxnSpPr>
            <p:spPr>
              <a:xfrm flipH="1">
                <a:off x="6705608" y="438621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4458825E-8675-4CCC-B851-BAE807B1C59E}"/>
                  </a:ext>
                </a:extLst>
              </p:cNvPr>
              <p:cNvCxnSpPr>
                <a:cxnSpLocks/>
              </p:cNvCxnSpPr>
              <p:nvPr/>
            </p:nvCxnSpPr>
            <p:spPr>
              <a:xfrm flipH="1">
                <a:off x="6705609" y="465220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1D1B6266-9F31-4363-954C-2B3015FA90BB}"/>
                  </a:ext>
                </a:extLst>
              </p:cNvPr>
              <p:cNvCxnSpPr>
                <a:cxnSpLocks/>
              </p:cNvCxnSpPr>
              <p:nvPr/>
            </p:nvCxnSpPr>
            <p:spPr>
              <a:xfrm flipH="1">
                <a:off x="6705611" y="4918191"/>
                <a:ext cx="67333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41" name="Group 4">
            <a:extLst>
              <a:ext uri="{FF2B5EF4-FFF2-40B4-BE49-F238E27FC236}">
                <a16:creationId xmlns:a16="http://schemas.microsoft.com/office/drawing/2014/main" xmlns="" id="{CBC6795C-1AF3-406F-A8A7-71AA30FC211C}"/>
              </a:ext>
            </a:extLst>
          </p:cNvPr>
          <p:cNvGrpSpPr/>
          <p:nvPr/>
        </p:nvGrpSpPr>
        <p:grpSpPr>
          <a:xfrm>
            <a:off x="756096" y="605645"/>
            <a:ext cx="3295496" cy="3937289"/>
            <a:chOff x="261210" y="1412883"/>
            <a:chExt cx="3295496" cy="3937289"/>
          </a:xfrm>
        </p:grpSpPr>
        <p:pic>
          <p:nvPicPr>
            <p:cNvPr id="2050" name="Picture 2">
              <a:extLst>
                <a:ext uri="{FF2B5EF4-FFF2-40B4-BE49-F238E27FC236}">
                  <a16:creationId xmlns:a16="http://schemas.microsoft.com/office/drawing/2014/main" xmlns="" id="{6080FD2B-6F8B-4D57-AA81-E9D07DD03AB3}"/>
                </a:ext>
              </a:extLst>
            </p:cNvPr>
            <p:cNvPicPr>
              <a:picLocks noChangeAspect="1" noChangeArrowheads="1"/>
            </p:cNvPicPr>
            <p:nvPr/>
          </p:nvPicPr>
          <p:blipFill rotWithShape="1">
            <a:blip r:embed="rId7" cstate="email">
              <a:extLst>
                <a:ext uri="{28A0092B-C50C-407E-A947-70E740481C1C}">
                  <a14:useLocalDpi xmlns="" xmlns:a14="http://schemas.microsoft.com/office/drawing/2010/main"/>
                </a:ext>
              </a:extLst>
            </a:blip>
            <a:srcRect/>
            <a:stretch/>
          </p:blipFill>
          <p:spPr bwMode="auto">
            <a:xfrm>
              <a:off x="527580" y="1695909"/>
              <a:ext cx="2821917" cy="3596323"/>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C8EC8F28-0564-4D3A-8341-9C99BF93306F}"/>
                </a:ext>
              </a:extLst>
            </p:cNvPr>
            <p:cNvPicPr>
              <a:picLocks noChangeAspect="1"/>
            </p:cNvPicPr>
            <p:nvPr/>
          </p:nvPicPr>
          <p:blipFill>
            <a:blip r:embed="rId8" cstate="email">
              <a:extLst>
                <a:ext uri="{28A0092B-C50C-407E-A947-70E740481C1C}">
                  <a14:useLocalDpi xmlns="" xmlns:a14="http://schemas.microsoft.com/office/drawing/2010/main"/>
                </a:ext>
              </a:extLst>
            </a:blip>
            <a:stretch>
              <a:fillRect/>
            </a:stretch>
          </p:blipFill>
          <p:spPr>
            <a:xfrm>
              <a:off x="261210" y="1412883"/>
              <a:ext cx="3295496" cy="3937289"/>
            </a:xfrm>
            <a:prstGeom prst="rect">
              <a:avLst/>
            </a:prstGeom>
            <a:effectLst>
              <a:outerShdw blurRad="50800" dist="38100" dir="2700000" algn="tl" rotWithShape="0">
                <a:prstClr val="black">
                  <a:alpha val="40000"/>
                </a:prstClr>
              </a:outerShdw>
            </a:effectLst>
          </p:spPr>
        </p:pic>
      </p:grpSp>
      <p:sp>
        <p:nvSpPr>
          <p:cNvPr id="56" name="TextBox 55">
            <a:extLst>
              <a:ext uri="{FF2B5EF4-FFF2-40B4-BE49-F238E27FC236}">
                <a16:creationId xmlns:a16="http://schemas.microsoft.com/office/drawing/2014/main" xmlns="" id="{72C6F979-8773-42A4-9551-13D519B64D8E}"/>
              </a:ext>
            </a:extLst>
          </p:cNvPr>
          <p:cNvSpPr txBox="1"/>
          <p:nvPr/>
        </p:nvSpPr>
        <p:spPr>
          <a:xfrm>
            <a:off x="4061474" y="979968"/>
            <a:ext cx="7364375" cy="4893647"/>
          </a:xfrm>
          <a:prstGeom prst="rect">
            <a:avLst/>
          </a:prstGeom>
          <a:noFill/>
        </p:spPr>
        <p:txBody>
          <a:bodyPr wrap="square" rtlCol="0">
            <a:spAutoFit/>
          </a:bodyPr>
          <a:lstStyle/>
          <a:p>
            <a:pPr algn="ctr"/>
            <a:r>
              <a:rPr lang="en-US" sz="2400" dirty="0" err="1" smtClean="0">
                <a:latin typeface="Dashing Unicorn" panose="02000500000000000000" pitchFamily="2" charset="0"/>
              </a:rPr>
              <a:t>Bila</a:t>
            </a:r>
            <a:r>
              <a:rPr lang="en-US" sz="2400" dirty="0" smtClean="0">
                <a:latin typeface="Dashing Unicorn" panose="02000500000000000000" pitchFamily="2" charset="0"/>
              </a:rPr>
              <a:t> </a:t>
            </a:r>
            <a:r>
              <a:rPr lang="en-US" sz="2400" dirty="0" err="1" smtClean="0">
                <a:latin typeface="Dashing Unicorn" panose="02000500000000000000" pitchFamily="2" charset="0"/>
              </a:rPr>
              <a:t>sebuah</a:t>
            </a:r>
            <a:r>
              <a:rPr lang="en-US" sz="2400" dirty="0" smtClean="0">
                <a:latin typeface="Dashing Unicorn" panose="02000500000000000000" pitchFamily="2" charset="0"/>
              </a:rPr>
              <a:t> </a:t>
            </a:r>
            <a:r>
              <a:rPr lang="en-US" sz="2400" dirty="0" err="1" smtClean="0">
                <a:latin typeface="Dashing Unicorn" panose="02000500000000000000" pitchFamily="2" charset="0"/>
              </a:rPr>
              <a:t>partikel</a:t>
            </a:r>
            <a:r>
              <a:rPr lang="en-US" sz="2400" dirty="0" smtClean="0">
                <a:latin typeface="Dashing Unicorn" panose="02000500000000000000" pitchFamily="2" charset="0"/>
              </a:rPr>
              <a:t> </a:t>
            </a:r>
            <a:r>
              <a:rPr lang="en-US" sz="2400" dirty="0" err="1" smtClean="0">
                <a:latin typeface="Dashing Unicorn" panose="02000500000000000000" pitchFamily="2" charset="0"/>
              </a:rPr>
              <a:t>bermuatan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bergerak</a:t>
            </a:r>
            <a:r>
              <a:rPr lang="en-US" sz="2400" dirty="0" smtClean="0">
                <a:latin typeface="Dashing Unicorn" panose="02000500000000000000" pitchFamily="2" charset="0"/>
              </a:rPr>
              <a:t> </a:t>
            </a:r>
            <a:r>
              <a:rPr lang="en-US" sz="2400" dirty="0" err="1" smtClean="0">
                <a:latin typeface="Dashing Unicorn" panose="02000500000000000000" pitchFamily="2" charset="0"/>
              </a:rPr>
              <a:t>dalam</a:t>
            </a:r>
            <a:r>
              <a:rPr lang="en-US" sz="2400" dirty="0" smtClean="0">
                <a:latin typeface="Dashing Unicorn" panose="02000500000000000000" pitchFamily="2" charset="0"/>
              </a:rPr>
              <a:t> </a:t>
            </a:r>
            <a:r>
              <a:rPr lang="en-US" sz="2400" dirty="0" err="1" smtClean="0">
                <a:latin typeface="Dashing Unicorn" panose="02000500000000000000" pitchFamily="2" charset="0"/>
              </a:rPr>
              <a:t>sebuah</a:t>
            </a:r>
            <a:r>
              <a:rPr lang="en-US" sz="2400" dirty="0" smtClean="0">
                <a:latin typeface="Dashing Unicorn" panose="02000500000000000000" pitchFamily="2" charset="0"/>
              </a:rPr>
              <a:t> </a:t>
            </a:r>
            <a:r>
              <a:rPr lang="en-US" sz="2400" dirty="0" err="1" smtClean="0">
                <a:latin typeface="Dashing Unicorn" panose="02000500000000000000" pitchFamily="2" charset="0"/>
              </a:rPr>
              <a:t>medan</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a:t>
            </a:r>
            <a:r>
              <a:rPr lang="en-US" sz="2400" dirty="0" smtClean="0">
                <a:latin typeface="Dashing Unicorn" panose="02000500000000000000" pitchFamily="2" charset="0"/>
              </a:rPr>
              <a:t>, </a:t>
            </a:r>
            <a:r>
              <a:rPr lang="en-US" sz="2400" dirty="0" err="1" smtClean="0">
                <a:latin typeface="Dashing Unicorn" panose="02000500000000000000" pitchFamily="2" charset="0"/>
              </a:rPr>
              <a:t>maka</a:t>
            </a:r>
            <a:r>
              <a:rPr lang="en-US" sz="2400" dirty="0" smtClean="0">
                <a:latin typeface="Dashing Unicorn" panose="02000500000000000000" pitchFamily="2" charset="0"/>
              </a:rPr>
              <a:t> </a:t>
            </a:r>
            <a:r>
              <a:rPr lang="en-US" sz="2400" dirty="0" err="1" smtClean="0">
                <a:latin typeface="Dashing Unicorn" panose="02000500000000000000" pitchFamily="2" charset="0"/>
              </a:rPr>
              <a:t>medan</a:t>
            </a:r>
            <a:r>
              <a:rPr lang="en-US" sz="2400" dirty="0" smtClean="0">
                <a:latin typeface="Dashing Unicorn" panose="02000500000000000000" pitchFamily="2" charset="0"/>
              </a:rPr>
              <a:t> </a:t>
            </a:r>
            <a:r>
              <a:rPr lang="en-US" sz="2400" dirty="0" err="1" smtClean="0">
                <a:latin typeface="Dashing Unicorn" panose="02000500000000000000" pitchFamily="2" charset="0"/>
              </a:rPr>
              <a:t>itu</a:t>
            </a:r>
            <a:r>
              <a:rPr lang="en-US" sz="2400" dirty="0" smtClean="0">
                <a:latin typeface="Dashing Unicorn" panose="02000500000000000000" pitchFamily="2" charset="0"/>
              </a:rPr>
              <a:t> </a:t>
            </a:r>
            <a:r>
              <a:rPr lang="en-US" sz="2400" dirty="0" err="1" smtClean="0">
                <a:latin typeface="Dashing Unicorn" panose="02000500000000000000" pitchFamily="2" charset="0"/>
              </a:rPr>
              <a:t>akan</a:t>
            </a:r>
            <a:r>
              <a:rPr lang="en-US" sz="2400" dirty="0" smtClean="0">
                <a:latin typeface="Dashing Unicorn" panose="02000500000000000000" pitchFamily="2" charset="0"/>
              </a:rPr>
              <a:t> </a:t>
            </a:r>
            <a:r>
              <a:rPr lang="en-US" sz="2400" dirty="0" err="1" smtClean="0">
                <a:latin typeface="Dashing Unicorn" panose="02000500000000000000" pitchFamily="2" charset="0"/>
              </a:rPr>
              <a:t>mengerahkan</a:t>
            </a:r>
            <a:r>
              <a:rPr lang="en-US" sz="2400" dirty="0" smtClean="0">
                <a:latin typeface="Dashing Unicorn" panose="02000500000000000000" pitchFamily="2" charset="0"/>
              </a:rPr>
              <a:t> </a:t>
            </a:r>
            <a:r>
              <a:rPr lang="en-US" sz="2400" dirty="0" err="1" smtClean="0">
                <a:latin typeface="Dashing Unicorn" panose="02000500000000000000" pitchFamily="2" charset="0"/>
              </a:rPr>
              <a:t>sebuah</a:t>
            </a:r>
            <a:r>
              <a:rPr lang="en-US" sz="2400" dirty="0" smtClean="0">
                <a:latin typeface="Dashing Unicorn" panose="02000500000000000000" pitchFamily="2" charset="0"/>
              </a:rPr>
              <a:t> </a:t>
            </a:r>
            <a:r>
              <a:rPr lang="en-US" sz="2400" dirty="0" err="1" smtClean="0">
                <a:latin typeface="Dashing Unicorn" panose="02000500000000000000" pitchFamily="2" charset="0"/>
              </a:rPr>
              <a:t>gaya</a:t>
            </a:r>
            <a:r>
              <a:rPr lang="en-US" sz="2400" dirty="0" smtClean="0">
                <a:latin typeface="Dashing Unicorn" panose="02000500000000000000" pitchFamily="2" charset="0"/>
              </a:rPr>
              <a:t> yang </a:t>
            </a:r>
            <a:r>
              <a:rPr lang="en-US" sz="2400" dirty="0" err="1" smtClean="0">
                <a:latin typeface="Dashing Unicorn" panose="02000500000000000000" pitchFamily="2" charset="0"/>
              </a:rPr>
              <a:t>dapat</a:t>
            </a:r>
            <a:r>
              <a:rPr lang="en-US" sz="2400" dirty="0" smtClean="0">
                <a:latin typeface="Dashing Unicorn" panose="02000500000000000000" pitchFamily="2" charset="0"/>
              </a:rPr>
              <a:t> </a:t>
            </a:r>
            <a:r>
              <a:rPr lang="en-US" sz="2400" dirty="0" err="1" smtClean="0">
                <a:latin typeface="Dashing Unicorn" panose="02000500000000000000" pitchFamily="2" charset="0"/>
              </a:rPr>
              <a:t>melakukan</a:t>
            </a:r>
            <a:r>
              <a:rPr lang="en-US" sz="2400" dirty="0" smtClean="0">
                <a:latin typeface="Dashing Unicorn" panose="02000500000000000000" pitchFamily="2" charset="0"/>
              </a:rPr>
              <a:t> </a:t>
            </a:r>
            <a:r>
              <a:rPr lang="en-US" sz="2400" dirty="0" err="1" smtClean="0">
                <a:latin typeface="Dashing Unicorn" panose="02000500000000000000" pitchFamily="2" charset="0"/>
              </a:rPr>
              <a:t>kerja</a:t>
            </a:r>
            <a:r>
              <a:rPr lang="en-US" sz="2400" dirty="0" smtClean="0">
                <a:latin typeface="Dashing Unicorn" panose="02000500000000000000" pitchFamily="2" charset="0"/>
              </a:rPr>
              <a:t> </a:t>
            </a:r>
            <a:r>
              <a:rPr lang="en-US" sz="2400" dirty="0" err="1" smtClean="0">
                <a:latin typeface="Dashing Unicorn" panose="02000500000000000000" pitchFamily="2" charset="0"/>
              </a:rPr>
              <a:t>pada</a:t>
            </a:r>
            <a:r>
              <a:rPr lang="en-US" sz="2400" dirty="0" smtClean="0">
                <a:latin typeface="Dashing Unicorn" panose="02000500000000000000" pitchFamily="2" charset="0"/>
              </a:rPr>
              <a:t> </a:t>
            </a:r>
            <a:r>
              <a:rPr lang="en-US" sz="2400" dirty="0" err="1" smtClean="0">
                <a:latin typeface="Dashing Unicorn" panose="02000500000000000000" pitchFamily="2" charset="0"/>
              </a:rPr>
              <a:t>partikel</a:t>
            </a:r>
            <a:r>
              <a:rPr lang="en-US" sz="2400" dirty="0" smtClean="0">
                <a:latin typeface="Dashing Unicorn" panose="02000500000000000000" pitchFamily="2" charset="0"/>
              </a:rPr>
              <a:t> </a:t>
            </a:r>
            <a:r>
              <a:rPr lang="en-US" sz="2400" dirty="0" err="1" smtClean="0">
                <a:latin typeface="Dashing Unicorn" panose="02000500000000000000" pitchFamily="2" charset="0"/>
              </a:rPr>
              <a:t>tersebut</a:t>
            </a:r>
            <a:r>
              <a:rPr lang="en-US" sz="2400" dirty="0" smtClean="0">
                <a:latin typeface="Dashing Unicorn" panose="02000500000000000000" pitchFamily="2" charset="0"/>
              </a:rPr>
              <a:t>. </a:t>
            </a:r>
            <a:r>
              <a:rPr lang="en-US" sz="2400" dirty="0" err="1" smtClean="0">
                <a:latin typeface="Dashing Unicorn" panose="02000500000000000000" pitchFamily="2" charset="0"/>
              </a:rPr>
              <a:t>Kerja</a:t>
            </a:r>
            <a:r>
              <a:rPr lang="en-US" sz="2400" dirty="0" smtClean="0">
                <a:latin typeface="Dashing Unicorn" panose="02000500000000000000" pitchFamily="2" charset="0"/>
              </a:rPr>
              <a:t> </a:t>
            </a:r>
            <a:r>
              <a:rPr lang="en-US" sz="2400" dirty="0" err="1" smtClean="0">
                <a:latin typeface="Dashing Unicorn" panose="02000500000000000000" pitchFamily="2" charset="0"/>
              </a:rPr>
              <a:t>tersebut</a:t>
            </a:r>
            <a:r>
              <a:rPr lang="en-US" sz="2400" dirty="0" smtClean="0">
                <a:latin typeface="Dashing Unicorn" panose="02000500000000000000" pitchFamily="2" charset="0"/>
              </a:rPr>
              <a:t> </a:t>
            </a:r>
            <a:r>
              <a:rPr lang="en-US" sz="2400" dirty="0" err="1" smtClean="0">
                <a:latin typeface="Dashing Unicorn" panose="02000500000000000000" pitchFamily="2" charset="0"/>
              </a:rPr>
              <a:t>selalu</a:t>
            </a:r>
            <a:r>
              <a:rPr lang="en-US" sz="2400" dirty="0" smtClean="0">
                <a:latin typeface="Dashing Unicorn" panose="02000500000000000000" pitchFamily="2" charset="0"/>
              </a:rPr>
              <a:t> </a:t>
            </a:r>
            <a:r>
              <a:rPr lang="en-US" sz="2400" dirty="0" err="1" smtClean="0">
                <a:latin typeface="Dashing Unicorn" panose="02000500000000000000" pitchFamily="2" charset="0"/>
              </a:rPr>
              <a:t>dapat</a:t>
            </a:r>
            <a:r>
              <a:rPr lang="en-US" sz="2400" dirty="0" smtClean="0">
                <a:latin typeface="Dashing Unicorn" panose="02000500000000000000" pitchFamily="2" charset="0"/>
              </a:rPr>
              <a:t> </a:t>
            </a:r>
            <a:r>
              <a:rPr lang="en-US" sz="2400" dirty="0" err="1" smtClean="0">
                <a:latin typeface="Dashing Unicorn" panose="02000500000000000000" pitchFamily="2" charset="0"/>
              </a:rPr>
              <a:t>dinyatakan</a:t>
            </a:r>
            <a:r>
              <a:rPr lang="en-US" sz="2400" dirty="0" smtClean="0">
                <a:latin typeface="Dashing Unicorn" panose="02000500000000000000" pitchFamily="2" charset="0"/>
              </a:rPr>
              <a:t> </a:t>
            </a:r>
            <a:r>
              <a:rPr lang="en-US" sz="2400" dirty="0" err="1" smtClean="0">
                <a:latin typeface="Dashing Unicorn" panose="02000500000000000000" pitchFamily="2" charset="0"/>
              </a:rPr>
              <a:t>dalam</a:t>
            </a:r>
            <a:r>
              <a:rPr lang="en-US" sz="2400" dirty="0" smtClean="0">
                <a:latin typeface="Dashing Unicorn" panose="02000500000000000000" pitchFamily="2" charset="0"/>
              </a:rPr>
              <a:t> </a:t>
            </a:r>
            <a:r>
              <a:rPr lang="en-US" sz="2400" dirty="0" err="1" smtClean="0">
                <a:latin typeface="Dashing Unicorn" panose="02000500000000000000" pitchFamily="2" charset="0"/>
              </a:rPr>
              <a:t>energi</a:t>
            </a:r>
            <a:r>
              <a:rPr lang="en-US" sz="2400" dirty="0" smtClean="0">
                <a:latin typeface="Dashing Unicorn" panose="02000500000000000000" pitchFamily="2" charset="0"/>
              </a:rPr>
              <a:t> </a:t>
            </a:r>
            <a:r>
              <a:rPr lang="en-US" sz="2400" dirty="0" err="1" smtClean="0">
                <a:latin typeface="Dashing Unicorn" panose="02000500000000000000" pitchFamily="2" charset="0"/>
              </a:rPr>
              <a:t>potensial</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a:t>
            </a:r>
            <a:r>
              <a:rPr lang="en-US" sz="2400" dirty="0" smtClean="0">
                <a:latin typeface="Dashing Unicorn" panose="02000500000000000000" pitchFamily="2" charset="0"/>
              </a:rPr>
              <a:t> yang </a:t>
            </a:r>
            <a:r>
              <a:rPr lang="en-US" sz="2400" dirty="0" err="1" smtClean="0">
                <a:latin typeface="Dashing Unicorn" panose="02000500000000000000" pitchFamily="2" charset="0"/>
              </a:rPr>
              <a:t>besarny</a:t>
            </a:r>
            <a:r>
              <a:rPr lang="en-US" sz="2400" dirty="0" smtClean="0">
                <a:latin typeface="Dashing Unicorn" panose="02000500000000000000" pitchFamily="2" charset="0"/>
              </a:rPr>
              <a:t> </a:t>
            </a:r>
            <a:r>
              <a:rPr lang="en-US" sz="2400" dirty="0" err="1" smtClean="0">
                <a:latin typeface="Dashing Unicorn" panose="02000500000000000000" pitchFamily="2" charset="0"/>
              </a:rPr>
              <a:t>besarnya</a:t>
            </a:r>
            <a:r>
              <a:rPr lang="en-US" sz="2400" dirty="0" smtClean="0">
                <a:latin typeface="Dashing Unicorn" panose="02000500000000000000" pitchFamily="2" charset="0"/>
              </a:rPr>
              <a:t> </a:t>
            </a:r>
            <a:r>
              <a:rPr lang="en-US" sz="2400" dirty="0" err="1" smtClean="0">
                <a:latin typeface="Dashing Unicorn" panose="02000500000000000000" pitchFamily="2" charset="0"/>
              </a:rPr>
              <a:t>bergantung</a:t>
            </a:r>
            <a:r>
              <a:rPr lang="en-US" sz="2400" dirty="0" smtClean="0">
                <a:latin typeface="Dashing Unicorn" panose="02000500000000000000" pitchFamily="2" charset="0"/>
              </a:rPr>
              <a:t> </a:t>
            </a:r>
            <a:r>
              <a:rPr lang="en-US" sz="2400" dirty="0" err="1" smtClean="0">
                <a:latin typeface="Dashing Unicorn" panose="02000500000000000000" pitchFamily="2" charset="0"/>
              </a:rPr>
              <a:t>bergantung</a:t>
            </a:r>
            <a:r>
              <a:rPr lang="en-US" sz="2400" dirty="0" smtClean="0">
                <a:latin typeface="Dashing Unicorn" panose="02000500000000000000" pitchFamily="2" charset="0"/>
              </a:rPr>
              <a:t> </a:t>
            </a:r>
            <a:r>
              <a:rPr lang="en-US" sz="2400" dirty="0" err="1" smtClean="0">
                <a:latin typeface="Dashing Unicorn" panose="02000500000000000000" pitchFamily="2" charset="0"/>
              </a:rPr>
              <a:t>pada</a:t>
            </a:r>
            <a:r>
              <a:rPr lang="en-US" sz="2400" dirty="0" smtClean="0">
                <a:latin typeface="Dashing Unicorn" panose="02000500000000000000" pitchFamily="2" charset="0"/>
              </a:rPr>
              <a:t> </a:t>
            </a:r>
            <a:r>
              <a:rPr lang="en-US" sz="2400" dirty="0" err="1" smtClean="0">
                <a:latin typeface="Dashing Unicorn" panose="02000500000000000000" pitchFamily="2" charset="0"/>
              </a:rPr>
              <a:t>kedudukan</a:t>
            </a:r>
            <a:r>
              <a:rPr lang="en-US" sz="2400" dirty="0" smtClean="0">
                <a:latin typeface="Dashing Unicorn" panose="02000500000000000000" pitchFamily="2" charset="0"/>
              </a:rPr>
              <a:t> </a:t>
            </a:r>
            <a:r>
              <a:rPr lang="en-US" sz="2400" dirty="0" err="1" smtClean="0">
                <a:latin typeface="Dashing Unicorn" panose="02000500000000000000" pitchFamily="2" charset="0"/>
              </a:rPr>
              <a:t>kedudukan</a:t>
            </a:r>
            <a:r>
              <a:rPr lang="en-US" sz="2400" dirty="0" smtClean="0">
                <a:latin typeface="Dashing Unicorn" panose="02000500000000000000" pitchFamily="2" charset="0"/>
              </a:rPr>
              <a:t> </a:t>
            </a:r>
            <a:r>
              <a:rPr lang="en-US" sz="2400" dirty="0" err="1" smtClean="0">
                <a:latin typeface="Dashing Unicorn" panose="02000500000000000000" pitchFamily="2" charset="0"/>
              </a:rPr>
              <a:t>partikel</a:t>
            </a:r>
            <a:r>
              <a:rPr lang="en-US" sz="2400" dirty="0" smtClean="0">
                <a:latin typeface="Dashing Unicorn" panose="02000500000000000000" pitchFamily="2" charset="0"/>
              </a:rPr>
              <a:t> </a:t>
            </a:r>
            <a:r>
              <a:rPr lang="en-US" sz="2400" dirty="0" err="1" smtClean="0">
                <a:latin typeface="Dashing Unicorn" panose="02000500000000000000" pitchFamily="2" charset="0"/>
              </a:rPr>
              <a:t>partikel</a:t>
            </a:r>
            <a:r>
              <a:rPr lang="en-US" sz="2400" dirty="0" smtClean="0">
                <a:latin typeface="Dashing Unicorn" panose="02000500000000000000" pitchFamily="2" charset="0"/>
              </a:rPr>
              <a:t> </a:t>
            </a:r>
            <a:r>
              <a:rPr lang="en-US" sz="2400" dirty="0" err="1" smtClean="0">
                <a:latin typeface="Dashing Unicorn" panose="02000500000000000000" pitchFamily="2" charset="0"/>
              </a:rPr>
              <a:t>bermuatan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itu</a:t>
            </a:r>
            <a:r>
              <a:rPr lang="en-US" sz="2400" dirty="0" smtClean="0">
                <a:latin typeface="Dashing Unicorn" panose="02000500000000000000" pitchFamily="2" charset="0"/>
              </a:rPr>
              <a:t> </a:t>
            </a:r>
            <a:r>
              <a:rPr lang="en-US" sz="2400" dirty="0" err="1" smtClean="0">
                <a:latin typeface="Dashing Unicorn" panose="02000500000000000000" pitchFamily="2" charset="0"/>
              </a:rPr>
              <a:t>dalam</a:t>
            </a:r>
            <a:r>
              <a:rPr lang="en-US" sz="2400" dirty="0" smtClean="0">
                <a:latin typeface="Dashing Unicorn" panose="02000500000000000000" pitchFamily="2" charset="0"/>
              </a:rPr>
              <a:t> </a:t>
            </a:r>
            <a:r>
              <a:rPr lang="en-US" sz="2400" dirty="0" err="1" smtClean="0">
                <a:latin typeface="Dashing Unicorn" panose="02000500000000000000" pitchFamily="2" charset="0"/>
              </a:rPr>
              <a:t>medan</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a:t>
            </a:r>
            <a:r>
              <a:rPr lang="en-US" sz="2400" dirty="0" smtClean="0">
                <a:latin typeface="Dashing Unicorn" panose="02000500000000000000" pitchFamily="2" charset="0"/>
              </a:rPr>
              <a:t>. </a:t>
            </a:r>
            <a:r>
              <a:rPr lang="en-US" sz="2400" dirty="0" err="1" smtClean="0">
                <a:latin typeface="Dashing Unicorn" panose="02000500000000000000" pitchFamily="2" charset="0"/>
              </a:rPr>
              <a:t>Dalam</a:t>
            </a:r>
            <a:r>
              <a:rPr lang="en-US" sz="2400" dirty="0" smtClean="0">
                <a:latin typeface="Dashing Unicorn" panose="02000500000000000000" pitchFamily="2" charset="0"/>
              </a:rPr>
              <a:t> </a:t>
            </a:r>
            <a:r>
              <a:rPr lang="en-US" sz="2400" dirty="0" err="1" smtClean="0">
                <a:latin typeface="Dashing Unicorn" panose="02000500000000000000" pitchFamily="2" charset="0"/>
              </a:rPr>
              <a:t>rangkaian</a:t>
            </a:r>
            <a:r>
              <a:rPr lang="en-US" sz="2400" dirty="0" smtClean="0">
                <a:latin typeface="Dashing Unicorn" panose="02000500000000000000" pitchFamily="2" charset="0"/>
              </a:rPr>
              <a:t>, </a:t>
            </a:r>
            <a:r>
              <a:rPr lang="en-US" sz="2400" dirty="0" err="1" smtClean="0">
                <a:latin typeface="Dashing Unicorn" panose="02000500000000000000" pitchFamily="2" charset="0"/>
              </a:rPr>
              <a:t>selisih</a:t>
            </a:r>
            <a:r>
              <a:rPr lang="en-US" sz="2400" dirty="0" smtClean="0">
                <a:latin typeface="Dashing Unicorn" panose="02000500000000000000" pitchFamily="2" charset="0"/>
              </a:rPr>
              <a:t> </a:t>
            </a:r>
            <a:r>
              <a:rPr lang="en-US" sz="2400" dirty="0" err="1" smtClean="0">
                <a:latin typeface="Dashing Unicorn" panose="02000500000000000000" pitchFamily="2" charset="0"/>
              </a:rPr>
              <a:t>potensial</a:t>
            </a:r>
            <a:r>
              <a:rPr lang="en-US" sz="2400" dirty="0" smtClean="0">
                <a:latin typeface="Dashing Unicorn" panose="02000500000000000000" pitchFamily="2" charset="0"/>
              </a:rPr>
              <a:t> </a:t>
            </a:r>
            <a:r>
              <a:rPr lang="en-US" sz="2400" dirty="0" err="1" smtClean="0">
                <a:latin typeface="Dashing Unicorn" panose="02000500000000000000" pitchFamily="2" charset="0"/>
              </a:rPr>
              <a:t>dari</a:t>
            </a:r>
            <a:r>
              <a:rPr lang="en-US" sz="2400" dirty="0" smtClean="0">
                <a:latin typeface="Dashing Unicorn" panose="02000500000000000000" pitchFamily="2" charset="0"/>
              </a:rPr>
              <a:t> </a:t>
            </a:r>
            <a:r>
              <a:rPr lang="en-US" sz="2400" dirty="0" err="1" smtClean="0">
                <a:latin typeface="Dashing Unicorn" panose="02000500000000000000" pitchFamily="2" charset="0"/>
              </a:rPr>
              <a:t>satu</a:t>
            </a:r>
            <a:r>
              <a:rPr lang="en-US" sz="2400" dirty="0" smtClean="0">
                <a:latin typeface="Dashing Unicorn" panose="02000500000000000000" pitchFamily="2" charset="0"/>
              </a:rPr>
              <a:t> </a:t>
            </a:r>
            <a:r>
              <a:rPr lang="en-US" sz="2400" dirty="0" err="1" smtClean="0">
                <a:latin typeface="Dashing Unicorn" panose="02000500000000000000" pitchFamily="2" charset="0"/>
              </a:rPr>
              <a:t>titik</a:t>
            </a:r>
            <a:r>
              <a:rPr lang="en-US" sz="2400" dirty="0" smtClean="0">
                <a:latin typeface="Dashing Unicorn" panose="02000500000000000000" pitchFamily="2" charset="0"/>
              </a:rPr>
              <a:t> </a:t>
            </a:r>
            <a:r>
              <a:rPr lang="en-US" sz="2400" dirty="0" err="1" smtClean="0">
                <a:latin typeface="Dashing Unicorn" panose="02000500000000000000" pitchFamily="2" charset="0"/>
              </a:rPr>
              <a:t>ke</a:t>
            </a:r>
            <a:r>
              <a:rPr lang="en-US" sz="2400" dirty="0" smtClean="0">
                <a:latin typeface="Dashing Unicorn" panose="02000500000000000000" pitchFamily="2" charset="0"/>
              </a:rPr>
              <a:t> </a:t>
            </a:r>
            <a:r>
              <a:rPr lang="en-US" sz="2400" dirty="0" err="1" smtClean="0">
                <a:latin typeface="Dashing Unicorn" panose="02000500000000000000" pitchFamily="2" charset="0"/>
              </a:rPr>
              <a:t>titik</a:t>
            </a:r>
            <a:r>
              <a:rPr lang="en-US" sz="2400" dirty="0" smtClean="0">
                <a:latin typeface="Dashing Unicorn" panose="02000500000000000000" pitchFamily="2" charset="0"/>
              </a:rPr>
              <a:t> lain </a:t>
            </a:r>
            <a:r>
              <a:rPr lang="en-US" sz="2400" dirty="0" err="1" smtClean="0">
                <a:latin typeface="Dashing Unicorn" panose="02000500000000000000" pitchFamily="2" charset="0"/>
              </a:rPr>
              <a:t>dinamakan</a:t>
            </a:r>
            <a:r>
              <a:rPr lang="en-US" sz="2400" dirty="0" smtClean="0">
                <a:latin typeface="Dashing Unicorn" panose="02000500000000000000" pitchFamily="2" charset="0"/>
              </a:rPr>
              <a:t> </a:t>
            </a:r>
            <a:r>
              <a:rPr lang="en-US" sz="2400" dirty="0" err="1" smtClean="0">
                <a:latin typeface="Dashing Unicorn" panose="02000500000000000000" pitchFamily="2" charset="0"/>
              </a:rPr>
              <a:t>tegangan</a:t>
            </a:r>
            <a:r>
              <a:rPr lang="en-US" sz="2400" dirty="0" smtClean="0">
                <a:latin typeface="Dashing Unicorn" panose="02000500000000000000" pitchFamily="2" charset="0"/>
              </a:rPr>
              <a:t> (voltage</a:t>
            </a:r>
            <a:r>
              <a:rPr lang="en-US" sz="2400" dirty="0" smtClean="0">
                <a:latin typeface="Dashing Unicorn" panose="02000500000000000000" pitchFamily="2" charset="0"/>
              </a:rPr>
              <a:t>).</a:t>
            </a:r>
          </a:p>
          <a:p>
            <a:pPr algn="ctr"/>
            <a:endParaRPr lang="en-US" sz="2400" dirty="0" smtClean="0">
              <a:latin typeface="Dashing Unicorn" panose="02000500000000000000" pitchFamily="2" charset="0"/>
            </a:endParaRPr>
          </a:p>
          <a:p>
            <a:pPr algn="ctr"/>
            <a:r>
              <a:rPr lang="sv-SE" sz="2400" dirty="0" smtClean="0">
                <a:latin typeface="Dashing Unicorn" panose="02000500000000000000" pitchFamily="2" charset="0"/>
              </a:rPr>
              <a:t>Untuk </a:t>
            </a:r>
            <a:r>
              <a:rPr lang="sv-SE" sz="2400" dirty="0" smtClean="0">
                <a:latin typeface="Dashing Unicorn" panose="02000500000000000000" pitchFamily="2" charset="0"/>
              </a:rPr>
              <a:t>mencari potensial listrik, maka rumus yang digunakan adalah sebagai berikut ini</a:t>
            </a:r>
            <a:r>
              <a:rPr lang="sv-SE" sz="2400" dirty="0" smtClean="0">
                <a:latin typeface="Dashing Unicorn" panose="02000500000000000000" pitchFamily="2" charset="0"/>
              </a:rPr>
              <a:t>.</a:t>
            </a:r>
          </a:p>
          <a:p>
            <a:pPr algn="ctr"/>
            <a:endParaRPr lang="sv-SE" sz="2400" dirty="0" smtClean="0">
              <a:latin typeface="Dashing Unicorn" panose="02000500000000000000" pitchFamily="2" charset="0"/>
            </a:endParaRPr>
          </a:p>
          <a:p>
            <a:pPr algn="ctr"/>
            <a:r>
              <a:rPr lang="sv-SE" sz="2400" dirty="0" smtClean="0">
                <a:latin typeface="Dashing Unicorn" panose="02000500000000000000" pitchFamily="2" charset="0"/>
              </a:rPr>
              <a:t>V = W/Q</a:t>
            </a:r>
            <a:endParaRPr lang="en-US" sz="2400" dirty="0">
              <a:latin typeface="Dashing Unicorn" panose="02000500000000000000" pitchFamily="2" charset="0"/>
            </a:endParaRPr>
          </a:p>
        </p:txBody>
      </p:sp>
      <p:grpSp>
        <p:nvGrpSpPr>
          <p:cNvPr id="42" name="Group 7">
            <a:extLst>
              <a:ext uri="{FF2B5EF4-FFF2-40B4-BE49-F238E27FC236}">
                <a16:creationId xmlns:a16="http://schemas.microsoft.com/office/drawing/2014/main" xmlns="" id="{00D3FB15-67B3-455E-B09C-76AACC5AFD32}"/>
              </a:ext>
            </a:extLst>
          </p:cNvPr>
          <p:cNvGrpSpPr/>
          <p:nvPr/>
        </p:nvGrpSpPr>
        <p:grpSpPr>
          <a:xfrm>
            <a:off x="389071" y="3706400"/>
            <a:ext cx="2648286" cy="2405695"/>
            <a:chOff x="2500412" y="3619591"/>
            <a:chExt cx="2648286" cy="2405695"/>
          </a:xfrm>
        </p:grpSpPr>
        <p:pic>
          <p:nvPicPr>
            <p:cNvPr id="2052" name="Picture 4">
              <a:extLst>
                <a:ext uri="{FF2B5EF4-FFF2-40B4-BE49-F238E27FC236}">
                  <a16:creationId xmlns:a16="http://schemas.microsoft.com/office/drawing/2014/main" xmlns="" id="{09FA4BA8-7D45-45F3-A4FD-FAFB77D6CEF3}"/>
                </a:ext>
              </a:extLst>
            </p:cNvPr>
            <p:cNvPicPr>
              <a:picLocks noChangeAspect="1" noChangeArrowheads="1"/>
            </p:cNvPicPr>
            <p:nvPr/>
          </p:nvPicPr>
          <p:blipFill>
            <a:blip r:embed="rId9" cstate="email">
              <a:extLst>
                <a:ext uri="{28A0092B-C50C-407E-A947-70E740481C1C}">
                  <a14:useLocalDpi xmlns="" xmlns:a14="http://schemas.microsoft.com/office/drawing/2010/main"/>
                </a:ext>
              </a:extLst>
            </a:blip>
            <a:srcRect/>
            <a:stretch/>
          </p:blipFill>
          <p:spPr bwMode="auto">
            <a:xfrm>
              <a:off x="2569388" y="3754582"/>
              <a:ext cx="2510334" cy="2187793"/>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B1B982B7-18C0-4DE8-964D-5E68F4597657}"/>
                </a:ext>
              </a:extLst>
            </p:cNvPr>
            <p:cNvPicPr>
              <a:picLocks noChangeAspect="1"/>
            </p:cNvPicPr>
            <p:nvPr/>
          </p:nvPicPr>
          <p:blipFill>
            <a:blip r:embed="rId10" cstate="email">
              <a:extLst>
                <a:ext uri="{28A0092B-C50C-407E-A947-70E740481C1C}">
                  <a14:useLocalDpi xmlns="" xmlns:a14="http://schemas.microsoft.com/office/drawing/2010/main"/>
                </a:ext>
              </a:extLst>
            </a:blip>
            <a:stretch>
              <a:fillRect/>
            </a:stretch>
          </p:blipFill>
          <p:spPr>
            <a:xfrm>
              <a:off x="2500412" y="3619591"/>
              <a:ext cx="2648286" cy="2405695"/>
            </a:xfrm>
            <a:prstGeom prst="rect">
              <a:avLst/>
            </a:prstGeom>
          </p:spPr>
        </p:pic>
      </p:grpSp>
      <p:grpSp>
        <p:nvGrpSpPr>
          <p:cNvPr id="43" name="Group 75">
            <a:extLst>
              <a:ext uri="{FF2B5EF4-FFF2-40B4-BE49-F238E27FC236}">
                <a16:creationId xmlns:a16="http://schemas.microsoft.com/office/drawing/2014/main" xmlns="" id="{23A9A379-1105-43BF-8003-FA7DB5B8A63D}"/>
              </a:ext>
            </a:extLst>
          </p:cNvPr>
          <p:cNvGrpSpPr/>
          <p:nvPr/>
        </p:nvGrpSpPr>
        <p:grpSpPr>
          <a:xfrm>
            <a:off x="7164373" y="164838"/>
            <a:ext cx="4745243" cy="1695078"/>
            <a:chOff x="6816898" y="206355"/>
            <a:chExt cx="4745243" cy="1695078"/>
          </a:xfrm>
        </p:grpSpPr>
        <p:cxnSp>
          <p:nvCxnSpPr>
            <p:cNvPr id="58" name="Straight Connector 57">
              <a:extLst>
                <a:ext uri="{FF2B5EF4-FFF2-40B4-BE49-F238E27FC236}">
                  <a16:creationId xmlns:a16="http://schemas.microsoft.com/office/drawing/2014/main" xmlns="" id="{BD150568-251F-4817-BE04-C7C5A78AFE4B}"/>
                </a:ext>
              </a:extLst>
            </p:cNvPr>
            <p:cNvCxnSpPr>
              <a:cxnSpLocks/>
            </p:cNvCxnSpPr>
            <p:nvPr/>
          </p:nvCxnSpPr>
          <p:spPr>
            <a:xfrm>
              <a:off x="6816898" y="377371"/>
              <a:ext cx="474524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D7608C98-E439-4EED-8247-AC0850BCAB1C}"/>
                </a:ext>
              </a:extLst>
            </p:cNvPr>
            <p:cNvCxnSpPr>
              <a:cxnSpLocks/>
            </p:cNvCxnSpPr>
            <p:nvPr/>
          </p:nvCxnSpPr>
          <p:spPr>
            <a:xfrm>
              <a:off x="7605504" y="529771"/>
              <a:ext cx="3956637"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02DC3B84-1E0C-47BB-BBBD-06E2B2ED48C9}"/>
                </a:ext>
              </a:extLst>
            </p:cNvPr>
            <p:cNvCxnSpPr>
              <a:cxnSpLocks/>
            </p:cNvCxnSpPr>
            <p:nvPr/>
          </p:nvCxnSpPr>
          <p:spPr>
            <a:xfrm>
              <a:off x="8394110" y="682171"/>
              <a:ext cx="3168031"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7D6F2B28-98F6-4D7B-B0C4-5469DCAA1706}"/>
                </a:ext>
              </a:extLst>
            </p:cNvPr>
            <p:cNvCxnSpPr>
              <a:cxnSpLocks/>
            </p:cNvCxnSpPr>
            <p:nvPr/>
          </p:nvCxnSpPr>
          <p:spPr>
            <a:xfrm>
              <a:off x="11358409" y="206355"/>
              <a:ext cx="0" cy="169507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C77DEDC0-7702-4D36-8E7C-42B483217AD3}"/>
                </a:ext>
              </a:extLst>
            </p:cNvPr>
            <p:cNvCxnSpPr>
              <a:cxnSpLocks/>
            </p:cNvCxnSpPr>
            <p:nvPr/>
          </p:nvCxnSpPr>
          <p:spPr>
            <a:xfrm>
              <a:off x="11224109" y="206355"/>
              <a:ext cx="0" cy="140077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53B54A8B-2C90-4234-BCE1-7CCB1E9B7CAF}"/>
                </a:ext>
              </a:extLst>
            </p:cNvPr>
            <p:cNvCxnSpPr>
              <a:cxnSpLocks/>
            </p:cNvCxnSpPr>
            <p:nvPr/>
          </p:nvCxnSpPr>
          <p:spPr>
            <a:xfrm>
              <a:off x="11089809" y="206355"/>
              <a:ext cx="0" cy="101284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32472084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 presetClass="entr" presetSubtype="4" accel="30000"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ppt_x"/>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accel="30000" fill="hold" nodeType="withEffect">
                                  <p:stCondLst>
                                    <p:cond delay="5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1000" fill="hold"/>
                                        <p:tgtEl>
                                          <p:spTgt spid="42"/>
                                        </p:tgtEl>
                                        <p:attrNameLst>
                                          <p:attrName>ppt_x</p:attrName>
                                        </p:attrNameLst>
                                      </p:cBhvr>
                                      <p:tavLst>
                                        <p:tav tm="0">
                                          <p:val>
                                            <p:strVal val="#ppt_x"/>
                                          </p:val>
                                        </p:tav>
                                        <p:tav tm="100000">
                                          <p:val>
                                            <p:strVal val="#ppt_x"/>
                                          </p:val>
                                        </p:tav>
                                      </p:tavLst>
                                    </p:anim>
                                    <p:anim calcmode="lin" valueType="num">
                                      <p:cBhvr additive="base">
                                        <p:cTn id="16" dur="1000" fill="hold"/>
                                        <p:tgtEl>
                                          <p:spTgt spid="4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17"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ppt_x</p:attrName>
                                        </p:attrNameLst>
                                      </p:cBhvr>
                                      <p:tavLst>
                                        <p:tav tm="0">
                                          <p:val>
                                            <p:strVal val="#ppt_x-#ppt_w/2"/>
                                          </p:val>
                                        </p:tav>
                                        <p:tav tm="100000">
                                          <p:val>
                                            <p:strVal val="#ppt_x"/>
                                          </p:val>
                                        </p:tav>
                                      </p:tavLst>
                                    </p:anim>
                                    <p:anim calcmode="lin" valueType="num">
                                      <p:cBhvr>
                                        <p:cTn id="21" dur="500" fill="hold"/>
                                        <p:tgtEl>
                                          <p:spTgt spid="10"/>
                                        </p:tgtEl>
                                        <p:attrNameLst>
                                          <p:attrName>ppt_y</p:attrName>
                                        </p:attrNameLst>
                                      </p:cBhvr>
                                      <p:tavLst>
                                        <p:tav tm="0">
                                          <p:val>
                                            <p:strVal val="#ppt_y"/>
                                          </p:val>
                                        </p:tav>
                                        <p:tav tm="100000">
                                          <p:val>
                                            <p:strVal val="#ppt_y"/>
                                          </p:val>
                                        </p:tav>
                                      </p:tavLst>
                                    </p:anim>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strVal val="#ppt_h"/>
                                          </p:val>
                                        </p:tav>
                                        <p:tav tm="100000">
                                          <p:val>
                                            <p:strVal val="#ppt_h"/>
                                          </p:val>
                                        </p:tav>
                                      </p:tavLst>
                                    </p:anim>
                                  </p:childTnLst>
                                </p:cTn>
                              </p:par>
                            </p:childTnLst>
                          </p:cTn>
                        </p:par>
                        <p:par>
                          <p:cTn id="24" fill="hold">
                            <p:stCondLst>
                              <p:cond delay="2500"/>
                            </p:stCondLst>
                            <p:childTnLst>
                              <p:par>
                                <p:cTn id="25" presetID="53" presetClass="entr" presetSubtype="16" fill="hold" grpId="0" nodeType="afterEffect">
                                  <p:stCondLst>
                                    <p:cond delay="0"/>
                                  </p:stCondLst>
                                  <p:iterate type="lt">
                                    <p:tmPct val="1000"/>
                                  </p:iterate>
                                  <p:childTnLst>
                                    <p:set>
                                      <p:cBhvr>
                                        <p:cTn id="26" dur="1" fill="hold">
                                          <p:stCondLst>
                                            <p:cond delay="0"/>
                                          </p:stCondLst>
                                        </p:cTn>
                                        <p:tgtEl>
                                          <p:spTgt spid="56"/>
                                        </p:tgtEl>
                                        <p:attrNameLst>
                                          <p:attrName>style.visibility</p:attrName>
                                        </p:attrNameLst>
                                      </p:cBhvr>
                                      <p:to>
                                        <p:strVal val="visible"/>
                                      </p:to>
                                    </p:set>
                                    <p:anim calcmode="lin" valueType="num">
                                      <p:cBhvr>
                                        <p:cTn id="27" dur="500" fill="hold"/>
                                        <p:tgtEl>
                                          <p:spTgt spid="56"/>
                                        </p:tgtEl>
                                        <p:attrNameLst>
                                          <p:attrName>ppt_w</p:attrName>
                                        </p:attrNameLst>
                                      </p:cBhvr>
                                      <p:tavLst>
                                        <p:tav tm="0">
                                          <p:val>
                                            <p:fltVal val="0"/>
                                          </p:val>
                                        </p:tav>
                                        <p:tav tm="100000">
                                          <p:val>
                                            <p:strVal val="#ppt_w"/>
                                          </p:val>
                                        </p:tav>
                                      </p:tavLst>
                                    </p:anim>
                                    <p:anim calcmode="lin" valueType="num">
                                      <p:cBhvr>
                                        <p:cTn id="28" dur="500" fill="hold"/>
                                        <p:tgtEl>
                                          <p:spTgt spid="56"/>
                                        </p:tgtEl>
                                        <p:attrNameLst>
                                          <p:attrName>ppt_h</p:attrName>
                                        </p:attrNameLst>
                                      </p:cBhvr>
                                      <p:tavLst>
                                        <p:tav tm="0">
                                          <p:val>
                                            <p:fltVal val="0"/>
                                          </p:val>
                                        </p:tav>
                                        <p:tav tm="100000">
                                          <p:val>
                                            <p:strVal val="#ppt_h"/>
                                          </p:val>
                                        </p:tav>
                                      </p:tavLst>
                                    </p:anim>
                                    <p:animEffect transition="in" filter="fade">
                                      <p:cBhvr>
                                        <p:cTn id="29" dur="500"/>
                                        <p:tgtEl>
                                          <p:spTgt spid="56"/>
                                        </p:tgtEl>
                                      </p:cBhvr>
                                    </p:animEffect>
                                  </p:childTnLst>
                                </p:cTn>
                              </p:par>
                            </p:childTnLst>
                          </p:cTn>
                        </p:par>
                        <p:par>
                          <p:cTn id="30" fill="hold">
                            <p:stCondLst>
                              <p:cond delay="5380"/>
                            </p:stCondLst>
                            <p:childTnLst>
                              <p:par>
                                <p:cTn id="31" presetID="2" presetClass="entr" presetSubtype="3" fill="hold" nodeType="after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500" fill="hold"/>
                                        <p:tgtEl>
                                          <p:spTgt spid="43"/>
                                        </p:tgtEl>
                                        <p:attrNameLst>
                                          <p:attrName>ppt_x</p:attrName>
                                        </p:attrNameLst>
                                      </p:cBhvr>
                                      <p:tavLst>
                                        <p:tav tm="0">
                                          <p:val>
                                            <p:strVal val="1+#ppt_w/2"/>
                                          </p:val>
                                        </p:tav>
                                        <p:tav tm="100000">
                                          <p:val>
                                            <p:strVal val="#ppt_x"/>
                                          </p:val>
                                        </p:tav>
                                      </p:tavLst>
                                    </p:anim>
                                    <p:anim calcmode="lin" valueType="num">
                                      <p:cBhvr additive="base">
                                        <p:cTn id="34" dur="500" fill="hold"/>
                                        <p:tgtEl>
                                          <p:spTgt spid="43"/>
                                        </p:tgtEl>
                                        <p:attrNameLst>
                                          <p:attrName>ppt_y</p:attrName>
                                        </p:attrNameLst>
                                      </p:cBhvr>
                                      <p:tavLst>
                                        <p:tav tm="0">
                                          <p:val>
                                            <p:strVal val="0-#ppt_h/2"/>
                                          </p:val>
                                        </p:tav>
                                        <p:tav tm="100000">
                                          <p:val>
                                            <p:strVal val="#ppt_y"/>
                                          </p:val>
                                        </p:tav>
                                      </p:tavLst>
                                    </p:anim>
                                  </p:childTnLst>
                                </p:cTn>
                              </p:par>
                              <p:par>
                                <p:cTn id="35" presetID="2" presetClass="entr" presetSubtype="6"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1+#ppt_w/2"/>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par>
                          <p:cTn id="39" fill="hold">
                            <p:stCondLst>
                              <p:cond delay="5880"/>
                            </p:stCondLst>
                            <p:childTnLst>
                              <p:par>
                                <p:cTn id="40" presetID="21" presetClass="entr" presetSubtype="1"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heel(1)">
                                      <p:cBhvr>
                                        <p:cTn id="4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 name="Group 80">
            <a:extLst>
              <a:ext uri="{FF2B5EF4-FFF2-40B4-BE49-F238E27FC236}">
                <a16:creationId xmlns:a16="http://schemas.microsoft.com/office/drawing/2014/main" xmlns="" id="{CC80C9B7-0F55-4DD6-8D80-E3D448F95E49}"/>
              </a:ext>
            </a:extLst>
          </p:cNvPr>
          <p:cNvGrpSpPr/>
          <p:nvPr/>
        </p:nvGrpSpPr>
        <p:grpSpPr>
          <a:xfrm flipV="1">
            <a:off x="7163022" y="4988565"/>
            <a:ext cx="4745243" cy="1695078"/>
            <a:chOff x="6816898" y="206355"/>
            <a:chExt cx="4745243" cy="1695078"/>
          </a:xfrm>
        </p:grpSpPr>
        <p:cxnSp>
          <p:nvCxnSpPr>
            <p:cNvPr id="82" name="Straight Connector 81">
              <a:extLst>
                <a:ext uri="{FF2B5EF4-FFF2-40B4-BE49-F238E27FC236}">
                  <a16:creationId xmlns:a16="http://schemas.microsoft.com/office/drawing/2014/main" xmlns="" id="{ED2377C6-9231-46A4-A482-99FBF980C8CC}"/>
                </a:ext>
              </a:extLst>
            </p:cNvPr>
            <p:cNvCxnSpPr>
              <a:cxnSpLocks/>
            </p:cNvCxnSpPr>
            <p:nvPr/>
          </p:nvCxnSpPr>
          <p:spPr>
            <a:xfrm>
              <a:off x="6816898" y="377371"/>
              <a:ext cx="474524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361F80A5-737F-44AB-98CF-084B76FC5C4F}"/>
                </a:ext>
              </a:extLst>
            </p:cNvPr>
            <p:cNvCxnSpPr>
              <a:cxnSpLocks/>
            </p:cNvCxnSpPr>
            <p:nvPr/>
          </p:nvCxnSpPr>
          <p:spPr>
            <a:xfrm>
              <a:off x="7605504" y="529771"/>
              <a:ext cx="3956637"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3358588A-0B84-491E-A081-66DD3DCB31DB}"/>
                </a:ext>
              </a:extLst>
            </p:cNvPr>
            <p:cNvCxnSpPr>
              <a:cxnSpLocks/>
            </p:cNvCxnSpPr>
            <p:nvPr/>
          </p:nvCxnSpPr>
          <p:spPr>
            <a:xfrm>
              <a:off x="8394110" y="682171"/>
              <a:ext cx="3168031"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47F8B791-A570-4AD6-8908-987B42DAF985}"/>
                </a:ext>
              </a:extLst>
            </p:cNvPr>
            <p:cNvCxnSpPr>
              <a:cxnSpLocks/>
            </p:cNvCxnSpPr>
            <p:nvPr/>
          </p:nvCxnSpPr>
          <p:spPr>
            <a:xfrm>
              <a:off x="11358409" y="206355"/>
              <a:ext cx="0" cy="169507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903E1F0A-E0DC-4D67-9A34-2AC6D7D8AF27}"/>
                </a:ext>
              </a:extLst>
            </p:cNvPr>
            <p:cNvCxnSpPr>
              <a:cxnSpLocks/>
            </p:cNvCxnSpPr>
            <p:nvPr/>
          </p:nvCxnSpPr>
          <p:spPr>
            <a:xfrm>
              <a:off x="11224109" y="206355"/>
              <a:ext cx="0" cy="140077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C1CBAF06-F23B-48AF-8508-B807412F5C3B}"/>
                </a:ext>
              </a:extLst>
            </p:cNvPr>
            <p:cNvCxnSpPr>
              <a:cxnSpLocks/>
            </p:cNvCxnSpPr>
            <p:nvPr/>
          </p:nvCxnSpPr>
          <p:spPr>
            <a:xfrm>
              <a:off x="11089809" y="206355"/>
              <a:ext cx="0" cy="101284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59">
            <a:extLst>
              <a:ext uri="{FF2B5EF4-FFF2-40B4-BE49-F238E27FC236}">
                <a16:creationId xmlns:a16="http://schemas.microsoft.com/office/drawing/2014/main" xmlns="" id="{20175064-3DAD-48A9-A54A-93366339D8A5}"/>
              </a:ext>
            </a:extLst>
          </p:cNvPr>
          <p:cNvGrpSpPr/>
          <p:nvPr/>
        </p:nvGrpSpPr>
        <p:grpSpPr>
          <a:xfrm flipH="1" flipV="1">
            <a:off x="9782176" y="3499614"/>
            <a:ext cx="2469647" cy="2561445"/>
            <a:chOff x="336466" y="208814"/>
            <a:chExt cx="2469647" cy="2561445"/>
          </a:xfrm>
        </p:grpSpPr>
        <p:grpSp>
          <p:nvGrpSpPr>
            <p:cNvPr id="8" name="Group 60">
              <a:extLst>
                <a:ext uri="{FF2B5EF4-FFF2-40B4-BE49-F238E27FC236}">
                  <a16:creationId xmlns:a16="http://schemas.microsoft.com/office/drawing/2014/main" xmlns="" id="{799023AC-2105-459F-8149-F8335B8DC010}"/>
                </a:ext>
              </a:extLst>
            </p:cNvPr>
            <p:cNvGrpSpPr/>
            <p:nvPr/>
          </p:nvGrpSpPr>
          <p:grpSpPr>
            <a:xfrm>
              <a:off x="678673" y="637847"/>
              <a:ext cx="2127440" cy="2132412"/>
              <a:chOff x="719815" y="630580"/>
              <a:chExt cx="2127440" cy="2132412"/>
            </a:xfrm>
          </p:grpSpPr>
          <p:pic>
            <p:nvPicPr>
              <p:cNvPr id="63" name="Picture 62">
                <a:extLst>
                  <a:ext uri="{FF2B5EF4-FFF2-40B4-BE49-F238E27FC236}">
                    <a16:creationId xmlns:a16="http://schemas.microsoft.com/office/drawing/2014/main" xmlns="" id="{7335A310-C1E0-4EA9-8ADD-12A7752F9735}"/>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rot="5400000" flipH="1">
                <a:off x="1581868" y="213629"/>
                <a:ext cx="848436" cy="1682338"/>
              </a:xfrm>
              <a:prstGeom prst="rect">
                <a:avLst/>
              </a:prstGeom>
              <a:effectLst>
                <a:outerShdw blurRad="63500" sx="102000" sy="102000" algn="ctr" rotWithShape="0">
                  <a:schemeClr val="bg1">
                    <a:alpha val="23000"/>
                  </a:schemeClr>
                </a:outerShdw>
              </a:effectLst>
            </p:spPr>
          </p:pic>
          <p:pic>
            <p:nvPicPr>
              <p:cNvPr id="64" name="Picture 63">
                <a:extLst>
                  <a:ext uri="{FF2B5EF4-FFF2-40B4-BE49-F238E27FC236}">
                    <a16:creationId xmlns:a16="http://schemas.microsoft.com/office/drawing/2014/main" xmlns="" id="{CC05AB0D-E688-4379-BB98-BE92EBF7EC2E}"/>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rot="10800000">
                <a:off x="719815" y="1080654"/>
                <a:ext cx="848436" cy="1682338"/>
              </a:xfrm>
              <a:prstGeom prst="rect">
                <a:avLst/>
              </a:prstGeom>
              <a:effectLst>
                <a:outerShdw blurRad="63500" sx="102000" sy="102000" algn="ctr" rotWithShape="0">
                  <a:schemeClr val="bg1">
                    <a:alpha val="23000"/>
                  </a:schemeClr>
                </a:outerShdw>
              </a:effectLst>
            </p:spPr>
          </p:pic>
        </p:grpSp>
        <p:pic>
          <p:nvPicPr>
            <p:cNvPr id="62" name="Picture 61">
              <a:extLst>
                <a:ext uri="{FF2B5EF4-FFF2-40B4-BE49-F238E27FC236}">
                  <a16:creationId xmlns:a16="http://schemas.microsoft.com/office/drawing/2014/main" xmlns="" id="{10F4F958-A06C-480C-9E36-79625855CE71}"/>
                </a:ext>
              </a:extLst>
            </p:cNvPr>
            <p:cNvPicPr>
              <a:picLocks noChangeAspect="1"/>
            </p:cNvPicPr>
            <p:nvPr/>
          </p:nvPicPr>
          <p:blipFill rotWithShape="1">
            <a:blip r:embed="rId4" cstate="email">
              <a:extLst>
                <a:ext uri="{BEBA8EAE-BF5A-486C-A8C5-ECC9F3942E4B}">
                  <a14:imgProps xmlns="" xmlns:a14="http://schemas.microsoft.com/office/drawing/2010/main">
                    <a14:imgLayer r:embed="rId5">
                      <a14:imgEffect>
                        <a14:backgroundRemoval t="13674" b="100000" l="10000" r="90000"/>
                      </a14:imgEffect>
                    </a14:imgLayer>
                  </a14:imgProps>
                </a:ext>
                <a:ext uri="{28A0092B-C50C-407E-A947-70E740481C1C}">
                  <a14:useLocalDpi xmlns="" xmlns:a14="http://schemas.microsoft.com/office/drawing/2010/main"/>
                </a:ext>
              </a:extLst>
            </a:blip>
            <a:srcRect/>
            <a:stretch/>
          </p:blipFill>
          <p:spPr>
            <a:xfrm rot="8735742" flipV="1">
              <a:off x="336466" y="208814"/>
              <a:ext cx="1682338" cy="1768619"/>
            </a:xfrm>
            <a:prstGeom prst="rect">
              <a:avLst/>
            </a:prstGeom>
          </p:spPr>
        </p:pic>
      </p:grpSp>
      <p:pic>
        <p:nvPicPr>
          <p:cNvPr id="9" name="Picture 8">
            <a:extLst>
              <a:ext uri="{FF2B5EF4-FFF2-40B4-BE49-F238E27FC236}">
                <a16:creationId xmlns:a16="http://schemas.microsoft.com/office/drawing/2014/main" xmlns="" id="{5B385389-AA8B-49C4-AE37-AE7EF31B4814}"/>
              </a:ext>
            </a:extLst>
          </p:cNvPr>
          <p:cNvPicPr>
            <a:picLocks noChangeAspect="1"/>
          </p:cNvPicPr>
          <p:nvPr/>
        </p:nvPicPr>
        <p:blipFill rotWithShape="1">
          <a:blip r:embed="rId6">
            <a:extLst>
              <a:ext uri="{28A0092B-C50C-407E-A947-70E740481C1C}">
                <a14:useLocalDpi xmlns="" xmlns:a14="http://schemas.microsoft.com/office/drawing/2010/main"/>
              </a:ext>
            </a:extLst>
          </a:blip>
          <a:srcRect/>
          <a:stretch/>
        </p:blipFill>
        <p:spPr>
          <a:xfrm>
            <a:off x="0" y="0"/>
            <a:ext cx="6208291" cy="4696692"/>
          </a:xfrm>
          <a:prstGeom prst="rect">
            <a:avLst/>
          </a:prstGeom>
        </p:spPr>
      </p:pic>
      <p:grpSp>
        <p:nvGrpSpPr>
          <p:cNvPr id="10" name="Group 54">
            <a:extLst>
              <a:ext uri="{FF2B5EF4-FFF2-40B4-BE49-F238E27FC236}">
                <a16:creationId xmlns:a16="http://schemas.microsoft.com/office/drawing/2014/main" xmlns="" id="{A7F9376F-C27B-4DF5-9BE2-0E245D6F89BE}"/>
              </a:ext>
            </a:extLst>
          </p:cNvPr>
          <p:cNvGrpSpPr/>
          <p:nvPr/>
        </p:nvGrpSpPr>
        <p:grpSpPr>
          <a:xfrm>
            <a:off x="3635803" y="548640"/>
            <a:ext cx="7913284" cy="5669281"/>
            <a:chOff x="6489688" y="2258290"/>
            <a:chExt cx="7913284" cy="2914960"/>
          </a:xfrm>
        </p:grpSpPr>
        <p:sp>
          <p:nvSpPr>
            <p:cNvPr id="2" name="Rectangle: Folded Corner 1">
              <a:extLst>
                <a:ext uri="{FF2B5EF4-FFF2-40B4-BE49-F238E27FC236}">
                  <a16:creationId xmlns:a16="http://schemas.microsoft.com/office/drawing/2014/main" xmlns="" id="{6795E720-B7C2-46B2-9C7B-0748BB44892D}"/>
                </a:ext>
              </a:extLst>
            </p:cNvPr>
            <p:cNvSpPr/>
            <p:nvPr/>
          </p:nvSpPr>
          <p:spPr>
            <a:xfrm>
              <a:off x="6489688" y="2258291"/>
              <a:ext cx="7913284" cy="2914959"/>
            </a:xfrm>
            <a:prstGeom prst="foldedCorner">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41">
              <a:extLst>
                <a:ext uri="{FF2B5EF4-FFF2-40B4-BE49-F238E27FC236}">
                  <a16:creationId xmlns:a16="http://schemas.microsoft.com/office/drawing/2014/main" xmlns="" id="{4064E8A5-E715-4F5D-A6FC-2C09EE69F130}"/>
                </a:ext>
              </a:extLst>
            </p:cNvPr>
            <p:cNvGrpSpPr/>
            <p:nvPr/>
          </p:nvGrpSpPr>
          <p:grpSpPr>
            <a:xfrm>
              <a:off x="6489689" y="2258290"/>
              <a:ext cx="7913283" cy="2914959"/>
              <a:chOff x="6705600" y="2258291"/>
              <a:chExt cx="7190517" cy="2914959"/>
            </a:xfrm>
          </p:grpSpPr>
          <p:cxnSp>
            <p:nvCxnSpPr>
              <p:cNvPr id="6" name="Straight Connector 5">
                <a:extLst>
                  <a:ext uri="{FF2B5EF4-FFF2-40B4-BE49-F238E27FC236}">
                    <a16:creationId xmlns:a16="http://schemas.microsoft.com/office/drawing/2014/main" xmlns="" id="{73FDF114-7F9F-48AA-A5D7-5B6DA5558ED7}"/>
                  </a:ext>
                </a:extLst>
              </p:cNvPr>
              <p:cNvCxnSpPr/>
              <p:nvPr/>
            </p:nvCxnSpPr>
            <p:spPr>
              <a:xfrm>
                <a:off x="670560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16919818-7FC7-478A-966E-BD6AA313436B}"/>
                  </a:ext>
                </a:extLst>
              </p:cNvPr>
              <p:cNvCxnSpPr/>
              <p:nvPr/>
            </p:nvCxnSpPr>
            <p:spPr>
              <a:xfrm>
                <a:off x="695498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0BE57D1B-E271-496C-A228-6322DE758C54}"/>
                  </a:ext>
                </a:extLst>
              </p:cNvPr>
              <p:cNvCxnSpPr/>
              <p:nvPr/>
            </p:nvCxnSpPr>
            <p:spPr>
              <a:xfrm>
                <a:off x="720436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C4EB0253-EFDC-4687-91FB-5008B8C04DFC}"/>
                  </a:ext>
                </a:extLst>
              </p:cNvPr>
              <p:cNvCxnSpPr/>
              <p:nvPr/>
            </p:nvCxnSpPr>
            <p:spPr>
              <a:xfrm>
                <a:off x="745374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2907272F-58CF-4C73-8B4E-1FF75F2FC200}"/>
                  </a:ext>
                </a:extLst>
              </p:cNvPr>
              <p:cNvCxnSpPr/>
              <p:nvPr/>
            </p:nvCxnSpPr>
            <p:spPr>
              <a:xfrm>
                <a:off x="770312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AD8D4E45-1A75-4BC4-863F-A75DBF2E9D91}"/>
                  </a:ext>
                </a:extLst>
              </p:cNvPr>
              <p:cNvCxnSpPr/>
              <p:nvPr/>
            </p:nvCxnSpPr>
            <p:spPr>
              <a:xfrm>
                <a:off x="795251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31E82683-B5AD-4ECA-8CB9-4F156D7903DA}"/>
                  </a:ext>
                </a:extLst>
              </p:cNvPr>
              <p:cNvCxnSpPr/>
              <p:nvPr/>
            </p:nvCxnSpPr>
            <p:spPr>
              <a:xfrm>
                <a:off x="820189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3EEBE1B-D018-4133-99EA-8C0215835433}"/>
                  </a:ext>
                </a:extLst>
              </p:cNvPr>
              <p:cNvCxnSpPr/>
              <p:nvPr/>
            </p:nvCxnSpPr>
            <p:spPr>
              <a:xfrm>
                <a:off x="845127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3D27B864-6D10-455E-8AEA-90BAFF11C6DE}"/>
                  </a:ext>
                </a:extLst>
              </p:cNvPr>
              <p:cNvCxnSpPr/>
              <p:nvPr/>
            </p:nvCxnSpPr>
            <p:spPr>
              <a:xfrm>
                <a:off x="870065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B5C475A4-D997-4F16-9DCF-9467F9580936}"/>
                  </a:ext>
                </a:extLst>
              </p:cNvPr>
              <p:cNvCxnSpPr/>
              <p:nvPr/>
            </p:nvCxnSpPr>
            <p:spPr>
              <a:xfrm>
                <a:off x="895003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FDC8DEF1-4519-4C3D-B9A3-43AF01D38FB3}"/>
                  </a:ext>
                </a:extLst>
              </p:cNvPr>
              <p:cNvCxnSpPr/>
              <p:nvPr/>
            </p:nvCxnSpPr>
            <p:spPr>
              <a:xfrm>
                <a:off x="919942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F75BD3D4-4E3D-4A9E-9BB4-DE3F250BE0F1}"/>
                  </a:ext>
                </a:extLst>
              </p:cNvPr>
              <p:cNvCxnSpPr/>
              <p:nvPr/>
            </p:nvCxnSpPr>
            <p:spPr>
              <a:xfrm>
                <a:off x="944880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50A2B374-F96F-4A61-B387-D57EA61D2C7A}"/>
                  </a:ext>
                </a:extLst>
              </p:cNvPr>
              <p:cNvCxnSpPr/>
              <p:nvPr/>
            </p:nvCxnSpPr>
            <p:spPr>
              <a:xfrm>
                <a:off x="969818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46A372E9-15C2-4F55-B9F3-FF949B5EAB79}"/>
                  </a:ext>
                </a:extLst>
              </p:cNvPr>
              <p:cNvCxnSpPr/>
              <p:nvPr/>
            </p:nvCxnSpPr>
            <p:spPr>
              <a:xfrm>
                <a:off x="994756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5039FA37-66F1-4973-BA9B-2D70C7FA84BA}"/>
                  </a:ext>
                </a:extLst>
              </p:cNvPr>
              <p:cNvCxnSpPr/>
              <p:nvPr/>
            </p:nvCxnSpPr>
            <p:spPr>
              <a:xfrm>
                <a:off x="1019694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C53AB441-CDD7-4E47-AA96-BBF8D0E4A0BE}"/>
                  </a:ext>
                </a:extLst>
              </p:cNvPr>
              <p:cNvCxnSpPr/>
              <p:nvPr/>
            </p:nvCxnSpPr>
            <p:spPr>
              <a:xfrm>
                <a:off x="1044633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0BB35E54-D9CB-4C6D-A3EC-B168FCE6ADB0}"/>
                  </a:ext>
                </a:extLst>
              </p:cNvPr>
              <p:cNvCxnSpPr/>
              <p:nvPr/>
            </p:nvCxnSpPr>
            <p:spPr>
              <a:xfrm>
                <a:off x="1069571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C3E6B6E8-3C1D-42D1-B9B3-55B696161C34}"/>
                  </a:ext>
                </a:extLst>
              </p:cNvPr>
              <p:cNvCxnSpPr/>
              <p:nvPr/>
            </p:nvCxnSpPr>
            <p:spPr>
              <a:xfrm>
                <a:off x="1094509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8268F4CF-1193-426C-8C39-250931F8AF48}"/>
                  </a:ext>
                </a:extLst>
              </p:cNvPr>
              <p:cNvCxnSpPr/>
              <p:nvPr/>
            </p:nvCxnSpPr>
            <p:spPr>
              <a:xfrm>
                <a:off x="1119447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A9B1DA58-5D15-4976-A59C-35E017319F8C}"/>
                  </a:ext>
                </a:extLst>
              </p:cNvPr>
              <p:cNvCxnSpPr/>
              <p:nvPr/>
            </p:nvCxnSpPr>
            <p:spPr>
              <a:xfrm>
                <a:off x="1144385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918DE722-37BF-434B-9115-873B938C291C}"/>
                  </a:ext>
                </a:extLst>
              </p:cNvPr>
              <p:cNvCxnSpPr/>
              <p:nvPr/>
            </p:nvCxnSpPr>
            <p:spPr>
              <a:xfrm>
                <a:off x="1169324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2FB8A816-5E18-4D08-A3C9-DCAA512BE947}"/>
                  </a:ext>
                </a:extLst>
              </p:cNvPr>
              <p:cNvCxnSpPr/>
              <p:nvPr/>
            </p:nvCxnSpPr>
            <p:spPr>
              <a:xfrm>
                <a:off x="1194262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CE312835-5895-4450-A7A1-9BD87B0CAC11}"/>
                  </a:ext>
                </a:extLst>
              </p:cNvPr>
              <p:cNvCxnSpPr/>
              <p:nvPr/>
            </p:nvCxnSpPr>
            <p:spPr>
              <a:xfrm>
                <a:off x="1219200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15769B43-14B2-4F8E-A329-2746327F828B}"/>
                  </a:ext>
                </a:extLst>
              </p:cNvPr>
              <p:cNvCxnSpPr/>
              <p:nvPr/>
            </p:nvCxnSpPr>
            <p:spPr>
              <a:xfrm>
                <a:off x="1244138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517C4D2E-736D-4B37-B895-EFC60DA0D757}"/>
                  </a:ext>
                </a:extLst>
              </p:cNvPr>
              <p:cNvCxnSpPr/>
              <p:nvPr/>
            </p:nvCxnSpPr>
            <p:spPr>
              <a:xfrm>
                <a:off x="1269076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86A0D62B-F919-4D4B-9F11-9D00987D3881}"/>
                  </a:ext>
                </a:extLst>
              </p:cNvPr>
              <p:cNvCxnSpPr/>
              <p:nvPr/>
            </p:nvCxnSpPr>
            <p:spPr>
              <a:xfrm>
                <a:off x="1294015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834F3CAE-9714-43C5-AEFD-12B321A36C1E}"/>
                  </a:ext>
                </a:extLst>
              </p:cNvPr>
              <p:cNvCxnSpPr/>
              <p:nvPr/>
            </p:nvCxnSpPr>
            <p:spPr>
              <a:xfrm>
                <a:off x="1318953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7A563613-3E5E-424C-8B3F-26249F35FD3B}"/>
                  </a:ext>
                </a:extLst>
              </p:cNvPr>
              <p:cNvCxnSpPr/>
              <p:nvPr/>
            </p:nvCxnSpPr>
            <p:spPr>
              <a:xfrm>
                <a:off x="1343891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D36DC1CF-3BC3-4165-83D8-394584FFAE88}"/>
                  </a:ext>
                </a:extLst>
              </p:cNvPr>
              <p:cNvCxnSpPr>
                <a:cxnSpLocks/>
              </p:cNvCxnSpPr>
              <p:nvPr/>
            </p:nvCxnSpPr>
            <p:spPr>
              <a:xfrm>
                <a:off x="13688296" y="2258291"/>
                <a:ext cx="0" cy="23939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78C2C04-34B6-4CC9-B1EA-EF228A32DE48}"/>
                  </a:ext>
                </a:extLst>
              </p:cNvPr>
              <p:cNvCxnSpPr>
                <a:cxnSpLocks/>
              </p:cNvCxnSpPr>
              <p:nvPr/>
            </p:nvCxnSpPr>
            <p:spPr>
              <a:xfrm flipH="1">
                <a:off x="6705601" y="252428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6757B5A6-DEC7-4239-B824-314AA0DB0810}"/>
                  </a:ext>
                </a:extLst>
              </p:cNvPr>
              <p:cNvCxnSpPr>
                <a:cxnSpLocks/>
              </p:cNvCxnSpPr>
              <p:nvPr/>
            </p:nvCxnSpPr>
            <p:spPr>
              <a:xfrm flipH="1">
                <a:off x="6705602" y="279027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018CDC77-A2A4-4A1F-A702-D06C56BB6166}"/>
                  </a:ext>
                </a:extLst>
              </p:cNvPr>
              <p:cNvCxnSpPr>
                <a:cxnSpLocks/>
              </p:cNvCxnSpPr>
              <p:nvPr/>
            </p:nvCxnSpPr>
            <p:spPr>
              <a:xfrm flipH="1">
                <a:off x="6705603" y="305626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6BEC6550-A24A-4BE3-A49A-467B5B9E1835}"/>
                  </a:ext>
                </a:extLst>
              </p:cNvPr>
              <p:cNvCxnSpPr>
                <a:cxnSpLocks/>
              </p:cNvCxnSpPr>
              <p:nvPr/>
            </p:nvCxnSpPr>
            <p:spPr>
              <a:xfrm flipH="1">
                <a:off x="6705604" y="332225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3708BA61-978B-44EE-88C7-E9673EA6FDC1}"/>
                  </a:ext>
                </a:extLst>
              </p:cNvPr>
              <p:cNvCxnSpPr>
                <a:cxnSpLocks/>
              </p:cNvCxnSpPr>
              <p:nvPr/>
            </p:nvCxnSpPr>
            <p:spPr>
              <a:xfrm flipH="1">
                <a:off x="6705605" y="358824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D4C6A203-98E9-4489-8EB7-CC65A524A2E2}"/>
                  </a:ext>
                </a:extLst>
              </p:cNvPr>
              <p:cNvCxnSpPr>
                <a:cxnSpLocks/>
              </p:cNvCxnSpPr>
              <p:nvPr/>
            </p:nvCxnSpPr>
            <p:spPr>
              <a:xfrm flipH="1">
                <a:off x="6705606" y="385423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88BB22CB-D404-49B4-B83B-9FB8F655D4EF}"/>
                  </a:ext>
                </a:extLst>
              </p:cNvPr>
              <p:cNvCxnSpPr>
                <a:cxnSpLocks/>
              </p:cNvCxnSpPr>
              <p:nvPr/>
            </p:nvCxnSpPr>
            <p:spPr>
              <a:xfrm flipH="1">
                <a:off x="6705607" y="412022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FCBFE52A-6ECB-4306-AFA3-04307E5F1DF6}"/>
                  </a:ext>
                </a:extLst>
              </p:cNvPr>
              <p:cNvCxnSpPr>
                <a:cxnSpLocks/>
              </p:cNvCxnSpPr>
              <p:nvPr/>
            </p:nvCxnSpPr>
            <p:spPr>
              <a:xfrm flipH="1">
                <a:off x="6705608" y="438621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4458825E-8675-4CCC-B851-BAE807B1C59E}"/>
                  </a:ext>
                </a:extLst>
              </p:cNvPr>
              <p:cNvCxnSpPr>
                <a:cxnSpLocks/>
              </p:cNvCxnSpPr>
              <p:nvPr/>
            </p:nvCxnSpPr>
            <p:spPr>
              <a:xfrm flipH="1">
                <a:off x="6705609" y="465220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1D1B6266-9F31-4363-954C-2B3015FA90BB}"/>
                  </a:ext>
                </a:extLst>
              </p:cNvPr>
              <p:cNvCxnSpPr>
                <a:cxnSpLocks/>
              </p:cNvCxnSpPr>
              <p:nvPr/>
            </p:nvCxnSpPr>
            <p:spPr>
              <a:xfrm flipH="1">
                <a:off x="6705611" y="4918191"/>
                <a:ext cx="67333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41" name="Group 4">
            <a:extLst>
              <a:ext uri="{FF2B5EF4-FFF2-40B4-BE49-F238E27FC236}">
                <a16:creationId xmlns:a16="http://schemas.microsoft.com/office/drawing/2014/main" xmlns="" id="{CBC6795C-1AF3-406F-A8A7-71AA30FC211C}"/>
              </a:ext>
            </a:extLst>
          </p:cNvPr>
          <p:cNvGrpSpPr/>
          <p:nvPr/>
        </p:nvGrpSpPr>
        <p:grpSpPr>
          <a:xfrm>
            <a:off x="756096" y="605645"/>
            <a:ext cx="3295496" cy="3937289"/>
            <a:chOff x="261210" y="1412883"/>
            <a:chExt cx="3295496" cy="3937289"/>
          </a:xfrm>
        </p:grpSpPr>
        <p:pic>
          <p:nvPicPr>
            <p:cNvPr id="2050" name="Picture 2">
              <a:extLst>
                <a:ext uri="{FF2B5EF4-FFF2-40B4-BE49-F238E27FC236}">
                  <a16:creationId xmlns:a16="http://schemas.microsoft.com/office/drawing/2014/main" xmlns="" id="{6080FD2B-6F8B-4D57-AA81-E9D07DD03AB3}"/>
                </a:ext>
              </a:extLst>
            </p:cNvPr>
            <p:cNvPicPr>
              <a:picLocks noChangeAspect="1" noChangeArrowheads="1"/>
            </p:cNvPicPr>
            <p:nvPr/>
          </p:nvPicPr>
          <p:blipFill rotWithShape="1">
            <a:blip r:embed="rId7" cstate="email">
              <a:extLst>
                <a:ext uri="{28A0092B-C50C-407E-A947-70E740481C1C}">
                  <a14:useLocalDpi xmlns="" xmlns:a14="http://schemas.microsoft.com/office/drawing/2010/main"/>
                </a:ext>
              </a:extLst>
            </a:blip>
            <a:srcRect/>
            <a:stretch/>
          </p:blipFill>
          <p:spPr bwMode="auto">
            <a:xfrm>
              <a:off x="527580" y="1695909"/>
              <a:ext cx="2821917" cy="3596323"/>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C8EC8F28-0564-4D3A-8341-9C99BF93306F}"/>
                </a:ext>
              </a:extLst>
            </p:cNvPr>
            <p:cNvPicPr>
              <a:picLocks noChangeAspect="1"/>
            </p:cNvPicPr>
            <p:nvPr/>
          </p:nvPicPr>
          <p:blipFill>
            <a:blip r:embed="rId8" cstate="email">
              <a:extLst>
                <a:ext uri="{28A0092B-C50C-407E-A947-70E740481C1C}">
                  <a14:useLocalDpi xmlns="" xmlns:a14="http://schemas.microsoft.com/office/drawing/2010/main"/>
                </a:ext>
              </a:extLst>
            </a:blip>
            <a:stretch>
              <a:fillRect/>
            </a:stretch>
          </p:blipFill>
          <p:spPr>
            <a:xfrm>
              <a:off x="261210" y="1412883"/>
              <a:ext cx="3295496" cy="3937289"/>
            </a:xfrm>
            <a:prstGeom prst="rect">
              <a:avLst/>
            </a:prstGeom>
            <a:effectLst>
              <a:outerShdw blurRad="50800" dist="38100" dir="2700000" algn="tl" rotWithShape="0">
                <a:prstClr val="black">
                  <a:alpha val="40000"/>
                </a:prstClr>
              </a:outerShdw>
            </a:effectLst>
          </p:spPr>
        </p:pic>
      </p:grpSp>
      <p:sp>
        <p:nvSpPr>
          <p:cNvPr id="56" name="TextBox 55">
            <a:extLst>
              <a:ext uri="{FF2B5EF4-FFF2-40B4-BE49-F238E27FC236}">
                <a16:creationId xmlns:a16="http://schemas.microsoft.com/office/drawing/2014/main" xmlns="" id="{72C6F979-8773-42A4-9551-13D519B64D8E}"/>
              </a:ext>
            </a:extLst>
          </p:cNvPr>
          <p:cNvSpPr txBox="1"/>
          <p:nvPr/>
        </p:nvSpPr>
        <p:spPr>
          <a:xfrm>
            <a:off x="4061474" y="797086"/>
            <a:ext cx="7364375" cy="1200329"/>
          </a:xfrm>
          <a:prstGeom prst="rect">
            <a:avLst/>
          </a:prstGeom>
          <a:noFill/>
        </p:spPr>
        <p:txBody>
          <a:bodyPr wrap="square" rtlCol="0">
            <a:spAutoFit/>
          </a:bodyPr>
          <a:lstStyle/>
          <a:p>
            <a:pPr algn="ctr"/>
            <a:r>
              <a:rPr lang="en-US" sz="2400" dirty="0" smtClean="0">
                <a:latin typeface="Dashing Unicorn" panose="02000500000000000000" pitchFamily="2" charset="0"/>
              </a:rPr>
              <a:t>Beda </a:t>
            </a:r>
            <a:r>
              <a:rPr lang="en-US" sz="2400" dirty="0" err="1" smtClean="0">
                <a:latin typeface="Dashing Unicorn" panose="02000500000000000000" pitchFamily="2" charset="0"/>
              </a:rPr>
              <a:t>potensial</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a:t>
            </a:r>
            <a:r>
              <a:rPr lang="en-US" sz="2400" dirty="0" smtClean="0">
                <a:latin typeface="Dashing Unicorn" panose="02000500000000000000" pitchFamily="2" charset="0"/>
              </a:rPr>
              <a:t> </a:t>
            </a:r>
            <a:r>
              <a:rPr lang="en-US" sz="2400" dirty="0" err="1" smtClean="0">
                <a:latin typeface="Dashing Unicorn" panose="02000500000000000000" pitchFamily="2" charset="0"/>
              </a:rPr>
              <a:t>adalah</a:t>
            </a:r>
            <a:r>
              <a:rPr lang="en-US" sz="2400" dirty="0" smtClean="0">
                <a:latin typeface="Dashing Unicorn" panose="02000500000000000000" pitchFamily="2" charset="0"/>
              </a:rPr>
              <a:t> </a:t>
            </a:r>
            <a:r>
              <a:rPr lang="en-US" sz="2400" dirty="0" err="1" smtClean="0">
                <a:latin typeface="Dashing Unicorn" panose="02000500000000000000" pitchFamily="2" charset="0"/>
              </a:rPr>
              <a:t>seberapa</a:t>
            </a:r>
            <a:r>
              <a:rPr lang="en-US" sz="2400" dirty="0" smtClean="0">
                <a:latin typeface="Dashing Unicorn" panose="02000500000000000000" pitchFamily="2" charset="0"/>
              </a:rPr>
              <a:t> </a:t>
            </a:r>
            <a:r>
              <a:rPr lang="en-US" sz="2400" dirty="0" err="1" smtClean="0">
                <a:latin typeface="Dashing Unicorn" panose="02000500000000000000" pitchFamily="2" charset="0"/>
              </a:rPr>
              <a:t>banyaknya</a:t>
            </a:r>
            <a:r>
              <a:rPr lang="en-US" sz="2400" dirty="0" smtClean="0">
                <a:latin typeface="Dashing Unicorn" panose="02000500000000000000" pitchFamily="2" charset="0"/>
              </a:rPr>
              <a:t> </a:t>
            </a:r>
            <a:r>
              <a:rPr lang="en-US" sz="2400" dirty="0" err="1" smtClean="0">
                <a:latin typeface="Dashing Unicorn" panose="02000500000000000000" pitchFamily="2" charset="0"/>
              </a:rPr>
              <a:t>energi</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a:t>
            </a:r>
            <a:r>
              <a:rPr lang="en-US" sz="2400" dirty="0" smtClean="0">
                <a:latin typeface="Dashing Unicorn" panose="02000500000000000000" pitchFamily="2" charset="0"/>
              </a:rPr>
              <a:t> yang </a:t>
            </a:r>
            <a:r>
              <a:rPr lang="en-US" sz="2400" dirty="0" err="1" smtClean="0">
                <a:latin typeface="Dashing Unicorn" panose="02000500000000000000" pitchFamily="2" charset="0"/>
              </a:rPr>
              <a:t>dibutuhkan</a:t>
            </a:r>
            <a:r>
              <a:rPr lang="en-US" sz="2400" dirty="0" smtClean="0">
                <a:latin typeface="Dashing Unicorn" panose="02000500000000000000" pitchFamily="2" charset="0"/>
              </a:rPr>
              <a:t> </a:t>
            </a:r>
            <a:r>
              <a:rPr lang="en-US" sz="2400" dirty="0" err="1" smtClean="0">
                <a:latin typeface="Dashing Unicorn" panose="02000500000000000000" pitchFamily="2" charset="0"/>
              </a:rPr>
              <a:t>untuk</a:t>
            </a:r>
            <a:r>
              <a:rPr lang="en-US" sz="2400" dirty="0" smtClean="0">
                <a:latin typeface="Dashing Unicorn" panose="02000500000000000000" pitchFamily="2" charset="0"/>
              </a:rPr>
              <a:t> </a:t>
            </a:r>
            <a:r>
              <a:rPr lang="en-US" sz="2400" dirty="0" err="1" smtClean="0">
                <a:latin typeface="Dashing Unicorn" panose="02000500000000000000" pitchFamily="2" charset="0"/>
              </a:rPr>
              <a:t>bisa</a:t>
            </a:r>
            <a:r>
              <a:rPr lang="en-US" sz="2400" dirty="0" smtClean="0">
                <a:latin typeface="Dashing Unicorn" panose="02000500000000000000" pitchFamily="2" charset="0"/>
              </a:rPr>
              <a:t> </a:t>
            </a:r>
            <a:r>
              <a:rPr lang="en-US" sz="2400" dirty="0" err="1" smtClean="0">
                <a:latin typeface="Dashing Unicorn" panose="02000500000000000000" pitchFamily="2" charset="0"/>
              </a:rPr>
              <a:t>mengalirkan</a:t>
            </a:r>
            <a:r>
              <a:rPr lang="en-US" sz="2400" dirty="0" smtClean="0">
                <a:latin typeface="Dashing Unicorn" panose="02000500000000000000" pitchFamily="2" charset="0"/>
              </a:rPr>
              <a:t> </a:t>
            </a:r>
            <a:r>
              <a:rPr lang="en-US" sz="2400" dirty="0" err="1" smtClean="0">
                <a:latin typeface="Dashing Unicorn" panose="02000500000000000000" pitchFamily="2" charset="0"/>
              </a:rPr>
              <a:t>muatan</a:t>
            </a:r>
            <a:r>
              <a:rPr lang="en-US" sz="2400" dirty="0" smtClean="0">
                <a:latin typeface="Dashing Unicorn" panose="02000500000000000000" pitchFamily="2" charset="0"/>
              </a:rPr>
              <a:t> </a:t>
            </a:r>
            <a:r>
              <a:rPr lang="en-US" sz="2400" dirty="0" err="1" smtClean="0">
                <a:latin typeface="Dashing Unicorn" panose="02000500000000000000" pitchFamily="2" charset="0"/>
              </a:rPr>
              <a:t>listrik</a:t>
            </a:r>
            <a:r>
              <a:rPr lang="en-US" sz="2400" dirty="0" smtClean="0">
                <a:latin typeface="Dashing Unicorn" panose="02000500000000000000" pitchFamily="2" charset="0"/>
              </a:rPr>
              <a:t> </a:t>
            </a:r>
            <a:r>
              <a:rPr lang="en-US" sz="2400" dirty="0" err="1" smtClean="0">
                <a:latin typeface="Dashing Unicorn" panose="02000500000000000000" pitchFamily="2" charset="0"/>
              </a:rPr>
              <a:t>dari</a:t>
            </a:r>
            <a:r>
              <a:rPr lang="en-US" sz="2400" dirty="0" smtClean="0">
                <a:latin typeface="Dashing Unicorn" panose="02000500000000000000" pitchFamily="2" charset="0"/>
              </a:rPr>
              <a:t> </a:t>
            </a:r>
            <a:r>
              <a:rPr lang="en-US" sz="2400" dirty="0" err="1" smtClean="0">
                <a:latin typeface="Dashing Unicorn" panose="02000500000000000000" pitchFamily="2" charset="0"/>
              </a:rPr>
              <a:t>ujung-ujung</a:t>
            </a:r>
            <a:r>
              <a:rPr lang="en-US" sz="2400" dirty="0" smtClean="0">
                <a:latin typeface="Dashing Unicorn" panose="02000500000000000000" pitchFamily="2" charset="0"/>
              </a:rPr>
              <a:t> </a:t>
            </a:r>
            <a:r>
              <a:rPr lang="en-US" sz="2400" dirty="0" err="1" smtClean="0">
                <a:latin typeface="Dashing Unicorn" panose="02000500000000000000" pitchFamily="2" charset="0"/>
              </a:rPr>
              <a:t>penghantar</a:t>
            </a:r>
            <a:r>
              <a:rPr lang="en-US" sz="2400" dirty="0" smtClean="0">
                <a:latin typeface="Dashing Unicorn" panose="02000500000000000000" pitchFamily="2" charset="0"/>
              </a:rPr>
              <a:t>.</a:t>
            </a:r>
            <a:endParaRPr lang="en-US" sz="2400" dirty="0">
              <a:latin typeface="Dashing Unicorn" panose="02000500000000000000" pitchFamily="2" charset="0"/>
            </a:endParaRPr>
          </a:p>
        </p:txBody>
      </p:sp>
      <p:grpSp>
        <p:nvGrpSpPr>
          <p:cNvPr id="42" name="Group 7">
            <a:extLst>
              <a:ext uri="{FF2B5EF4-FFF2-40B4-BE49-F238E27FC236}">
                <a16:creationId xmlns:a16="http://schemas.microsoft.com/office/drawing/2014/main" xmlns="" id="{00D3FB15-67B3-455E-B09C-76AACC5AFD32}"/>
              </a:ext>
            </a:extLst>
          </p:cNvPr>
          <p:cNvGrpSpPr/>
          <p:nvPr/>
        </p:nvGrpSpPr>
        <p:grpSpPr>
          <a:xfrm>
            <a:off x="389071" y="3706400"/>
            <a:ext cx="2648286" cy="2405695"/>
            <a:chOff x="2500412" y="3619591"/>
            <a:chExt cx="2648286" cy="2405695"/>
          </a:xfrm>
        </p:grpSpPr>
        <p:pic>
          <p:nvPicPr>
            <p:cNvPr id="2052" name="Picture 4">
              <a:extLst>
                <a:ext uri="{FF2B5EF4-FFF2-40B4-BE49-F238E27FC236}">
                  <a16:creationId xmlns:a16="http://schemas.microsoft.com/office/drawing/2014/main" xmlns="" id="{09FA4BA8-7D45-45F3-A4FD-FAFB77D6CEF3}"/>
                </a:ext>
              </a:extLst>
            </p:cNvPr>
            <p:cNvPicPr>
              <a:picLocks noChangeAspect="1" noChangeArrowheads="1"/>
            </p:cNvPicPr>
            <p:nvPr/>
          </p:nvPicPr>
          <p:blipFill>
            <a:blip r:embed="rId9" cstate="email">
              <a:extLst>
                <a:ext uri="{28A0092B-C50C-407E-A947-70E740481C1C}">
                  <a14:useLocalDpi xmlns="" xmlns:a14="http://schemas.microsoft.com/office/drawing/2010/main"/>
                </a:ext>
              </a:extLst>
            </a:blip>
            <a:srcRect/>
            <a:stretch/>
          </p:blipFill>
          <p:spPr bwMode="auto">
            <a:xfrm>
              <a:off x="2569388" y="3754582"/>
              <a:ext cx="2510334" cy="2187793"/>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B1B982B7-18C0-4DE8-964D-5E68F4597657}"/>
                </a:ext>
              </a:extLst>
            </p:cNvPr>
            <p:cNvPicPr>
              <a:picLocks noChangeAspect="1"/>
            </p:cNvPicPr>
            <p:nvPr/>
          </p:nvPicPr>
          <p:blipFill>
            <a:blip r:embed="rId10" cstate="email">
              <a:extLst>
                <a:ext uri="{28A0092B-C50C-407E-A947-70E740481C1C}">
                  <a14:useLocalDpi xmlns="" xmlns:a14="http://schemas.microsoft.com/office/drawing/2010/main"/>
                </a:ext>
              </a:extLst>
            </a:blip>
            <a:stretch>
              <a:fillRect/>
            </a:stretch>
          </p:blipFill>
          <p:spPr>
            <a:xfrm>
              <a:off x="2500412" y="3619591"/>
              <a:ext cx="2648286" cy="2405695"/>
            </a:xfrm>
            <a:prstGeom prst="rect">
              <a:avLst/>
            </a:prstGeom>
          </p:spPr>
        </p:pic>
      </p:grpSp>
      <p:grpSp>
        <p:nvGrpSpPr>
          <p:cNvPr id="43" name="Group 75">
            <a:extLst>
              <a:ext uri="{FF2B5EF4-FFF2-40B4-BE49-F238E27FC236}">
                <a16:creationId xmlns:a16="http://schemas.microsoft.com/office/drawing/2014/main" xmlns="" id="{23A9A379-1105-43BF-8003-FA7DB5B8A63D}"/>
              </a:ext>
            </a:extLst>
          </p:cNvPr>
          <p:cNvGrpSpPr/>
          <p:nvPr/>
        </p:nvGrpSpPr>
        <p:grpSpPr>
          <a:xfrm>
            <a:off x="7164373" y="164838"/>
            <a:ext cx="4745243" cy="1695078"/>
            <a:chOff x="6816898" y="206355"/>
            <a:chExt cx="4745243" cy="1695078"/>
          </a:xfrm>
        </p:grpSpPr>
        <p:cxnSp>
          <p:nvCxnSpPr>
            <p:cNvPr id="58" name="Straight Connector 57">
              <a:extLst>
                <a:ext uri="{FF2B5EF4-FFF2-40B4-BE49-F238E27FC236}">
                  <a16:creationId xmlns:a16="http://schemas.microsoft.com/office/drawing/2014/main" xmlns="" id="{BD150568-251F-4817-BE04-C7C5A78AFE4B}"/>
                </a:ext>
              </a:extLst>
            </p:cNvPr>
            <p:cNvCxnSpPr>
              <a:cxnSpLocks/>
            </p:cNvCxnSpPr>
            <p:nvPr/>
          </p:nvCxnSpPr>
          <p:spPr>
            <a:xfrm>
              <a:off x="6816898" y="377371"/>
              <a:ext cx="474524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D7608C98-E439-4EED-8247-AC0850BCAB1C}"/>
                </a:ext>
              </a:extLst>
            </p:cNvPr>
            <p:cNvCxnSpPr>
              <a:cxnSpLocks/>
            </p:cNvCxnSpPr>
            <p:nvPr/>
          </p:nvCxnSpPr>
          <p:spPr>
            <a:xfrm>
              <a:off x="7605504" y="529771"/>
              <a:ext cx="3956637"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02DC3B84-1E0C-47BB-BBBD-06E2B2ED48C9}"/>
                </a:ext>
              </a:extLst>
            </p:cNvPr>
            <p:cNvCxnSpPr>
              <a:cxnSpLocks/>
            </p:cNvCxnSpPr>
            <p:nvPr/>
          </p:nvCxnSpPr>
          <p:spPr>
            <a:xfrm>
              <a:off x="8394110" y="682171"/>
              <a:ext cx="3168031"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7D6F2B28-98F6-4D7B-B0C4-5469DCAA1706}"/>
                </a:ext>
              </a:extLst>
            </p:cNvPr>
            <p:cNvCxnSpPr>
              <a:cxnSpLocks/>
            </p:cNvCxnSpPr>
            <p:nvPr/>
          </p:nvCxnSpPr>
          <p:spPr>
            <a:xfrm>
              <a:off x="11358409" y="206355"/>
              <a:ext cx="0" cy="169507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C77DEDC0-7702-4D36-8E7C-42B483217AD3}"/>
                </a:ext>
              </a:extLst>
            </p:cNvPr>
            <p:cNvCxnSpPr>
              <a:cxnSpLocks/>
            </p:cNvCxnSpPr>
            <p:nvPr/>
          </p:nvCxnSpPr>
          <p:spPr>
            <a:xfrm>
              <a:off x="11224109" y="206355"/>
              <a:ext cx="0" cy="140077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53B54A8B-2C90-4234-BCE1-7CCB1E9B7CAF}"/>
                </a:ext>
              </a:extLst>
            </p:cNvPr>
            <p:cNvCxnSpPr>
              <a:cxnSpLocks/>
            </p:cNvCxnSpPr>
            <p:nvPr/>
          </p:nvCxnSpPr>
          <p:spPr>
            <a:xfrm>
              <a:off x="11089809" y="206355"/>
              <a:ext cx="0" cy="101284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2" name="TextBox 71">
            <a:extLst>
              <a:ext uri="{FF2B5EF4-FFF2-40B4-BE49-F238E27FC236}">
                <a16:creationId xmlns:a16="http://schemas.microsoft.com/office/drawing/2014/main" xmlns="" id="{72C6F979-8773-42A4-9551-13D519B64D8E}"/>
              </a:ext>
            </a:extLst>
          </p:cNvPr>
          <p:cNvSpPr txBox="1"/>
          <p:nvPr/>
        </p:nvSpPr>
        <p:spPr>
          <a:xfrm>
            <a:off x="4174685" y="2164335"/>
            <a:ext cx="7364375" cy="461665"/>
          </a:xfrm>
          <a:prstGeom prst="rect">
            <a:avLst/>
          </a:prstGeom>
          <a:noFill/>
        </p:spPr>
        <p:txBody>
          <a:bodyPr wrap="square" rtlCol="0">
            <a:spAutoFit/>
          </a:bodyPr>
          <a:lstStyle/>
          <a:p>
            <a:r>
              <a:rPr lang="fi-FI" sz="2400" dirty="0" smtClean="0">
                <a:latin typeface="Dashing Unicorn" panose="02000500000000000000" pitchFamily="2" charset="0"/>
              </a:rPr>
              <a:t>1. Usaha </a:t>
            </a:r>
            <a:r>
              <a:rPr lang="fi-FI" sz="2400" dirty="0" smtClean="0">
                <a:latin typeface="Dashing Unicorn" panose="02000500000000000000" pitchFamily="2" charset="0"/>
              </a:rPr>
              <a:t>untuk memindahkan suatu muatan titik </a:t>
            </a:r>
            <a:endParaRPr lang="en-US" sz="2400" dirty="0">
              <a:latin typeface="Dashing Unicorn" panose="02000500000000000000" pitchFamily="2" charset="0"/>
            </a:endParaRPr>
          </a:p>
        </p:txBody>
      </p:sp>
      <p:sp>
        <p:nvSpPr>
          <p:cNvPr id="74" name="TextBox 73">
            <a:extLst>
              <a:ext uri="{FF2B5EF4-FFF2-40B4-BE49-F238E27FC236}">
                <a16:creationId xmlns:a16="http://schemas.microsoft.com/office/drawing/2014/main" xmlns="" id="{72C6F979-8773-42A4-9551-13D519B64D8E}"/>
              </a:ext>
            </a:extLst>
          </p:cNvPr>
          <p:cNvSpPr txBox="1"/>
          <p:nvPr/>
        </p:nvSpPr>
        <p:spPr>
          <a:xfrm>
            <a:off x="4418526" y="2643310"/>
            <a:ext cx="7364375" cy="1569660"/>
          </a:xfrm>
          <a:prstGeom prst="rect">
            <a:avLst/>
          </a:prstGeom>
          <a:noFill/>
        </p:spPr>
        <p:txBody>
          <a:bodyPr wrap="square" rtlCol="0">
            <a:spAutoFit/>
          </a:bodyPr>
          <a:lstStyle/>
          <a:p>
            <a:r>
              <a:rPr lang="fi-FI" sz="2400" dirty="0" smtClean="0">
                <a:latin typeface="Dashing Unicorn" panose="02000500000000000000" pitchFamily="2" charset="0"/>
              </a:rPr>
              <a:t>Diberikan satu muatan q 0 dalam medan E :  Sebuah partikel bermuatan positif digerakan oleh sebuah gaya luar dari A ke B dalam sebuah medan listrik. Dalam perjalanannya partikel tersebut akan dipengaruhi oleh gaya listrik sebesar q 0 E</a:t>
            </a:r>
            <a:endParaRPr lang="en-US" sz="2400" dirty="0">
              <a:latin typeface="Dashing Unicorn" panose="02000500000000000000" pitchFamily="2" charset="0"/>
            </a:endParaRPr>
          </a:p>
        </p:txBody>
      </p:sp>
      <p:sp>
        <p:nvSpPr>
          <p:cNvPr id="76" name="TextBox 75">
            <a:extLst>
              <a:ext uri="{FF2B5EF4-FFF2-40B4-BE49-F238E27FC236}">
                <a16:creationId xmlns:a16="http://schemas.microsoft.com/office/drawing/2014/main" xmlns="" id="{72C6F979-8773-42A4-9551-13D519B64D8E}"/>
              </a:ext>
            </a:extLst>
          </p:cNvPr>
          <p:cNvSpPr txBox="1"/>
          <p:nvPr/>
        </p:nvSpPr>
        <p:spPr>
          <a:xfrm>
            <a:off x="4118076" y="4210851"/>
            <a:ext cx="7364375" cy="1569660"/>
          </a:xfrm>
          <a:prstGeom prst="rect">
            <a:avLst/>
          </a:prstGeom>
          <a:noFill/>
        </p:spPr>
        <p:txBody>
          <a:bodyPr wrap="square" rtlCol="0">
            <a:spAutoFit/>
          </a:bodyPr>
          <a:lstStyle/>
          <a:p>
            <a:pPr algn="ctr"/>
            <a:r>
              <a:rPr lang="fi-FI" sz="2400" dirty="0" smtClean="0">
                <a:latin typeface="Dashing Unicorn" panose="02000500000000000000" pitchFamily="2" charset="0"/>
              </a:rPr>
              <a:t>Untuk mempertahankan partikel tersebut agar tidak dipercepat oleh gaya q0E, maka sebuah pengaruh luar harus memakai gaya Fa yang dipilih tepat sama dengan –q0E yang akan menyebabkan partikel bergeser sejauh dl sepanjang jalan A ke B.</a:t>
            </a:r>
            <a:endParaRPr lang="en-US" sz="2400" dirty="0">
              <a:latin typeface="Dashing Unicorn" panose="02000500000000000000" pitchFamily="2" charset="0"/>
            </a:endParaRPr>
          </a:p>
        </p:txBody>
      </p:sp>
      <p:cxnSp>
        <p:nvCxnSpPr>
          <p:cNvPr id="80" name="Straight Connector 79"/>
          <p:cNvCxnSpPr/>
          <p:nvPr/>
        </p:nvCxnSpPr>
        <p:spPr>
          <a:xfrm>
            <a:off x="4201883" y="1981198"/>
            <a:ext cx="7084423" cy="43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4354283" y="2042157"/>
            <a:ext cx="7084423" cy="43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101730" y="2090053"/>
            <a:ext cx="7084423" cy="43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472084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 presetClass="entr" presetSubtype="4" accel="30000"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ppt_x"/>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accel="30000" fill="hold" nodeType="withEffect">
                                  <p:stCondLst>
                                    <p:cond delay="5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1000" fill="hold"/>
                                        <p:tgtEl>
                                          <p:spTgt spid="42"/>
                                        </p:tgtEl>
                                        <p:attrNameLst>
                                          <p:attrName>ppt_x</p:attrName>
                                        </p:attrNameLst>
                                      </p:cBhvr>
                                      <p:tavLst>
                                        <p:tav tm="0">
                                          <p:val>
                                            <p:strVal val="#ppt_x"/>
                                          </p:val>
                                        </p:tav>
                                        <p:tav tm="100000">
                                          <p:val>
                                            <p:strVal val="#ppt_x"/>
                                          </p:val>
                                        </p:tav>
                                      </p:tavLst>
                                    </p:anim>
                                    <p:anim calcmode="lin" valueType="num">
                                      <p:cBhvr additive="base">
                                        <p:cTn id="16" dur="1000" fill="hold"/>
                                        <p:tgtEl>
                                          <p:spTgt spid="4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17"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ppt_x</p:attrName>
                                        </p:attrNameLst>
                                      </p:cBhvr>
                                      <p:tavLst>
                                        <p:tav tm="0">
                                          <p:val>
                                            <p:strVal val="#ppt_x-#ppt_w/2"/>
                                          </p:val>
                                        </p:tav>
                                        <p:tav tm="100000">
                                          <p:val>
                                            <p:strVal val="#ppt_x"/>
                                          </p:val>
                                        </p:tav>
                                      </p:tavLst>
                                    </p:anim>
                                    <p:anim calcmode="lin" valueType="num">
                                      <p:cBhvr>
                                        <p:cTn id="21" dur="500" fill="hold"/>
                                        <p:tgtEl>
                                          <p:spTgt spid="10"/>
                                        </p:tgtEl>
                                        <p:attrNameLst>
                                          <p:attrName>ppt_y</p:attrName>
                                        </p:attrNameLst>
                                      </p:cBhvr>
                                      <p:tavLst>
                                        <p:tav tm="0">
                                          <p:val>
                                            <p:strVal val="#ppt_y"/>
                                          </p:val>
                                        </p:tav>
                                        <p:tav tm="100000">
                                          <p:val>
                                            <p:strVal val="#ppt_y"/>
                                          </p:val>
                                        </p:tav>
                                      </p:tavLst>
                                    </p:anim>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strVal val="#ppt_h"/>
                                          </p:val>
                                        </p:tav>
                                        <p:tav tm="100000">
                                          <p:val>
                                            <p:strVal val="#ppt_h"/>
                                          </p:val>
                                        </p:tav>
                                      </p:tavLst>
                                    </p:anim>
                                  </p:childTnLst>
                                </p:cTn>
                              </p:par>
                            </p:childTnLst>
                          </p:cTn>
                        </p:par>
                        <p:par>
                          <p:cTn id="24" fill="hold">
                            <p:stCondLst>
                              <p:cond delay="2500"/>
                            </p:stCondLst>
                            <p:childTnLst>
                              <p:par>
                                <p:cTn id="25" presetID="53" presetClass="entr" presetSubtype="16" fill="hold" grpId="0" nodeType="afterEffect">
                                  <p:stCondLst>
                                    <p:cond delay="0"/>
                                  </p:stCondLst>
                                  <p:iterate type="lt">
                                    <p:tmPct val="1000"/>
                                  </p:iterate>
                                  <p:childTnLst>
                                    <p:set>
                                      <p:cBhvr>
                                        <p:cTn id="26" dur="1" fill="hold">
                                          <p:stCondLst>
                                            <p:cond delay="0"/>
                                          </p:stCondLst>
                                        </p:cTn>
                                        <p:tgtEl>
                                          <p:spTgt spid="56"/>
                                        </p:tgtEl>
                                        <p:attrNameLst>
                                          <p:attrName>style.visibility</p:attrName>
                                        </p:attrNameLst>
                                      </p:cBhvr>
                                      <p:to>
                                        <p:strVal val="visible"/>
                                      </p:to>
                                    </p:set>
                                    <p:anim calcmode="lin" valueType="num">
                                      <p:cBhvr>
                                        <p:cTn id="27" dur="500" fill="hold"/>
                                        <p:tgtEl>
                                          <p:spTgt spid="56"/>
                                        </p:tgtEl>
                                        <p:attrNameLst>
                                          <p:attrName>ppt_w</p:attrName>
                                        </p:attrNameLst>
                                      </p:cBhvr>
                                      <p:tavLst>
                                        <p:tav tm="0">
                                          <p:val>
                                            <p:fltVal val="0"/>
                                          </p:val>
                                        </p:tav>
                                        <p:tav tm="100000">
                                          <p:val>
                                            <p:strVal val="#ppt_w"/>
                                          </p:val>
                                        </p:tav>
                                      </p:tavLst>
                                    </p:anim>
                                    <p:anim calcmode="lin" valueType="num">
                                      <p:cBhvr>
                                        <p:cTn id="28" dur="500" fill="hold"/>
                                        <p:tgtEl>
                                          <p:spTgt spid="56"/>
                                        </p:tgtEl>
                                        <p:attrNameLst>
                                          <p:attrName>ppt_h</p:attrName>
                                        </p:attrNameLst>
                                      </p:cBhvr>
                                      <p:tavLst>
                                        <p:tav tm="0">
                                          <p:val>
                                            <p:fltVal val="0"/>
                                          </p:val>
                                        </p:tav>
                                        <p:tav tm="100000">
                                          <p:val>
                                            <p:strVal val="#ppt_h"/>
                                          </p:val>
                                        </p:tav>
                                      </p:tavLst>
                                    </p:anim>
                                    <p:animEffect transition="in" filter="fade">
                                      <p:cBhvr>
                                        <p:cTn id="29" dur="500"/>
                                        <p:tgtEl>
                                          <p:spTgt spid="56"/>
                                        </p:tgtEl>
                                      </p:cBhvr>
                                    </p:animEffect>
                                  </p:childTnLst>
                                </p:cTn>
                              </p:par>
                            </p:childTnLst>
                          </p:cTn>
                        </p:par>
                        <p:par>
                          <p:cTn id="30" fill="hold">
                            <p:stCondLst>
                              <p:cond delay="3640"/>
                            </p:stCondLst>
                            <p:childTnLst>
                              <p:par>
                                <p:cTn id="31" presetID="2" presetClass="entr" presetSubtype="3" fill="hold" nodeType="after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500" fill="hold"/>
                                        <p:tgtEl>
                                          <p:spTgt spid="43"/>
                                        </p:tgtEl>
                                        <p:attrNameLst>
                                          <p:attrName>ppt_x</p:attrName>
                                        </p:attrNameLst>
                                      </p:cBhvr>
                                      <p:tavLst>
                                        <p:tav tm="0">
                                          <p:val>
                                            <p:strVal val="1+#ppt_w/2"/>
                                          </p:val>
                                        </p:tav>
                                        <p:tav tm="100000">
                                          <p:val>
                                            <p:strVal val="#ppt_x"/>
                                          </p:val>
                                        </p:tav>
                                      </p:tavLst>
                                    </p:anim>
                                    <p:anim calcmode="lin" valueType="num">
                                      <p:cBhvr additive="base">
                                        <p:cTn id="34" dur="500" fill="hold"/>
                                        <p:tgtEl>
                                          <p:spTgt spid="43"/>
                                        </p:tgtEl>
                                        <p:attrNameLst>
                                          <p:attrName>ppt_y</p:attrName>
                                        </p:attrNameLst>
                                      </p:cBhvr>
                                      <p:tavLst>
                                        <p:tav tm="0">
                                          <p:val>
                                            <p:strVal val="0-#ppt_h/2"/>
                                          </p:val>
                                        </p:tav>
                                        <p:tav tm="100000">
                                          <p:val>
                                            <p:strVal val="#ppt_y"/>
                                          </p:val>
                                        </p:tav>
                                      </p:tavLst>
                                    </p:anim>
                                  </p:childTnLst>
                                </p:cTn>
                              </p:par>
                              <p:par>
                                <p:cTn id="35" presetID="2" presetClass="entr" presetSubtype="6"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1+#ppt_w/2"/>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par>
                          <p:cTn id="39" fill="hold">
                            <p:stCondLst>
                              <p:cond delay="4140"/>
                            </p:stCondLst>
                            <p:childTnLst>
                              <p:par>
                                <p:cTn id="40" presetID="21" presetClass="entr" presetSubtype="1"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heel(1)">
                                      <p:cBhvr>
                                        <p:cTn id="42" dur="1000"/>
                                        <p:tgtEl>
                                          <p:spTgt spid="5"/>
                                        </p:tgtEl>
                                      </p:cBhvr>
                                    </p:animEffect>
                                  </p:childTnLst>
                                </p:cTn>
                              </p:par>
                            </p:childTnLst>
                          </p:cTn>
                        </p:par>
                        <p:par>
                          <p:cTn id="43" fill="hold">
                            <p:stCondLst>
                              <p:cond delay="5140"/>
                            </p:stCondLst>
                            <p:childTnLst>
                              <p:par>
                                <p:cTn id="44" presetID="53" presetClass="entr" presetSubtype="16" fill="hold" grpId="0" nodeType="afterEffect">
                                  <p:stCondLst>
                                    <p:cond delay="0"/>
                                  </p:stCondLst>
                                  <p:iterate type="lt">
                                    <p:tmPct val="1000"/>
                                  </p:iterate>
                                  <p:childTnLst>
                                    <p:set>
                                      <p:cBhvr>
                                        <p:cTn id="45" dur="1" fill="hold">
                                          <p:stCondLst>
                                            <p:cond delay="0"/>
                                          </p:stCondLst>
                                        </p:cTn>
                                        <p:tgtEl>
                                          <p:spTgt spid="72"/>
                                        </p:tgtEl>
                                        <p:attrNameLst>
                                          <p:attrName>style.visibility</p:attrName>
                                        </p:attrNameLst>
                                      </p:cBhvr>
                                      <p:to>
                                        <p:strVal val="visible"/>
                                      </p:to>
                                    </p:set>
                                    <p:anim calcmode="lin" valueType="num">
                                      <p:cBhvr>
                                        <p:cTn id="46" dur="500" fill="hold"/>
                                        <p:tgtEl>
                                          <p:spTgt spid="72"/>
                                        </p:tgtEl>
                                        <p:attrNameLst>
                                          <p:attrName>ppt_w</p:attrName>
                                        </p:attrNameLst>
                                      </p:cBhvr>
                                      <p:tavLst>
                                        <p:tav tm="0">
                                          <p:val>
                                            <p:fltVal val="0"/>
                                          </p:val>
                                        </p:tav>
                                        <p:tav tm="100000">
                                          <p:val>
                                            <p:strVal val="#ppt_w"/>
                                          </p:val>
                                        </p:tav>
                                      </p:tavLst>
                                    </p:anim>
                                    <p:anim calcmode="lin" valueType="num">
                                      <p:cBhvr>
                                        <p:cTn id="47" dur="500" fill="hold"/>
                                        <p:tgtEl>
                                          <p:spTgt spid="72"/>
                                        </p:tgtEl>
                                        <p:attrNameLst>
                                          <p:attrName>ppt_h</p:attrName>
                                        </p:attrNameLst>
                                      </p:cBhvr>
                                      <p:tavLst>
                                        <p:tav tm="0">
                                          <p:val>
                                            <p:fltVal val="0"/>
                                          </p:val>
                                        </p:tav>
                                        <p:tav tm="100000">
                                          <p:val>
                                            <p:strVal val="#ppt_h"/>
                                          </p:val>
                                        </p:tav>
                                      </p:tavLst>
                                    </p:anim>
                                    <p:animEffect transition="in" filter="fade">
                                      <p:cBhvr>
                                        <p:cTn id="48" dur="500"/>
                                        <p:tgtEl>
                                          <p:spTgt spid="72"/>
                                        </p:tgtEl>
                                      </p:cBhvr>
                                    </p:animEffect>
                                  </p:childTnLst>
                                </p:cTn>
                              </p:par>
                            </p:childTnLst>
                          </p:cTn>
                        </p:par>
                        <p:par>
                          <p:cTn id="49" fill="hold">
                            <p:stCondLst>
                              <p:cond delay="5830"/>
                            </p:stCondLst>
                            <p:childTnLst>
                              <p:par>
                                <p:cTn id="50" presetID="53" presetClass="entr" presetSubtype="16" fill="hold" grpId="0" nodeType="afterEffect">
                                  <p:stCondLst>
                                    <p:cond delay="0"/>
                                  </p:stCondLst>
                                  <p:iterate type="lt">
                                    <p:tmPct val="1000"/>
                                  </p:iterate>
                                  <p:childTnLst>
                                    <p:set>
                                      <p:cBhvr>
                                        <p:cTn id="51" dur="1" fill="hold">
                                          <p:stCondLst>
                                            <p:cond delay="0"/>
                                          </p:stCondLst>
                                        </p:cTn>
                                        <p:tgtEl>
                                          <p:spTgt spid="74"/>
                                        </p:tgtEl>
                                        <p:attrNameLst>
                                          <p:attrName>style.visibility</p:attrName>
                                        </p:attrNameLst>
                                      </p:cBhvr>
                                      <p:to>
                                        <p:strVal val="visible"/>
                                      </p:to>
                                    </p:set>
                                    <p:anim calcmode="lin" valueType="num">
                                      <p:cBhvr>
                                        <p:cTn id="52" dur="500" fill="hold"/>
                                        <p:tgtEl>
                                          <p:spTgt spid="74"/>
                                        </p:tgtEl>
                                        <p:attrNameLst>
                                          <p:attrName>ppt_w</p:attrName>
                                        </p:attrNameLst>
                                      </p:cBhvr>
                                      <p:tavLst>
                                        <p:tav tm="0">
                                          <p:val>
                                            <p:fltVal val="0"/>
                                          </p:val>
                                        </p:tav>
                                        <p:tav tm="100000">
                                          <p:val>
                                            <p:strVal val="#ppt_w"/>
                                          </p:val>
                                        </p:tav>
                                      </p:tavLst>
                                    </p:anim>
                                    <p:anim calcmode="lin" valueType="num">
                                      <p:cBhvr>
                                        <p:cTn id="53" dur="500" fill="hold"/>
                                        <p:tgtEl>
                                          <p:spTgt spid="74"/>
                                        </p:tgtEl>
                                        <p:attrNameLst>
                                          <p:attrName>ppt_h</p:attrName>
                                        </p:attrNameLst>
                                      </p:cBhvr>
                                      <p:tavLst>
                                        <p:tav tm="0">
                                          <p:val>
                                            <p:fltVal val="0"/>
                                          </p:val>
                                        </p:tav>
                                        <p:tav tm="100000">
                                          <p:val>
                                            <p:strVal val="#ppt_h"/>
                                          </p:val>
                                        </p:tav>
                                      </p:tavLst>
                                    </p:anim>
                                    <p:animEffect transition="in" filter="fade">
                                      <p:cBhvr>
                                        <p:cTn id="54" dur="500"/>
                                        <p:tgtEl>
                                          <p:spTgt spid="74"/>
                                        </p:tgtEl>
                                      </p:cBhvr>
                                    </p:animEffect>
                                  </p:childTnLst>
                                </p:cTn>
                              </p:par>
                            </p:childTnLst>
                          </p:cTn>
                        </p:par>
                        <p:par>
                          <p:cTn id="55" fill="hold">
                            <p:stCondLst>
                              <p:cond delay="7305"/>
                            </p:stCondLst>
                            <p:childTnLst>
                              <p:par>
                                <p:cTn id="56" presetID="53" presetClass="entr" presetSubtype="16" fill="hold" grpId="0" nodeType="afterEffect">
                                  <p:stCondLst>
                                    <p:cond delay="0"/>
                                  </p:stCondLst>
                                  <p:iterate type="lt">
                                    <p:tmPct val="1000"/>
                                  </p:iterate>
                                  <p:childTnLst>
                                    <p:set>
                                      <p:cBhvr>
                                        <p:cTn id="57" dur="1" fill="hold">
                                          <p:stCondLst>
                                            <p:cond delay="0"/>
                                          </p:stCondLst>
                                        </p:cTn>
                                        <p:tgtEl>
                                          <p:spTgt spid="76"/>
                                        </p:tgtEl>
                                        <p:attrNameLst>
                                          <p:attrName>style.visibility</p:attrName>
                                        </p:attrNameLst>
                                      </p:cBhvr>
                                      <p:to>
                                        <p:strVal val="visible"/>
                                      </p:to>
                                    </p:set>
                                    <p:anim calcmode="lin" valueType="num">
                                      <p:cBhvr>
                                        <p:cTn id="58" dur="500" fill="hold"/>
                                        <p:tgtEl>
                                          <p:spTgt spid="76"/>
                                        </p:tgtEl>
                                        <p:attrNameLst>
                                          <p:attrName>ppt_w</p:attrName>
                                        </p:attrNameLst>
                                      </p:cBhvr>
                                      <p:tavLst>
                                        <p:tav tm="0">
                                          <p:val>
                                            <p:fltVal val="0"/>
                                          </p:val>
                                        </p:tav>
                                        <p:tav tm="100000">
                                          <p:val>
                                            <p:strVal val="#ppt_w"/>
                                          </p:val>
                                        </p:tav>
                                      </p:tavLst>
                                    </p:anim>
                                    <p:anim calcmode="lin" valueType="num">
                                      <p:cBhvr>
                                        <p:cTn id="59" dur="500" fill="hold"/>
                                        <p:tgtEl>
                                          <p:spTgt spid="76"/>
                                        </p:tgtEl>
                                        <p:attrNameLst>
                                          <p:attrName>ppt_h</p:attrName>
                                        </p:attrNameLst>
                                      </p:cBhvr>
                                      <p:tavLst>
                                        <p:tav tm="0">
                                          <p:val>
                                            <p:fltVal val="0"/>
                                          </p:val>
                                        </p:tav>
                                        <p:tav tm="100000">
                                          <p:val>
                                            <p:strVal val="#ppt_h"/>
                                          </p:val>
                                        </p:tav>
                                      </p:tavLst>
                                    </p:anim>
                                    <p:animEffect transition="in" filter="fade">
                                      <p:cBhvr>
                                        <p:cTn id="6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72" grpId="0"/>
      <p:bldP spid="74"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 name="Group 80">
            <a:extLst>
              <a:ext uri="{FF2B5EF4-FFF2-40B4-BE49-F238E27FC236}">
                <a16:creationId xmlns:a16="http://schemas.microsoft.com/office/drawing/2014/main" xmlns="" id="{CC80C9B7-0F55-4DD6-8D80-E3D448F95E49}"/>
              </a:ext>
            </a:extLst>
          </p:cNvPr>
          <p:cNvGrpSpPr/>
          <p:nvPr/>
        </p:nvGrpSpPr>
        <p:grpSpPr>
          <a:xfrm flipV="1">
            <a:off x="7163022" y="4988565"/>
            <a:ext cx="4745243" cy="1695078"/>
            <a:chOff x="6816898" y="206355"/>
            <a:chExt cx="4745243" cy="1695078"/>
          </a:xfrm>
        </p:grpSpPr>
        <p:cxnSp>
          <p:nvCxnSpPr>
            <p:cNvPr id="82" name="Straight Connector 81">
              <a:extLst>
                <a:ext uri="{FF2B5EF4-FFF2-40B4-BE49-F238E27FC236}">
                  <a16:creationId xmlns:a16="http://schemas.microsoft.com/office/drawing/2014/main" xmlns="" id="{ED2377C6-9231-46A4-A482-99FBF980C8CC}"/>
                </a:ext>
              </a:extLst>
            </p:cNvPr>
            <p:cNvCxnSpPr>
              <a:cxnSpLocks/>
            </p:cNvCxnSpPr>
            <p:nvPr/>
          </p:nvCxnSpPr>
          <p:spPr>
            <a:xfrm>
              <a:off x="6816898" y="377371"/>
              <a:ext cx="474524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361F80A5-737F-44AB-98CF-084B76FC5C4F}"/>
                </a:ext>
              </a:extLst>
            </p:cNvPr>
            <p:cNvCxnSpPr>
              <a:cxnSpLocks/>
            </p:cNvCxnSpPr>
            <p:nvPr/>
          </p:nvCxnSpPr>
          <p:spPr>
            <a:xfrm>
              <a:off x="7605504" y="529771"/>
              <a:ext cx="3956637"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3358588A-0B84-491E-A081-66DD3DCB31DB}"/>
                </a:ext>
              </a:extLst>
            </p:cNvPr>
            <p:cNvCxnSpPr>
              <a:cxnSpLocks/>
            </p:cNvCxnSpPr>
            <p:nvPr/>
          </p:nvCxnSpPr>
          <p:spPr>
            <a:xfrm>
              <a:off x="8394110" y="682171"/>
              <a:ext cx="3168031"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47F8B791-A570-4AD6-8908-987B42DAF985}"/>
                </a:ext>
              </a:extLst>
            </p:cNvPr>
            <p:cNvCxnSpPr>
              <a:cxnSpLocks/>
            </p:cNvCxnSpPr>
            <p:nvPr/>
          </p:nvCxnSpPr>
          <p:spPr>
            <a:xfrm>
              <a:off x="11358409" y="206355"/>
              <a:ext cx="0" cy="169507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903E1F0A-E0DC-4D67-9A34-2AC6D7D8AF27}"/>
                </a:ext>
              </a:extLst>
            </p:cNvPr>
            <p:cNvCxnSpPr>
              <a:cxnSpLocks/>
            </p:cNvCxnSpPr>
            <p:nvPr/>
          </p:nvCxnSpPr>
          <p:spPr>
            <a:xfrm>
              <a:off x="11224109" y="206355"/>
              <a:ext cx="0" cy="140077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C1CBAF06-F23B-48AF-8508-B807412F5C3B}"/>
                </a:ext>
              </a:extLst>
            </p:cNvPr>
            <p:cNvCxnSpPr>
              <a:cxnSpLocks/>
            </p:cNvCxnSpPr>
            <p:nvPr/>
          </p:nvCxnSpPr>
          <p:spPr>
            <a:xfrm>
              <a:off x="11089809" y="206355"/>
              <a:ext cx="0" cy="101284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59">
            <a:extLst>
              <a:ext uri="{FF2B5EF4-FFF2-40B4-BE49-F238E27FC236}">
                <a16:creationId xmlns:a16="http://schemas.microsoft.com/office/drawing/2014/main" xmlns="" id="{20175064-3DAD-48A9-A54A-93366339D8A5}"/>
              </a:ext>
            </a:extLst>
          </p:cNvPr>
          <p:cNvGrpSpPr/>
          <p:nvPr/>
        </p:nvGrpSpPr>
        <p:grpSpPr>
          <a:xfrm flipH="1" flipV="1">
            <a:off x="9782176" y="3499614"/>
            <a:ext cx="2469647" cy="2561445"/>
            <a:chOff x="336466" y="208814"/>
            <a:chExt cx="2469647" cy="2561445"/>
          </a:xfrm>
        </p:grpSpPr>
        <p:grpSp>
          <p:nvGrpSpPr>
            <p:cNvPr id="8" name="Group 60">
              <a:extLst>
                <a:ext uri="{FF2B5EF4-FFF2-40B4-BE49-F238E27FC236}">
                  <a16:creationId xmlns:a16="http://schemas.microsoft.com/office/drawing/2014/main" xmlns="" id="{799023AC-2105-459F-8149-F8335B8DC010}"/>
                </a:ext>
              </a:extLst>
            </p:cNvPr>
            <p:cNvGrpSpPr/>
            <p:nvPr/>
          </p:nvGrpSpPr>
          <p:grpSpPr>
            <a:xfrm>
              <a:off x="678673" y="637847"/>
              <a:ext cx="2127440" cy="2132412"/>
              <a:chOff x="719815" y="630580"/>
              <a:chExt cx="2127440" cy="2132412"/>
            </a:xfrm>
          </p:grpSpPr>
          <p:pic>
            <p:nvPicPr>
              <p:cNvPr id="63" name="Picture 62">
                <a:extLst>
                  <a:ext uri="{FF2B5EF4-FFF2-40B4-BE49-F238E27FC236}">
                    <a16:creationId xmlns:a16="http://schemas.microsoft.com/office/drawing/2014/main" xmlns="" id="{7335A310-C1E0-4EA9-8ADD-12A7752F9735}"/>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rot="5400000" flipH="1">
                <a:off x="1581868" y="213629"/>
                <a:ext cx="848436" cy="1682338"/>
              </a:xfrm>
              <a:prstGeom prst="rect">
                <a:avLst/>
              </a:prstGeom>
              <a:effectLst>
                <a:outerShdw blurRad="63500" sx="102000" sy="102000" algn="ctr" rotWithShape="0">
                  <a:schemeClr val="bg1">
                    <a:alpha val="23000"/>
                  </a:schemeClr>
                </a:outerShdw>
              </a:effectLst>
            </p:spPr>
          </p:pic>
          <p:pic>
            <p:nvPicPr>
              <p:cNvPr id="64" name="Picture 63">
                <a:extLst>
                  <a:ext uri="{FF2B5EF4-FFF2-40B4-BE49-F238E27FC236}">
                    <a16:creationId xmlns:a16="http://schemas.microsoft.com/office/drawing/2014/main" xmlns="" id="{CC05AB0D-E688-4379-BB98-BE92EBF7EC2E}"/>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rot="10800000">
                <a:off x="719815" y="1080654"/>
                <a:ext cx="848436" cy="1682338"/>
              </a:xfrm>
              <a:prstGeom prst="rect">
                <a:avLst/>
              </a:prstGeom>
              <a:effectLst>
                <a:outerShdw blurRad="63500" sx="102000" sy="102000" algn="ctr" rotWithShape="0">
                  <a:schemeClr val="bg1">
                    <a:alpha val="23000"/>
                  </a:schemeClr>
                </a:outerShdw>
              </a:effectLst>
            </p:spPr>
          </p:pic>
        </p:grpSp>
        <p:pic>
          <p:nvPicPr>
            <p:cNvPr id="62" name="Picture 61">
              <a:extLst>
                <a:ext uri="{FF2B5EF4-FFF2-40B4-BE49-F238E27FC236}">
                  <a16:creationId xmlns:a16="http://schemas.microsoft.com/office/drawing/2014/main" xmlns="" id="{10F4F958-A06C-480C-9E36-79625855CE71}"/>
                </a:ext>
              </a:extLst>
            </p:cNvPr>
            <p:cNvPicPr>
              <a:picLocks noChangeAspect="1"/>
            </p:cNvPicPr>
            <p:nvPr/>
          </p:nvPicPr>
          <p:blipFill rotWithShape="1">
            <a:blip r:embed="rId4" cstate="email">
              <a:extLst>
                <a:ext uri="{BEBA8EAE-BF5A-486C-A8C5-ECC9F3942E4B}">
                  <a14:imgProps xmlns="" xmlns:a14="http://schemas.microsoft.com/office/drawing/2010/main">
                    <a14:imgLayer r:embed="rId5">
                      <a14:imgEffect>
                        <a14:backgroundRemoval t="13674" b="100000" l="10000" r="90000"/>
                      </a14:imgEffect>
                    </a14:imgLayer>
                  </a14:imgProps>
                </a:ext>
                <a:ext uri="{28A0092B-C50C-407E-A947-70E740481C1C}">
                  <a14:useLocalDpi xmlns="" xmlns:a14="http://schemas.microsoft.com/office/drawing/2010/main"/>
                </a:ext>
              </a:extLst>
            </a:blip>
            <a:srcRect/>
            <a:stretch/>
          </p:blipFill>
          <p:spPr>
            <a:xfrm rot="8735742" flipV="1">
              <a:off x="336466" y="208814"/>
              <a:ext cx="1682338" cy="1768619"/>
            </a:xfrm>
            <a:prstGeom prst="rect">
              <a:avLst/>
            </a:prstGeom>
          </p:spPr>
        </p:pic>
      </p:grpSp>
      <p:pic>
        <p:nvPicPr>
          <p:cNvPr id="9" name="Picture 8">
            <a:extLst>
              <a:ext uri="{FF2B5EF4-FFF2-40B4-BE49-F238E27FC236}">
                <a16:creationId xmlns:a16="http://schemas.microsoft.com/office/drawing/2014/main" xmlns="" id="{5B385389-AA8B-49C4-AE37-AE7EF31B4814}"/>
              </a:ext>
            </a:extLst>
          </p:cNvPr>
          <p:cNvPicPr>
            <a:picLocks noChangeAspect="1"/>
          </p:cNvPicPr>
          <p:nvPr/>
        </p:nvPicPr>
        <p:blipFill rotWithShape="1">
          <a:blip r:embed="rId6">
            <a:extLst>
              <a:ext uri="{28A0092B-C50C-407E-A947-70E740481C1C}">
                <a14:useLocalDpi xmlns="" xmlns:a14="http://schemas.microsoft.com/office/drawing/2010/main"/>
              </a:ext>
            </a:extLst>
          </a:blip>
          <a:srcRect/>
          <a:stretch/>
        </p:blipFill>
        <p:spPr>
          <a:xfrm>
            <a:off x="0" y="0"/>
            <a:ext cx="6208291" cy="4696692"/>
          </a:xfrm>
          <a:prstGeom prst="rect">
            <a:avLst/>
          </a:prstGeom>
        </p:spPr>
      </p:pic>
      <p:grpSp>
        <p:nvGrpSpPr>
          <p:cNvPr id="10" name="Group 54">
            <a:extLst>
              <a:ext uri="{FF2B5EF4-FFF2-40B4-BE49-F238E27FC236}">
                <a16:creationId xmlns:a16="http://schemas.microsoft.com/office/drawing/2014/main" xmlns="" id="{A7F9376F-C27B-4DF5-9BE2-0E245D6F89BE}"/>
              </a:ext>
            </a:extLst>
          </p:cNvPr>
          <p:cNvGrpSpPr/>
          <p:nvPr/>
        </p:nvGrpSpPr>
        <p:grpSpPr>
          <a:xfrm>
            <a:off x="3635803" y="548640"/>
            <a:ext cx="7913284" cy="5669281"/>
            <a:chOff x="6489688" y="2258290"/>
            <a:chExt cx="7913284" cy="2914960"/>
          </a:xfrm>
        </p:grpSpPr>
        <p:sp>
          <p:nvSpPr>
            <p:cNvPr id="2" name="Rectangle: Folded Corner 1">
              <a:extLst>
                <a:ext uri="{FF2B5EF4-FFF2-40B4-BE49-F238E27FC236}">
                  <a16:creationId xmlns:a16="http://schemas.microsoft.com/office/drawing/2014/main" xmlns="" id="{6795E720-B7C2-46B2-9C7B-0748BB44892D}"/>
                </a:ext>
              </a:extLst>
            </p:cNvPr>
            <p:cNvSpPr/>
            <p:nvPr/>
          </p:nvSpPr>
          <p:spPr>
            <a:xfrm>
              <a:off x="6489688" y="2258291"/>
              <a:ext cx="7913284" cy="2914959"/>
            </a:xfrm>
            <a:prstGeom prst="foldedCorner">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41">
              <a:extLst>
                <a:ext uri="{FF2B5EF4-FFF2-40B4-BE49-F238E27FC236}">
                  <a16:creationId xmlns:a16="http://schemas.microsoft.com/office/drawing/2014/main" xmlns="" id="{4064E8A5-E715-4F5D-A6FC-2C09EE69F130}"/>
                </a:ext>
              </a:extLst>
            </p:cNvPr>
            <p:cNvGrpSpPr/>
            <p:nvPr/>
          </p:nvGrpSpPr>
          <p:grpSpPr>
            <a:xfrm>
              <a:off x="6489689" y="2258290"/>
              <a:ext cx="7913283" cy="2914959"/>
              <a:chOff x="6705600" y="2258291"/>
              <a:chExt cx="7190517" cy="2914959"/>
            </a:xfrm>
          </p:grpSpPr>
          <p:cxnSp>
            <p:nvCxnSpPr>
              <p:cNvPr id="6" name="Straight Connector 5">
                <a:extLst>
                  <a:ext uri="{FF2B5EF4-FFF2-40B4-BE49-F238E27FC236}">
                    <a16:creationId xmlns:a16="http://schemas.microsoft.com/office/drawing/2014/main" xmlns="" id="{73FDF114-7F9F-48AA-A5D7-5B6DA5558ED7}"/>
                  </a:ext>
                </a:extLst>
              </p:cNvPr>
              <p:cNvCxnSpPr/>
              <p:nvPr/>
            </p:nvCxnSpPr>
            <p:spPr>
              <a:xfrm>
                <a:off x="670560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16919818-7FC7-478A-966E-BD6AA313436B}"/>
                  </a:ext>
                </a:extLst>
              </p:cNvPr>
              <p:cNvCxnSpPr/>
              <p:nvPr/>
            </p:nvCxnSpPr>
            <p:spPr>
              <a:xfrm>
                <a:off x="695498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0BE57D1B-E271-496C-A228-6322DE758C54}"/>
                  </a:ext>
                </a:extLst>
              </p:cNvPr>
              <p:cNvCxnSpPr/>
              <p:nvPr/>
            </p:nvCxnSpPr>
            <p:spPr>
              <a:xfrm>
                <a:off x="720436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C4EB0253-EFDC-4687-91FB-5008B8C04DFC}"/>
                  </a:ext>
                </a:extLst>
              </p:cNvPr>
              <p:cNvCxnSpPr/>
              <p:nvPr/>
            </p:nvCxnSpPr>
            <p:spPr>
              <a:xfrm>
                <a:off x="745374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2907272F-58CF-4C73-8B4E-1FF75F2FC200}"/>
                  </a:ext>
                </a:extLst>
              </p:cNvPr>
              <p:cNvCxnSpPr/>
              <p:nvPr/>
            </p:nvCxnSpPr>
            <p:spPr>
              <a:xfrm>
                <a:off x="770312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AD8D4E45-1A75-4BC4-863F-A75DBF2E9D91}"/>
                  </a:ext>
                </a:extLst>
              </p:cNvPr>
              <p:cNvCxnSpPr/>
              <p:nvPr/>
            </p:nvCxnSpPr>
            <p:spPr>
              <a:xfrm>
                <a:off x="795251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31E82683-B5AD-4ECA-8CB9-4F156D7903DA}"/>
                  </a:ext>
                </a:extLst>
              </p:cNvPr>
              <p:cNvCxnSpPr/>
              <p:nvPr/>
            </p:nvCxnSpPr>
            <p:spPr>
              <a:xfrm>
                <a:off x="820189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3EEBE1B-D018-4133-99EA-8C0215835433}"/>
                  </a:ext>
                </a:extLst>
              </p:cNvPr>
              <p:cNvCxnSpPr/>
              <p:nvPr/>
            </p:nvCxnSpPr>
            <p:spPr>
              <a:xfrm>
                <a:off x="845127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3D27B864-6D10-455E-8AEA-90BAFF11C6DE}"/>
                  </a:ext>
                </a:extLst>
              </p:cNvPr>
              <p:cNvCxnSpPr/>
              <p:nvPr/>
            </p:nvCxnSpPr>
            <p:spPr>
              <a:xfrm>
                <a:off x="870065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B5C475A4-D997-4F16-9DCF-9467F9580936}"/>
                  </a:ext>
                </a:extLst>
              </p:cNvPr>
              <p:cNvCxnSpPr/>
              <p:nvPr/>
            </p:nvCxnSpPr>
            <p:spPr>
              <a:xfrm>
                <a:off x="895003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FDC8DEF1-4519-4C3D-B9A3-43AF01D38FB3}"/>
                  </a:ext>
                </a:extLst>
              </p:cNvPr>
              <p:cNvCxnSpPr/>
              <p:nvPr/>
            </p:nvCxnSpPr>
            <p:spPr>
              <a:xfrm>
                <a:off x="919942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F75BD3D4-4E3D-4A9E-9BB4-DE3F250BE0F1}"/>
                  </a:ext>
                </a:extLst>
              </p:cNvPr>
              <p:cNvCxnSpPr/>
              <p:nvPr/>
            </p:nvCxnSpPr>
            <p:spPr>
              <a:xfrm>
                <a:off x="944880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50A2B374-F96F-4A61-B387-D57EA61D2C7A}"/>
                  </a:ext>
                </a:extLst>
              </p:cNvPr>
              <p:cNvCxnSpPr/>
              <p:nvPr/>
            </p:nvCxnSpPr>
            <p:spPr>
              <a:xfrm>
                <a:off x="969818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46A372E9-15C2-4F55-B9F3-FF949B5EAB79}"/>
                  </a:ext>
                </a:extLst>
              </p:cNvPr>
              <p:cNvCxnSpPr/>
              <p:nvPr/>
            </p:nvCxnSpPr>
            <p:spPr>
              <a:xfrm>
                <a:off x="994756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5039FA37-66F1-4973-BA9B-2D70C7FA84BA}"/>
                  </a:ext>
                </a:extLst>
              </p:cNvPr>
              <p:cNvCxnSpPr/>
              <p:nvPr/>
            </p:nvCxnSpPr>
            <p:spPr>
              <a:xfrm>
                <a:off x="1019694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C53AB441-CDD7-4E47-AA96-BBF8D0E4A0BE}"/>
                  </a:ext>
                </a:extLst>
              </p:cNvPr>
              <p:cNvCxnSpPr/>
              <p:nvPr/>
            </p:nvCxnSpPr>
            <p:spPr>
              <a:xfrm>
                <a:off x="1044633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0BB35E54-D9CB-4C6D-A3EC-B168FCE6ADB0}"/>
                  </a:ext>
                </a:extLst>
              </p:cNvPr>
              <p:cNvCxnSpPr/>
              <p:nvPr/>
            </p:nvCxnSpPr>
            <p:spPr>
              <a:xfrm>
                <a:off x="1069571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C3E6B6E8-3C1D-42D1-B9B3-55B696161C34}"/>
                  </a:ext>
                </a:extLst>
              </p:cNvPr>
              <p:cNvCxnSpPr/>
              <p:nvPr/>
            </p:nvCxnSpPr>
            <p:spPr>
              <a:xfrm>
                <a:off x="1094509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8268F4CF-1193-426C-8C39-250931F8AF48}"/>
                  </a:ext>
                </a:extLst>
              </p:cNvPr>
              <p:cNvCxnSpPr/>
              <p:nvPr/>
            </p:nvCxnSpPr>
            <p:spPr>
              <a:xfrm>
                <a:off x="1119447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A9B1DA58-5D15-4976-A59C-35E017319F8C}"/>
                  </a:ext>
                </a:extLst>
              </p:cNvPr>
              <p:cNvCxnSpPr/>
              <p:nvPr/>
            </p:nvCxnSpPr>
            <p:spPr>
              <a:xfrm>
                <a:off x="1144385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918DE722-37BF-434B-9115-873B938C291C}"/>
                  </a:ext>
                </a:extLst>
              </p:cNvPr>
              <p:cNvCxnSpPr/>
              <p:nvPr/>
            </p:nvCxnSpPr>
            <p:spPr>
              <a:xfrm>
                <a:off x="1169324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2FB8A816-5E18-4D08-A3C9-DCAA512BE947}"/>
                  </a:ext>
                </a:extLst>
              </p:cNvPr>
              <p:cNvCxnSpPr/>
              <p:nvPr/>
            </p:nvCxnSpPr>
            <p:spPr>
              <a:xfrm>
                <a:off x="1194262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CE312835-5895-4450-A7A1-9BD87B0CAC11}"/>
                  </a:ext>
                </a:extLst>
              </p:cNvPr>
              <p:cNvCxnSpPr/>
              <p:nvPr/>
            </p:nvCxnSpPr>
            <p:spPr>
              <a:xfrm>
                <a:off x="1219200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15769B43-14B2-4F8E-A329-2746327F828B}"/>
                  </a:ext>
                </a:extLst>
              </p:cNvPr>
              <p:cNvCxnSpPr/>
              <p:nvPr/>
            </p:nvCxnSpPr>
            <p:spPr>
              <a:xfrm>
                <a:off x="1244138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517C4D2E-736D-4B37-B895-EFC60DA0D757}"/>
                  </a:ext>
                </a:extLst>
              </p:cNvPr>
              <p:cNvCxnSpPr/>
              <p:nvPr/>
            </p:nvCxnSpPr>
            <p:spPr>
              <a:xfrm>
                <a:off x="1269076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86A0D62B-F919-4D4B-9F11-9D00987D3881}"/>
                  </a:ext>
                </a:extLst>
              </p:cNvPr>
              <p:cNvCxnSpPr/>
              <p:nvPr/>
            </p:nvCxnSpPr>
            <p:spPr>
              <a:xfrm>
                <a:off x="1294015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834F3CAE-9714-43C5-AEFD-12B321A36C1E}"/>
                  </a:ext>
                </a:extLst>
              </p:cNvPr>
              <p:cNvCxnSpPr/>
              <p:nvPr/>
            </p:nvCxnSpPr>
            <p:spPr>
              <a:xfrm>
                <a:off x="1318953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7A563613-3E5E-424C-8B3F-26249F35FD3B}"/>
                  </a:ext>
                </a:extLst>
              </p:cNvPr>
              <p:cNvCxnSpPr/>
              <p:nvPr/>
            </p:nvCxnSpPr>
            <p:spPr>
              <a:xfrm>
                <a:off x="1343891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D36DC1CF-3BC3-4165-83D8-394584FFAE88}"/>
                  </a:ext>
                </a:extLst>
              </p:cNvPr>
              <p:cNvCxnSpPr>
                <a:cxnSpLocks/>
              </p:cNvCxnSpPr>
              <p:nvPr/>
            </p:nvCxnSpPr>
            <p:spPr>
              <a:xfrm>
                <a:off x="13688296" y="2258291"/>
                <a:ext cx="0" cy="23939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78C2C04-34B6-4CC9-B1EA-EF228A32DE48}"/>
                  </a:ext>
                </a:extLst>
              </p:cNvPr>
              <p:cNvCxnSpPr>
                <a:cxnSpLocks/>
              </p:cNvCxnSpPr>
              <p:nvPr/>
            </p:nvCxnSpPr>
            <p:spPr>
              <a:xfrm flipH="1">
                <a:off x="6705601" y="252428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6757B5A6-DEC7-4239-B824-314AA0DB0810}"/>
                  </a:ext>
                </a:extLst>
              </p:cNvPr>
              <p:cNvCxnSpPr>
                <a:cxnSpLocks/>
              </p:cNvCxnSpPr>
              <p:nvPr/>
            </p:nvCxnSpPr>
            <p:spPr>
              <a:xfrm flipH="1">
                <a:off x="6705602" y="279027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018CDC77-A2A4-4A1F-A702-D06C56BB6166}"/>
                  </a:ext>
                </a:extLst>
              </p:cNvPr>
              <p:cNvCxnSpPr>
                <a:cxnSpLocks/>
              </p:cNvCxnSpPr>
              <p:nvPr/>
            </p:nvCxnSpPr>
            <p:spPr>
              <a:xfrm flipH="1">
                <a:off x="6705603" y="305626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6BEC6550-A24A-4BE3-A49A-467B5B9E1835}"/>
                  </a:ext>
                </a:extLst>
              </p:cNvPr>
              <p:cNvCxnSpPr>
                <a:cxnSpLocks/>
              </p:cNvCxnSpPr>
              <p:nvPr/>
            </p:nvCxnSpPr>
            <p:spPr>
              <a:xfrm flipH="1">
                <a:off x="6705604" y="332225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3708BA61-978B-44EE-88C7-E9673EA6FDC1}"/>
                  </a:ext>
                </a:extLst>
              </p:cNvPr>
              <p:cNvCxnSpPr>
                <a:cxnSpLocks/>
              </p:cNvCxnSpPr>
              <p:nvPr/>
            </p:nvCxnSpPr>
            <p:spPr>
              <a:xfrm flipH="1">
                <a:off x="6705605" y="358824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D4C6A203-98E9-4489-8EB7-CC65A524A2E2}"/>
                  </a:ext>
                </a:extLst>
              </p:cNvPr>
              <p:cNvCxnSpPr>
                <a:cxnSpLocks/>
              </p:cNvCxnSpPr>
              <p:nvPr/>
            </p:nvCxnSpPr>
            <p:spPr>
              <a:xfrm flipH="1">
                <a:off x="6705606" y="385423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88BB22CB-D404-49B4-B83B-9FB8F655D4EF}"/>
                  </a:ext>
                </a:extLst>
              </p:cNvPr>
              <p:cNvCxnSpPr>
                <a:cxnSpLocks/>
              </p:cNvCxnSpPr>
              <p:nvPr/>
            </p:nvCxnSpPr>
            <p:spPr>
              <a:xfrm flipH="1">
                <a:off x="6705607" y="412022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FCBFE52A-6ECB-4306-AFA3-04307E5F1DF6}"/>
                  </a:ext>
                </a:extLst>
              </p:cNvPr>
              <p:cNvCxnSpPr>
                <a:cxnSpLocks/>
              </p:cNvCxnSpPr>
              <p:nvPr/>
            </p:nvCxnSpPr>
            <p:spPr>
              <a:xfrm flipH="1">
                <a:off x="6705608" y="438621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4458825E-8675-4CCC-B851-BAE807B1C59E}"/>
                  </a:ext>
                </a:extLst>
              </p:cNvPr>
              <p:cNvCxnSpPr>
                <a:cxnSpLocks/>
              </p:cNvCxnSpPr>
              <p:nvPr/>
            </p:nvCxnSpPr>
            <p:spPr>
              <a:xfrm flipH="1">
                <a:off x="6705609" y="465220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1D1B6266-9F31-4363-954C-2B3015FA90BB}"/>
                  </a:ext>
                </a:extLst>
              </p:cNvPr>
              <p:cNvCxnSpPr>
                <a:cxnSpLocks/>
              </p:cNvCxnSpPr>
              <p:nvPr/>
            </p:nvCxnSpPr>
            <p:spPr>
              <a:xfrm flipH="1">
                <a:off x="6705611" y="4918191"/>
                <a:ext cx="67333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41" name="Group 4">
            <a:extLst>
              <a:ext uri="{FF2B5EF4-FFF2-40B4-BE49-F238E27FC236}">
                <a16:creationId xmlns:a16="http://schemas.microsoft.com/office/drawing/2014/main" xmlns="" id="{CBC6795C-1AF3-406F-A8A7-71AA30FC211C}"/>
              </a:ext>
            </a:extLst>
          </p:cNvPr>
          <p:cNvGrpSpPr/>
          <p:nvPr/>
        </p:nvGrpSpPr>
        <p:grpSpPr>
          <a:xfrm>
            <a:off x="756096" y="605645"/>
            <a:ext cx="3295496" cy="3937289"/>
            <a:chOff x="261210" y="1412883"/>
            <a:chExt cx="3295496" cy="3937289"/>
          </a:xfrm>
        </p:grpSpPr>
        <p:pic>
          <p:nvPicPr>
            <p:cNvPr id="2050" name="Picture 2">
              <a:extLst>
                <a:ext uri="{FF2B5EF4-FFF2-40B4-BE49-F238E27FC236}">
                  <a16:creationId xmlns:a16="http://schemas.microsoft.com/office/drawing/2014/main" xmlns="" id="{6080FD2B-6F8B-4D57-AA81-E9D07DD03AB3}"/>
                </a:ext>
              </a:extLst>
            </p:cNvPr>
            <p:cNvPicPr>
              <a:picLocks noChangeAspect="1" noChangeArrowheads="1"/>
            </p:cNvPicPr>
            <p:nvPr/>
          </p:nvPicPr>
          <p:blipFill rotWithShape="1">
            <a:blip r:embed="rId7" cstate="email">
              <a:extLst>
                <a:ext uri="{28A0092B-C50C-407E-A947-70E740481C1C}">
                  <a14:useLocalDpi xmlns="" xmlns:a14="http://schemas.microsoft.com/office/drawing/2010/main"/>
                </a:ext>
              </a:extLst>
            </a:blip>
            <a:srcRect/>
            <a:stretch/>
          </p:blipFill>
          <p:spPr bwMode="auto">
            <a:xfrm>
              <a:off x="527580" y="1695909"/>
              <a:ext cx="2821917" cy="3596323"/>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C8EC8F28-0564-4D3A-8341-9C99BF93306F}"/>
                </a:ext>
              </a:extLst>
            </p:cNvPr>
            <p:cNvPicPr>
              <a:picLocks noChangeAspect="1"/>
            </p:cNvPicPr>
            <p:nvPr/>
          </p:nvPicPr>
          <p:blipFill>
            <a:blip r:embed="rId8" cstate="email">
              <a:extLst>
                <a:ext uri="{28A0092B-C50C-407E-A947-70E740481C1C}">
                  <a14:useLocalDpi xmlns="" xmlns:a14="http://schemas.microsoft.com/office/drawing/2010/main"/>
                </a:ext>
              </a:extLst>
            </a:blip>
            <a:stretch>
              <a:fillRect/>
            </a:stretch>
          </p:blipFill>
          <p:spPr>
            <a:xfrm>
              <a:off x="261210" y="1412883"/>
              <a:ext cx="3295496" cy="3937289"/>
            </a:xfrm>
            <a:prstGeom prst="rect">
              <a:avLst/>
            </a:prstGeom>
            <a:effectLst>
              <a:outerShdw blurRad="50800" dist="38100" dir="2700000" algn="tl" rotWithShape="0">
                <a:prstClr val="black">
                  <a:alpha val="40000"/>
                </a:prstClr>
              </a:outerShdw>
            </a:effectLst>
          </p:spPr>
        </p:pic>
      </p:grpSp>
      <p:grpSp>
        <p:nvGrpSpPr>
          <p:cNvPr id="42" name="Group 7">
            <a:extLst>
              <a:ext uri="{FF2B5EF4-FFF2-40B4-BE49-F238E27FC236}">
                <a16:creationId xmlns:a16="http://schemas.microsoft.com/office/drawing/2014/main" xmlns="" id="{00D3FB15-67B3-455E-B09C-76AACC5AFD32}"/>
              </a:ext>
            </a:extLst>
          </p:cNvPr>
          <p:cNvGrpSpPr/>
          <p:nvPr/>
        </p:nvGrpSpPr>
        <p:grpSpPr>
          <a:xfrm>
            <a:off x="389071" y="3706400"/>
            <a:ext cx="2648286" cy="2405695"/>
            <a:chOff x="2500412" y="3619591"/>
            <a:chExt cx="2648286" cy="2405695"/>
          </a:xfrm>
        </p:grpSpPr>
        <p:pic>
          <p:nvPicPr>
            <p:cNvPr id="2052" name="Picture 4">
              <a:extLst>
                <a:ext uri="{FF2B5EF4-FFF2-40B4-BE49-F238E27FC236}">
                  <a16:creationId xmlns:a16="http://schemas.microsoft.com/office/drawing/2014/main" xmlns="" id="{09FA4BA8-7D45-45F3-A4FD-FAFB77D6CEF3}"/>
                </a:ext>
              </a:extLst>
            </p:cNvPr>
            <p:cNvPicPr>
              <a:picLocks noChangeAspect="1" noChangeArrowheads="1"/>
            </p:cNvPicPr>
            <p:nvPr/>
          </p:nvPicPr>
          <p:blipFill>
            <a:blip r:embed="rId9" cstate="email">
              <a:extLst>
                <a:ext uri="{28A0092B-C50C-407E-A947-70E740481C1C}">
                  <a14:useLocalDpi xmlns="" xmlns:a14="http://schemas.microsoft.com/office/drawing/2010/main"/>
                </a:ext>
              </a:extLst>
            </a:blip>
            <a:srcRect/>
            <a:stretch/>
          </p:blipFill>
          <p:spPr bwMode="auto">
            <a:xfrm>
              <a:off x="2569388" y="3754582"/>
              <a:ext cx="2510334" cy="2187793"/>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B1B982B7-18C0-4DE8-964D-5E68F4597657}"/>
                </a:ext>
              </a:extLst>
            </p:cNvPr>
            <p:cNvPicPr>
              <a:picLocks noChangeAspect="1"/>
            </p:cNvPicPr>
            <p:nvPr/>
          </p:nvPicPr>
          <p:blipFill>
            <a:blip r:embed="rId10" cstate="email">
              <a:extLst>
                <a:ext uri="{28A0092B-C50C-407E-A947-70E740481C1C}">
                  <a14:useLocalDpi xmlns="" xmlns:a14="http://schemas.microsoft.com/office/drawing/2010/main"/>
                </a:ext>
              </a:extLst>
            </a:blip>
            <a:stretch>
              <a:fillRect/>
            </a:stretch>
          </p:blipFill>
          <p:spPr>
            <a:xfrm>
              <a:off x="2500412" y="3619591"/>
              <a:ext cx="2648286" cy="2405695"/>
            </a:xfrm>
            <a:prstGeom prst="rect">
              <a:avLst/>
            </a:prstGeom>
          </p:spPr>
        </p:pic>
      </p:grpSp>
      <p:grpSp>
        <p:nvGrpSpPr>
          <p:cNvPr id="43" name="Group 75">
            <a:extLst>
              <a:ext uri="{FF2B5EF4-FFF2-40B4-BE49-F238E27FC236}">
                <a16:creationId xmlns:a16="http://schemas.microsoft.com/office/drawing/2014/main" xmlns="" id="{23A9A379-1105-43BF-8003-FA7DB5B8A63D}"/>
              </a:ext>
            </a:extLst>
          </p:cNvPr>
          <p:cNvGrpSpPr/>
          <p:nvPr/>
        </p:nvGrpSpPr>
        <p:grpSpPr>
          <a:xfrm>
            <a:off x="7164373" y="164838"/>
            <a:ext cx="4745243" cy="1695078"/>
            <a:chOff x="6816898" y="206355"/>
            <a:chExt cx="4745243" cy="1695078"/>
          </a:xfrm>
        </p:grpSpPr>
        <p:cxnSp>
          <p:nvCxnSpPr>
            <p:cNvPr id="58" name="Straight Connector 57">
              <a:extLst>
                <a:ext uri="{FF2B5EF4-FFF2-40B4-BE49-F238E27FC236}">
                  <a16:creationId xmlns:a16="http://schemas.microsoft.com/office/drawing/2014/main" xmlns="" id="{BD150568-251F-4817-BE04-C7C5A78AFE4B}"/>
                </a:ext>
              </a:extLst>
            </p:cNvPr>
            <p:cNvCxnSpPr>
              <a:cxnSpLocks/>
            </p:cNvCxnSpPr>
            <p:nvPr/>
          </p:nvCxnSpPr>
          <p:spPr>
            <a:xfrm>
              <a:off x="6816898" y="377371"/>
              <a:ext cx="474524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D7608C98-E439-4EED-8247-AC0850BCAB1C}"/>
                </a:ext>
              </a:extLst>
            </p:cNvPr>
            <p:cNvCxnSpPr>
              <a:cxnSpLocks/>
            </p:cNvCxnSpPr>
            <p:nvPr/>
          </p:nvCxnSpPr>
          <p:spPr>
            <a:xfrm>
              <a:off x="7605504" y="529771"/>
              <a:ext cx="3956637"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02DC3B84-1E0C-47BB-BBBD-06E2B2ED48C9}"/>
                </a:ext>
              </a:extLst>
            </p:cNvPr>
            <p:cNvCxnSpPr>
              <a:cxnSpLocks/>
            </p:cNvCxnSpPr>
            <p:nvPr/>
          </p:nvCxnSpPr>
          <p:spPr>
            <a:xfrm>
              <a:off x="8394110" y="682171"/>
              <a:ext cx="3168031"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7D6F2B28-98F6-4D7B-B0C4-5469DCAA1706}"/>
                </a:ext>
              </a:extLst>
            </p:cNvPr>
            <p:cNvCxnSpPr>
              <a:cxnSpLocks/>
            </p:cNvCxnSpPr>
            <p:nvPr/>
          </p:nvCxnSpPr>
          <p:spPr>
            <a:xfrm>
              <a:off x="11358409" y="206355"/>
              <a:ext cx="0" cy="169507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C77DEDC0-7702-4D36-8E7C-42B483217AD3}"/>
                </a:ext>
              </a:extLst>
            </p:cNvPr>
            <p:cNvCxnSpPr>
              <a:cxnSpLocks/>
            </p:cNvCxnSpPr>
            <p:nvPr/>
          </p:nvCxnSpPr>
          <p:spPr>
            <a:xfrm>
              <a:off x="11224109" y="206355"/>
              <a:ext cx="0" cy="140077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53B54A8B-2C90-4234-BCE1-7CCB1E9B7CAF}"/>
                </a:ext>
              </a:extLst>
            </p:cNvPr>
            <p:cNvCxnSpPr>
              <a:cxnSpLocks/>
            </p:cNvCxnSpPr>
            <p:nvPr/>
          </p:nvCxnSpPr>
          <p:spPr>
            <a:xfrm>
              <a:off x="11089809" y="206355"/>
              <a:ext cx="0" cy="101284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6" name="TextBox 75">
            <a:extLst>
              <a:ext uri="{FF2B5EF4-FFF2-40B4-BE49-F238E27FC236}">
                <a16:creationId xmlns:a16="http://schemas.microsoft.com/office/drawing/2014/main" xmlns="" id="{72C6F979-8773-42A4-9551-13D519B64D8E}"/>
              </a:ext>
            </a:extLst>
          </p:cNvPr>
          <p:cNvSpPr txBox="1"/>
          <p:nvPr/>
        </p:nvSpPr>
        <p:spPr>
          <a:xfrm>
            <a:off x="4052761" y="932072"/>
            <a:ext cx="7364375" cy="830997"/>
          </a:xfrm>
          <a:prstGeom prst="rect">
            <a:avLst/>
          </a:prstGeom>
          <a:noFill/>
        </p:spPr>
        <p:txBody>
          <a:bodyPr wrap="square" rtlCol="0">
            <a:spAutoFit/>
          </a:bodyPr>
          <a:lstStyle/>
          <a:p>
            <a:pPr algn="ctr"/>
            <a:r>
              <a:rPr lang="fi-FI" sz="2400" dirty="0" smtClean="0">
                <a:latin typeface="Dashing Unicorn" panose="02000500000000000000" pitchFamily="2" charset="0"/>
              </a:rPr>
              <a:t>Kerja yang dilakukan oleh pengaruh gaya luar tersebut adalah Fa.dl</a:t>
            </a:r>
            <a:endParaRPr lang="en-US" sz="2400" dirty="0">
              <a:latin typeface="Dashing Unicorn" panose="02000500000000000000" pitchFamily="2" charset="0"/>
            </a:endParaRPr>
          </a:p>
        </p:txBody>
      </p:sp>
      <p:pic>
        <p:nvPicPr>
          <p:cNvPr id="1026" name="Picture 2"/>
          <p:cNvPicPr>
            <a:picLocks noChangeAspect="1" noChangeArrowheads="1"/>
          </p:cNvPicPr>
          <p:nvPr/>
        </p:nvPicPr>
        <p:blipFill>
          <a:blip r:embed="rId11"/>
          <a:srcRect/>
          <a:stretch>
            <a:fillRect/>
          </a:stretch>
        </p:blipFill>
        <p:spPr bwMode="auto">
          <a:xfrm>
            <a:off x="5958660" y="1910296"/>
            <a:ext cx="3638550" cy="790575"/>
          </a:xfrm>
          <a:prstGeom prst="rect">
            <a:avLst/>
          </a:prstGeom>
          <a:noFill/>
          <a:ln w="9525">
            <a:noFill/>
            <a:miter lim="800000"/>
            <a:headEnd/>
            <a:tailEnd/>
          </a:ln>
          <a:effectLst/>
        </p:spPr>
      </p:pic>
      <p:sp>
        <p:nvSpPr>
          <p:cNvPr id="78" name="TextBox 77">
            <a:extLst>
              <a:ext uri="{FF2B5EF4-FFF2-40B4-BE49-F238E27FC236}">
                <a16:creationId xmlns:a16="http://schemas.microsoft.com/office/drawing/2014/main" xmlns="" id="{72C6F979-8773-42A4-9551-13D519B64D8E}"/>
              </a:ext>
            </a:extLst>
          </p:cNvPr>
          <p:cNvSpPr txBox="1"/>
          <p:nvPr/>
        </p:nvSpPr>
        <p:spPr>
          <a:xfrm>
            <a:off x="4087595" y="3017774"/>
            <a:ext cx="7364375" cy="461665"/>
          </a:xfrm>
          <a:prstGeom prst="rect">
            <a:avLst/>
          </a:prstGeom>
          <a:noFill/>
        </p:spPr>
        <p:txBody>
          <a:bodyPr wrap="square" rtlCol="0">
            <a:spAutoFit/>
          </a:bodyPr>
          <a:lstStyle/>
          <a:p>
            <a:r>
              <a:rPr lang="fi-FI" sz="2400" dirty="0" smtClean="0">
                <a:latin typeface="Dashing Unicorn" panose="02000500000000000000" pitchFamily="2" charset="0"/>
              </a:rPr>
              <a:t>2. Energi Potensial Listrik </a:t>
            </a:r>
            <a:endParaRPr lang="en-US" sz="2400" dirty="0">
              <a:latin typeface="Dashing Unicorn" panose="02000500000000000000" pitchFamily="2" charset="0"/>
            </a:endParaRPr>
          </a:p>
        </p:txBody>
      </p:sp>
      <p:sp>
        <p:nvSpPr>
          <p:cNvPr id="79" name="TextBox 78">
            <a:extLst>
              <a:ext uri="{FF2B5EF4-FFF2-40B4-BE49-F238E27FC236}">
                <a16:creationId xmlns:a16="http://schemas.microsoft.com/office/drawing/2014/main" xmlns="" id="{72C6F979-8773-42A4-9551-13D519B64D8E}"/>
              </a:ext>
            </a:extLst>
          </p:cNvPr>
          <p:cNvSpPr txBox="1"/>
          <p:nvPr/>
        </p:nvSpPr>
        <p:spPr>
          <a:xfrm>
            <a:off x="4331438" y="3627377"/>
            <a:ext cx="6928746" cy="1200329"/>
          </a:xfrm>
          <a:prstGeom prst="rect">
            <a:avLst/>
          </a:prstGeom>
          <a:noFill/>
        </p:spPr>
        <p:txBody>
          <a:bodyPr wrap="square" rtlCol="0">
            <a:spAutoFit/>
          </a:bodyPr>
          <a:lstStyle/>
          <a:p>
            <a:r>
              <a:rPr lang="fi-FI" sz="2400" dirty="0" smtClean="0">
                <a:latin typeface="Dashing Unicorn" panose="02000500000000000000" pitchFamily="2" charset="0"/>
              </a:rPr>
              <a:t>Energi potensial listrik tidak lain adalah usaha yang dilakukan oleh suatu gaya luar untuk memindahkan partikel bermuatan yang berada di sekitar medan listrik.</a:t>
            </a:r>
            <a:endParaRPr lang="en-US" sz="2400" dirty="0">
              <a:latin typeface="Dashing Unicorn" panose="02000500000000000000" pitchFamily="2" charset="0"/>
            </a:endParaRPr>
          </a:p>
        </p:txBody>
      </p:sp>
      <p:pic>
        <p:nvPicPr>
          <p:cNvPr id="1027" name="Picture 3"/>
          <p:cNvPicPr>
            <a:picLocks noChangeAspect="1" noChangeArrowheads="1"/>
          </p:cNvPicPr>
          <p:nvPr/>
        </p:nvPicPr>
        <p:blipFill>
          <a:blip r:embed="rId12"/>
          <a:srcRect/>
          <a:stretch>
            <a:fillRect/>
          </a:stretch>
        </p:blipFill>
        <p:spPr bwMode="auto">
          <a:xfrm>
            <a:off x="7136902" y="5219155"/>
            <a:ext cx="1647825" cy="495300"/>
          </a:xfrm>
          <a:prstGeom prst="rect">
            <a:avLst/>
          </a:prstGeom>
          <a:noFill/>
          <a:ln w="9525">
            <a:noFill/>
            <a:miter lim="800000"/>
            <a:headEnd/>
            <a:tailEnd/>
          </a:ln>
          <a:effectLst/>
        </p:spPr>
      </p:pic>
    </p:spTree>
    <p:extLst>
      <p:ext uri="{BB962C8B-B14F-4D97-AF65-F5344CB8AC3E}">
        <p14:creationId xmlns="" xmlns:p14="http://schemas.microsoft.com/office/powerpoint/2010/main" val="32472084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 presetClass="entr" presetSubtype="4" accel="30000"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ppt_x"/>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accel="30000" fill="hold" nodeType="withEffect">
                                  <p:stCondLst>
                                    <p:cond delay="5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1000" fill="hold"/>
                                        <p:tgtEl>
                                          <p:spTgt spid="42"/>
                                        </p:tgtEl>
                                        <p:attrNameLst>
                                          <p:attrName>ppt_x</p:attrName>
                                        </p:attrNameLst>
                                      </p:cBhvr>
                                      <p:tavLst>
                                        <p:tav tm="0">
                                          <p:val>
                                            <p:strVal val="#ppt_x"/>
                                          </p:val>
                                        </p:tav>
                                        <p:tav tm="100000">
                                          <p:val>
                                            <p:strVal val="#ppt_x"/>
                                          </p:val>
                                        </p:tav>
                                      </p:tavLst>
                                    </p:anim>
                                    <p:anim calcmode="lin" valueType="num">
                                      <p:cBhvr additive="base">
                                        <p:cTn id="16" dur="1000" fill="hold"/>
                                        <p:tgtEl>
                                          <p:spTgt spid="4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17"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ppt_x</p:attrName>
                                        </p:attrNameLst>
                                      </p:cBhvr>
                                      <p:tavLst>
                                        <p:tav tm="0">
                                          <p:val>
                                            <p:strVal val="#ppt_x-#ppt_w/2"/>
                                          </p:val>
                                        </p:tav>
                                        <p:tav tm="100000">
                                          <p:val>
                                            <p:strVal val="#ppt_x"/>
                                          </p:val>
                                        </p:tav>
                                      </p:tavLst>
                                    </p:anim>
                                    <p:anim calcmode="lin" valueType="num">
                                      <p:cBhvr>
                                        <p:cTn id="21" dur="500" fill="hold"/>
                                        <p:tgtEl>
                                          <p:spTgt spid="10"/>
                                        </p:tgtEl>
                                        <p:attrNameLst>
                                          <p:attrName>ppt_y</p:attrName>
                                        </p:attrNameLst>
                                      </p:cBhvr>
                                      <p:tavLst>
                                        <p:tav tm="0">
                                          <p:val>
                                            <p:strVal val="#ppt_y"/>
                                          </p:val>
                                        </p:tav>
                                        <p:tav tm="100000">
                                          <p:val>
                                            <p:strVal val="#ppt_y"/>
                                          </p:val>
                                        </p:tav>
                                      </p:tavLst>
                                    </p:anim>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strVal val="#ppt_h"/>
                                          </p:val>
                                        </p:tav>
                                        <p:tav tm="100000">
                                          <p:val>
                                            <p:strVal val="#ppt_h"/>
                                          </p:val>
                                        </p:tav>
                                      </p:tavLst>
                                    </p:anim>
                                  </p:childTnLst>
                                </p:cTn>
                              </p:par>
                            </p:childTnLst>
                          </p:cTn>
                        </p:par>
                        <p:par>
                          <p:cTn id="24" fill="hold">
                            <p:stCondLst>
                              <p:cond delay="2500"/>
                            </p:stCondLst>
                            <p:childTnLst>
                              <p:par>
                                <p:cTn id="25" presetID="2" presetClass="entr" presetSubtype="3"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1+#ppt_w/2"/>
                                          </p:val>
                                        </p:tav>
                                        <p:tav tm="100000">
                                          <p:val>
                                            <p:strVal val="#ppt_x"/>
                                          </p:val>
                                        </p:tav>
                                      </p:tavLst>
                                    </p:anim>
                                    <p:anim calcmode="lin" valueType="num">
                                      <p:cBhvr additive="base">
                                        <p:cTn id="28" dur="500" fill="hold"/>
                                        <p:tgtEl>
                                          <p:spTgt spid="43"/>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1+#ppt_w/2"/>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1" presetClass="entr" presetSubtype="1"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heel(1)">
                                      <p:cBhvr>
                                        <p:cTn id="36" dur="1000"/>
                                        <p:tgtEl>
                                          <p:spTgt spid="5"/>
                                        </p:tgtEl>
                                      </p:cBhvr>
                                    </p:animEffect>
                                  </p:childTnLst>
                                </p:cTn>
                              </p:par>
                            </p:childTnLst>
                          </p:cTn>
                        </p:par>
                        <p:par>
                          <p:cTn id="37" fill="hold">
                            <p:stCondLst>
                              <p:cond delay="4000"/>
                            </p:stCondLst>
                            <p:childTnLst>
                              <p:par>
                                <p:cTn id="38" presetID="53" presetClass="entr" presetSubtype="16" fill="hold" grpId="0" nodeType="afterEffect">
                                  <p:stCondLst>
                                    <p:cond delay="0"/>
                                  </p:stCondLst>
                                  <p:iterate type="lt">
                                    <p:tmPct val="1000"/>
                                  </p:iterate>
                                  <p:childTnLst>
                                    <p:set>
                                      <p:cBhvr>
                                        <p:cTn id="39" dur="1" fill="hold">
                                          <p:stCondLst>
                                            <p:cond delay="0"/>
                                          </p:stCondLst>
                                        </p:cTn>
                                        <p:tgtEl>
                                          <p:spTgt spid="76"/>
                                        </p:tgtEl>
                                        <p:attrNameLst>
                                          <p:attrName>style.visibility</p:attrName>
                                        </p:attrNameLst>
                                      </p:cBhvr>
                                      <p:to>
                                        <p:strVal val="visible"/>
                                      </p:to>
                                    </p:set>
                                    <p:anim calcmode="lin" valueType="num">
                                      <p:cBhvr>
                                        <p:cTn id="40" dur="500" fill="hold"/>
                                        <p:tgtEl>
                                          <p:spTgt spid="76"/>
                                        </p:tgtEl>
                                        <p:attrNameLst>
                                          <p:attrName>ppt_w</p:attrName>
                                        </p:attrNameLst>
                                      </p:cBhvr>
                                      <p:tavLst>
                                        <p:tav tm="0">
                                          <p:val>
                                            <p:fltVal val="0"/>
                                          </p:val>
                                        </p:tav>
                                        <p:tav tm="100000">
                                          <p:val>
                                            <p:strVal val="#ppt_w"/>
                                          </p:val>
                                        </p:tav>
                                      </p:tavLst>
                                    </p:anim>
                                    <p:anim calcmode="lin" valueType="num">
                                      <p:cBhvr>
                                        <p:cTn id="41" dur="500" fill="hold"/>
                                        <p:tgtEl>
                                          <p:spTgt spid="76"/>
                                        </p:tgtEl>
                                        <p:attrNameLst>
                                          <p:attrName>ppt_h</p:attrName>
                                        </p:attrNameLst>
                                      </p:cBhvr>
                                      <p:tavLst>
                                        <p:tav tm="0">
                                          <p:val>
                                            <p:fltVal val="0"/>
                                          </p:val>
                                        </p:tav>
                                        <p:tav tm="100000">
                                          <p:val>
                                            <p:strVal val="#ppt_h"/>
                                          </p:val>
                                        </p:tav>
                                      </p:tavLst>
                                    </p:anim>
                                    <p:animEffect transition="in" filter="fade">
                                      <p:cBhvr>
                                        <p:cTn id="42" dur="500"/>
                                        <p:tgtEl>
                                          <p:spTgt spid="76"/>
                                        </p:tgtEl>
                                      </p:cBhvr>
                                    </p:animEffect>
                                  </p:childTnLst>
                                </p:cTn>
                              </p:par>
                            </p:childTnLst>
                          </p:cTn>
                        </p:par>
                        <p:par>
                          <p:cTn id="43" fill="hold">
                            <p:stCondLst>
                              <p:cond delay="4780"/>
                            </p:stCondLst>
                            <p:childTnLst>
                              <p:par>
                                <p:cTn id="44" presetID="53" presetClass="entr" presetSubtype="16" fill="hold" grpId="0" nodeType="afterEffect">
                                  <p:stCondLst>
                                    <p:cond delay="0"/>
                                  </p:stCondLst>
                                  <p:iterate type="lt">
                                    <p:tmPct val="1000"/>
                                  </p:iterate>
                                  <p:childTnLst>
                                    <p:set>
                                      <p:cBhvr>
                                        <p:cTn id="45" dur="1" fill="hold">
                                          <p:stCondLst>
                                            <p:cond delay="0"/>
                                          </p:stCondLst>
                                        </p:cTn>
                                        <p:tgtEl>
                                          <p:spTgt spid="78"/>
                                        </p:tgtEl>
                                        <p:attrNameLst>
                                          <p:attrName>style.visibility</p:attrName>
                                        </p:attrNameLst>
                                      </p:cBhvr>
                                      <p:to>
                                        <p:strVal val="visible"/>
                                      </p:to>
                                    </p:set>
                                    <p:anim calcmode="lin" valueType="num">
                                      <p:cBhvr>
                                        <p:cTn id="46" dur="500" fill="hold"/>
                                        <p:tgtEl>
                                          <p:spTgt spid="78"/>
                                        </p:tgtEl>
                                        <p:attrNameLst>
                                          <p:attrName>ppt_w</p:attrName>
                                        </p:attrNameLst>
                                      </p:cBhvr>
                                      <p:tavLst>
                                        <p:tav tm="0">
                                          <p:val>
                                            <p:fltVal val="0"/>
                                          </p:val>
                                        </p:tav>
                                        <p:tav tm="100000">
                                          <p:val>
                                            <p:strVal val="#ppt_w"/>
                                          </p:val>
                                        </p:tav>
                                      </p:tavLst>
                                    </p:anim>
                                    <p:anim calcmode="lin" valueType="num">
                                      <p:cBhvr>
                                        <p:cTn id="47" dur="500" fill="hold"/>
                                        <p:tgtEl>
                                          <p:spTgt spid="78"/>
                                        </p:tgtEl>
                                        <p:attrNameLst>
                                          <p:attrName>ppt_h</p:attrName>
                                        </p:attrNameLst>
                                      </p:cBhvr>
                                      <p:tavLst>
                                        <p:tav tm="0">
                                          <p:val>
                                            <p:fltVal val="0"/>
                                          </p:val>
                                        </p:tav>
                                        <p:tav tm="100000">
                                          <p:val>
                                            <p:strVal val="#ppt_h"/>
                                          </p:val>
                                        </p:tav>
                                      </p:tavLst>
                                    </p:anim>
                                    <p:animEffect transition="in" filter="fade">
                                      <p:cBhvr>
                                        <p:cTn id="48" dur="500"/>
                                        <p:tgtEl>
                                          <p:spTgt spid="78"/>
                                        </p:tgtEl>
                                      </p:cBhvr>
                                    </p:animEffect>
                                  </p:childTnLst>
                                </p:cTn>
                              </p:par>
                            </p:childTnLst>
                          </p:cTn>
                        </p:par>
                        <p:par>
                          <p:cTn id="49" fill="hold">
                            <p:stCondLst>
                              <p:cond delay="5395"/>
                            </p:stCondLst>
                            <p:childTnLst>
                              <p:par>
                                <p:cTn id="50" presetID="53" presetClass="entr" presetSubtype="16" fill="hold" grpId="0" nodeType="afterEffect">
                                  <p:stCondLst>
                                    <p:cond delay="0"/>
                                  </p:stCondLst>
                                  <p:iterate type="lt">
                                    <p:tmPct val="1000"/>
                                  </p:iterate>
                                  <p:childTnLst>
                                    <p:set>
                                      <p:cBhvr>
                                        <p:cTn id="51" dur="1" fill="hold">
                                          <p:stCondLst>
                                            <p:cond delay="0"/>
                                          </p:stCondLst>
                                        </p:cTn>
                                        <p:tgtEl>
                                          <p:spTgt spid="79"/>
                                        </p:tgtEl>
                                        <p:attrNameLst>
                                          <p:attrName>style.visibility</p:attrName>
                                        </p:attrNameLst>
                                      </p:cBhvr>
                                      <p:to>
                                        <p:strVal val="visible"/>
                                      </p:to>
                                    </p:set>
                                    <p:anim calcmode="lin" valueType="num">
                                      <p:cBhvr>
                                        <p:cTn id="52" dur="500" fill="hold"/>
                                        <p:tgtEl>
                                          <p:spTgt spid="79"/>
                                        </p:tgtEl>
                                        <p:attrNameLst>
                                          <p:attrName>ppt_w</p:attrName>
                                        </p:attrNameLst>
                                      </p:cBhvr>
                                      <p:tavLst>
                                        <p:tav tm="0">
                                          <p:val>
                                            <p:fltVal val="0"/>
                                          </p:val>
                                        </p:tav>
                                        <p:tav tm="100000">
                                          <p:val>
                                            <p:strVal val="#ppt_w"/>
                                          </p:val>
                                        </p:tav>
                                      </p:tavLst>
                                    </p:anim>
                                    <p:anim calcmode="lin" valueType="num">
                                      <p:cBhvr>
                                        <p:cTn id="53" dur="500" fill="hold"/>
                                        <p:tgtEl>
                                          <p:spTgt spid="79"/>
                                        </p:tgtEl>
                                        <p:attrNameLst>
                                          <p:attrName>ppt_h</p:attrName>
                                        </p:attrNameLst>
                                      </p:cBhvr>
                                      <p:tavLst>
                                        <p:tav tm="0">
                                          <p:val>
                                            <p:fltVal val="0"/>
                                          </p:val>
                                        </p:tav>
                                        <p:tav tm="100000">
                                          <p:val>
                                            <p:strVal val="#ppt_h"/>
                                          </p:val>
                                        </p:tav>
                                      </p:tavLst>
                                    </p:anim>
                                    <p:animEffect transition="in" filter="fade">
                                      <p:cBhvr>
                                        <p:cTn id="5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 name="Group 80">
            <a:extLst>
              <a:ext uri="{FF2B5EF4-FFF2-40B4-BE49-F238E27FC236}">
                <a16:creationId xmlns:a16="http://schemas.microsoft.com/office/drawing/2014/main" xmlns="" id="{CC80C9B7-0F55-4DD6-8D80-E3D448F95E49}"/>
              </a:ext>
            </a:extLst>
          </p:cNvPr>
          <p:cNvGrpSpPr/>
          <p:nvPr/>
        </p:nvGrpSpPr>
        <p:grpSpPr>
          <a:xfrm flipV="1">
            <a:off x="7163022" y="4988565"/>
            <a:ext cx="4745243" cy="1695078"/>
            <a:chOff x="6816898" y="206355"/>
            <a:chExt cx="4745243" cy="1695078"/>
          </a:xfrm>
        </p:grpSpPr>
        <p:cxnSp>
          <p:nvCxnSpPr>
            <p:cNvPr id="82" name="Straight Connector 81">
              <a:extLst>
                <a:ext uri="{FF2B5EF4-FFF2-40B4-BE49-F238E27FC236}">
                  <a16:creationId xmlns:a16="http://schemas.microsoft.com/office/drawing/2014/main" xmlns="" id="{ED2377C6-9231-46A4-A482-99FBF980C8CC}"/>
                </a:ext>
              </a:extLst>
            </p:cNvPr>
            <p:cNvCxnSpPr>
              <a:cxnSpLocks/>
            </p:cNvCxnSpPr>
            <p:nvPr/>
          </p:nvCxnSpPr>
          <p:spPr>
            <a:xfrm>
              <a:off x="6816898" y="377371"/>
              <a:ext cx="474524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361F80A5-737F-44AB-98CF-084B76FC5C4F}"/>
                </a:ext>
              </a:extLst>
            </p:cNvPr>
            <p:cNvCxnSpPr>
              <a:cxnSpLocks/>
            </p:cNvCxnSpPr>
            <p:nvPr/>
          </p:nvCxnSpPr>
          <p:spPr>
            <a:xfrm>
              <a:off x="7605504" y="529771"/>
              <a:ext cx="3956637"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3358588A-0B84-491E-A081-66DD3DCB31DB}"/>
                </a:ext>
              </a:extLst>
            </p:cNvPr>
            <p:cNvCxnSpPr>
              <a:cxnSpLocks/>
            </p:cNvCxnSpPr>
            <p:nvPr/>
          </p:nvCxnSpPr>
          <p:spPr>
            <a:xfrm>
              <a:off x="8394110" y="682171"/>
              <a:ext cx="3168031"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47F8B791-A570-4AD6-8908-987B42DAF985}"/>
                </a:ext>
              </a:extLst>
            </p:cNvPr>
            <p:cNvCxnSpPr>
              <a:cxnSpLocks/>
            </p:cNvCxnSpPr>
            <p:nvPr/>
          </p:nvCxnSpPr>
          <p:spPr>
            <a:xfrm>
              <a:off x="11358409" y="206355"/>
              <a:ext cx="0" cy="169507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903E1F0A-E0DC-4D67-9A34-2AC6D7D8AF27}"/>
                </a:ext>
              </a:extLst>
            </p:cNvPr>
            <p:cNvCxnSpPr>
              <a:cxnSpLocks/>
            </p:cNvCxnSpPr>
            <p:nvPr/>
          </p:nvCxnSpPr>
          <p:spPr>
            <a:xfrm>
              <a:off x="11224109" y="206355"/>
              <a:ext cx="0" cy="140077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C1CBAF06-F23B-48AF-8508-B807412F5C3B}"/>
                </a:ext>
              </a:extLst>
            </p:cNvPr>
            <p:cNvCxnSpPr>
              <a:cxnSpLocks/>
            </p:cNvCxnSpPr>
            <p:nvPr/>
          </p:nvCxnSpPr>
          <p:spPr>
            <a:xfrm>
              <a:off x="11089809" y="206355"/>
              <a:ext cx="0" cy="101284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59">
            <a:extLst>
              <a:ext uri="{FF2B5EF4-FFF2-40B4-BE49-F238E27FC236}">
                <a16:creationId xmlns:a16="http://schemas.microsoft.com/office/drawing/2014/main" xmlns="" id="{20175064-3DAD-48A9-A54A-93366339D8A5}"/>
              </a:ext>
            </a:extLst>
          </p:cNvPr>
          <p:cNvGrpSpPr/>
          <p:nvPr/>
        </p:nvGrpSpPr>
        <p:grpSpPr>
          <a:xfrm flipH="1" flipV="1">
            <a:off x="9782176" y="3499614"/>
            <a:ext cx="2469647" cy="2561445"/>
            <a:chOff x="336466" y="208814"/>
            <a:chExt cx="2469647" cy="2561445"/>
          </a:xfrm>
        </p:grpSpPr>
        <p:grpSp>
          <p:nvGrpSpPr>
            <p:cNvPr id="8" name="Group 60">
              <a:extLst>
                <a:ext uri="{FF2B5EF4-FFF2-40B4-BE49-F238E27FC236}">
                  <a16:creationId xmlns:a16="http://schemas.microsoft.com/office/drawing/2014/main" xmlns="" id="{799023AC-2105-459F-8149-F8335B8DC010}"/>
                </a:ext>
              </a:extLst>
            </p:cNvPr>
            <p:cNvGrpSpPr/>
            <p:nvPr/>
          </p:nvGrpSpPr>
          <p:grpSpPr>
            <a:xfrm>
              <a:off x="678673" y="637847"/>
              <a:ext cx="2127440" cy="2132412"/>
              <a:chOff x="719815" y="630580"/>
              <a:chExt cx="2127440" cy="2132412"/>
            </a:xfrm>
          </p:grpSpPr>
          <p:pic>
            <p:nvPicPr>
              <p:cNvPr id="63" name="Picture 62">
                <a:extLst>
                  <a:ext uri="{FF2B5EF4-FFF2-40B4-BE49-F238E27FC236}">
                    <a16:creationId xmlns:a16="http://schemas.microsoft.com/office/drawing/2014/main" xmlns="" id="{7335A310-C1E0-4EA9-8ADD-12A7752F9735}"/>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rot="5400000" flipH="1">
                <a:off x="1581868" y="213629"/>
                <a:ext cx="848436" cy="1682338"/>
              </a:xfrm>
              <a:prstGeom prst="rect">
                <a:avLst/>
              </a:prstGeom>
              <a:effectLst>
                <a:outerShdw blurRad="63500" sx="102000" sy="102000" algn="ctr" rotWithShape="0">
                  <a:schemeClr val="bg1">
                    <a:alpha val="23000"/>
                  </a:schemeClr>
                </a:outerShdw>
              </a:effectLst>
            </p:spPr>
          </p:pic>
          <p:pic>
            <p:nvPicPr>
              <p:cNvPr id="64" name="Picture 63">
                <a:extLst>
                  <a:ext uri="{FF2B5EF4-FFF2-40B4-BE49-F238E27FC236}">
                    <a16:creationId xmlns:a16="http://schemas.microsoft.com/office/drawing/2014/main" xmlns="" id="{CC05AB0D-E688-4379-BB98-BE92EBF7EC2E}"/>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rot="10800000">
                <a:off x="719815" y="1080654"/>
                <a:ext cx="848436" cy="1682338"/>
              </a:xfrm>
              <a:prstGeom prst="rect">
                <a:avLst/>
              </a:prstGeom>
              <a:effectLst>
                <a:outerShdw blurRad="63500" sx="102000" sy="102000" algn="ctr" rotWithShape="0">
                  <a:schemeClr val="bg1">
                    <a:alpha val="23000"/>
                  </a:schemeClr>
                </a:outerShdw>
              </a:effectLst>
            </p:spPr>
          </p:pic>
        </p:grpSp>
        <p:pic>
          <p:nvPicPr>
            <p:cNvPr id="62" name="Picture 61">
              <a:extLst>
                <a:ext uri="{FF2B5EF4-FFF2-40B4-BE49-F238E27FC236}">
                  <a16:creationId xmlns:a16="http://schemas.microsoft.com/office/drawing/2014/main" xmlns="" id="{10F4F958-A06C-480C-9E36-79625855CE71}"/>
                </a:ext>
              </a:extLst>
            </p:cNvPr>
            <p:cNvPicPr>
              <a:picLocks noChangeAspect="1"/>
            </p:cNvPicPr>
            <p:nvPr/>
          </p:nvPicPr>
          <p:blipFill rotWithShape="1">
            <a:blip r:embed="rId4" cstate="email">
              <a:extLst>
                <a:ext uri="{BEBA8EAE-BF5A-486C-A8C5-ECC9F3942E4B}">
                  <a14:imgProps xmlns="" xmlns:a14="http://schemas.microsoft.com/office/drawing/2010/main">
                    <a14:imgLayer r:embed="rId5">
                      <a14:imgEffect>
                        <a14:backgroundRemoval t="13674" b="100000" l="10000" r="90000"/>
                      </a14:imgEffect>
                    </a14:imgLayer>
                  </a14:imgProps>
                </a:ext>
                <a:ext uri="{28A0092B-C50C-407E-A947-70E740481C1C}">
                  <a14:useLocalDpi xmlns="" xmlns:a14="http://schemas.microsoft.com/office/drawing/2010/main"/>
                </a:ext>
              </a:extLst>
            </a:blip>
            <a:srcRect/>
            <a:stretch/>
          </p:blipFill>
          <p:spPr>
            <a:xfrm rot="8735742" flipV="1">
              <a:off x="336466" y="208814"/>
              <a:ext cx="1682338" cy="1768619"/>
            </a:xfrm>
            <a:prstGeom prst="rect">
              <a:avLst/>
            </a:prstGeom>
          </p:spPr>
        </p:pic>
      </p:grpSp>
      <p:pic>
        <p:nvPicPr>
          <p:cNvPr id="9" name="Picture 8">
            <a:extLst>
              <a:ext uri="{FF2B5EF4-FFF2-40B4-BE49-F238E27FC236}">
                <a16:creationId xmlns:a16="http://schemas.microsoft.com/office/drawing/2014/main" xmlns="" id="{5B385389-AA8B-49C4-AE37-AE7EF31B4814}"/>
              </a:ext>
            </a:extLst>
          </p:cNvPr>
          <p:cNvPicPr>
            <a:picLocks noChangeAspect="1"/>
          </p:cNvPicPr>
          <p:nvPr/>
        </p:nvPicPr>
        <p:blipFill rotWithShape="1">
          <a:blip r:embed="rId6">
            <a:extLst>
              <a:ext uri="{28A0092B-C50C-407E-A947-70E740481C1C}">
                <a14:useLocalDpi xmlns="" xmlns:a14="http://schemas.microsoft.com/office/drawing/2010/main"/>
              </a:ext>
            </a:extLst>
          </a:blip>
          <a:srcRect/>
          <a:stretch/>
        </p:blipFill>
        <p:spPr>
          <a:xfrm>
            <a:off x="0" y="0"/>
            <a:ext cx="6208291" cy="4696692"/>
          </a:xfrm>
          <a:prstGeom prst="rect">
            <a:avLst/>
          </a:prstGeom>
        </p:spPr>
      </p:pic>
      <p:grpSp>
        <p:nvGrpSpPr>
          <p:cNvPr id="10" name="Group 54">
            <a:extLst>
              <a:ext uri="{FF2B5EF4-FFF2-40B4-BE49-F238E27FC236}">
                <a16:creationId xmlns:a16="http://schemas.microsoft.com/office/drawing/2014/main" xmlns="" id="{A7F9376F-C27B-4DF5-9BE2-0E245D6F89BE}"/>
              </a:ext>
            </a:extLst>
          </p:cNvPr>
          <p:cNvGrpSpPr/>
          <p:nvPr/>
        </p:nvGrpSpPr>
        <p:grpSpPr>
          <a:xfrm>
            <a:off x="3635803" y="548640"/>
            <a:ext cx="7913284" cy="5669281"/>
            <a:chOff x="6489688" y="2258290"/>
            <a:chExt cx="7913284" cy="2914960"/>
          </a:xfrm>
        </p:grpSpPr>
        <p:sp>
          <p:nvSpPr>
            <p:cNvPr id="2" name="Rectangle: Folded Corner 1">
              <a:extLst>
                <a:ext uri="{FF2B5EF4-FFF2-40B4-BE49-F238E27FC236}">
                  <a16:creationId xmlns:a16="http://schemas.microsoft.com/office/drawing/2014/main" xmlns="" id="{6795E720-B7C2-46B2-9C7B-0748BB44892D}"/>
                </a:ext>
              </a:extLst>
            </p:cNvPr>
            <p:cNvSpPr/>
            <p:nvPr/>
          </p:nvSpPr>
          <p:spPr>
            <a:xfrm>
              <a:off x="6489688" y="2258291"/>
              <a:ext cx="7913284" cy="2914959"/>
            </a:xfrm>
            <a:prstGeom prst="foldedCorner">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41">
              <a:extLst>
                <a:ext uri="{FF2B5EF4-FFF2-40B4-BE49-F238E27FC236}">
                  <a16:creationId xmlns:a16="http://schemas.microsoft.com/office/drawing/2014/main" xmlns="" id="{4064E8A5-E715-4F5D-A6FC-2C09EE69F130}"/>
                </a:ext>
              </a:extLst>
            </p:cNvPr>
            <p:cNvGrpSpPr/>
            <p:nvPr/>
          </p:nvGrpSpPr>
          <p:grpSpPr>
            <a:xfrm>
              <a:off x="6489689" y="2258290"/>
              <a:ext cx="7913283" cy="2914959"/>
              <a:chOff x="6705600" y="2258291"/>
              <a:chExt cx="7190517" cy="2914959"/>
            </a:xfrm>
          </p:grpSpPr>
          <p:cxnSp>
            <p:nvCxnSpPr>
              <p:cNvPr id="6" name="Straight Connector 5">
                <a:extLst>
                  <a:ext uri="{FF2B5EF4-FFF2-40B4-BE49-F238E27FC236}">
                    <a16:creationId xmlns:a16="http://schemas.microsoft.com/office/drawing/2014/main" xmlns="" id="{73FDF114-7F9F-48AA-A5D7-5B6DA5558ED7}"/>
                  </a:ext>
                </a:extLst>
              </p:cNvPr>
              <p:cNvCxnSpPr/>
              <p:nvPr/>
            </p:nvCxnSpPr>
            <p:spPr>
              <a:xfrm>
                <a:off x="670560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16919818-7FC7-478A-966E-BD6AA313436B}"/>
                  </a:ext>
                </a:extLst>
              </p:cNvPr>
              <p:cNvCxnSpPr/>
              <p:nvPr/>
            </p:nvCxnSpPr>
            <p:spPr>
              <a:xfrm>
                <a:off x="695498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0BE57D1B-E271-496C-A228-6322DE758C54}"/>
                  </a:ext>
                </a:extLst>
              </p:cNvPr>
              <p:cNvCxnSpPr/>
              <p:nvPr/>
            </p:nvCxnSpPr>
            <p:spPr>
              <a:xfrm>
                <a:off x="720436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C4EB0253-EFDC-4687-91FB-5008B8C04DFC}"/>
                  </a:ext>
                </a:extLst>
              </p:cNvPr>
              <p:cNvCxnSpPr/>
              <p:nvPr/>
            </p:nvCxnSpPr>
            <p:spPr>
              <a:xfrm>
                <a:off x="745374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2907272F-58CF-4C73-8B4E-1FF75F2FC200}"/>
                  </a:ext>
                </a:extLst>
              </p:cNvPr>
              <p:cNvCxnSpPr/>
              <p:nvPr/>
            </p:nvCxnSpPr>
            <p:spPr>
              <a:xfrm>
                <a:off x="770312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AD8D4E45-1A75-4BC4-863F-A75DBF2E9D91}"/>
                  </a:ext>
                </a:extLst>
              </p:cNvPr>
              <p:cNvCxnSpPr/>
              <p:nvPr/>
            </p:nvCxnSpPr>
            <p:spPr>
              <a:xfrm>
                <a:off x="795251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31E82683-B5AD-4ECA-8CB9-4F156D7903DA}"/>
                  </a:ext>
                </a:extLst>
              </p:cNvPr>
              <p:cNvCxnSpPr/>
              <p:nvPr/>
            </p:nvCxnSpPr>
            <p:spPr>
              <a:xfrm>
                <a:off x="820189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3EEBE1B-D018-4133-99EA-8C0215835433}"/>
                  </a:ext>
                </a:extLst>
              </p:cNvPr>
              <p:cNvCxnSpPr/>
              <p:nvPr/>
            </p:nvCxnSpPr>
            <p:spPr>
              <a:xfrm>
                <a:off x="845127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3D27B864-6D10-455E-8AEA-90BAFF11C6DE}"/>
                  </a:ext>
                </a:extLst>
              </p:cNvPr>
              <p:cNvCxnSpPr/>
              <p:nvPr/>
            </p:nvCxnSpPr>
            <p:spPr>
              <a:xfrm>
                <a:off x="870065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B5C475A4-D997-4F16-9DCF-9467F9580936}"/>
                  </a:ext>
                </a:extLst>
              </p:cNvPr>
              <p:cNvCxnSpPr/>
              <p:nvPr/>
            </p:nvCxnSpPr>
            <p:spPr>
              <a:xfrm>
                <a:off x="895003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FDC8DEF1-4519-4C3D-B9A3-43AF01D38FB3}"/>
                  </a:ext>
                </a:extLst>
              </p:cNvPr>
              <p:cNvCxnSpPr/>
              <p:nvPr/>
            </p:nvCxnSpPr>
            <p:spPr>
              <a:xfrm>
                <a:off x="919942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F75BD3D4-4E3D-4A9E-9BB4-DE3F250BE0F1}"/>
                  </a:ext>
                </a:extLst>
              </p:cNvPr>
              <p:cNvCxnSpPr/>
              <p:nvPr/>
            </p:nvCxnSpPr>
            <p:spPr>
              <a:xfrm>
                <a:off x="944880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50A2B374-F96F-4A61-B387-D57EA61D2C7A}"/>
                  </a:ext>
                </a:extLst>
              </p:cNvPr>
              <p:cNvCxnSpPr/>
              <p:nvPr/>
            </p:nvCxnSpPr>
            <p:spPr>
              <a:xfrm>
                <a:off x="969818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46A372E9-15C2-4F55-B9F3-FF949B5EAB79}"/>
                  </a:ext>
                </a:extLst>
              </p:cNvPr>
              <p:cNvCxnSpPr/>
              <p:nvPr/>
            </p:nvCxnSpPr>
            <p:spPr>
              <a:xfrm>
                <a:off x="994756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5039FA37-66F1-4973-BA9B-2D70C7FA84BA}"/>
                  </a:ext>
                </a:extLst>
              </p:cNvPr>
              <p:cNvCxnSpPr/>
              <p:nvPr/>
            </p:nvCxnSpPr>
            <p:spPr>
              <a:xfrm>
                <a:off x="1019694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C53AB441-CDD7-4E47-AA96-BBF8D0E4A0BE}"/>
                  </a:ext>
                </a:extLst>
              </p:cNvPr>
              <p:cNvCxnSpPr/>
              <p:nvPr/>
            </p:nvCxnSpPr>
            <p:spPr>
              <a:xfrm>
                <a:off x="1044633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0BB35E54-D9CB-4C6D-A3EC-B168FCE6ADB0}"/>
                  </a:ext>
                </a:extLst>
              </p:cNvPr>
              <p:cNvCxnSpPr/>
              <p:nvPr/>
            </p:nvCxnSpPr>
            <p:spPr>
              <a:xfrm>
                <a:off x="1069571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C3E6B6E8-3C1D-42D1-B9B3-55B696161C34}"/>
                  </a:ext>
                </a:extLst>
              </p:cNvPr>
              <p:cNvCxnSpPr/>
              <p:nvPr/>
            </p:nvCxnSpPr>
            <p:spPr>
              <a:xfrm>
                <a:off x="1094509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8268F4CF-1193-426C-8C39-250931F8AF48}"/>
                  </a:ext>
                </a:extLst>
              </p:cNvPr>
              <p:cNvCxnSpPr/>
              <p:nvPr/>
            </p:nvCxnSpPr>
            <p:spPr>
              <a:xfrm>
                <a:off x="1119447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A9B1DA58-5D15-4976-A59C-35E017319F8C}"/>
                  </a:ext>
                </a:extLst>
              </p:cNvPr>
              <p:cNvCxnSpPr/>
              <p:nvPr/>
            </p:nvCxnSpPr>
            <p:spPr>
              <a:xfrm>
                <a:off x="1144385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918DE722-37BF-434B-9115-873B938C291C}"/>
                  </a:ext>
                </a:extLst>
              </p:cNvPr>
              <p:cNvCxnSpPr/>
              <p:nvPr/>
            </p:nvCxnSpPr>
            <p:spPr>
              <a:xfrm>
                <a:off x="1169324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2FB8A816-5E18-4D08-A3C9-DCAA512BE947}"/>
                  </a:ext>
                </a:extLst>
              </p:cNvPr>
              <p:cNvCxnSpPr/>
              <p:nvPr/>
            </p:nvCxnSpPr>
            <p:spPr>
              <a:xfrm>
                <a:off x="1194262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CE312835-5895-4450-A7A1-9BD87B0CAC11}"/>
                  </a:ext>
                </a:extLst>
              </p:cNvPr>
              <p:cNvCxnSpPr/>
              <p:nvPr/>
            </p:nvCxnSpPr>
            <p:spPr>
              <a:xfrm>
                <a:off x="1219200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15769B43-14B2-4F8E-A329-2746327F828B}"/>
                  </a:ext>
                </a:extLst>
              </p:cNvPr>
              <p:cNvCxnSpPr/>
              <p:nvPr/>
            </p:nvCxnSpPr>
            <p:spPr>
              <a:xfrm>
                <a:off x="1244138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517C4D2E-736D-4B37-B895-EFC60DA0D757}"/>
                  </a:ext>
                </a:extLst>
              </p:cNvPr>
              <p:cNvCxnSpPr/>
              <p:nvPr/>
            </p:nvCxnSpPr>
            <p:spPr>
              <a:xfrm>
                <a:off x="1269076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86A0D62B-F919-4D4B-9F11-9D00987D3881}"/>
                  </a:ext>
                </a:extLst>
              </p:cNvPr>
              <p:cNvCxnSpPr/>
              <p:nvPr/>
            </p:nvCxnSpPr>
            <p:spPr>
              <a:xfrm>
                <a:off x="1294015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834F3CAE-9714-43C5-AEFD-12B321A36C1E}"/>
                  </a:ext>
                </a:extLst>
              </p:cNvPr>
              <p:cNvCxnSpPr/>
              <p:nvPr/>
            </p:nvCxnSpPr>
            <p:spPr>
              <a:xfrm>
                <a:off x="1318953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7A563613-3E5E-424C-8B3F-26249F35FD3B}"/>
                  </a:ext>
                </a:extLst>
              </p:cNvPr>
              <p:cNvCxnSpPr/>
              <p:nvPr/>
            </p:nvCxnSpPr>
            <p:spPr>
              <a:xfrm>
                <a:off x="1343891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D36DC1CF-3BC3-4165-83D8-394584FFAE88}"/>
                  </a:ext>
                </a:extLst>
              </p:cNvPr>
              <p:cNvCxnSpPr>
                <a:cxnSpLocks/>
              </p:cNvCxnSpPr>
              <p:nvPr/>
            </p:nvCxnSpPr>
            <p:spPr>
              <a:xfrm>
                <a:off x="13688296" y="2258291"/>
                <a:ext cx="0" cy="23939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78C2C04-34B6-4CC9-B1EA-EF228A32DE48}"/>
                  </a:ext>
                </a:extLst>
              </p:cNvPr>
              <p:cNvCxnSpPr>
                <a:cxnSpLocks/>
              </p:cNvCxnSpPr>
              <p:nvPr/>
            </p:nvCxnSpPr>
            <p:spPr>
              <a:xfrm flipH="1">
                <a:off x="6705601" y="252428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6757B5A6-DEC7-4239-B824-314AA0DB0810}"/>
                  </a:ext>
                </a:extLst>
              </p:cNvPr>
              <p:cNvCxnSpPr>
                <a:cxnSpLocks/>
              </p:cNvCxnSpPr>
              <p:nvPr/>
            </p:nvCxnSpPr>
            <p:spPr>
              <a:xfrm flipH="1">
                <a:off x="6705602" y="279027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018CDC77-A2A4-4A1F-A702-D06C56BB6166}"/>
                  </a:ext>
                </a:extLst>
              </p:cNvPr>
              <p:cNvCxnSpPr>
                <a:cxnSpLocks/>
              </p:cNvCxnSpPr>
              <p:nvPr/>
            </p:nvCxnSpPr>
            <p:spPr>
              <a:xfrm flipH="1">
                <a:off x="6705603" y="305626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6BEC6550-A24A-4BE3-A49A-467B5B9E1835}"/>
                  </a:ext>
                </a:extLst>
              </p:cNvPr>
              <p:cNvCxnSpPr>
                <a:cxnSpLocks/>
              </p:cNvCxnSpPr>
              <p:nvPr/>
            </p:nvCxnSpPr>
            <p:spPr>
              <a:xfrm flipH="1">
                <a:off x="6705604" y="332225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3708BA61-978B-44EE-88C7-E9673EA6FDC1}"/>
                  </a:ext>
                </a:extLst>
              </p:cNvPr>
              <p:cNvCxnSpPr>
                <a:cxnSpLocks/>
              </p:cNvCxnSpPr>
              <p:nvPr/>
            </p:nvCxnSpPr>
            <p:spPr>
              <a:xfrm flipH="1">
                <a:off x="6705605" y="358824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D4C6A203-98E9-4489-8EB7-CC65A524A2E2}"/>
                  </a:ext>
                </a:extLst>
              </p:cNvPr>
              <p:cNvCxnSpPr>
                <a:cxnSpLocks/>
              </p:cNvCxnSpPr>
              <p:nvPr/>
            </p:nvCxnSpPr>
            <p:spPr>
              <a:xfrm flipH="1">
                <a:off x="6705606" y="385423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88BB22CB-D404-49B4-B83B-9FB8F655D4EF}"/>
                  </a:ext>
                </a:extLst>
              </p:cNvPr>
              <p:cNvCxnSpPr>
                <a:cxnSpLocks/>
              </p:cNvCxnSpPr>
              <p:nvPr/>
            </p:nvCxnSpPr>
            <p:spPr>
              <a:xfrm flipH="1">
                <a:off x="6705607" y="412022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FCBFE52A-6ECB-4306-AFA3-04307E5F1DF6}"/>
                  </a:ext>
                </a:extLst>
              </p:cNvPr>
              <p:cNvCxnSpPr>
                <a:cxnSpLocks/>
              </p:cNvCxnSpPr>
              <p:nvPr/>
            </p:nvCxnSpPr>
            <p:spPr>
              <a:xfrm flipH="1">
                <a:off x="6705608" y="438621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4458825E-8675-4CCC-B851-BAE807B1C59E}"/>
                  </a:ext>
                </a:extLst>
              </p:cNvPr>
              <p:cNvCxnSpPr>
                <a:cxnSpLocks/>
              </p:cNvCxnSpPr>
              <p:nvPr/>
            </p:nvCxnSpPr>
            <p:spPr>
              <a:xfrm flipH="1">
                <a:off x="6705609" y="465220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1D1B6266-9F31-4363-954C-2B3015FA90BB}"/>
                  </a:ext>
                </a:extLst>
              </p:cNvPr>
              <p:cNvCxnSpPr>
                <a:cxnSpLocks/>
              </p:cNvCxnSpPr>
              <p:nvPr/>
            </p:nvCxnSpPr>
            <p:spPr>
              <a:xfrm flipH="1">
                <a:off x="6705611" y="4918191"/>
                <a:ext cx="67333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41" name="Group 4">
            <a:extLst>
              <a:ext uri="{FF2B5EF4-FFF2-40B4-BE49-F238E27FC236}">
                <a16:creationId xmlns:a16="http://schemas.microsoft.com/office/drawing/2014/main" xmlns="" id="{CBC6795C-1AF3-406F-A8A7-71AA30FC211C}"/>
              </a:ext>
            </a:extLst>
          </p:cNvPr>
          <p:cNvGrpSpPr/>
          <p:nvPr/>
        </p:nvGrpSpPr>
        <p:grpSpPr>
          <a:xfrm>
            <a:off x="756096" y="605645"/>
            <a:ext cx="3295496" cy="3937289"/>
            <a:chOff x="261210" y="1412883"/>
            <a:chExt cx="3295496" cy="3937289"/>
          </a:xfrm>
        </p:grpSpPr>
        <p:pic>
          <p:nvPicPr>
            <p:cNvPr id="2050" name="Picture 2">
              <a:extLst>
                <a:ext uri="{FF2B5EF4-FFF2-40B4-BE49-F238E27FC236}">
                  <a16:creationId xmlns:a16="http://schemas.microsoft.com/office/drawing/2014/main" xmlns="" id="{6080FD2B-6F8B-4D57-AA81-E9D07DD03AB3}"/>
                </a:ext>
              </a:extLst>
            </p:cNvPr>
            <p:cNvPicPr>
              <a:picLocks noChangeAspect="1" noChangeArrowheads="1"/>
            </p:cNvPicPr>
            <p:nvPr/>
          </p:nvPicPr>
          <p:blipFill rotWithShape="1">
            <a:blip r:embed="rId7" cstate="email">
              <a:extLst>
                <a:ext uri="{28A0092B-C50C-407E-A947-70E740481C1C}">
                  <a14:useLocalDpi xmlns="" xmlns:a14="http://schemas.microsoft.com/office/drawing/2010/main"/>
                </a:ext>
              </a:extLst>
            </a:blip>
            <a:srcRect/>
            <a:stretch/>
          </p:blipFill>
          <p:spPr bwMode="auto">
            <a:xfrm>
              <a:off x="527580" y="1695909"/>
              <a:ext cx="2821917" cy="3596323"/>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C8EC8F28-0564-4D3A-8341-9C99BF93306F}"/>
                </a:ext>
              </a:extLst>
            </p:cNvPr>
            <p:cNvPicPr>
              <a:picLocks noChangeAspect="1"/>
            </p:cNvPicPr>
            <p:nvPr/>
          </p:nvPicPr>
          <p:blipFill>
            <a:blip r:embed="rId8" cstate="email">
              <a:extLst>
                <a:ext uri="{28A0092B-C50C-407E-A947-70E740481C1C}">
                  <a14:useLocalDpi xmlns="" xmlns:a14="http://schemas.microsoft.com/office/drawing/2010/main"/>
                </a:ext>
              </a:extLst>
            </a:blip>
            <a:stretch>
              <a:fillRect/>
            </a:stretch>
          </p:blipFill>
          <p:spPr>
            <a:xfrm>
              <a:off x="261210" y="1412883"/>
              <a:ext cx="3295496" cy="3937289"/>
            </a:xfrm>
            <a:prstGeom prst="rect">
              <a:avLst/>
            </a:prstGeom>
            <a:effectLst>
              <a:outerShdw blurRad="50800" dist="38100" dir="2700000" algn="tl" rotWithShape="0">
                <a:prstClr val="black">
                  <a:alpha val="40000"/>
                </a:prstClr>
              </a:outerShdw>
            </a:effectLst>
          </p:spPr>
        </p:pic>
      </p:grpSp>
      <p:grpSp>
        <p:nvGrpSpPr>
          <p:cNvPr id="42" name="Group 7">
            <a:extLst>
              <a:ext uri="{FF2B5EF4-FFF2-40B4-BE49-F238E27FC236}">
                <a16:creationId xmlns:a16="http://schemas.microsoft.com/office/drawing/2014/main" xmlns="" id="{00D3FB15-67B3-455E-B09C-76AACC5AFD32}"/>
              </a:ext>
            </a:extLst>
          </p:cNvPr>
          <p:cNvGrpSpPr/>
          <p:nvPr/>
        </p:nvGrpSpPr>
        <p:grpSpPr>
          <a:xfrm>
            <a:off x="389071" y="3706400"/>
            <a:ext cx="2648286" cy="2405695"/>
            <a:chOff x="2500412" y="3619591"/>
            <a:chExt cx="2648286" cy="2405695"/>
          </a:xfrm>
        </p:grpSpPr>
        <p:pic>
          <p:nvPicPr>
            <p:cNvPr id="2052" name="Picture 4">
              <a:extLst>
                <a:ext uri="{FF2B5EF4-FFF2-40B4-BE49-F238E27FC236}">
                  <a16:creationId xmlns:a16="http://schemas.microsoft.com/office/drawing/2014/main" xmlns="" id="{09FA4BA8-7D45-45F3-A4FD-FAFB77D6CEF3}"/>
                </a:ext>
              </a:extLst>
            </p:cNvPr>
            <p:cNvPicPr>
              <a:picLocks noChangeAspect="1" noChangeArrowheads="1"/>
            </p:cNvPicPr>
            <p:nvPr/>
          </p:nvPicPr>
          <p:blipFill>
            <a:blip r:embed="rId9" cstate="email">
              <a:extLst>
                <a:ext uri="{28A0092B-C50C-407E-A947-70E740481C1C}">
                  <a14:useLocalDpi xmlns="" xmlns:a14="http://schemas.microsoft.com/office/drawing/2010/main"/>
                </a:ext>
              </a:extLst>
            </a:blip>
            <a:srcRect/>
            <a:stretch/>
          </p:blipFill>
          <p:spPr bwMode="auto">
            <a:xfrm>
              <a:off x="2569388" y="3754582"/>
              <a:ext cx="2510334" cy="2187793"/>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B1B982B7-18C0-4DE8-964D-5E68F4597657}"/>
                </a:ext>
              </a:extLst>
            </p:cNvPr>
            <p:cNvPicPr>
              <a:picLocks noChangeAspect="1"/>
            </p:cNvPicPr>
            <p:nvPr/>
          </p:nvPicPr>
          <p:blipFill>
            <a:blip r:embed="rId10" cstate="email">
              <a:extLst>
                <a:ext uri="{28A0092B-C50C-407E-A947-70E740481C1C}">
                  <a14:useLocalDpi xmlns="" xmlns:a14="http://schemas.microsoft.com/office/drawing/2010/main"/>
                </a:ext>
              </a:extLst>
            </a:blip>
            <a:stretch>
              <a:fillRect/>
            </a:stretch>
          </p:blipFill>
          <p:spPr>
            <a:xfrm>
              <a:off x="2500412" y="3619591"/>
              <a:ext cx="2648286" cy="2405695"/>
            </a:xfrm>
            <a:prstGeom prst="rect">
              <a:avLst/>
            </a:prstGeom>
          </p:spPr>
        </p:pic>
      </p:grpSp>
      <p:grpSp>
        <p:nvGrpSpPr>
          <p:cNvPr id="43" name="Group 75">
            <a:extLst>
              <a:ext uri="{FF2B5EF4-FFF2-40B4-BE49-F238E27FC236}">
                <a16:creationId xmlns:a16="http://schemas.microsoft.com/office/drawing/2014/main" xmlns="" id="{23A9A379-1105-43BF-8003-FA7DB5B8A63D}"/>
              </a:ext>
            </a:extLst>
          </p:cNvPr>
          <p:cNvGrpSpPr/>
          <p:nvPr/>
        </p:nvGrpSpPr>
        <p:grpSpPr>
          <a:xfrm>
            <a:off x="7164373" y="164838"/>
            <a:ext cx="4745243" cy="1695078"/>
            <a:chOff x="6816898" y="206355"/>
            <a:chExt cx="4745243" cy="1695078"/>
          </a:xfrm>
        </p:grpSpPr>
        <p:cxnSp>
          <p:nvCxnSpPr>
            <p:cNvPr id="58" name="Straight Connector 57">
              <a:extLst>
                <a:ext uri="{FF2B5EF4-FFF2-40B4-BE49-F238E27FC236}">
                  <a16:creationId xmlns:a16="http://schemas.microsoft.com/office/drawing/2014/main" xmlns="" id="{BD150568-251F-4817-BE04-C7C5A78AFE4B}"/>
                </a:ext>
              </a:extLst>
            </p:cNvPr>
            <p:cNvCxnSpPr>
              <a:cxnSpLocks/>
            </p:cNvCxnSpPr>
            <p:nvPr/>
          </p:nvCxnSpPr>
          <p:spPr>
            <a:xfrm>
              <a:off x="6816898" y="377371"/>
              <a:ext cx="474524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D7608C98-E439-4EED-8247-AC0850BCAB1C}"/>
                </a:ext>
              </a:extLst>
            </p:cNvPr>
            <p:cNvCxnSpPr>
              <a:cxnSpLocks/>
            </p:cNvCxnSpPr>
            <p:nvPr/>
          </p:nvCxnSpPr>
          <p:spPr>
            <a:xfrm>
              <a:off x="7605504" y="529771"/>
              <a:ext cx="3956637"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02DC3B84-1E0C-47BB-BBBD-06E2B2ED48C9}"/>
                </a:ext>
              </a:extLst>
            </p:cNvPr>
            <p:cNvCxnSpPr>
              <a:cxnSpLocks/>
            </p:cNvCxnSpPr>
            <p:nvPr/>
          </p:nvCxnSpPr>
          <p:spPr>
            <a:xfrm>
              <a:off x="8394110" y="682171"/>
              <a:ext cx="3168031"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7D6F2B28-98F6-4D7B-B0C4-5469DCAA1706}"/>
                </a:ext>
              </a:extLst>
            </p:cNvPr>
            <p:cNvCxnSpPr>
              <a:cxnSpLocks/>
            </p:cNvCxnSpPr>
            <p:nvPr/>
          </p:nvCxnSpPr>
          <p:spPr>
            <a:xfrm>
              <a:off x="11358409" y="206355"/>
              <a:ext cx="0" cy="169507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C77DEDC0-7702-4D36-8E7C-42B483217AD3}"/>
                </a:ext>
              </a:extLst>
            </p:cNvPr>
            <p:cNvCxnSpPr>
              <a:cxnSpLocks/>
            </p:cNvCxnSpPr>
            <p:nvPr/>
          </p:nvCxnSpPr>
          <p:spPr>
            <a:xfrm>
              <a:off x="11224109" y="206355"/>
              <a:ext cx="0" cy="140077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53B54A8B-2C90-4234-BCE1-7CCB1E9B7CAF}"/>
                </a:ext>
              </a:extLst>
            </p:cNvPr>
            <p:cNvCxnSpPr>
              <a:cxnSpLocks/>
            </p:cNvCxnSpPr>
            <p:nvPr/>
          </p:nvCxnSpPr>
          <p:spPr>
            <a:xfrm>
              <a:off x="11089809" y="206355"/>
              <a:ext cx="0" cy="101284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6" name="TextBox 75">
            <a:extLst>
              <a:ext uri="{FF2B5EF4-FFF2-40B4-BE49-F238E27FC236}">
                <a16:creationId xmlns:a16="http://schemas.microsoft.com/office/drawing/2014/main" xmlns="" id="{72C6F979-8773-42A4-9551-13D519B64D8E}"/>
              </a:ext>
            </a:extLst>
          </p:cNvPr>
          <p:cNvSpPr txBox="1"/>
          <p:nvPr/>
        </p:nvSpPr>
        <p:spPr>
          <a:xfrm>
            <a:off x="4052761" y="932072"/>
            <a:ext cx="7364375" cy="461665"/>
          </a:xfrm>
          <a:prstGeom prst="rect">
            <a:avLst/>
          </a:prstGeom>
          <a:noFill/>
        </p:spPr>
        <p:txBody>
          <a:bodyPr wrap="square" rtlCol="0">
            <a:spAutoFit/>
          </a:bodyPr>
          <a:lstStyle/>
          <a:p>
            <a:r>
              <a:rPr lang="fi-FI" sz="2400" dirty="0" smtClean="0">
                <a:latin typeface="Dashing Unicorn" panose="02000500000000000000" pitchFamily="2" charset="0"/>
              </a:rPr>
              <a:t>3. Energi Potensial Listrik dengan Beberapa Muatan</a:t>
            </a:r>
            <a:endParaRPr lang="en-US" sz="2400" dirty="0">
              <a:latin typeface="Dashing Unicorn" panose="02000500000000000000" pitchFamily="2" charset="0"/>
            </a:endParaRPr>
          </a:p>
        </p:txBody>
      </p:sp>
      <p:sp>
        <p:nvSpPr>
          <p:cNvPr id="78" name="TextBox 77">
            <a:extLst>
              <a:ext uri="{FF2B5EF4-FFF2-40B4-BE49-F238E27FC236}">
                <a16:creationId xmlns:a16="http://schemas.microsoft.com/office/drawing/2014/main" xmlns="" id="{72C6F979-8773-42A4-9551-13D519B64D8E}"/>
              </a:ext>
            </a:extLst>
          </p:cNvPr>
          <p:cNvSpPr txBox="1"/>
          <p:nvPr/>
        </p:nvSpPr>
        <p:spPr>
          <a:xfrm>
            <a:off x="4348855" y="1384899"/>
            <a:ext cx="7250962" cy="3046988"/>
          </a:xfrm>
          <a:prstGeom prst="rect">
            <a:avLst/>
          </a:prstGeom>
          <a:noFill/>
        </p:spPr>
        <p:txBody>
          <a:bodyPr wrap="square" rtlCol="0">
            <a:spAutoFit/>
          </a:bodyPr>
          <a:lstStyle/>
          <a:p>
            <a:r>
              <a:rPr lang="fi-FI" sz="2400" dirty="0" smtClean="0">
                <a:latin typeface="Dashing Unicorn" panose="02000500000000000000" pitchFamily="2" charset="0"/>
              </a:rPr>
              <a:t>Misalkan q0 bergerak disuatu medan listrik akibat beberapa muatan titik q1,q2,q3 …. Dengan jarak r1,r2,r3... Dari q0. Medan listrik total adalah jumlah vektor dari medan-medan yang ditimbulkan oleh muatan-muatan individu, dan kerja total yang dilakukan q0 individu itu adalah jumlah kontribusi dari muatan-muatan inividu itu.  Selisih potensial listrik diantara dua titik A dan B tersebut didefinisikan </a:t>
            </a:r>
            <a:r>
              <a:rPr lang="fi-FI" sz="2400" dirty="0" smtClean="0">
                <a:latin typeface="Dashing Unicorn" panose="02000500000000000000" pitchFamily="2" charset="0"/>
              </a:rPr>
              <a:t>sebagai </a:t>
            </a:r>
            <a:r>
              <a:rPr lang="fi-FI" sz="2400" dirty="0" smtClean="0">
                <a:latin typeface="Dashing Unicorn" panose="02000500000000000000" pitchFamily="2" charset="0"/>
              </a:rPr>
              <a:t>Potensial (V</a:t>
            </a:r>
            <a:r>
              <a:rPr lang="fi-FI" sz="2400" dirty="0" smtClean="0">
                <a:latin typeface="Dashing Unicorn" panose="02000500000000000000" pitchFamily="2" charset="0"/>
              </a:rPr>
              <a:t>).</a:t>
            </a:r>
          </a:p>
          <a:p>
            <a:r>
              <a:rPr lang="fi-FI" sz="2400" dirty="0" smtClean="0">
                <a:latin typeface="Dashing Unicorn" panose="02000500000000000000" pitchFamily="2" charset="0"/>
              </a:rPr>
              <a:t>Potensial (V) </a:t>
            </a:r>
            <a:r>
              <a:rPr lang="fi-FI" sz="2400" dirty="0" smtClean="0">
                <a:latin typeface="Dashing Unicorn" panose="02000500000000000000" pitchFamily="2" charset="0"/>
              </a:rPr>
              <a:t>adalah Energi </a:t>
            </a:r>
            <a:r>
              <a:rPr lang="fi-FI" sz="2400" dirty="0" smtClean="0">
                <a:latin typeface="Dashing Unicorn" panose="02000500000000000000" pitchFamily="2" charset="0"/>
              </a:rPr>
              <a:t>potensial tiap satuan muatan</a:t>
            </a:r>
            <a:endParaRPr lang="en-US" sz="2400" dirty="0">
              <a:latin typeface="Dashing Unicorn" panose="02000500000000000000" pitchFamily="2" charset="0"/>
            </a:endParaRPr>
          </a:p>
        </p:txBody>
      </p:sp>
      <p:pic>
        <p:nvPicPr>
          <p:cNvPr id="53" name="Picture 2"/>
          <p:cNvPicPr>
            <a:picLocks noChangeAspect="1" noChangeArrowheads="1"/>
          </p:cNvPicPr>
          <p:nvPr/>
        </p:nvPicPr>
        <p:blipFill>
          <a:blip r:embed="rId11"/>
          <a:srcRect/>
          <a:stretch>
            <a:fillRect/>
          </a:stretch>
        </p:blipFill>
        <p:spPr bwMode="auto">
          <a:xfrm>
            <a:off x="5891349" y="4505198"/>
            <a:ext cx="3618411" cy="1393978"/>
          </a:xfrm>
          <a:prstGeom prst="rect">
            <a:avLst/>
          </a:prstGeom>
          <a:noFill/>
          <a:ln w="9525">
            <a:noFill/>
            <a:miter lim="800000"/>
            <a:headEnd/>
            <a:tailEnd/>
          </a:ln>
          <a:effectLst/>
        </p:spPr>
      </p:pic>
    </p:spTree>
    <p:extLst>
      <p:ext uri="{BB962C8B-B14F-4D97-AF65-F5344CB8AC3E}">
        <p14:creationId xmlns="" xmlns:p14="http://schemas.microsoft.com/office/powerpoint/2010/main" val="32472084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 presetClass="entr" presetSubtype="4" accel="30000"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ppt_x"/>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accel="30000" fill="hold" nodeType="withEffect">
                                  <p:stCondLst>
                                    <p:cond delay="5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1000" fill="hold"/>
                                        <p:tgtEl>
                                          <p:spTgt spid="42"/>
                                        </p:tgtEl>
                                        <p:attrNameLst>
                                          <p:attrName>ppt_x</p:attrName>
                                        </p:attrNameLst>
                                      </p:cBhvr>
                                      <p:tavLst>
                                        <p:tav tm="0">
                                          <p:val>
                                            <p:strVal val="#ppt_x"/>
                                          </p:val>
                                        </p:tav>
                                        <p:tav tm="100000">
                                          <p:val>
                                            <p:strVal val="#ppt_x"/>
                                          </p:val>
                                        </p:tav>
                                      </p:tavLst>
                                    </p:anim>
                                    <p:anim calcmode="lin" valueType="num">
                                      <p:cBhvr additive="base">
                                        <p:cTn id="16" dur="1000" fill="hold"/>
                                        <p:tgtEl>
                                          <p:spTgt spid="4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17"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ppt_x</p:attrName>
                                        </p:attrNameLst>
                                      </p:cBhvr>
                                      <p:tavLst>
                                        <p:tav tm="0">
                                          <p:val>
                                            <p:strVal val="#ppt_x-#ppt_w/2"/>
                                          </p:val>
                                        </p:tav>
                                        <p:tav tm="100000">
                                          <p:val>
                                            <p:strVal val="#ppt_x"/>
                                          </p:val>
                                        </p:tav>
                                      </p:tavLst>
                                    </p:anim>
                                    <p:anim calcmode="lin" valueType="num">
                                      <p:cBhvr>
                                        <p:cTn id="21" dur="500" fill="hold"/>
                                        <p:tgtEl>
                                          <p:spTgt spid="10"/>
                                        </p:tgtEl>
                                        <p:attrNameLst>
                                          <p:attrName>ppt_y</p:attrName>
                                        </p:attrNameLst>
                                      </p:cBhvr>
                                      <p:tavLst>
                                        <p:tav tm="0">
                                          <p:val>
                                            <p:strVal val="#ppt_y"/>
                                          </p:val>
                                        </p:tav>
                                        <p:tav tm="100000">
                                          <p:val>
                                            <p:strVal val="#ppt_y"/>
                                          </p:val>
                                        </p:tav>
                                      </p:tavLst>
                                    </p:anim>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strVal val="#ppt_h"/>
                                          </p:val>
                                        </p:tav>
                                        <p:tav tm="100000">
                                          <p:val>
                                            <p:strVal val="#ppt_h"/>
                                          </p:val>
                                        </p:tav>
                                      </p:tavLst>
                                    </p:anim>
                                  </p:childTnLst>
                                </p:cTn>
                              </p:par>
                            </p:childTnLst>
                          </p:cTn>
                        </p:par>
                        <p:par>
                          <p:cTn id="24" fill="hold">
                            <p:stCondLst>
                              <p:cond delay="2500"/>
                            </p:stCondLst>
                            <p:childTnLst>
                              <p:par>
                                <p:cTn id="25" presetID="2" presetClass="entr" presetSubtype="3"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1+#ppt_w/2"/>
                                          </p:val>
                                        </p:tav>
                                        <p:tav tm="100000">
                                          <p:val>
                                            <p:strVal val="#ppt_x"/>
                                          </p:val>
                                        </p:tav>
                                      </p:tavLst>
                                    </p:anim>
                                    <p:anim calcmode="lin" valueType="num">
                                      <p:cBhvr additive="base">
                                        <p:cTn id="28" dur="500" fill="hold"/>
                                        <p:tgtEl>
                                          <p:spTgt spid="43"/>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1+#ppt_w/2"/>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1" presetClass="entr" presetSubtype="1"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heel(1)">
                                      <p:cBhvr>
                                        <p:cTn id="36" dur="1000"/>
                                        <p:tgtEl>
                                          <p:spTgt spid="5"/>
                                        </p:tgtEl>
                                      </p:cBhvr>
                                    </p:animEffect>
                                  </p:childTnLst>
                                </p:cTn>
                              </p:par>
                            </p:childTnLst>
                          </p:cTn>
                        </p:par>
                        <p:par>
                          <p:cTn id="37" fill="hold">
                            <p:stCondLst>
                              <p:cond delay="4000"/>
                            </p:stCondLst>
                            <p:childTnLst>
                              <p:par>
                                <p:cTn id="38" presetID="53" presetClass="entr" presetSubtype="16" fill="hold" grpId="0" nodeType="afterEffect">
                                  <p:stCondLst>
                                    <p:cond delay="0"/>
                                  </p:stCondLst>
                                  <p:iterate type="lt">
                                    <p:tmPct val="1000"/>
                                  </p:iterate>
                                  <p:childTnLst>
                                    <p:set>
                                      <p:cBhvr>
                                        <p:cTn id="39" dur="1" fill="hold">
                                          <p:stCondLst>
                                            <p:cond delay="0"/>
                                          </p:stCondLst>
                                        </p:cTn>
                                        <p:tgtEl>
                                          <p:spTgt spid="76"/>
                                        </p:tgtEl>
                                        <p:attrNameLst>
                                          <p:attrName>style.visibility</p:attrName>
                                        </p:attrNameLst>
                                      </p:cBhvr>
                                      <p:to>
                                        <p:strVal val="visible"/>
                                      </p:to>
                                    </p:set>
                                    <p:anim calcmode="lin" valueType="num">
                                      <p:cBhvr>
                                        <p:cTn id="40" dur="500" fill="hold"/>
                                        <p:tgtEl>
                                          <p:spTgt spid="76"/>
                                        </p:tgtEl>
                                        <p:attrNameLst>
                                          <p:attrName>ppt_w</p:attrName>
                                        </p:attrNameLst>
                                      </p:cBhvr>
                                      <p:tavLst>
                                        <p:tav tm="0">
                                          <p:val>
                                            <p:fltVal val="0"/>
                                          </p:val>
                                        </p:tav>
                                        <p:tav tm="100000">
                                          <p:val>
                                            <p:strVal val="#ppt_w"/>
                                          </p:val>
                                        </p:tav>
                                      </p:tavLst>
                                    </p:anim>
                                    <p:anim calcmode="lin" valueType="num">
                                      <p:cBhvr>
                                        <p:cTn id="41" dur="500" fill="hold"/>
                                        <p:tgtEl>
                                          <p:spTgt spid="76"/>
                                        </p:tgtEl>
                                        <p:attrNameLst>
                                          <p:attrName>ppt_h</p:attrName>
                                        </p:attrNameLst>
                                      </p:cBhvr>
                                      <p:tavLst>
                                        <p:tav tm="0">
                                          <p:val>
                                            <p:fltVal val="0"/>
                                          </p:val>
                                        </p:tav>
                                        <p:tav tm="100000">
                                          <p:val>
                                            <p:strVal val="#ppt_h"/>
                                          </p:val>
                                        </p:tav>
                                      </p:tavLst>
                                    </p:anim>
                                    <p:animEffect transition="in" filter="fade">
                                      <p:cBhvr>
                                        <p:cTn id="42" dur="500"/>
                                        <p:tgtEl>
                                          <p:spTgt spid="76"/>
                                        </p:tgtEl>
                                      </p:cBhvr>
                                    </p:animEffect>
                                  </p:childTnLst>
                                </p:cTn>
                              </p:par>
                            </p:childTnLst>
                          </p:cTn>
                        </p:par>
                        <p:par>
                          <p:cTn id="43" fill="hold">
                            <p:stCondLst>
                              <p:cond delay="4715"/>
                            </p:stCondLst>
                            <p:childTnLst>
                              <p:par>
                                <p:cTn id="44" presetID="53" presetClass="entr" presetSubtype="16" fill="hold" grpId="0" nodeType="afterEffect">
                                  <p:stCondLst>
                                    <p:cond delay="0"/>
                                  </p:stCondLst>
                                  <p:iterate type="lt">
                                    <p:tmPct val="1000"/>
                                  </p:iterate>
                                  <p:childTnLst>
                                    <p:set>
                                      <p:cBhvr>
                                        <p:cTn id="45" dur="1" fill="hold">
                                          <p:stCondLst>
                                            <p:cond delay="0"/>
                                          </p:stCondLst>
                                        </p:cTn>
                                        <p:tgtEl>
                                          <p:spTgt spid="78"/>
                                        </p:tgtEl>
                                        <p:attrNameLst>
                                          <p:attrName>style.visibility</p:attrName>
                                        </p:attrNameLst>
                                      </p:cBhvr>
                                      <p:to>
                                        <p:strVal val="visible"/>
                                      </p:to>
                                    </p:set>
                                    <p:anim calcmode="lin" valueType="num">
                                      <p:cBhvr>
                                        <p:cTn id="46" dur="500" fill="hold"/>
                                        <p:tgtEl>
                                          <p:spTgt spid="78"/>
                                        </p:tgtEl>
                                        <p:attrNameLst>
                                          <p:attrName>ppt_w</p:attrName>
                                        </p:attrNameLst>
                                      </p:cBhvr>
                                      <p:tavLst>
                                        <p:tav tm="0">
                                          <p:val>
                                            <p:fltVal val="0"/>
                                          </p:val>
                                        </p:tav>
                                        <p:tav tm="100000">
                                          <p:val>
                                            <p:strVal val="#ppt_w"/>
                                          </p:val>
                                        </p:tav>
                                      </p:tavLst>
                                    </p:anim>
                                    <p:anim calcmode="lin" valueType="num">
                                      <p:cBhvr>
                                        <p:cTn id="47" dur="500" fill="hold"/>
                                        <p:tgtEl>
                                          <p:spTgt spid="78"/>
                                        </p:tgtEl>
                                        <p:attrNameLst>
                                          <p:attrName>ppt_h</p:attrName>
                                        </p:attrNameLst>
                                      </p:cBhvr>
                                      <p:tavLst>
                                        <p:tav tm="0">
                                          <p:val>
                                            <p:fltVal val="0"/>
                                          </p:val>
                                        </p:tav>
                                        <p:tav tm="100000">
                                          <p:val>
                                            <p:strVal val="#ppt_h"/>
                                          </p:val>
                                        </p:tav>
                                      </p:tavLst>
                                    </p:anim>
                                    <p:animEffect transition="in" filter="fade">
                                      <p:cBhvr>
                                        <p:cTn id="4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 name="Group 80">
            <a:extLst>
              <a:ext uri="{FF2B5EF4-FFF2-40B4-BE49-F238E27FC236}">
                <a16:creationId xmlns:a16="http://schemas.microsoft.com/office/drawing/2014/main" xmlns="" id="{CC80C9B7-0F55-4DD6-8D80-E3D448F95E49}"/>
              </a:ext>
            </a:extLst>
          </p:cNvPr>
          <p:cNvGrpSpPr/>
          <p:nvPr/>
        </p:nvGrpSpPr>
        <p:grpSpPr>
          <a:xfrm flipV="1">
            <a:off x="7163022" y="4988565"/>
            <a:ext cx="4745243" cy="1695078"/>
            <a:chOff x="6816898" y="206355"/>
            <a:chExt cx="4745243" cy="1695078"/>
          </a:xfrm>
        </p:grpSpPr>
        <p:cxnSp>
          <p:nvCxnSpPr>
            <p:cNvPr id="82" name="Straight Connector 81">
              <a:extLst>
                <a:ext uri="{FF2B5EF4-FFF2-40B4-BE49-F238E27FC236}">
                  <a16:creationId xmlns:a16="http://schemas.microsoft.com/office/drawing/2014/main" xmlns="" id="{ED2377C6-9231-46A4-A482-99FBF980C8CC}"/>
                </a:ext>
              </a:extLst>
            </p:cNvPr>
            <p:cNvCxnSpPr>
              <a:cxnSpLocks/>
            </p:cNvCxnSpPr>
            <p:nvPr/>
          </p:nvCxnSpPr>
          <p:spPr>
            <a:xfrm>
              <a:off x="6816898" y="377371"/>
              <a:ext cx="474524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361F80A5-737F-44AB-98CF-084B76FC5C4F}"/>
                </a:ext>
              </a:extLst>
            </p:cNvPr>
            <p:cNvCxnSpPr>
              <a:cxnSpLocks/>
            </p:cNvCxnSpPr>
            <p:nvPr/>
          </p:nvCxnSpPr>
          <p:spPr>
            <a:xfrm>
              <a:off x="7605504" y="529771"/>
              <a:ext cx="3956637"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3358588A-0B84-491E-A081-66DD3DCB31DB}"/>
                </a:ext>
              </a:extLst>
            </p:cNvPr>
            <p:cNvCxnSpPr>
              <a:cxnSpLocks/>
            </p:cNvCxnSpPr>
            <p:nvPr/>
          </p:nvCxnSpPr>
          <p:spPr>
            <a:xfrm>
              <a:off x="8394110" y="682171"/>
              <a:ext cx="3168031"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47F8B791-A570-4AD6-8908-987B42DAF985}"/>
                </a:ext>
              </a:extLst>
            </p:cNvPr>
            <p:cNvCxnSpPr>
              <a:cxnSpLocks/>
            </p:cNvCxnSpPr>
            <p:nvPr/>
          </p:nvCxnSpPr>
          <p:spPr>
            <a:xfrm>
              <a:off x="11358409" y="206355"/>
              <a:ext cx="0" cy="169507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903E1F0A-E0DC-4D67-9A34-2AC6D7D8AF27}"/>
                </a:ext>
              </a:extLst>
            </p:cNvPr>
            <p:cNvCxnSpPr>
              <a:cxnSpLocks/>
            </p:cNvCxnSpPr>
            <p:nvPr/>
          </p:nvCxnSpPr>
          <p:spPr>
            <a:xfrm>
              <a:off x="11224109" y="206355"/>
              <a:ext cx="0" cy="140077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C1CBAF06-F23B-48AF-8508-B807412F5C3B}"/>
                </a:ext>
              </a:extLst>
            </p:cNvPr>
            <p:cNvCxnSpPr>
              <a:cxnSpLocks/>
            </p:cNvCxnSpPr>
            <p:nvPr/>
          </p:nvCxnSpPr>
          <p:spPr>
            <a:xfrm>
              <a:off x="11089809" y="206355"/>
              <a:ext cx="0" cy="101284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59">
            <a:extLst>
              <a:ext uri="{FF2B5EF4-FFF2-40B4-BE49-F238E27FC236}">
                <a16:creationId xmlns:a16="http://schemas.microsoft.com/office/drawing/2014/main" xmlns="" id="{20175064-3DAD-48A9-A54A-93366339D8A5}"/>
              </a:ext>
            </a:extLst>
          </p:cNvPr>
          <p:cNvGrpSpPr/>
          <p:nvPr/>
        </p:nvGrpSpPr>
        <p:grpSpPr>
          <a:xfrm flipH="1" flipV="1">
            <a:off x="9782176" y="3499614"/>
            <a:ext cx="2469647" cy="2561445"/>
            <a:chOff x="336466" y="208814"/>
            <a:chExt cx="2469647" cy="2561445"/>
          </a:xfrm>
        </p:grpSpPr>
        <p:grpSp>
          <p:nvGrpSpPr>
            <p:cNvPr id="8" name="Group 60">
              <a:extLst>
                <a:ext uri="{FF2B5EF4-FFF2-40B4-BE49-F238E27FC236}">
                  <a16:creationId xmlns:a16="http://schemas.microsoft.com/office/drawing/2014/main" xmlns="" id="{799023AC-2105-459F-8149-F8335B8DC010}"/>
                </a:ext>
              </a:extLst>
            </p:cNvPr>
            <p:cNvGrpSpPr/>
            <p:nvPr/>
          </p:nvGrpSpPr>
          <p:grpSpPr>
            <a:xfrm>
              <a:off x="678673" y="637847"/>
              <a:ext cx="2127440" cy="2132412"/>
              <a:chOff x="719815" y="630580"/>
              <a:chExt cx="2127440" cy="2132412"/>
            </a:xfrm>
          </p:grpSpPr>
          <p:pic>
            <p:nvPicPr>
              <p:cNvPr id="63" name="Picture 62">
                <a:extLst>
                  <a:ext uri="{FF2B5EF4-FFF2-40B4-BE49-F238E27FC236}">
                    <a16:creationId xmlns:a16="http://schemas.microsoft.com/office/drawing/2014/main" xmlns="" id="{7335A310-C1E0-4EA9-8ADD-12A7752F9735}"/>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rot="5400000" flipH="1">
                <a:off x="1581868" y="213629"/>
                <a:ext cx="848436" cy="1682338"/>
              </a:xfrm>
              <a:prstGeom prst="rect">
                <a:avLst/>
              </a:prstGeom>
              <a:effectLst>
                <a:outerShdw blurRad="63500" sx="102000" sy="102000" algn="ctr" rotWithShape="0">
                  <a:schemeClr val="bg1">
                    <a:alpha val="23000"/>
                  </a:schemeClr>
                </a:outerShdw>
              </a:effectLst>
            </p:spPr>
          </p:pic>
          <p:pic>
            <p:nvPicPr>
              <p:cNvPr id="64" name="Picture 63">
                <a:extLst>
                  <a:ext uri="{FF2B5EF4-FFF2-40B4-BE49-F238E27FC236}">
                    <a16:creationId xmlns:a16="http://schemas.microsoft.com/office/drawing/2014/main" xmlns="" id="{CC05AB0D-E688-4379-BB98-BE92EBF7EC2E}"/>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rot="10800000">
                <a:off x="719815" y="1080654"/>
                <a:ext cx="848436" cy="1682338"/>
              </a:xfrm>
              <a:prstGeom prst="rect">
                <a:avLst/>
              </a:prstGeom>
              <a:effectLst>
                <a:outerShdw blurRad="63500" sx="102000" sy="102000" algn="ctr" rotWithShape="0">
                  <a:schemeClr val="bg1">
                    <a:alpha val="23000"/>
                  </a:schemeClr>
                </a:outerShdw>
              </a:effectLst>
            </p:spPr>
          </p:pic>
        </p:grpSp>
        <p:pic>
          <p:nvPicPr>
            <p:cNvPr id="62" name="Picture 61">
              <a:extLst>
                <a:ext uri="{FF2B5EF4-FFF2-40B4-BE49-F238E27FC236}">
                  <a16:creationId xmlns:a16="http://schemas.microsoft.com/office/drawing/2014/main" xmlns="" id="{10F4F958-A06C-480C-9E36-79625855CE71}"/>
                </a:ext>
              </a:extLst>
            </p:cNvPr>
            <p:cNvPicPr>
              <a:picLocks noChangeAspect="1"/>
            </p:cNvPicPr>
            <p:nvPr/>
          </p:nvPicPr>
          <p:blipFill rotWithShape="1">
            <a:blip r:embed="rId4" cstate="email">
              <a:extLst>
                <a:ext uri="{BEBA8EAE-BF5A-486C-A8C5-ECC9F3942E4B}">
                  <a14:imgProps xmlns="" xmlns:a14="http://schemas.microsoft.com/office/drawing/2010/main">
                    <a14:imgLayer r:embed="rId5">
                      <a14:imgEffect>
                        <a14:backgroundRemoval t="13674" b="100000" l="10000" r="90000"/>
                      </a14:imgEffect>
                    </a14:imgLayer>
                  </a14:imgProps>
                </a:ext>
                <a:ext uri="{28A0092B-C50C-407E-A947-70E740481C1C}">
                  <a14:useLocalDpi xmlns="" xmlns:a14="http://schemas.microsoft.com/office/drawing/2010/main"/>
                </a:ext>
              </a:extLst>
            </a:blip>
            <a:srcRect/>
            <a:stretch/>
          </p:blipFill>
          <p:spPr>
            <a:xfrm rot="8735742" flipV="1">
              <a:off x="336466" y="208814"/>
              <a:ext cx="1682338" cy="1768619"/>
            </a:xfrm>
            <a:prstGeom prst="rect">
              <a:avLst/>
            </a:prstGeom>
          </p:spPr>
        </p:pic>
      </p:grpSp>
      <p:pic>
        <p:nvPicPr>
          <p:cNvPr id="9" name="Picture 8">
            <a:extLst>
              <a:ext uri="{FF2B5EF4-FFF2-40B4-BE49-F238E27FC236}">
                <a16:creationId xmlns:a16="http://schemas.microsoft.com/office/drawing/2014/main" xmlns="" id="{5B385389-AA8B-49C4-AE37-AE7EF31B4814}"/>
              </a:ext>
            </a:extLst>
          </p:cNvPr>
          <p:cNvPicPr>
            <a:picLocks noChangeAspect="1"/>
          </p:cNvPicPr>
          <p:nvPr/>
        </p:nvPicPr>
        <p:blipFill rotWithShape="1">
          <a:blip r:embed="rId6">
            <a:extLst>
              <a:ext uri="{28A0092B-C50C-407E-A947-70E740481C1C}">
                <a14:useLocalDpi xmlns="" xmlns:a14="http://schemas.microsoft.com/office/drawing/2010/main"/>
              </a:ext>
            </a:extLst>
          </a:blip>
          <a:srcRect/>
          <a:stretch/>
        </p:blipFill>
        <p:spPr>
          <a:xfrm>
            <a:off x="0" y="0"/>
            <a:ext cx="6208291" cy="4696692"/>
          </a:xfrm>
          <a:prstGeom prst="rect">
            <a:avLst/>
          </a:prstGeom>
        </p:spPr>
      </p:pic>
      <p:grpSp>
        <p:nvGrpSpPr>
          <p:cNvPr id="10" name="Group 54">
            <a:extLst>
              <a:ext uri="{FF2B5EF4-FFF2-40B4-BE49-F238E27FC236}">
                <a16:creationId xmlns:a16="http://schemas.microsoft.com/office/drawing/2014/main" xmlns="" id="{A7F9376F-C27B-4DF5-9BE2-0E245D6F89BE}"/>
              </a:ext>
            </a:extLst>
          </p:cNvPr>
          <p:cNvGrpSpPr/>
          <p:nvPr/>
        </p:nvGrpSpPr>
        <p:grpSpPr>
          <a:xfrm>
            <a:off x="3635803" y="548640"/>
            <a:ext cx="7913284" cy="5669281"/>
            <a:chOff x="6489688" y="2258290"/>
            <a:chExt cx="7913284" cy="2914960"/>
          </a:xfrm>
        </p:grpSpPr>
        <p:sp>
          <p:nvSpPr>
            <p:cNvPr id="2" name="Rectangle: Folded Corner 1">
              <a:extLst>
                <a:ext uri="{FF2B5EF4-FFF2-40B4-BE49-F238E27FC236}">
                  <a16:creationId xmlns:a16="http://schemas.microsoft.com/office/drawing/2014/main" xmlns="" id="{6795E720-B7C2-46B2-9C7B-0748BB44892D}"/>
                </a:ext>
              </a:extLst>
            </p:cNvPr>
            <p:cNvSpPr/>
            <p:nvPr/>
          </p:nvSpPr>
          <p:spPr>
            <a:xfrm>
              <a:off x="6489688" y="2258291"/>
              <a:ext cx="7913284" cy="2914959"/>
            </a:xfrm>
            <a:prstGeom prst="foldedCorner">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41">
              <a:extLst>
                <a:ext uri="{FF2B5EF4-FFF2-40B4-BE49-F238E27FC236}">
                  <a16:creationId xmlns:a16="http://schemas.microsoft.com/office/drawing/2014/main" xmlns="" id="{4064E8A5-E715-4F5D-A6FC-2C09EE69F130}"/>
                </a:ext>
              </a:extLst>
            </p:cNvPr>
            <p:cNvGrpSpPr/>
            <p:nvPr/>
          </p:nvGrpSpPr>
          <p:grpSpPr>
            <a:xfrm>
              <a:off x="6489689" y="2258290"/>
              <a:ext cx="7913283" cy="2914959"/>
              <a:chOff x="6705600" y="2258291"/>
              <a:chExt cx="7190517" cy="2914959"/>
            </a:xfrm>
          </p:grpSpPr>
          <p:cxnSp>
            <p:nvCxnSpPr>
              <p:cNvPr id="6" name="Straight Connector 5">
                <a:extLst>
                  <a:ext uri="{FF2B5EF4-FFF2-40B4-BE49-F238E27FC236}">
                    <a16:creationId xmlns:a16="http://schemas.microsoft.com/office/drawing/2014/main" xmlns="" id="{73FDF114-7F9F-48AA-A5D7-5B6DA5558ED7}"/>
                  </a:ext>
                </a:extLst>
              </p:cNvPr>
              <p:cNvCxnSpPr/>
              <p:nvPr/>
            </p:nvCxnSpPr>
            <p:spPr>
              <a:xfrm>
                <a:off x="670560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16919818-7FC7-478A-966E-BD6AA313436B}"/>
                  </a:ext>
                </a:extLst>
              </p:cNvPr>
              <p:cNvCxnSpPr/>
              <p:nvPr/>
            </p:nvCxnSpPr>
            <p:spPr>
              <a:xfrm>
                <a:off x="695498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0BE57D1B-E271-496C-A228-6322DE758C54}"/>
                  </a:ext>
                </a:extLst>
              </p:cNvPr>
              <p:cNvCxnSpPr/>
              <p:nvPr/>
            </p:nvCxnSpPr>
            <p:spPr>
              <a:xfrm>
                <a:off x="720436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C4EB0253-EFDC-4687-91FB-5008B8C04DFC}"/>
                  </a:ext>
                </a:extLst>
              </p:cNvPr>
              <p:cNvCxnSpPr/>
              <p:nvPr/>
            </p:nvCxnSpPr>
            <p:spPr>
              <a:xfrm>
                <a:off x="745374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2907272F-58CF-4C73-8B4E-1FF75F2FC200}"/>
                  </a:ext>
                </a:extLst>
              </p:cNvPr>
              <p:cNvCxnSpPr/>
              <p:nvPr/>
            </p:nvCxnSpPr>
            <p:spPr>
              <a:xfrm>
                <a:off x="770312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AD8D4E45-1A75-4BC4-863F-A75DBF2E9D91}"/>
                  </a:ext>
                </a:extLst>
              </p:cNvPr>
              <p:cNvCxnSpPr/>
              <p:nvPr/>
            </p:nvCxnSpPr>
            <p:spPr>
              <a:xfrm>
                <a:off x="795251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31E82683-B5AD-4ECA-8CB9-4F156D7903DA}"/>
                  </a:ext>
                </a:extLst>
              </p:cNvPr>
              <p:cNvCxnSpPr/>
              <p:nvPr/>
            </p:nvCxnSpPr>
            <p:spPr>
              <a:xfrm>
                <a:off x="820189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3EEBE1B-D018-4133-99EA-8C0215835433}"/>
                  </a:ext>
                </a:extLst>
              </p:cNvPr>
              <p:cNvCxnSpPr/>
              <p:nvPr/>
            </p:nvCxnSpPr>
            <p:spPr>
              <a:xfrm>
                <a:off x="845127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3D27B864-6D10-455E-8AEA-90BAFF11C6DE}"/>
                  </a:ext>
                </a:extLst>
              </p:cNvPr>
              <p:cNvCxnSpPr/>
              <p:nvPr/>
            </p:nvCxnSpPr>
            <p:spPr>
              <a:xfrm>
                <a:off x="870065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B5C475A4-D997-4F16-9DCF-9467F9580936}"/>
                  </a:ext>
                </a:extLst>
              </p:cNvPr>
              <p:cNvCxnSpPr/>
              <p:nvPr/>
            </p:nvCxnSpPr>
            <p:spPr>
              <a:xfrm>
                <a:off x="895003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FDC8DEF1-4519-4C3D-B9A3-43AF01D38FB3}"/>
                  </a:ext>
                </a:extLst>
              </p:cNvPr>
              <p:cNvCxnSpPr/>
              <p:nvPr/>
            </p:nvCxnSpPr>
            <p:spPr>
              <a:xfrm>
                <a:off x="919942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F75BD3D4-4E3D-4A9E-9BB4-DE3F250BE0F1}"/>
                  </a:ext>
                </a:extLst>
              </p:cNvPr>
              <p:cNvCxnSpPr/>
              <p:nvPr/>
            </p:nvCxnSpPr>
            <p:spPr>
              <a:xfrm>
                <a:off x="944880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50A2B374-F96F-4A61-B387-D57EA61D2C7A}"/>
                  </a:ext>
                </a:extLst>
              </p:cNvPr>
              <p:cNvCxnSpPr/>
              <p:nvPr/>
            </p:nvCxnSpPr>
            <p:spPr>
              <a:xfrm>
                <a:off x="969818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46A372E9-15C2-4F55-B9F3-FF949B5EAB79}"/>
                  </a:ext>
                </a:extLst>
              </p:cNvPr>
              <p:cNvCxnSpPr/>
              <p:nvPr/>
            </p:nvCxnSpPr>
            <p:spPr>
              <a:xfrm>
                <a:off x="994756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5039FA37-66F1-4973-BA9B-2D70C7FA84BA}"/>
                  </a:ext>
                </a:extLst>
              </p:cNvPr>
              <p:cNvCxnSpPr/>
              <p:nvPr/>
            </p:nvCxnSpPr>
            <p:spPr>
              <a:xfrm>
                <a:off x="1019694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C53AB441-CDD7-4E47-AA96-BBF8D0E4A0BE}"/>
                  </a:ext>
                </a:extLst>
              </p:cNvPr>
              <p:cNvCxnSpPr/>
              <p:nvPr/>
            </p:nvCxnSpPr>
            <p:spPr>
              <a:xfrm>
                <a:off x="1044633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0BB35E54-D9CB-4C6D-A3EC-B168FCE6ADB0}"/>
                  </a:ext>
                </a:extLst>
              </p:cNvPr>
              <p:cNvCxnSpPr/>
              <p:nvPr/>
            </p:nvCxnSpPr>
            <p:spPr>
              <a:xfrm>
                <a:off x="1069571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C3E6B6E8-3C1D-42D1-B9B3-55B696161C34}"/>
                  </a:ext>
                </a:extLst>
              </p:cNvPr>
              <p:cNvCxnSpPr/>
              <p:nvPr/>
            </p:nvCxnSpPr>
            <p:spPr>
              <a:xfrm>
                <a:off x="1094509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8268F4CF-1193-426C-8C39-250931F8AF48}"/>
                  </a:ext>
                </a:extLst>
              </p:cNvPr>
              <p:cNvCxnSpPr/>
              <p:nvPr/>
            </p:nvCxnSpPr>
            <p:spPr>
              <a:xfrm>
                <a:off x="1119447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A9B1DA58-5D15-4976-A59C-35E017319F8C}"/>
                  </a:ext>
                </a:extLst>
              </p:cNvPr>
              <p:cNvCxnSpPr/>
              <p:nvPr/>
            </p:nvCxnSpPr>
            <p:spPr>
              <a:xfrm>
                <a:off x="1144385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918DE722-37BF-434B-9115-873B938C291C}"/>
                  </a:ext>
                </a:extLst>
              </p:cNvPr>
              <p:cNvCxnSpPr/>
              <p:nvPr/>
            </p:nvCxnSpPr>
            <p:spPr>
              <a:xfrm>
                <a:off x="1169324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2FB8A816-5E18-4D08-A3C9-DCAA512BE947}"/>
                  </a:ext>
                </a:extLst>
              </p:cNvPr>
              <p:cNvCxnSpPr/>
              <p:nvPr/>
            </p:nvCxnSpPr>
            <p:spPr>
              <a:xfrm>
                <a:off x="1194262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CE312835-5895-4450-A7A1-9BD87B0CAC11}"/>
                  </a:ext>
                </a:extLst>
              </p:cNvPr>
              <p:cNvCxnSpPr/>
              <p:nvPr/>
            </p:nvCxnSpPr>
            <p:spPr>
              <a:xfrm>
                <a:off x="1219200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15769B43-14B2-4F8E-A329-2746327F828B}"/>
                  </a:ext>
                </a:extLst>
              </p:cNvPr>
              <p:cNvCxnSpPr/>
              <p:nvPr/>
            </p:nvCxnSpPr>
            <p:spPr>
              <a:xfrm>
                <a:off x="12441386"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517C4D2E-736D-4B37-B895-EFC60DA0D757}"/>
                  </a:ext>
                </a:extLst>
              </p:cNvPr>
              <p:cNvCxnSpPr/>
              <p:nvPr/>
            </p:nvCxnSpPr>
            <p:spPr>
              <a:xfrm>
                <a:off x="12690768"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86A0D62B-F919-4D4B-9F11-9D00987D3881}"/>
                  </a:ext>
                </a:extLst>
              </p:cNvPr>
              <p:cNvCxnSpPr/>
              <p:nvPr/>
            </p:nvCxnSpPr>
            <p:spPr>
              <a:xfrm>
                <a:off x="12940150"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834F3CAE-9714-43C5-AEFD-12B321A36C1E}"/>
                  </a:ext>
                </a:extLst>
              </p:cNvPr>
              <p:cNvCxnSpPr/>
              <p:nvPr/>
            </p:nvCxnSpPr>
            <p:spPr>
              <a:xfrm>
                <a:off x="13189532"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7A563613-3E5E-424C-8B3F-26249F35FD3B}"/>
                  </a:ext>
                </a:extLst>
              </p:cNvPr>
              <p:cNvCxnSpPr/>
              <p:nvPr/>
            </p:nvCxnSpPr>
            <p:spPr>
              <a:xfrm>
                <a:off x="13438914" y="2258291"/>
                <a:ext cx="0" cy="29149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D36DC1CF-3BC3-4165-83D8-394584FFAE88}"/>
                  </a:ext>
                </a:extLst>
              </p:cNvPr>
              <p:cNvCxnSpPr>
                <a:cxnSpLocks/>
              </p:cNvCxnSpPr>
              <p:nvPr/>
            </p:nvCxnSpPr>
            <p:spPr>
              <a:xfrm>
                <a:off x="13688296" y="2258291"/>
                <a:ext cx="0" cy="23939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78C2C04-34B6-4CC9-B1EA-EF228A32DE48}"/>
                  </a:ext>
                </a:extLst>
              </p:cNvPr>
              <p:cNvCxnSpPr>
                <a:cxnSpLocks/>
              </p:cNvCxnSpPr>
              <p:nvPr/>
            </p:nvCxnSpPr>
            <p:spPr>
              <a:xfrm flipH="1">
                <a:off x="6705601" y="252428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6757B5A6-DEC7-4239-B824-314AA0DB0810}"/>
                  </a:ext>
                </a:extLst>
              </p:cNvPr>
              <p:cNvCxnSpPr>
                <a:cxnSpLocks/>
              </p:cNvCxnSpPr>
              <p:nvPr/>
            </p:nvCxnSpPr>
            <p:spPr>
              <a:xfrm flipH="1">
                <a:off x="6705602" y="279027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018CDC77-A2A4-4A1F-A702-D06C56BB6166}"/>
                  </a:ext>
                </a:extLst>
              </p:cNvPr>
              <p:cNvCxnSpPr>
                <a:cxnSpLocks/>
              </p:cNvCxnSpPr>
              <p:nvPr/>
            </p:nvCxnSpPr>
            <p:spPr>
              <a:xfrm flipH="1">
                <a:off x="6705603" y="305626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6BEC6550-A24A-4BE3-A49A-467B5B9E1835}"/>
                  </a:ext>
                </a:extLst>
              </p:cNvPr>
              <p:cNvCxnSpPr>
                <a:cxnSpLocks/>
              </p:cNvCxnSpPr>
              <p:nvPr/>
            </p:nvCxnSpPr>
            <p:spPr>
              <a:xfrm flipH="1">
                <a:off x="6705604" y="332225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3708BA61-978B-44EE-88C7-E9673EA6FDC1}"/>
                  </a:ext>
                </a:extLst>
              </p:cNvPr>
              <p:cNvCxnSpPr>
                <a:cxnSpLocks/>
              </p:cNvCxnSpPr>
              <p:nvPr/>
            </p:nvCxnSpPr>
            <p:spPr>
              <a:xfrm flipH="1">
                <a:off x="6705605" y="358824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D4C6A203-98E9-4489-8EB7-CC65A524A2E2}"/>
                  </a:ext>
                </a:extLst>
              </p:cNvPr>
              <p:cNvCxnSpPr>
                <a:cxnSpLocks/>
              </p:cNvCxnSpPr>
              <p:nvPr/>
            </p:nvCxnSpPr>
            <p:spPr>
              <a:xfrm flipH="1">
                <a:off x="6705606" y="385423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88BB22CB-D404-49B4-B83B-9FB8F655D4EF}"/>
                  </a:ext>
                </a:extLst>
              </p:cNvPr>
              <p:cNvCxnSpPr>
                <a:cxnSpLocks/>
              </p:cNvCxnSpPr>
              <p:nvPr/>
            </p:nvCxnSpPr>
            <p:spPr>
              <a:xfrm flipH="1">
                <a:off x="6705607" y="412022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FCBFE52A-6ECB-4306-AFA3-04307E5F1DF6}"/>
                  </a:ext>
                </a:extLst>
              </p:cNvPr>
              <p:cNvCxnSpPr>
                <a:cxnSpLocks/>
              </p:cNvCxnSpPr>
              <p:nvPr/>
            </p:nvCxnSpPr>
            <p:spPr>
              <a:xfrm flipH="1">
                <a:off x="6705608" y="438621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4458825E-8675-4CCC-B851-BAE807B1C59E}"/>
                  </a:ext>
                </a:extLst>
              </p:cNvPr>
              <p:cNvCxnSpPr>
                <a:cxnSpLocks/>
              </p:cNvCxnSpPr>
              <p:nvPr/>
            </p:nvCxnSpPr>
            <p:spPr>
              <a:xfrm flipH="1">
                <a:off x="6705609" y="4652201"/>
                <a:ext cx="71905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1D1B6266-9F31-4363-954C-2B3015FA90BB}"/>
                  </a:ext>
                </a:extLst>
              </p:cNvPr>
              <p:cNvCxnSpPr>
                <a:cxnSpLocks/>
              </p:cNvCxnSpPr>
              <p:nvPr/>
            </p:nvCxnSpPr>
            <p:spPr>
              <a:xfrm flipH="1">
                <a:off x="6705611" y="4918191"/>
                <a:ext cx="67333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41" name="Group 4">
            <a:extLst>
              <a:ext uri="{FF2B5EF4-FFF2-40B4-BE49-F238E27FC236}">
                <a16:creationId xmlns:a16="http://schemas.microsoft.com/office/drawing/2014/main" xmlns="" id="{CBC6795C-1AF3-406F-A8A7-71AA30FC211C}"/>
              </a:ext>
            </a:extLst>
          </p:cNvPr>
          <p:cNvGrpSpPr/>
          <p:nvPr/>
        </p:nvGrpSpPr>
        <p:grpSpPr>
          <a:xfrm>
            <a:off x="756096" y="605645"/>
            <a:ext cx="3295496" cy="3937289"/>
            <a:chOff x="261210" y="1412883"/>
            <a:chExt cx="3295496" cy="3937289"/>
          </a:xfrm>
        </p:grpSpPr>
        <p:pic>
          <p:nvPicPr>
            <p:cNvPr id="2050" name="Picture 2">
              <a:extLst>
                <a:ext uri="{FF2B5EF4-FFF2-40B4-BE49-F238E27FC236}">
                  <a16:creationId xmlns:a16="http://schemas.microsoft.com/office/drawing/2014/main" xmlns="" id="{6080FD2B-6F8B-4D57-AA81-E9D07DD03AB3}"/>
                </a:ext>
              </a:extLst>
            </p:cNvPr>
            <p:cNvPicPr>
              <a:picLocks noChangeAspect="1" noChangeArrowheads="1"/>
            </p:cNvPicPr>
            <p:nvPr/>
          </p:nvPicPr>
          <p:blipFill rotWithShape="1">
            <a:blip r:embed="rId7" cstate="email">
              <a:extLst>
                <a:ext uri="{28A0092B-C50C-407E-A947-70E740481C1C}">
                  <a14:useLocalDpi xmlns="" xmlns:a14="http://schemas.microsoft.com/office/drawing/2010/main"/>
                </a:ext>
              </a:extLst>
            </a:blip>
            <a:srcRect/>
            <a:stretch/>
          </p:blipFill>
          <p:spPr bwMode="auto">
            <a:xfrm>
              <a:off x="527580" y="1695909"/>
              <a:ext cx="2821917" cy="3596323"/>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C8EC8F28-0564-4D3A-8341-9C99BF93306F}"/>
                </a:ext>
              </a:extLst>
            </p:cNvPr>
            <p:cNvPicPr>
              <a:picLocks noChangeAspect="1"/>
            </p:cNvPicPr>
            <p:nvPr/>
          </p:nvPicPr>
          <p:blipFill>
            <a:blip r:embed="rId8" cstate="email">
              <a:extLst>
                <a:ext uri="{28A0092B-C50C-407E-A947-70E740481C1C}">
                  <a14:useLocalDpi xmlns="" xmlns:a14="http://schemas.microsoft.com/office/drawing/2010/main"/>
                </a:ext>
              </a:extLst>
            </a:blip>
            <a:stretch>
              <a:fillRect/>
            </a:stretch>
          </p:blipFill>
          <p:spPr>
            <a:xfrm>
              <a:off x="261210" y="1412883"/>
              <a:ext cx="3295496" cy="3937289"/>
            </a:xfrm>
            <a:prstGeom prst="rect">
              <a:avLst/>
            </a:prstGeom>
            <a:effectLst>
              <a:outerShdw blurRad="50800" dist="38100" dir="2700000" algn="tl" rotWithShape="0">
                <a:prstClr val="black">
                  <a:alpha val="40000"/>
                </a:prstClr>
              </a:outerShdw>
            </a:effectLst>
          </p:spPr>
        </p:pic>
      </p:grpSp>
      <p:grpSp>
        <p:nvGrpSpPr>
          <p:cNvPr id="42" name="Group 7">
            <a:extLst>
              <a:ext uri="{FF2B5EF4-FFF2-40B4-BE49-F238E27FC236}">
                <a16:creationId xmlns:a16="http://schemas.microsoft.com/office/drawing/2014/main" xmlns="" id="{00D3FB15-67B3-455E-B09C-76AACC5AFD32}"/>
              </a:ext>
            </a:extLst>
          </p:cNvPr>
          <p:cNvGrpSpPr/>
          <p:nvPr/>
        </p:nvGrpSpPr>
        <p:grpSpPr>
          <a:xfrm>
            <a:off x="389071" y="3706400"/>
            <a:ext cx="2648286" cy="2405695"/>
            <a:chOff x="2500412" y="3619591"/>
            <a:chExt cx="2648286" cy="2405695"/>
          </a:xfrm>
        </p:grpSpPr>
        <p:pic>
          <p:nvPicPr>
            <p:cNvPr id="2052" name="Picture 4">
              <a:extLst>
                <a:ext uri="{FF2B5EF4-FFF2-40B4-BE49-F238E27FC236}">
                  <a16:creationId xmlns:a16="http://schemas.microsoft.com/office/drawing/2014/main" xmlns="" id="{09FA4BA8-7D45-45F3-A4FD-FAFB77D6CEF3}"/>
                </a:ext>
              </a:extLst>
            </p:cNvPr>
            <p:cNvPicPr>
              <a:picLocks noChangeAspect="1" noChangeArrowheads="1"/>
            </p:cNvPicPr>
            <p:nvPr/>
          </p:nvPicPr>
          <p:blipFill>
            <a:blip r:embed="rId9" cstate="email">
              <a:extLst>
                <a:ext uri="{28A0092B-C50C-407E-A947-70E740481C1C}">
                  <a14:useLocalDpi xmlns="" xmlns:a14="http://schemas.microsoft.com/office/drawing/2010/main"/>
                </a:ext>
              </a:extLst>
            </a:blip>
            <a:srcRect/>
            <a:stretch/>
          </p:blipFill>
          <p:spPr bwMode="auto">
            <a:xfrm>
              <a:off x="2569388" y="3754582"/>
              <a:ext cx="2510334" cy="2187793"/>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B1B982B7-18C0-4DE8-964D-5E68F4597657}"/>
                </a:ext>
              </a:extLst>
            </p:cNvPr>
            <p:cNvPicPr>
              <a:picLocks noChangeAspect="1"/>
            </p:cNvPicPr>
            <p:nvPr/>
          </p:nvPicPr>
          <p:blipFill>
            <a:blip r:embed="rId10" cstate="email">
              <a:extLst>
                <a:ext uri="{28A0092B-C50C-407E-A947-70E740481C1C}">
                  <a14:useLocalDpi xmlns="" xmlns:a14="http://schemas.microsoft.com/office/drawing/2010/main"/>
                </a:ext>
              </a:extLst>
            </a:blip>
            <a:stretch>
              <a:fillRect/>
            </a:stretch>
          </p:blipFill>
          <p:spPr>
            <a:xfrm>
              <a:off x="2500412" y="3619591"/>
              <a:ext cx="2648286" cy="2405695"/>
            </a:xfrm>
            <a:prstGeom prst="rect">
              <a:avLst/>
            </a:prstGeom>
          </p:spPr>
        </p:pic>
      </p:grpSp>
      <p:grpSp>
        <p:nvGrpSpPr>
          <p:cNvPr id="43" name="Group 75">
            <a:extLst>
              <a:ext uri="{FF2B5EF4-FFF2-40B4-BE49-F238E27FC236}">
                <a16:creationId xmlns:a16="http://schemas.microsoft.com/office/drawing/2014/main" xmlns="" id="{23A9A379-1105-43BF-8003-FA7DB5B8A63D}"/>
              </a:ext>
            </a:extLst>
          </p:cNvPr>
          <p:cNvGrpSpPr/>
          <p:nvPr/>
        </p:nvGrpSpPr>
        <p:grpSpPr>
          <a:xfrm>
            <a:off x="7164373" y="164838"/>
            <a:ext cx="4745243" cy="1695078"/>
            <a:chOff x="6816898" y="206355"/>
            <a:chExt cx="4745243" cy="1695078"/>
          </a:xfrm>
        </p:grpSpPr>
        <p:cxnSp>
          <p:nvCxnSpPr>
            <p:cNvPr id="58" name="Straight Connector 57">
              <a:extLst>
                <a:ext uri="{FF2B5EF4-FFF2-40B4-BE49-F238E27FC236}">
                  <a16:creationId xmlns:a16="http://schemas.microsoft.com/office/drawing/2014/main" xmlns="" id="{BD150568-251F-4817-BE04-C7C5A78AFE4B}"/>
                </a:ext>
              </a:extLst>
            </p:cNvPr>
            <p:cNvCxnSpPr>
              <a:cxnSpLocks/>
            </p:cNvCxnSpPr>
            <p:nvPr/>
          </p:nvCxnSpPr>
          <p:spPr>
            <a:xfrm>
              <a:off x="6816898" y="377371"/>
              <a:ext cx="474524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D7608C98-E439-4EED-8247-AC0850BCAB1C}"/>
                </a:ext>
              </a:extLst>
            </p:cNvPr>
            <p:cNvCxnSpPr>
              <a:cxnSpLocks/>
            </p:cNvCxnSpPr>
            <p:nvPr/>
          </p:nvCxnSpPr>
          <p:spPr>
            <a:xfrm>
              <a:off x="7605504" y="529771"/>
              <a:ext cx="3956637"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02DC3B84-1E0C-47BB-BBBD-06E2B2ED48C9}"/>
                </a:ext>
              </a:extLst>
            </p:cNvPr>
            <p:cNvCxnSpPr>
              <a:cxnSpLocks/>
            </p:cNvCxnSpPr>
            <p:nvPr/>
          </p:nvCxnSpPr>
          <p:spPr>
            <a:xfrm>
              <a:off x="8394110" y="682171"/>
              <a:ext cx="3168031"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7D6F2B28-98F6-4D7B-B0C4-5469DCAA1706}"/>
                </a:ext>
              </a:extLst>
            </p:cNvPr>
            <p:cNvCxnSpPr>
              <a:cxnSpLocks/>
            </p:cNvCxnSpPr>
            <p:nvPr/>
          </p:nvCxnSpPr>
          <p:spPr>
            <a:xfrm>
              <a:off x="11358409" y="206355"/>
              <a:ext cx="0" cy="169507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C77DEDC0-7702-4D36-8E7C-42B483217AD3}"/>
                </a:ext>
              </a:extLst>
            </p:cNvPr>
            <p:cNvCxnSpPr>
              <a:cxnSpLocks/>
            </p:cNvCxnSpPr>
            <p:nvPr/>
          </p:nvCxnSpPr>
          <p:spPr>
            <a:xfrm>
              <a:off x="11224109" y="206355"/>
              <a:ext cx="0" cy="140077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53B54A8B-2C90-4234-BCE1-7CCB1E9B7CAF}"/>
                </a:ext>
              </a:extLst>
            </p:cNvPr>
            <p:cNvCxnSpPr>
              <a:cxnSpLocks/>
            </p:cNvCxnSpPr>
            <p:nvPr/>
          </p:nvCxnSpPr>
          <p:spPr>
            <a:xfrm>
              <a:off x="11089809" y="206355"/>
              <a:ext cx="0" cy="101284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6" name="TextBox 75">
            <a:extLst>
              <a:ext uri="{FF2B5EF4-FFF2-40B4-BE49-F238E27FC236}">
                <a16:creationId xmlns:a16="http://schemas.microsoft.com/office/drawing/2014/main" xmlns="" id="{72C6F979-8773-42A4-9551-13D519B64D8E}"/>
              </a:ext>
            </a:extLst>
          </p:cNvPr>
          <p:cNvSpPr txBox="1"/>
          <p:nvPr/>
        </p:nvSpPr>
        <p:spPr>
          <a:xfrm>
            <a:off x="4052761" y="749190"/>
            <a:ext cx="7364375" cy="461665"/>
          </a:xfrm>
          <a:prstGeom prst="rect">
            <a:avLst/>
          </a:prstGeom>
          <a:noFill/>
        </p:spPr>
        <p:txBody>
          <a:bodyPr wrap="square" rtlCol="0">
            <a:spAutoFit/>
          </a:bodyPr>
          <a:lstStyle/>
          <a:p>
            <a:r>
              <a:rPr lang="fi-FI" sz="2400" dirty="0" smtClean="0">
                <a:latin typeface="Dashing Unicorn" panose="02000500000000000000" pitchFamily="2" charset="0"/>
              </a:rPr>
              <a:t>4. Satuan Potensial Listik</a:t>
            </a:r>
            <a:endParaRPr lang="en-US" sz="2400" dirty="0">
              <a:latin typeface="Dashing Unicorn" panose="02000500000000000000" pitchFamily="2" charset="0"/>
            </a:endParaRPr>
          </a:p>
        </p:txBody>
      </p:sp>
      <p:sp>
        <p:nvSpPr>
          <p:cNvPr id="78" name="TextBox 77">
            <a:extLst>
              <a:ext uri="{FF2B5EF4-FFF2-40B4-BE49-F238E27FC236}">
                <a16:creationId xmlns:a16="http://schemas.microsoft.com/office/drawing/2014/main" xmlns="" id="{72C6F979-8773-42A4-9551-13D519B64D8E}"/>
              </a:ext>
            </a:extLst>
          </p:cNvPr>
          <p:cNvSpPr txBox="1"/>
          <p:nvPr/>
        </p:nvSpPr>
        <p:spPr>
          <a:xfrm>
            <a:off x="4348855" y="1188954"/>
            <a:ext cx="7094208" cy="4893647"/>
          </a:xfrm>
          <a:prstGeom prst="rect">
            <a:avLst/>
          </a:prstGeom>
          <a:noFill/>
        </p:spPr>
        <p:txBody>
          <a:bodyPr wrap="square" rtlCol="0">
            <a:spAutoFit/>
          </a:bodyPr>
          <a:lstStyle/>
          <a:p>
            <a:pPr marL="457200" indent="-457200">
              <a:buAutoNum type="arabicParenR"/>
            </a:pPr>
            <a:r>
              <a:rPr lang="fi-FI" sz="2400" dirty="0" smtClean="0">
                <a:latin typeface="Dashing Unicorn" panose="02000500000000000000" pitchFamily="2" charset="0"/>
              </a:rPr>
              <a:t>Karena </a:t>
            </a:r>
            <a:r>
              <a:rPr lang="fi-FI" sz="2400" dirty="0" smtClean="0">
                <a:latin typeface="Dashing Unicorn" panose="02000500000000000000" pitchFamily="2" charset="0"/>
              </a:rPr>
              <a:t>potensial listrik adalah energi potensial elektrostatik per satuan muatan, maka satuan SI untuk beda potensial adalah joule per coulomb atau volt (V). 1 V = 1 J/C </a:t>
            </a:r>
            <a:endParaRPr lang="fi-FI" sz="2400" dirty="0" smtClean="0">
              <a:latin typeface="Dashing Unicorn" panose="02000500000000000000" pitchFamily="2" charset="0"/>
            </a:endParaRPr>
          </a:p>
          <a:p>
            <a:pPr marL="457200" indent="-457200">
              <a:buAutoNum type="arabicParenR"/>
            </a:pPr>
            <a:endParaRPr lang="fi-FI" sz="2400" dirty="0" smtClean="0">
              <a:latin typeface="Dashing Unicorn" panose="02000500000000000000" pitchFamily="2" charset="0"/>
            </a:endParaRPr>
          </a:p>
          <a:p>
            <a:pPr marL="457200" indent="-457200">
              <a:buAutoNum type="arabicParenR"/>
            </a:pPr>
            <a:r>
              <a:rPr lang="fi-FI" sz="2400" dirty="0" smtClean="0">
                <a:latin typeface="Dashing Unicorn" panose="02000500000000000000" pitchFamily="2" charset="0"/>
              </a:rPr>
              <a:t>Karena </a:t>
            </a:r>
            <a:r>
              <a:rPr lang="fi-FI" sz="2400" dirty="0" smtClean="0">
                <a:latin typeface="Dashing Unicorn" panose="02000500000000000000" pitchFamily="2" charset="0"/>
              </a:rPr>
              <a:t>diukur dalam volt maka beda potensial terkadang disebut voltage atau tegangan. </a:t>
            </a:r>
            <a:endParaRPr lang="fi-FI" sz="2400" dirty="0" smtClean="0">
              <a:latin typeface="Dashing Unicorn" panose="02000500000000000000" pitchFamily="2" charset="0"/>
            </a:endParaRPr>
          </a:p>
          <a:p>
            <a:pPr marL="457200" indent="-457200">
              <a:buAutoNum type="arabicParenR"/>
            </a:pPr>
            <a:endParaRPr lang="fi-FI" sz="2400" dirty="0" smtClean="0">
              <a:latin typeface="Dashing Unicorn" panose="02000500000000000000" pitchFamily="2" charset="0"/>
            </a:endParaRPr>
          </a:p>
          <a:p>
            <a:pPr marL="457200" indent="-457200">
              <a:buAutoNum type="arabicParenR"/>
            </a:pPr>
            <a:r>
              <a:rPr lang="fi-FI" sz="2400" dirty="0" smtClean="0">
                <a:latin typeface="Dashing Unicorn" panose="02000500000000000000" pitchFamily="2" charset="0"/>
              </a:rPr>
              <a:t>Jika </a:t>
            </a:r>
            <a:r>
              <a:rPr lang="fi-FI" sz="2400" dirty="0" smtClean="0">
                <a:latin typeface="Dashing Unicorn" panose="02000500000000000000" pitchFamily="2" charset="0"/>
              </a:rPr>
              <a:t>diperhatikan dari persamaan beda potensial yang merupakan integral dari medan listrik E terhadap perubahan jarak dl, maka dimensi E dapat juga disebut: 1 N/C = 1 V/m Oleh karenanya maka Beda Potensial (V) = Medan Listrik (E) x Jarak L Satuan V = (V/m).(m)</a:t>
            </a:r>
            <a:endParaRPr lang="en-US" sz="2400" dirty="0">
              <a:latin typeface="Dashing Unicorn" panose="02000500000000000000" pitchFamily="2" charset="0"/>
            </a:endParaRPr>
          </a:p>
        </p:txBody>
      </p:sp>
    </p:spTree>
    <p:extLst>
      <p:ext uri="{BB962C8B-B14F-4D97-AF65-F5344CB8AC3E}">
        <p14:creationId xmlns="" xmlns:p14="http://schemas.microsoft.com/office/powerpoint/2010/main" val="32472084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 presetClass="entr" presetSubtype="4" accel="30000"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ppt_x"/>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accel="30000" fill="hold" nodeType="withEffect">
                                  <p:stCondLst>
                                    <p:cond delay="5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1000" fill="hold"/>
                                        <p:tgtEl>
                                          <p:spTgt spid="42"/>
                                        </p:tgtEl>
                                        <p:attrNameLst>
                                          <p:attrName>ppt_x</p:attrName>
                                        </p:attrNameLst>
                                      </p:cBhvr>
                                      <p:tavLst>
                                        <p:tav tm="0">
                                          <p:val>
                                            <p:strVal val="#ppt_x"/>
                                          </p:val>
                                        </p:tav>
                                        <p:tav tm="100000">
                                          <p:val>
                                            <p:strVal val="#ppt_x"/>
                                          </p:val>
                                        </p:tav>
                                      </p:tavLst>
                                    </p:anim>
                                    <p:anim calcmode="lin" valueType="num">
                                      <p:cBhvr additive="base">
                                        <p:cTn id="16" dur="1000" fill="hold"/>
                                        <p:tgtEl>
                                          <p:spTgt spid="4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17"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ppt_x</p:attrName>
                                        </p:attrNameLst>
                                      </p:cBhvr>
                                      <p:tavLst>
                                        <p:tav tm="0">
                                          <p:val>
                                            <p:strVal val="#ppt_x-#ppt_w/2"/>
                                          </p:val>
                                        </p:tav>
                                        <p:tav tm="100000">
                                          <p:val>
                                            <p:strVal val="#ppt_x"/>
                                          </p:val>
                                        </p:tav>
                                      </p:tavLst>
                                    </p:anim>
                                    <p:anim calcmode="lin" valueType="num">
                                      <p:cBhvr>
                                        <p:cTn id="21" dur="500" fill="hold"/>
                                        <p:tgtEl>
                                          <p:spTgt spid="10"/>
                                        </p:tgtEl>
                                        <p:attrNameLst>
                                          <p:attrName>ppt_y</p:attrName>
                                        </p:attrNameLst>
                                      </p:cBhvr>
                                      <p:tavLst>
                                        <p:tav tm="0">
                                          <p:val>
                                            <p:strVal val="#ppt_y"/>
                                          </p:val>
                                        </p:tav>
                                        <p:tav tm="100000">
                                          <p:val>
                                            <p:strVal val="#ppt_y"/>
                                          </p:val>
                                        </p:tav>
                                      </p:tavLst>
                                    </p:anim>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strVal val="#ppt_h"/>
                                          </p:val>
                                        </p:tav>
                                        <p:tav tm="100000">
                                          <p:val>
                                            <p:strVal val="#ppt_h"/>
                                          </p:val>
                                        </p:tav>
                                      </p:tavLst>
                                    </p:anim>
                                  </p:childTnLst>
                                </p:cTn>
                              </p:par>
                            </p:childTnLst>
                          </p:cTn>
                        </p:par>
                        <p:par>
                          <p:cTn id="24" fill="hold">
                            <p:stCondLst>
                              <p:cond delay="2500"/>
                            </p:stCondLst>
                            <p:childTnLst>
                              <p:par>
                                <p:cTn id="25" presetID="2" presetClass="entr" presetSubtype="3"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1+#ppt_w/2"/>
                                          </p:val>
                                        </p:tav>
                                        <p:tav tm="100000">
                                          <p:val>
                                            <p:strVal val="#ppt_x"/>
                                          </p:val>
                                        </p:tav>
                                      </p:tavLst>
                                    </p:anim>
                                    <p:anim calcmode="lin" valueType="num">
                                      <p:cBhvr additive="base">
                                        <p:cTn id="28" dur="500" fill="hold"/>
                                        <p:tgtEl>
                                          <p:spTgt spid="43"/>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1+#ppt_w/2"/>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1" presetClass="entr" presetSubtype="1"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heel(1)">
                                      <p:cBhvr>
                                        <p:cTn id="36" dur="1000"/>
                                        <p:tgtEl>
                                          <p:spTgt spid="5"/>
                                        </p:tgtEl>
                                      </p:cBhvr>
                                    </p:animEffect>
                                  </p:childTnLst>
                                </p:cTn>
                              </p:par>
                            </p:childTnLst>
                          </p:cTn>
                        </p:par>
                        <p:par>
                          <p:cTn id="37" fill="hold">
                            <p:stCondLst>
                              <p:cond delay="4000"/>
                            </p:stCondLst>
                            <p:childTnLst>
                              <p:par>
                                <p:cTn id="38" presetID="53" presetClass="entr" presetSubtype="16" fill="hold" grpId="0" nodeType="afterEffect">
                                  <p:stCondLst>
                                    <p:cond delay="0"/>
                                  </p:stCondLst>
                                  <p:iterate type="lt">
                                    <p:tmPct val="1000"/>
                                  </p:iterate>
                                  <p:childTnLst>
                                    <p:set>
                                      <p:cBhvr>
                                        <p:cTn id="39" dur="1" fill="hold">
                                          <p:stCondLst>
                                            <p:cond delay="0"/>
                                          </p:stCondLst>
                                        </p:cTn>
                                        <p:tgtEl>
                                          <p:spTgt spid="76"/>
                                        </p:tgtEl>
                                        <p:attrNameLst>
                                          <p:attrName>style.visibility</p:attrName>
                                        </p:attrNameLst>
                                      </p:cBhvr>
                                      <p:to>
                                        <p:strVal val="visible"/>
                                      </p:to>
                                    </p:set>
                                    <p:anim calcmode="lin" valueType="num">
                                      <p:cBhvr>
                                        <p:cTn id="40" dur="500" fill="hold"/>
                                        <p:tgtEl>
                                          <p:spTgt spid="76"/>
                                        </p:tgtEl>
                                        <p:attrNameLst>
                                          <p:attrName>ppt_w</p:attrName>
                                        </p:attrNameLst>
                                      </p:cBhvr>
                                      <p:tavLst>
                                        <p:tav tm="0">
                                          <p:val>
                                            <p:fltVal val="0"/>
                                          </p:val>
                                        </p:tav>
                                        <p:tav tm="100000">
                                          <p:val>
                                            <p:strVal val="#ppt_w"/>
                                          </p:val>
                                        </p:tav>
                                      </p:tavLst>
                                    </p:anim>
                                    <p:anim calcmode="lin" valueType="num">
                                      <p:cBhvr>
                                        <p:cTn id="41" dur="500" fill="hold"/>
                                        <p:tgtEl>
                                          <p:spTgt spid="76"/>
                                        </p:tgtEl>
                                        <p:attrNameLst>
                                          <p:attrName>ppt_h</p:attrName>
                                        </p:attrNameLst>
                                      </p:cBhvr>
                                      <p:tavLst>
                                        <p:tav tm="0">
                                          <p:val>
                                            <p:fltVal val="0"/>
                                          </p:val>
                                        </p:tav>
                                        <p:tav tm="100000">
                                          <p:val>
                                            <p:strVal val="#ppt_h"/>
                                          </p:val>
                                        </p:tav>
                                      </p:tavLst>
                                    </p:anim>
                                    <p:animEffect transition="in" filter="fade">
                                      <p:cBhvr>
                                        <p:cTn id="42" dur="500"/>
                                        <p:tgtEl>
                                          <p:spTgt spid="76"/>
                                        </p:tgtEl>
                                      </p:cBhvr>
                                    </p:animEffect>
                                  </p:childTnLst>
                                </p:cTn>
                              </p:par>
                            </p:childTnLst>
                          </p:cTn>
                        </p:par>
                        <p:par>
                          <p:cTn id="43" fill="hold">
                            <p:stCondLst>
                              <p:cond delay="4610"/>
                            </p:stCondLst>
                            <p:childTnLst>
                              <p:par>
                                <p:cTn id="44" presetID="53" presetClass="entr" presetSubtype="16" fill="hold" grpId="0" nodeType="afterEffect">
                                  <p:stCondLst>
                                    <p:cond delay="0"/>
                                  </p:stCondLst>
                                  <p:iterate type="lt">
                                    <p:tmPct val="1000"/>
                                  </p:iterate>
                                  <p:childTnLst>
                                    <p:set>
                                      <p:cBhvr>
                                        <p:cTn id="45" dur="1" fill="hold">
                                          <p:stCondLst>
                                            <p:cond delay="0"/>
                                          </p:stCondLst>
                                        </p:cTn>
                                        <p:tgtEl>
                                          <p:spTgt spid="78"/>
                                        </p:tgtEl>
                                        <p:attrNameLst>
                                          <p:attrName>style.visibility</p:attrName>
                                        </p:attrNameLst>
                                      </p:cBhvr>
                                      <p:to>
                                        <p:strVal val="visible"/>
                                      </p:to>
                                    </p:set>
                                    <p:anim calcmode="lin" valueType="num">
                                      <p:cBhvr>
                                        <p:cTn id="46" dur="500" fill="hold"/>
                                        <p:tgtEl>
                                          <p:spTgt spid="78"/>
                                        </p:tgtEl>
                                        <p:attrNameLst>
                                          <p:attrName>ppt_w</p:attrName>
                                        </p:attrNameLst>
                                      </p:cBhvr>
                                      <p:tavLst>
                                        <p:tav tm="0">
                                          <p:val>
                                            <p:fltVal val="0"/>
                                          </p:val>
                                        </p:tav>
                                        <p:tav tm="100000">
                                          <p:val>
                                            <p:strVal val="#ppt_w"/>
                                          </p:val>
                                        </p:tav>
                                      </p:tavLst>
                                    </p:anim>
                                    <p:anim calcmode="lin" valueType="num">
                                      <p:cBhvr>
                                        <p:cTn id="47" dur="500" fill="hold"/>
                                        <p:tgtEl>
                                          <p:spTgt spid="78"/>
                                        </p:tgtEl>
                                        <p:attrNameLst>
                                          <p:attrName>ppt_h</p:attrName>
                                        </p:attrNameLst>
                                      </p:cBhvr>
                                      <p:tavLst>
                                        <p:tav tm="0">
                                          <p:val>
                                            <p:fltVal val="0"/>
                                          </p:val>
                                        </p:tav>
                                        <p:tav tm="100000">
                                          <p:val>
                                            <p:strVal val="#ppt_h"/>
                                          </p:val>
                                        </p:tav>
                                      </p:tavLst>
                                    </p:anim>
                                    <p:animEffect transition="in" filter="fade">
                                      <p:cBhvr>
                                        <p:cTn id="4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8" grpId="0"/>
    </p:bldLst>
  </p:timing>
</p:sld>
</file>

<file path=ppt/theme/theme1.xml><?xml version="1.0" encoding="utf-8"?>
<a:theme xmlns:a="http://schemas.openxmlformats.org/drawingml/2006/main" name="Office Theme">
  <a:themeElements>
    <a:clrScheme name="Aesthetic">
      <a:dk1>
        <a:sysClr val="windowText" lastClr="000000"/>
      </a:dk1>
      <a:lt1>
        <a:sysClr val="window" lastClr="FFFFFF"/>
      </a:lt1>
      <a:dk2>
        <a:srgbClr val="44546A"/>
      </a:dk2>
      <a:lt2>
        <a:srgbClr val="E7E6E6"/>
      </a:lt2>
      <a:accent1>
        <a:srgbClr val="EFCEAD"/>
      </a:accent1>
      <a:accent2>
        <a:srgbClr val="DFBB9D"/>
      </a:accent2>
      <a:accent3>
        <a:srgbClr val="D8AC87"/>
      </a:accent3>
      <a:accent4>
        <a:srgbClr val="FFF2CC"/>
      </a:accent4>
      <a:accent5>
        <a:srgbClr val="C98860"/>
      </a:accent5>
      <a:accent6>
        <a:srgbClr val="9B6B43"/>
      </a:accent6>
      <a:hlink>
        <a:srgbClr val="ECD6C3"/>
      </a:hlink>
      <a:folHlink>
        <a:srgbClr val="ECD6C3"/>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TotalTime>
  <Words>1655</Words>
  <Application>Microsoft Office PowerPoint</Application>
  <PresentationFormat>Custom</PresentationFormat>
  <Paragraphs>80</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Muthiara -Demo Version-</vt:lpstr>
      <vt:lpstr>Dashing Unicorn</vt:lpstr>
      <vt:lpstr>Calibri Light</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Izza Nasira</dc:creator>
  <cp:lastModifiedBy>Acer-BC</cp:lastModifiedBy>
  <cp:revision>24</cp:revision>
  <dcterms:created xsi:type="dcterms:W3CDTF">2022-02-28T05:33:14Z</dcterms:created>
  <dcterms:modified xsi:type="dcterms:W3CDTF">2022-06-29T08:51:27Z</dcterms:modified>
</cp:coreProperties>
</file>