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81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2538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56793" y="3899373"/>
            <a:ext cx="11174730" cy="1549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0" b="0" i="0">
                <a:solidFill>
                  <a:srgbClr val="FFF5D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2538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7911967"/>
            <a:ext cx="18287999" cy="23750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4764115" cy="85449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136114" y="2924190"/>
            <a:ext cx="5591190" cy="56197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850" b="0" i="0">
                <a:solidFill>
                  <a:srgbClr val="FFF5D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850" b="0" i="0">
                <a:solidFill>
                  <a:srgbClr val="FFF5D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850" b="0" i="0">
                <a:solidFill>
                  <a:srgbClr val="FFF5D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A7A2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13459" y="2872891"/>
            <a:ext cx="15132685" cy="6886575"/>
          </a:xfrm>
          <a:custGeom>
            <a:avLst/>
            <a:gdLst/>
            <a:ahLst/>
            <a:cxnLst/>
            <a:rect l="l" t="t" r="r" b="b"/>
            <a:pathLst>
              <a:path w="15132685" h="6886575">
                <a:moveTo>
                  <a:pt x="15132457" y="0"/>
                </a:moveTo>
                <a:lnTo>
                  <a:pt x="7629538" y="0"/>
                </a:lnTo>
                <a:lnTo>
                  <a:pt x="7502919" y="0"/>
                </a:lnTo>
                <a:lnTo>
                  <a:pt x="0" y="0"/>
                </a:lnTo>
                <a:lnTo>
                  <a:pt x="0" y="6886562"/>
                </a:lnTo>
                <a:lnTo>
                  <a:pt x="7502919" y="6886562"/>
                </a:lnTo>
                <a:lnTo>
                  <a:pt x="7629538" y="6886562"/>
                </a:lnTo>
                <a:lnTo>
                  <a:pt x="15132457" y="6886562"/>
                </a:lnTo>
                <a:lnTo>
                  <a:pt x="15132457" y="0"/>
                </a:lnTo>
                <a:close/>
              </a:path>
            </a:pathLst>
          </a:custGeom>
          <a:solidFill>
            <a:srgbClr val="FFF5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231130" y="5474842"/>
            <a:ext cx="2056868" cy="4800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13466" y="4129034"/>
            <a:ext cx="5486399" cy="43719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346990" y="4129034"/>
            <a:ext cx="4486289" cy="43719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2082972" y="4129034"/>
            <a:ext cx="4562459" cy="43719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850" b="0" i="0">
                <a:solidFill>
                  <a:srgbClr val="FFF5D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56567" y="1908891"/>
            <a:ext cx="9189085" cy="1831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850" b="0" i="0">
                <a:solidFill>
                  <a:srgbClr val="FFF5D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34787" y="3185241"/>
            <a:ext cx="7651750" cy="4603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850" b="0" i="0">
                <a:solidFill>
                  <a:srgbClr val="FFF5D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19.png"/><Relationship Id="rId10" Type="http://schemas.openxmlformats.org/officeDocument/2006/relationships/image" Target="../media/image3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3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3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3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7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86400" y="571500"/>
            <a:ext cx="10255885" cy="183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8000" spc="620" smtClean="0">
                <a:latin typeface="Showcard Gothic" pitchFamily="82" charset="0"/>
              </a:rPr>
              <a:t>POTENSIAL</a:t>
            </a:r>
            <a:r>
              <a:rPr lang="en-US" sz="8000" spc="620" dirty="0" smtClean="0">
                <a:latin typeface="Showcard Gothic" pitchFamily="82" charset="0"/>
              </a:rPr>
              <a:t> LITRIK</a:t>
            </a:r>
            <a:r>
              <a:rPr lang="en-US" spc="620" dirty="0" smtClean="0"/>
              <a:t> </a:t>
            </a:r>
            <a:endParaRPr spc="62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0439400" y="4152900"/>
            <a:ext cx="8413750" cy="34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1430" algn="ctr">
              <a:lnSpc>
                <a:spcPts val="5385"/>
              </a:lnSpc>
            </a:pPr>
            <a:r>
              <a:rPr sz="4500" spc="65" smtClean="0">
                <a:latin typeface="Showcard Gothic" pitchFamily="82" charset="0"/>
              </a:rPr>
              <a:t>KELOMPOK</a:t>
            </a:r>
            <a:r>
              <a:rPr sz="4500" spc="-254" smtClean="0">
                <a:latin typeface="Showcard Gothic" pitchFamily="82" charset="0"/>
              </a:rPr>
              <a:t> </a:t>
            </a:r>
            <a:r>
              <a:rPr lang="en-US" sz="4500" spc="-265" dirty="0" smtClean="0">
                <a:latin typeface="Showcard Gothic" pitchFamily="82" charset="0"/>
              </a:rPr>
              <a:t>4</a:t>
            </a:r>
          </a:p>
          <a:p>
            <a:pPr marR="11430" algn="ctr">
              <a:lnSpc>
                <a:spcPts val="5385"/>
              </a:lnSpc>
            </a:pPr>
            <a:endParaRPr lang="en-US" sz="4500" spc="-265" dirty="0">
              <a:latin typeface="Showcard Gothic" pitchFamily="82" charset="0"/>
            </a:endParaRPr>
          </a:p>
          <a:p>
            <a:pPr marR="11430" algn="l">
              <a:lnSpc>
                <a:spcPts val="5385"/>
              </a:lnSpc>
            </a:pPr>
            <a:r>
              <a:rPr lang="en-US" sz="3500" spc="-25" dirty="0" err="1" smtClean="0">
                <a:latin typeface="Showcard Gothic" pitchFamily="82" charset="0"/>
              </a:rPr>
              <a:t>Putri</a:t>
            </a:r>
            <a:r>
              <a:rPr lang="en-US" sz="3500" spc="-25" dirty="0" smtClean="0">
                <a:latin typeface="Showcard Gothic" pitchFamily="82" charset="0"/>
              </a:rPr>
              <a:t> </a:t>
            </a:r>
            <a:r>
              <a:rPr lang="en-US" sz="3500" spc="-25" dirty="0" err="1" smtClean="0">
                <a:latin typeface="Showcard Gothic" pitchFamily="82" charset="0"/>
              </a:rPr>
              <a:t>Permata</a:t>
            </a:r>
            <a:r>
              <a:rPr lang="en-US" sz="3500" spc="-25" dirty="0" smtClean="0">
                <a:latin typeface="Showcard Gothic" pitchFamily="82" charset="0"/>
              </a:rPr>
              <a:t> Sari	</a:t>
            </a:r>
            <a:r>
              <a:rPr sz="3500" spc="-300" smtClean="0">
                <a:latin typeface="Showcard Gothic" pitchFamily="82" charset="0"/>
              </a:rPr>
              <a:t> </a:t>
            </a:r>
            <a:r>
              <a:rPr sz="3500" spc="-215" smtClean="0">
                <a:latin typeface="Showcard Gothic" pitchFamily="82" charset="0"/>
              </a:rPr>
              <a:t>2</a:t>
            </a:r>
            <a:r>
              <a:rPr lang="en-US" sz="3500" spc="-215" dirty="0" smtClean="0">
                <a:latin typeface="Showcard Gothic" pitchFamily="82" charset="0"/>
              </a:rPr>
              <a:t>0</a:t>
            </a:r>
            <a:r>
              <a:rPr sz="3500" spc="-215" smtClean="0">
                <a:latin typeface="Showcard Gothic" pitchFamily="82" charset="0"/>
              </a:rPr>
              <a:t>130220</a:t>
            </a:r>
            <a:r>
              <a:rPr lang="en-US" sz="3500" spc="-215" dirty="0" smtClean="0">
                <a:latin typeface="Showcard Gothic" pitchFamily="82" charset="0"/>
              </a:rPr>
              <a:t>29</a:t>
            </a:r>
            <a:endParaRPr lang="en-US" sz="3500" spc="-215" dirty="0">
              <a:latin typeface="Showcard Gothic" pitchFamily="82" charset="0"/>
            </a:endParaRPr>
          </a:p>
          <a:p>
            <a:pPr marR="11430" algn="l">
              <a:lnSpc>
                <a:spcPts val="5385"/>
              </a:lnSpc>
            </a:pPr>
            <a:r>
              <a:rPr sz="3500" spc="-5" smtClean="0">
                <a:latin typeface="Showcard Gothic" pitchFamily="82" charset="0"/>
              </a:rPr>
              <a:t>S</a:t>
            </a:r>
            <a:r>
              <a:rPr lang="en-US" sz="3500" spc="-5" dirty="0" err="1" smtClean="0">
                <a:latin typeface="Showcard Gothic" pitchFamily="82" charset="0"/>
              </a:rPr>
              <a:t>ri</a:t>
            </a:r>
            <a:r>
              <a:rPr lang="en-US" sz="3500" spc="-5" dirty="0" smtClean="0">
                <a:latin typeface="Showcard Gothic" pitchFamily="82" charset="0"/>
              </a:rPr>
              <a:t> Wahyu Lestari</a:t>
            </a:r>
            <a:r>
              <a:rPr sz="3500" spc="95" smtClean="0">
                <a:latin typeface="Showcard Gothic" pitchFamily="82" charset="0"/>
              </a:rPr>
              <a:t> </a:t>
            </a:r>
            <a:r>
              <a:rPr lang="en-US" sz="3500" spc="95" dirty="0" smtClean="0">
                <a:latin typeface="Showcard Gothic" pitchFamily="82" charset="0"/>
              </a:rPr>
              <a:t>	</a:t>
            </a:r>
            <a:r>
              <a:rPr sz="3500" spc="-125" smtClean="0">
                <a:latin typeface="Showcard Gothic" pitchFamily="82" charset="0"/>
              </a:rPr>
              <a:t>2</a:t>
            </a:r>
            <a:r>
              <a:rPr lang="en-US" sz="3500" spc="-125" dirty="0" smtClean="0">
                <a:latin typeface="Showcard Gothic" pitchFamily="82" charset="0"/>
              </a:rPr>
              <a:t>0</a:t>
            </a:r>
            <a:r>
              <a:rPr sz="3500" spc="-125" smtClean="0">
                <a:latin typeface="Showcard Gothic" pitchFamily="82" charset="0"/>
              </a:rPr>
              <a:t>130220</a:t>
            </a:r>
            <a:r>
              <a:rPr lang="en-US" sz="3500" spc="-125" dirty="0" smtClean="0">
                <a:latin typeface="Showcard Gothic" pitchFamily="82" charset="0"/>
              </a:rPr>
              <a:t>3</a:t>
            </a:r>
            <a:r>
              <a:rPr sz="3500" spc="-125" smtClean="0">
                <a:latin typeface="Showcard Gothic" pitchFamily="82" charset="0"/>
              </a:rPr>
              <a:t>1  </a:t>
            </a:r>
            <a:endParaRPr lang="en-US" sz="3500" spc="-125" dirty="0" smtClean="0">
              <a:latin typeface="Showcard Gothic" pitchFamily="82" charset="0"/>
            </a:endParaRPr>
          </a:p>
          <a:p>
            <a:pPr marR="11430" algn="l">
              <a:lnSpc>
                <a:spcPts val="5385"/>
              </a:lnSpc>
            </a:pPr>
            <a:r>
              <a:rPr lang="en-US" sz="3500" spc="-75" dirty="0" err="1" smtClean="0">
                <a:latin typeface="Showcard Gothic" pitchFamily="82" charset="0"/>
              </a:rPr>
              <a:t>Yunit</a:t>
            </a:r>
            <a:r>
              <a:rPr lang="en-US" sz="3500" spc="-75" dirty="0" smtClean="0">
                <a:latin typeface="Showcard Gothic" pitchFamily="82" charset="0"/>
              </a:rPr>
              <a:t> a </a:t>
            </a:r>
            <a:r>
              <a:rPr lang="en-US" sz="3500" spc="-75" dirty="0" err="1" smtClean="0">
                <a:latin typeface="Showcard Gothic" pitchFamily="82" charset="0"/>
              </a:rPr>
              <a:t>Safitri</a:t>
            </a:r>
            <a:r>
              <a:rPr lang="en-US" sz="3500" spc="-655" dirty="0" smtClean="0">
                <a:latin typeface="Showcard Gothic" pitchFamily="82" charset="0"/>
              </a:rPr>
              <a:t>	</a:t>
            </a:r>
            <a:r>
              <a:rPr lang="en-US" sz="3500" spc="-655" dirty="0" smtClean="0">
                <a:latin typeface="Showcard Gothic" pitchFamily="82" charset="0"/>
              </a:rPr>
              <a:t>	</a:t>
            </a:r>
            <a:r>
              <a:rPr lang="en-US" sz="3500" spc="-655" dirty="0" smtClean="0">
                <a:latin typeface="Showcard Gothic" pitchFamily="82" charset="0"/>
              </a:rPr>
              <a:t>             </a:t>
            </a:r>
            <a:r>
              <a:rPr sz="3500" spc="-40" smtClean="0">
                <a:latin typeface="Showcard Gothic" pitchFamily="82" charset="0"/>
              </a:rPr>
              <a:t>2</a:t>
            </a:r>
            <a:r>
              <a:rPr lang="en-US" sz="3500" spc="-40" dirty="0" smtClean="0">
                <a:latin typeface="Showcard Gothic" pitchFamily="82" charset="0"/>
              </a:rPr>
              <a:t>0</a:t>
            </a:r>
            <a:r>
              <a:rPr sz="3500" spc="-40" smtClean="0">
                <a:latin typeface="Showcard Gothic" pitchFamily="82" charset="0"/>
              </a:rPr>
              <a:t>130220</a:t>
            </a:r>
            <a:r>
              <a:rPr lang="en-US" sz="3500" spc="-40" dirty="0" smtClean="0">
                <a:latin typeface="Showcard Gothic" pitchFamily="82" charset="0"/>
              </a:rPr>
              <a:t>39</a:t>
            </a:r>
            <a:endParaRPr sz="3500">
              <a:latin typeface="Showcard Gothic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A7A2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6873" y="2563473"/>
            <a:ext cx="9462770" cy="57758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975"/>
              </a:lnSpc>
              <a:spcBef>
                <a:spcPts val="125"/>
              </a:spcBef>
            </a:pPr>
            <a:r>
              <a:rPr sz="9750" spc="490" dirty="0">
                <a:latin typeface="Showcard Gothic" pitchFamily="82" charset="0"/>
                <a:cs typeface="Arial"/>
              </a:rPr>
              <a:t>MEMPEROLEH</a:t>
            </a:r>
            <a:endParaRPr sz="9750">
              <a:latin typeface="Showcard Gothic" pitchFamily="82" charset="0"/>
              <a:cs typeface="Arial"/>
            </a:endParaRPr>
          </a:p>
          <a:p>
            <a:pPr algn="ctr">
              <a:lnSpc>
                <a:spcPts val="8250"/>
              </a:lnSpc>
            </a:pPr>
            <a:r>
              <a:rPr sz="9750" spc="925" dirty="0">
                <a:latin typeface="Showcard Gothic" pitchFamily="82" charset="0"/>
                <a:cs typeface="Arial"/>
              </a:rPr>
              <a:t>NILAI</a:t>
            </a:r>
            <a:r>
              <a:rPr sz="9750" spc="-260" dirty="0">
                <a:latin typeface="Showcard Gothic" pitchFamily="82" charset="0"/>
                <a:cs typeface="Arial"/>
              </a:rPr>
              <a:t> </a:t>
            </a:r>
            <a:r>
              <a:rPr sz="9750" spc="700" dirty="0">
                <a:latin typeface="Showcard Gothic" pitchFamily="82" charset="0"/>
                <a:cs typeface="Arial"/>
              </a:rPr>
              <a:t>MEDAN</a:t>
            </a:r>
            <a:endParaRPr sz="9750">
              <a:latin typeface="Showcard Gothic" pitchFamily="82" charset="0"/>
              <a:cs typeface="Arial"/>
            </a:endParaRPr>
          </a:p>
          <a:p>
            <a:pPr algn="ctr">
              <a:lnSpc>
                <a:spcPts val="8250"/>
              </a:lnSpc>
            </a:pPr>
            <a:r>
              <a:rPr sz="9750" spc="735" dirty="0">
                <a:latin typeface="Showcard Gothic" pitchFamily="82" charset="0"/>
                <a:cs typeface="Arial"/>
              </a:rPr>
              <a:t>LISTRIK</a:t>
            </a:r>
            <a:r>
              <a:rPr sz="9750" spc="-235" dirty="0">
                <a:latin typeface="Showcard Gothic" pitchFamily="82" charset="0"/>
                <a:cs typeface="Arial"/>
              </a:rPr>
              <a:t> </a:t>
            </a:r>
            <a:r>
              <a:rPr sz="9750" spc="670" dirty="0">
                <a:latin typeface="Showcard Gothic" pitchFamily="82" charset="0"/>
                <a:cs typeface="Arial"/>
              </a:rPr>
              <a:t>DARI</a:t>
            </a:r>
            <a:endParaRPr sz="9750">
              <a:latin typeface="Showcard Gothic" pitchFamily="82" charset="0"/>
              <a:cs typeface="Arial"/>
            </a:endParaRPr>
          </a:p>
          <a:p>
            <a:pPr marL="951865" marR="944244" algn="ctr">
              <a:lnSpc>
                <a:spcPct val="70500"/>
              </a:lnSpc>
              <a:spcBef>
                <a:spcPts val="1725"/>
              </a:spcBef>
            </a:pPr>
            <a:r>
              <a:rPr sz="9750" spc="90" dirty="0">
                <a:latin typeface="Showcard Gothic" pitchFamily="82" charset="0"/>
                <a:cs typeface="Arial"/>
              </a:rPr>
              <a:t>P</a:t>
            </a:r>
            <a:r>
              <a:rPr sz="9750" spc="35" dirty="0">
                <a:latin typeface="Showcard Gothic" pitchFamily="82" charset="0"/>
                <a:cs typeface="Arial"/>
              </a:rPr>
              <a:t>O</a:t>
            </a:r>
            <a:r>
              <a:rPr sz="9750" spc="1435" dirty="0">
                <a:latin typeface="Showcard Gothic" pitchFamily="82" charset="0"/>
                <a:cs typeface="Arial"/>
              </a:rPr>
              <a:t>T</a:t>
            </a:r>
            <a:r>
              <a:rPr sz="9750" spc="60" dirty="0">
                <a:latin typeface="Showcard Gothic" pitchFamily="82" charset="0"/>
                <a:cs typeface="Arial"/>
              </a:rPr>
              <a:t>E</a:t>
            </a:r>
            <a:r>
              <a:rPr sz="9750" spc="380" dirty="0">
                <a:latin typeface="Showcard Gothic" pitchFamily="82" charset="0"/>
                <a:cs typeface="Arial"/>
              </a:rPr>
              <a:t>N</a:t>
            </a:r>
            <a:r>
              <a:rPr sz="9750" spc="-420" dirty="0">
                <a:latin typeface="Showcard Gothic" pitchFamily="82" charset="0"/>
                <a:cs typeface="Arial"/>
              </a:rPr>
              <a:t>S</a:t>
            </a:r>
            <a:r>
              <a:rPr sz="9750" spc="1095" dirty="0">
                <a:latin typeface="Showcard Gothic" pitchFamily="82" charset="0"/>
                <a:cs typeface="Arial"/>
              </a:rPr>
              <a:t>I</a:t>
            </a:r>
            <a:r>
              <a:rPr sz="9750" spc="1015" dirty="0">
                <a:latin typeface="Showcard Gothic" pitchFamily="82" charset="0"/>
                <a:cs typeface="Arial"/>
              </a:rPr>
              <a:t>A</a:t>
            </a:r>
            <a:r>
              <a:rPr sz="9750" spc="690" dirty="0">
                <a:latin typeface="Showcard Gothic" pitchFamily="82" charset="0"/>
                <a:cs typeface="Arial"/>
              </a:rPr>
              <a:t>L  </a:t>
            </a:r>
            <a:r>
              <a:rPr sz="9750" spc="735" dirty="0">
                <a:latin typeface="Showcard Gothic" pitchFamily="82" charset="0"/>
                <a:cs typeface="Arial"/>
              </a:rPr>
              <a:t>LISTRIK</a:t>
            </a:r>
            <a:endParaRPr sz="9750">
              <a:latin typeface="Showcard Gothic" pitchFamily="82" charset="0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78119" y="2063069"/>
            <a:ext cx="7038959" cy="61626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84000" y="8179881"/>
            <a:ext cx="7108215" cy="2102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"/>
            <a:ext cx="5671325" cy="20417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470" y="308396"/>
            <a:ext cx="17840325" cy="2259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300"/>
              </a:lnSpc>
              <a:spcBef>
                <a:spcPts val="100"/>
              </a:spcBef>
            </a:pPr>
            <a:r>
              <a:rPr sz="3150" b="1" spc="-110" dirty="0">
                <a:solidFill>
                  <a:srgbClr val="0E232D"/>
                </a:solidFill>
                <a:latin typeface="Arial"/>
                <a:cs typeface="Arial"/>
              </a:rPr>
              <a:t>JIKA </a:t>
            </a:r>
            <a:r>
              <a:rPr sz="3150" b="1" spc="135" dirty="0">
                <a:solidFill>
                  <a:srgbClr val="0E232D"/>
                </a:solidFill>
                <a:latin typeface="Arial"/>
                <a:cs typeface="Arial"/>
              </a:rPr>
              <a:t>MEDAN </a:t>
            </a:r>
            <a:r>
              <a:rPr sz="3150" b="1" spc="105" dirty="0">
                <a:solidFill>
                  <a:srgbClr val="0E232D"/>
                </a:solidFill>
                <a:latin typeface="Arial"/>
                <a:cs typeface="Arial"/>
              </a:rPr>
              <a:t>LISTRIK </a:t>
            </a:r>
            <a:r>
              <a:rPr sz="3150" b="1" spc="80" dirty="0">
                <a:solidFill>
                  <a:srgbClr val="0E232D"/>
                </a:solidFill>
                <a:latin typeface="Arial"/>
                <a:cs typeface="Arial"/>
              </a:rPr>
              <a:t>HANYA </a:t>
            </a:r>
            <a:r>
              <a:rPr sz="3150" b="1" spc="190" dirty="0">
                <a:solidFill>
                  <a:srgbClr val="0E232D"/>
                </a:solidFill>
                <a:latin typeface="Arial"/>
                <a:cs typeface="Arial"/>
              </a:rPr>
              <a:t>MEMILIKI </a:t>
            </a:r>
            <a:r>
              <a:rPr sz="3150" b="1" spc="114" dirty="0">
                <a:solidFill>
                  <a:srgbClr val="0E232D"/>
                </a:solidFill>
                <a:latin typeface="Arial"/>
                <a:cs typeface="Arial"/>
              </a:rPr>
              <a:t>SATU </a:t>
            </a:r>
            <a:r>
              <a:rPr sz="3150" b="1" spc="100" dirty="0">
                <a:solidFill>
                  <a:srgbClr val="0E232D"/>
                </a:solidFill>
                <a:latin typeface="Arial"/>
                <a:cs typeface="Arial"/>
              </a:rPr>
              <a:t>KOMPONEN </a:t>
            </a:r>
            <a:r>
              <a:rPr sz="3150" b="1" spc="-25" dirty="0">
                <a:solidFill>
                  <a:srgbClr val="0E232D"/>
                </a:solidFill>
                <a:latin typeface="Arial"/>
                <a:cs typeface="Arial"/>
              </a:rPr>
              <a:t>E, </a:t>
            </a:r>
            <a:r>
              <a:rPr sz="3150" b="1" spc="100" dirty="0">
                <a:solidFill>
                  <a:srgbClr val="0E232D"/>
                </a:solidFill>
                <a:latin typeface="Arial"/>
                <a:cs typeface="Arial"/>
              </a:rPr>
              <a:t>MAKA </a:t>
            </a:r>
            <a:r>
              <a:rPr sz="3150" b="1" spc="-20" dirty="0">
                <a:solidFill>
                  <a:srgbClr val="0E232D"/>
                </a:solidFill>
                <a:latin typeface="Arial"/>
                <a:cs typeface="Arial"/>
              </a:rPr>
              <a:t>E. </a:t>
            </a:r>
            <a:r>
              <a:rPr sz="3150" b="1" spc="20" dirty="0">
                <a:solidFill>
                  <a:srgbClr val="0E232D"/>
                </a:solidFill>
                <a:latin typeface="Arial"/>
                <a:cs typeface="Arial"/>
              </a:rPr>
              <a:t>DS </a:t>
            </a:r>
            <a:r>
              <a:rPr sz="3150" b="1" spc="-20" dirty="0">
                <a:solidFill>
                  <a:srgbClr val="0E232D"/>
                </a:solidFill>
                <a:latin typeface="Arial"/>
                <a:cs typeface="Arial"/>
              </a:rPr>
              <a:t>E. </a:t>
            </a:r>
            <a:r>
              <a:rPr sz="3150" b="1" spc="100" dirty="0">
                <a:solidFill>
                  <a:srgbClr val="0E232D"/>
                </a:solidFill>
                <a:latin typeface="Arial"/>
                <a:cs typeface="Arial"/>
              </a:rPr>
              <a:t>DX.  </a:t>
            </a:r>
            <a:r>
              <a:rPr sz="3150" b="1" spc="90" dirty="0">
                <a:solidFill>
                  <a:srgbClr val="0E232D"/>
                </a:solidFill>
                <a:latin typeface="Arial"/>
                <a:cs typeface="Arial"/>
              </a:rPr>
              <a:t>ARTINYA,</a:t>
            </a:r>
            <a:r>
              <a:rPr sz="3150" b="1" spc="-90" dirty="0">
                <a:solidFill>
                  <a:srgbClr val="0E232D"/>
                </a:solidFill>
                <a:latin typeface="Arial"/>
                <a:cs typeface="Arial"/>
              </a:rPr>
              <a:t> </a:t>
            </a:r>
            <a:r>
              <a:rPr sz="3150" b="1" spc="100" dirty="0">
                <a:solidFill>
                  <a:srgbClr val="0E232D"/>
                </a:solidFill>
                <a:latin typeface="Arial"/>
                <a:cs typeface="Arial"/>
              </a:rPr>
              <a:t>KOMPONEN</a:t>
            </a:r>
            <a:r>
              <a:rPr sz="3150" b="1" spc="-85" dirty="0">
                <a:solidFill>
                  <a:srgbClr val="0E232D"/>
                </a:solidFill>
                <a:latin typeface="Arial"/>
                <a:cs typeface="Arial"/>
              </a:rPr>
              <a:t> </a:t>
            </a:r>
            <a:r>
              <a:rPr sz="3150" b="1" spc="135" dirty="0">
                <a:solidFill>
                  <a:srgbClr val="0E232D"/>
                </a:solidFill>
                <a:latin typeface="Arial"/>
                <a:cs typeface="Arial"/>
              </a:rPr>
              <a:t>MEDAN</a:t>
            </a:r>
            <a:r>
              <a:rPr sz="3150" b="1" spc="-85" dirty="0">
                <a:solidFill>
                  <a:srgbClr val="0E232D"/>
                </a:solidFill>
                <a:latin typeface="Arial"/>
                <a:cs typeface="Arial"/>
              </a:rPr>
              <a:t> </a:t>
            </a:r>
            <a:r>
              <a:rPr sz="3150" b="1" spc="105" dirty="0">
                <a:solidFill>
                  <a:srgbClr val="0E232D"/>
                </a:solidFill>
                <a:latin typeface="Arial"/>
                <a:cs typeface="Arial"/>
              </a:rPr>
              <a:t>LISTRIK</a:t>
            </a:r>
            <a:r>
              <a:rPr sz="3150" b="1" spc="-85" dirty="0">
                <a:solidFill>
                  <a:srgbClr val="0E232D"/>
                </a:solidFill>
                <a:latin typeface="Arial"/>
                <a:cs typeface="Arial"/>
              </a:rPr>
              <a:t> </a:t>
            </a:r>
            <a:r>
              <a:rPr sz="3150" b="1" spc="85" dirty="0">
                <a:solidFill>
                  <a:srgbClr val="0E232D"/>
                </a:solidFill>
                <a:latin typeface="Arial"/>
                <a:cs typeface="Arial"/>
              </a:rPr>
              <a:t>SAMA</a:t>
            </a:r>
            <a:r>
              <a:rPr sz="3150" b="1" spc="-85" dirty="0">
                <a:solidFill>
                  <a:srgbClr val="0E232D"/>
                </a:solidFill>
                <a:latin typeface="Arial"/>
                <a:cs typeface="Arial"/>
              </a:rPr>
              <a:t> </a:t>
            </a:r>
            <a:r>
              <a:rPr sz="3150" b="1" spc="75" dirty="0">
                <a:solidFill>
                  <a:srgbClr val="0E232D"/>
                </a:solidFill>
                <a:latin typeface="Arial"/>
                <a:cs typeface="Arial"/>
              </a:rPr>
              <a:t>DENGAN</a:t>
            </a:r>
            <a:r>
              <a:rPr sz="3150" b="1" spc="-85" dirty="0">
                <a:solidFill>
                  <a:srgbClr val="0E232D"/>
                </a:solidFill>
                <a:latin typeface="Arial"/>
                <a:cs typeface="Arial"/>
              </a:rPr>
              <a:t> </a:t>
            </a:r>
            <a:r>
              <a:rPr sz="3150" b="1" spc="125" dirty="0">
                <a:solidFill>
                  <a:srgbClr val="0E232D"/>
                </a:solidFill>
                <a:latin typeface="Arial"/>
                <a:cs typeface="Arial"/>
              </a:rPr>
              <a:t>NEGATIF</a:t>
            </a:r>
            <a:r>
              <a:rPr sz="3150" b="1" spc="-90" dirty="0">
                <a:solidFill>
                  <a:srgbClr val="0E232D"/>
                </a:solidFill>
                <a:latin typeface="Arial"/>
                <a:cs typeface="Arial"/>
              </a:rPr>
              <a:t> </a:t>
            </a:r>
            <a:r>
              <a:rPr sz="3150" b="1" spc="125" dirty="0">
                <a:solidFill>
                  <a:srgbClr val="0E232D"/>
                </a:solidFill>
                <a:latin typeface="Arial"/>
                <a:cs typeface="Arial"/>
              </a:rPr>
              <a:t>TURUNAN</a:t>
            </a:r>
            <a:r>
              <a:rPr sz="3150" b="1" spc="-85" dirty="0">
                <a:solidFill>
                  <a:srgbClr val="0E232D"/>
                </a:solidFill>
                <a:latin typeface="Arial"/>
                <a:cs typeface="Arial"/>
              </a:rPr>
              <a:t> </a:t>
            </a:r>
            <a:r>
              <a:rPr sz="3150" b="1" spc="90" dirty="0">
                <a:solidFill>
                  <a:srgbClr val="0E232D"/>
                </a:solidFill>
                <a:latin typeface="Arial"/>
                <a:cs typeface="Arial"/>
              </a:rPr>
              <a:t>POTENSIAL </a:t>
            </a:r>
            <a:r>
              <a:rPr sz="3150" b="1" spc="40" dirty="0">
                <a:solidFill>
                  <a:srgbClr val="0E232D"/>
                </a:solidFill>
                <a:latin typeface="Arial"/>
                <a:cs typeface="Arial"/>
              </a:rPr>
              <a:t> </a:t>
            </a:r>
            <a:r>
              <a:rPr sz="3150" b="1" spc="105" dirty="0">
                <a:solidFill>
                  <a:srgbClr val="0E232D"/>
                </a:solidFill>
                <a:latin typeface="Arial"/>
                <a:cs typeface="Arial"/>
              </a:rPr>
              <a:t>LISTRIK </a:t>
            </a:r>
            <a:r>
              <a:rPr sz="3150" b="1" spc="75" dirty="0">
                <a:solidFill>
                  <a:srgbClr val="0E232D"/>
                </a:solidFill>
                <a:latin typeface="Arial"/>
                <a:cs typeface="Arial"/>
              </a:rPr>
              <a:t>TERHADAP </a:t>
            </a:r>
            <a:r>
              <a:rPr sz="3150" b="1" spc="90" dirty="0">
                <a:solidFill>
                  <a:srgbClr val="0E232D"/>
                </a:solidFill>
                <a:latin typeface="Arial"/>
                <a:cs typeface="Arial"/>
              </a:rPr>
              <a:t>X. </a:t>
            </a:r>
            <a:r>
              <a:rPr sz="3150" b="1" spc="70" dirty="0">
                <a:solidFill>
                  <a:srgbClr val="0E232D"/>
                </a:solidFill>
                <a:latin typeface="Arial"/>
                <a:cs typeface="Arial"/>
              </a:rPr>
              <a:t>PERNYATAAN </a:t>
            </a:r>
            <a:r>
              <a:rPr sz="3150" b="1" spc="-5" dirty="0">
                <a:solidFill>
                  <a:srgbClr val="0E232D"/>
                </a:solidFill>
                <a:latin typeface="Arial"/>
                <a:cs typeface="Arial"/>
              </a:rPr>
              <a:t>SERUPA </a:t>
            </a:r>
            <a:r>
              <a:rPr sz="3150" b="1" spc="105" dirty="0">
                <a:solidFill>
                  <a:srgbClr val="0E232D"/>
                </a:solidFill>
                <a:latin typeface="Arial"/>
                <a:cs typeface="Arial"/>
              </a:rPr>
              <a:t>DAPAT </a:t>
            </a:r>
            <a:r>
              <a:rPr sz="3150" b="1" spc="135" dirty="0">
                <a:solidFill>
                  <a:srgbClr val="0E232D"/>
                </a:solidFill>
                <a:latin typeface="Arial"/>
                <a:cs typeface="Arial"/>
              </a:rPr>
              <a:t>DIBUAT </a:t>
            </a:r>
            <a:r>
              <a:rPr sz="3150" b="1" spc="155" dirty="0">
                <a:solidFill>
                  <a:srgbClr val="0E232D"/>
                </a:solidFill>
                <a:latin typeface="Arial"/>
                <a:cs typeface="Arial"/>
              </a:rPr>
              <a:t>TENTANG </a:t>
            </a:r>
            <a:r>
              <a:rPr sz="3150" b="1" spc="95" dirty="0">
                <a:solidFill>
                  <a:srgbClr val="0E232D"/>
                </a:solidFill>
                <a:latin typeface="Arial"/>
                <a:cs typeface="Arial"/>
              </a:rPr>
              <a:t>Y </a:t>
            </a:r>
            <a:r>
              <a:rPr sz="3150" b="1" spc="90" dirty="0">
                <a:solidFill>
                  <a:srgbClr val="0E232D"/>
                </a:solidFill>
                <a:latin typeface="Arial"/>
                <a:cs typeface="Arial"/>
              </a:rPr>
              <a:t>DAN </a:t>
            </a:r>
            <a:r>
              <a:rPr sz="3150" b="1" spc="260" dirty="0">
                <a:solidFill>
                  <a:srgbClr val="0E232D"/>
                </a:solidFill>
                <a:latin typeface="Arial"/>
                <a:cs typeface="Arial"/>
              </a:rPr>
              <a:t>Z  </a:t>
            </a:r>
            <a:r>
              <a:rPr sz="3150" b="1" spc="85" dirty="0">
                <a:solidFill>
                  <a:srgbClr val="0E232D"/>
                </a:solidFill>
                <a:latin typeface="Arial"/>
                <a:cs typeface="Arial"/>
              </a:rPr>
              <a:t>KOMPONEN.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FF5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670597" y="4850129"/>
            <a:ext cx="5617402" cy="54368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16000" y="714362"/>
            <a:ext cx="13695680" cy="8074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5"/>
              </a:spcBef>
            </a:pPr>
            <a:r>
              <a:rPr sz="3500" spc="-95" dirty="0">
                <a:solidFill>
                  <a:srgbClr val="253842"/>
                </a:solidFill>
                <a:latin typeface="Arial"/>
                <a:cs typeface="Arial"/>
              </a:rPr>
              <a:t>Secara</a:t>
            </a:r>
            <a:r>
              <a:rPr sz="3500" spc="-23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10" dirty="0">
                <a:solidFill>
                  <a:srgbClr val="253842"/>
                </a:solidFill>
                <a:latin typeface="Arial"/>
                <a:cs typeface="Arial"/>
              </a:rPr>
              <a:t>eksperimental,</a:t>
            </a:r>
            <a:r>
              <a:rPr sz="3500" spc="-229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25" dirty="0">
                <a:solidFill>
                  <a:srgbClr val="253842"/>
                </a:solidFill>
                <a:latin typeface="Arial"/>
                <a:cs typeface="Arial"/>
              </a:rPr>
              <a:t>potensial</a:t>
            </a:r>
            <a:r>
              <a:rPr sz="3500" spc="-229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30" dirty="0">
                <a:solidFill>
                  <a:srgbClr val="253842"/>
                </a:solidFill>
                <a:latin typeface="Arial"/>
                <a:cs typeface="Arial"/>
              </a:rPr>
              <a:t>dan</a:t>
            </a:r>
            <a:r>
              <a:rPr sz="3500" spc="-229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-45" dirty="0">
                <a:solidFill>
                  <a:srgbClr val="253842"/>
                </a:solidFill>
                <a:latin typeface="Arial"/>
                <a:cs typeface="Arial"/>
              </a:rPr>
              <a:t>posisi</a:t>
            </a:r>
            <a:r>
              <a:rPr sz="3500" spc="-229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25" dirty="0">
                <a:solidFill>
                  <a:srgbClr val="253842"/>
                </a:solidFill>
                <a:latin typeface="Arial"/>
                <a:cs typeface="Arial"/>
              </a:rPr>
              <a:t>listrik</a:t>
            </a:r>
            <a:r>
              <a:rPr sz="3500" spc="-23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60" dirty="0">
                <a:solidFill>
                  <a:srgbClr val="253842"/>
                </a:solidFill>
                <a:latin typeface="Arial"/>
                <a:cs typeface="Arial"/>
              </a:rPr>
              <a:t>dapat</a:t>
            </a:r>
            <a:r>
              <a:rPr sz="3500" spc="-229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70" dirty="0">
                <a:solidFill>
                  <a:srgbClr val="253842"/>
                </a:solidFill>
                <a:latin typeface="Arial"/>
                <a:cs typeface="Arial"/>
              </a:rPr>
              <a:t>diukur</a:t>
            </a:r>
            <a:r>
              <a:rPr sz="3500" spc="-229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40" dirty="0">
                <a:solidFill>
                  <a:srgbClr val="253842"/>
                </a:solidFill>
                <a:latin typeface="Arial"/>
                <a:cs typeface="Arial"/>
              </a:rPr>
              <a:t>dengan  </a:t>
            </a:r>
            <a:r>
              <a:rPr sz="3500" spc="65" dirty="0">
                <a:solidFill>
                  <a:srgbClr val="253842"/>
                </a:solidFill>
                <a:latin typeface="Arial"/>
                <a:cs typeface="Arial"/>
              </a:rPr>
              <a:t>mudah </a:t>
            </a:r>
            <a:r>
              <a:rPr sz="3500" spc="40" dirty="0">
                <a:solidFill>
                  <a:srgbClr val="253842"/>
                </a:solidFill>
                <a:latin typeface="Arial"/>
                <a:cs typeface="Arial"/>
              </a:rPr>
              <a:t>dengan </a:t>
            </a:r>
            <a:r>
              <a:rPr sz="3500" spc="85" dirty="0">
                <a:solidFill>
                  <a:srgbClr val="253842"/>
                </a:solidFill>
                <a:latin typeface="Arial"/>
                <a:cs typeface="Arial"/>
              </a:rPr>
              <a:t>voltmeter </a:t>
            </a:r>
            <a:r>
              <a:rPr sz="3500" spc="30" dirty="0">
                <a:solidFill>
                  <a:srgbClr val="253842"/>
                </a:solidFill>
                <a:latin typeface="Arial"/>
                <a:cs typeface="Arial"/>
              </a:rPr>
              <a:t>dan </a:t>
            </a:r>
            <a:r>
              <a:rPr sz="3500" spc="15" dirty="0">
                <a:solidFill>
                  <a:srgbClr val="253842"/>
                </a:solidFill>
                <a:latin typeface="Arial"/>
                <a:cs typeface="Arial"/>
              </a:rPr>
              <a:t>meteran. </a:t>
            </a:r>
            <a:r>
              <a:rPr sz="3500" spc="10" dirty="0">
                <a:solidFill>
                  <a:srgbClr val="253842"/>
                </a:solidFill>
                <a:latin typeface="Arial"/>
                <a:cs typeface="Arial"/>
              </a:rPr>
              <a:t>Akibatnya, </a:t>
            </a:r>
            <a:r>
              <a:rPr sz="3500" spc="40" dirty="0">
                <a:solidFill>
                  <a:srgbClr val="253842"/>
                </a:solidFill>
                <a:latin typeface="Arial"/>
                <a:cs typeface="Arial"/>
              </a:rPr>
              <a:t>medan </a:t>
            </a:r>
            <a:r>
              <a:rPr sz="3500" spc="25" dirty="0">
                <a:solidFill>
                  <a:srgbClr val="253842"/>
                </a:solidFill>
                <a:latin typeface="Arial"/>
                <a:cs typeface="Arial"/>
              </a:rPr>
              <a:t>listrik  </a:t>
            </a:r>
            <a:r>
              <a:rPr sz="3500" spc="60" dirty="0">
                <a:solidFill>
                  <a:srgbClr val="253842"/>
                </a:solidFill>
                <a:latin typeface="Arial"/>
                <a:cs typeface="Arial"/>
              </a:rPr>
              <a:t>dapat </a:t>
            </a:r>
            <a:r>
              <a:rPr sz="3500" spc="85" dirty="0">
                <a:solidFill>
                  <a:srgbClr val="253842"/>
                </a:solidFill>
                <a:latin typeface="Arial"/>
                <a:cs typeface="Arial"/>
              </a:rPr>
              <a:t>ditentukan </a:t>
            </a:r>
            <a:r>
              <a:rPr sz="3500" spc="40" dirty="0">
                <a:solidFill>
                  <a:srgbClr val="253842"/>
                </a:solidFill>
                <a:latin typeface="Arial"/>
                <a:cs typeface="Arial"/>
              </a:rPr>
              <a:t>dengan </a:t>
            </a:r>
            <a:r>
              <a:rPr sz="3500" spc="65" dirty="0">
                <a:solidFill>
                  <a:srgbClr val="253842"/>
                </a:solidFill>
                <a:latin typeface="Arial"/>
                <a:cs typeface="Arial"/>
              </a:rPr>
              <a:t>mengukur </a:t>
            </a:r>
            <a:r>
              <a:rPr sz="3500" spc="25" dirty="0">
                <a:solidFill>
                  <a:srgbClr val="253842"/>
                </a:solidFill>
                <a:latin typeface="Arial"/>
                <a:cs typeface="Arial"/>
              </a:rPr>
              <a:t>potensial listrik </a:t>
            </a:r>
            <a:r>
              <a:rPr sz="3500" spc="5" dirty="0">
                <a:solidFill>
                  <a:srgbClr val="253842"/>
                </a:solidFill>
                <a:latin typeface="Arial"/>
                <a:cs typeface="Arial"/>
              </a:rPr>
              <a:t>pada </a:t>
            </a:r>
            <a:r>
              <a:rPr sz="3500" spc="20" dirty="0">
                <a:solidFill>
                  <a:srgbClr val="253842"/>
                </a:solidFill>
                <a:latin typeface="Arial"/>
                <a:cs typeface="Arial"/>
              </a:rPr>
              <a:t>beberapa  </a:t>
            </a:r>
            <a:r>
              <a:rPr sz="3500" spc="-45" dirty="0">
                <a:solidFill>
                  <a:srgbClr val="253842"/>
                </a:solidFill>
                <a:latin typeface="Arial"/>
                <a:cs typeface="Arial"/>
              </a:rPr>
              <a:t>posisi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85" dirty="0">
                <a:solidFill>
                  <a:srgbClr val="253842"/>
                </a:solidFill>
                <a:latin typeface="Arial"/>
                <a:cs typeface="Arial"/>
              </a:rPr>
              <a:t>di</a:t>
            </a:r>
            <a:r>
              <a:rPr sz="3500" spc="-23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40" dirty="0">
                <a:solidFill>
                  <a:srgbClr val="253842"/>
                </a:solidFill>
                <a:latin typeface="Arial"/>
                <a:cs typeface="Arial"/>
              </a:rPr>
              <a:t>medan</a:t>
            </a:r>
            <a:r>
              <a:rPr sz="3500" spc="-23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30" dirty="0">
                <a:solidFill>
                  <a:srgbClr val="253842"/>
                </a:solidFill>
                <a:latin typeface="Arial"/>
                <a:cs typeface="Arial"/>
              </a:rPr>
              <a:t>dan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90" dirty="0">
                <a:solidFill>
                  <a:srgbClr val="253842"/>
                </a:solidFill>
                <a:latin typeface="Arial"/>
                <a:cs typeface="Arial"/>
              </a:rPr>
              <a:t>membuat</a:t>
            </a:r>
            <a:r>
              <a:rPr sz="3500" spc="-23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30" dirty="0">
                <a:solidFill>
                  <a:srgbClr val="253842"/>
                </a:solidFill>
                <a:latin typeface="Arial"/>
                <a:cs typeface="Arial"/>
              </a:rPr>
              <a:t>grafik</a:t>
            </a:r>
            <a:r>
              <a:rPr sz="3500" spc="-23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-60" dirty="0">
                <a:solidFill>
                  <a:srgbClr val="253842"/>
                </a:solidFill>
                <a:latin typeface="Arial"/>
                <a:cs typeface="Arial"/>
              </a:rPr>
              <a:t>hasilnya.</a:t>
            </a:r>
            <a:r>
              <a:rPr sz="3500" spc="-23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30" dirty="0">
                <a:solidFill>
                  <a:srgbClr val="253842"/>
                </a:solidFill>
                <a:latin typeface="Arial"/>
                <a:cs typeface="Arial"/>
              </a:rPr>
              <a:t>Ketika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-10" dirty="0">
                <a:solidFill>
                  <a:srgbClr val="253842"/>
                </a:solidFill>
                <a:latin typeface="Arial"/>
                <a:cs typeface="Arial"/>
              </a:rPr>
              <a:t>sebuah</a:t>
            </a:r>
            <a:r>
              <a:rPr sz="3500" spc="-23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50" dirty="0">
                <a:solidFill>
                  <a:srgbClr val="253842"/>
                </a:solidFill>
                <a:latin typeface="Arial"/>
                <a:cs typeface="Arial"/>
              </a:rPr>
              <a:t>muatan  </a:t>
            </a:r>
            <a:r>
              <a:rPr sz="3500" spc="45" dirty="0">
                <a:solidFill>
                  <a:srgbClr val="253842"/>
                </a:solidFill>
                <a:latin typeface="Arial"/>
                <a:cs typeface="Arial"/>
              </a:rPr>
              <a:t>uji </a:t>
            </a:r>
            <a:r>
              <a:rPr sz="3500" spc="20" dirty="0">
                <a:solidFill>
                  <a:srgbClr val="253842"/>
                </a:solidFill>
                <a:latin typeface="Arial"/>
                <a:cs typeface="Arial"/>
              </a:rPr>
              <a:t>mengalami </a:t>
            </a:r>
            <a:r>
              <a:rPr sz="3500" spc="40" dirty="0">
                <a:solidFill>
                  <a:srgbClr val="253842"/>
                </a:solidFill>
                <a:latin typeface="Arial"/>
                <a:cs typeface="Arial"/>
              </a:rPr>
              <a:t>perpindahan </a:t>
            </a:r>
            <a:r>
              <a:rPr sz="3500" spc="-50" dirty="0">
                <a:solidFill>
                  <a:srgbClr val="253842"/>
                </a:solidFill>
                <a:latin typeface="Arial"/>
                <a:cs typeface="Arial"/>
              </a:rPr>
              <a:t>ds </a:t>
            </a:r>
            <a:r>
              <a:rPr sz="3500" spc="-15" dirty="0">
                <a:solidFill>
                  <a:srgbClr val="253842"/>
                </a:solidFill>
                <a:latin typeface="Arial"/>
                <a:cs typeface="Arial"/>
              </a:rPr>
              <a:t>sepanjang </a:t>
            </a:r>
            <a:r>
              <a:rPr sz="3500" spc="25" dirty="0">
                <a:solidFill>
                  <a:srgbClr val="253842"/>
                </a:solidFill>
                <a:latin typeface="Arial"/>
                <a:cs typeface="Arial"/>
              </a:rPr>
              <a:t>permukaan </a:t>
            </a:r>
            <a:r>
              <a:rPr sz="3500" spc="5" dirty="0">
                <a:solidFill>
                  <a:srgbClr val="253842"/>
                </a:solidFill>
                <a:latin typeface="Arial"/>
                <a:cs typeface="Arial"/>
              </a:rPr>
              <a:t>ekipotensial,  </a:t>
            </a:r>
            <a:r>
              <a:rPr sz="3500" spc="-30" dirty="0">
                <a:solidFill>
                  <a:srgbClr val="253842"/>
                </a:solidFill>
                <a:latin typeface="Arial"/>
                <a:cs typeface="Arial"/>
              </a:rPr>
              <a:t>maka </a:t>
            </a:r>
            <a:r>
              <a:rPr sz="3500" spc="-45" dirty="0">
                <a:solidFill>
                  <a:srgbClr val="253842"/>
                </a:solidFill>
                <a:latin typeface="Arial"/>
                <a:cs typeface="Arial"/>
              </a:rPr>
              <a:t>dV= </a:t>
            </a:r>
            <a:r>
              <a:rPr sz="3500" spc="430" dirty="0">
                <a:solidFill>
                  <a:srgbClr val="253842"/>
                </a:solidFill>
                <a:latin typeface="Arial"/>
                <a:cs typeface="Arial"/>
              </a:rPr>
              <a:t>0 </a:t>
            </a:r>
            <a:r>
              <a:rPr sz="3500" spc="-25" dirty="0">
                <a:solidFill>
                  <a:srgbClr val="253842"/>
                </a:solidFill>
                <a:latin typeface="Arial"/>
                <a:cs typeface="Arial"/>
              </a:rPr>
              <a:t>karena </a:t>
            </a:r>
            <a:r>
              <a:rPr sz="3500" spc="10" dirty="0">
                <a:solidFill>
                  <a:srgbClr val="253842"/>
                </a:solidFill>
                <a:latin typeface="Arial"/>
                <a:cs typeface="Arial"/>
              </a:rPr>
              <a:t>potensialnya </a:t>
            </a:r>
            <a:r>
              <a:rPr sz="3500" spc="20" dirty="0">
                <a:solidFill>
                  <a:srgbClr val="253842"/>
                </a:solidFill>
                <a:latin typeface="Arial"/>
                <a:cs typeface="Arial"/>
              </a:rPr>
              <a:t>konstan </a:t>
            </a:r>
            <a:r>
              <a:rPr sz="3500" spc="-15" dirty="0">
                <a:solidFill>
                  <a:srgbClr val="253842"/>
                </a:solidFill>
                <a:latin typeface="Arial"/>
                <a:cs typeface="Arial"/>
              </a:rPr>
              <a:t>sepanjang </a:t>
            </a:r>
            <a:r>
              <a:rPr sz="3500" spc="25" dirty="0">
                <a:solidFill>
                  <a:srgbClr val="253842"/>
                </a:solidFill>
                <a:latin typeface="Arial"/>
                <a:cs typeface="Arial"/>
              </a:rPr>
              <a:t>permukaan  </a:t>
            </a:r>
            <a:r>
              <a:rPr sz="3500" spc="5" dirty="0">
                <a:solidFill>
                  <a:srgbClr val="253842"/>
                </a:solidFill>
                <a:latin typeface="Arial"/>
                <a:cs typeface="Arial"/>
              </a:rPr>
              <a:t>ekipotensial. </a:t>
            </a:r>
            <a:r>
              <a:rPr sz="3500" spc="-95" dirty="0">
                <a:solidFill>
                  <a:srgbClr val="253842"/>
                </a:solidFill>
                <a:latin typeface="Arial"/>
                <a:cs typeface="Arial"/>
              </a:rPr>
              <a:t>E </a:t>
            </a:r>
            <a:r>
              <a:rPr sz="3500" spc="-30" dirty="0">
                <a:solidFill>
                  <a:srgbClr val="253842"/>
                </a:solidFill>
                <a:latin typeface="Arial"/>
                <a:cs typeface="Arial"/>
              </a:rPr>
              <a:t>harus </a:t>
            </a:r>
            <a:r>
              <a:rPr sz="3500" spc="50" dirty="0">
                <a:solidFill>
                  <a:srgbClr val="253842"/>
                </a:solidFill>
                <a:latin typeface="Arial"/>
                <a:cs typeface="Arial"/>
              </a:rPr>
              <a:t>tegak </a:t>
            </a:r>
            <a:r>
              <a:rPr sz="3500" spc="5" dirty="0">
                <a:solidFill>
                  <a:srgbClr val="253842"/>
                </a:solidFill>
                <a:latin typeface="Arial"/>
                <a:cs typeface="Arial"/>
              </a:rPr>
              <a:t>lurus </a:t>
            </a:r>
            <a:r>
              <a:rPr sz="3500" spc="40" dirty="0">
                <a:solidFill>
                  <a:srgbClr val="253842"/>
                </a:solidFill>
                <a:latin typeface="Arial"/>
                <a:cs typeface="Arial"/>
              </a:rPr>
              <a:t>dengan perpindahan </a:t>
            </a:r>
            <a:r>
              <a:rPr sz="3500" spc="-15" dirty="0">
                <a:solidFill>
                  <a:srgbClr val="253842"/>
                </a:solidFill>
                <a:latin typeface="Arial"/>
                <a:cs typeface="Arial"/>
              </a:rPr>
              <a:t>sepanjang  </a:t>
            </a:r>
            <a:r>
              <a:rPr sz="3500" spc="25" dirty="0">
                <a:solidFill>
                  <a:srgbClr val="253842"/>
                </a:solidFill>
                <a:latin typeface="Arial"/>
                <a:cs typeface="Arial"/>
              </a:rPr>
              <a:t>permukaan</a:t>
            </a:r>
            <a:r>
              <a:rPr sz="3500" spc="-24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10" dirty="0">
                <a:solidFill>
                  <a:srgbClr val="253842"/>
                </a:solidFill>
                <a:latin typeface="Arial"/>
                <a:cs typeface="Arial"/>
              </a:rPr>
              <a:t>ekuipotensial.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-45" dirty="0">
                <a:solidFill>
                  <a:srgbClr val="253842"/>
                </a:solidFill>
                <a:latin typeface="Arial"/>
                <a:cs typeface="Arial"/>
              </a:rPr>
              <a:t>Hasil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40" dirty="0">
                <a:solidFill>
                  <a:srgbClr val="253842"/>
                </a:solidFill>
                <a:latin typeface="Arial"/>
                <a:cs typeface="Arial"/>
              </a:rPr>
              <a:t>ini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45" dirty="0">
                <a:solidFill>
                  <a:srgbClr val="253842"/>
                </a:solidFill>
                <a:latin typeface="Arial"/>
                <a:cs typeface="Arial"/>
              </a:rPr>
              <a:t>menunjukkan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253842"/>
                </a:solidFill>
                <a:latin typeface="Arial"/>
                <a:cs typeface="Arial"/>
              </a:rPr>
              <a:t>bahwa</a:t>
            </a:r>
            <a:endParaRPr sz="3500">
              <a:latin typeface="Arial"/>
              <a:cs typeface="Arial"/>
            </a:endParaRPr>
          </a:p>
          <a:p>
            <a:pPr marL="255904" marR="116205" algn="ctr">
              <a:lnSpc>
                <a:spcPts val="4880"/>
              </a:lnSpc>
              <a:spcBef>
                <a:spcPts val="275"/>
              </a:spcBef>
            </a:pPr>
            <a:r>
              <a:rPr sz="3500" spc="-25" dirty="0">
                <a:solidFill>
                  <a:srgbClr val="253842"/>
                </a:solidFill>
                <a:latin typeface="Arial"/>
                <a:cs typeface="Arial"/>
              </a:rPr>
              <a:t>Jika </a:t>
            </a:r>
            <a:r>
              <a:rPr sz="3500" spc="25" dirty="0">
                <a:solidFill>
                  <a:srgbClr val="253842"/>
                </a:solidFill>
                <a:latin typeface="Arial"/>
                <a:cs typeface="Arial"/>
              </a:rPr>
              <a:t>distribusi </a:t>
            </a:r>
            <a:r>
              <a:rPr sz="3500" spc="50" dirty="0">
                <a:solidFill>
                  <a:srgbClr val="253842"/>
                </a:solidFill>
                <a:latin typeface="Arial"/>
                <a:cs typeface="Arial"/>
              </a:rPr>
              <a:t>muatan </a:t>
            </a:r>
            <a:r>
              <a:rPr sz="3500" spc="-5" dirty="0">
                <a:solidFill>
                  <a:srgbClr val="253842"/>
                </a:solidFill>
                <a:latin typeface="Arial"/>
                <a:cs typeface="Arial"/>
              </a:rPr>
              <a:t>yang </a:t>
            </a:r>
            <a:r>
              <a:rPr sz="3500" spc="45" dirty="0">
                <a:solidFill>
                  <a:srgbClr val="253842"/>
                </a:solidFill>
                <a:latin typeface="Arial"/>
                <a:cs typeface="Arial"/>
              </a:rPr>
              <a:t>menciptakan </a:t>
            </a:r>
            <a:r>
              <a:rPr sz="3500" spc="40" dirty="0">
                <a:solidFill>
                  <a:srgbClr val="253842"/>
                </a:solidFill>
                <a:latin typeface="Arial"/>
                <a:cs typeface="Arial"/>
              </a:rPr>
              <a:t>medan </a:t>
            </a:r>
            <a:r>
              <a:rPr sz="3500" spc="25" dirty="0">
                <a:solidFill>
                  <a:srgbClr val="253842"/>
                </a:solidFill>
                <a:latin typeface="Arial"/>
                <a:cs typeface="Arial"/>
              </a:rPr>
              <a:t>listrik </a:t>
            </a:r>
            <a:r>
              <a:rPr sz="3500" spc="45" dirty="0">
                <a:solidFill>
                  <a:srgbClr val="253842"/>
                </a:solidFill>
                <a:latin typeface="Arial"/>
                <a:cs typeface="Arial"/>
              </a:rPr>
              <a:t>memiliki  </a:t>
            </a:r>
            <a:r>
              <a:rPr sz="3500" spc="30" dirty="0">
                <a:solidFill>
                  <a:srgbClr val="253842"/>
                </a:solidFill>
                <a:latin typeface="Arial"/>
                <a:cs typeface="Arial"/>
              </a:rPr>
              <a:t>simetri </a:t>
            </a:r>
            <a:r>
              <a:rPr sz="3500" spc="35" dirty="0">
                <a:solidFill>
                  <a:srgbClr val="253842"/>
                </a:solidFill>
                <a:latin typeface="Arial"/>
                <a:cs typeface="Arial"/>
              </a:rPr>
              <a:t>bola </a:t>
            </a:r>
            <a:r>
              <a:rPr sz="3500" dirty="0">
                <a:solidFill>
                  <a:srgbClr val="253842"/>
                </a:solidFill>
                <a:latin typeface="Arial"/>
                <a:cs typeface="Arial"/>
              </a:rPr>
              <a:t>sedemikian </a:t>
            </a:r>
            <a:r>
              <a:rPr sz="3500" spc="30" dirty="0">
                <a:solidFill>
                  <a:srgbClr val="253842"/>
                </a:solidFill>
                <a:latin typeface="Arial"/>
                <a:cs typeface="Arial"/>
              </a:rPr>
              <a:t>rupa </a:t>
            </a:r>
            <a:r>
              <a:rPr sz="3500" spc="-5" dirty="0">
                <a:solidFill>
                  <a:srgbClr val="253842"/>
                </a:solidFill>
                <a:latin typeface="Arial"/>
                <a:cs typeface="Arial"/>
              </a:rPr>
              <a:t>sehingga </a:t>
            </a:r>
            <a:r>
              <a:rPr sz="3500" spc="15" dirty="0">
                <a:solidFill>
                  <a:srgbClr val="253842"/>
                </a:solidFill>
                <a:latin typeface="Arial"/>
                <a:cs typeface="Arial"/>
              </a:rPr>
              <a:t>kerapatan </a:t>
            </a:r>
            <a:r>
              <a:rPr sz="3500" spc="50" dirty="0">
                <a:solidFill>
                  <a:srgbClr val="253842"/>
                </a:solidFill>
                <a:latin typeface="Arial"/>
                <a:cs typeface="Arial"/>
              </a:rPr>
              <a:t>muatan volume  </a:t>
            </a:r>
            <a:r>
              <a:rPr sz="3500" spc="-25" dirty="0">
                <a:solidFill>
                  <a:srgbClr val="253842"/>
                </a:solidFill>
                <a:latin typeface="Arial"/>
                <a:cs typeface="Arial"/>
              </a:rPr>
              <a:t>hanya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70" dirty="0">
                <a:solidFill>
                  <a:srgbClr val="253842"/>
                </a:solidFill>
                <a:latin typeface="Arial"/>
                <a:cs typeface="Arial"/>
              </a:rPr>
              <a:t>bergantung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5" dirty="0">
                <a:solidFill>
                  <a:srgbClr val="253842"/>
                </a:solidFill>
                <a:latin typeface="Arial"/>
                <a:cs typeface="Arial"/>
              </a:rPr>
              <a:t>pada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-35" dirty="0">
                <a:solidFill>
                  <a:srgbClr val="253842"/>
                </a:solidFill>
                <a:latin typeface="Arial"/>
                <a:cs typeface="Arial"/>
              </a:rPr>
              <a:t>jarak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253842"/>
                </a:solidFill>
                <a:latin typeface="Arial"/>
                <a:cs typeface="Arial"/>
              </a:rPr>
              <a:t>radial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-85" dirty="0">
                <a:solidFill>
                  <a:srgbClr val="253842"/>
                </a:solidFill>
                <a:latin typeface="Arial"/>
                <a:cs typeface="Arial"/>
              </a:rPr>
              <a:t>r,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40" dirty="0">
                <a:solidFill>
                  <a:srgbClr val="253842"/>
                </a:solidFill>
                <a:latin typeface="Arial"/>
                <a:cs typeface="Arial"/>
              </a:rPr>
              <a:t>medan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10" dirty="0">
                <a:solidFill>
                  <a:srgbClr val="253842"/>
                </a:solidFill>
                <a:latin typeface="Arial"/>
                <a:cs typeface="Arial"/>
              </a:rPr>
              <a:t>listriknya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-15" dirty="0">
                <a:solidFill>
                  <a:srgbClr val="253842"/>
                </a:solidFill>
                <a:latin typeface="Arial"/>
                <a:cs typeface="Arial"/>
              </a:rPr>
              <a:t>adalah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-35" dirty="0">
                <a:solidFill>
                  <a:srgbClr val="253842"/>
                </a:solidFill>
                <a:latin typeface="Arial"/>
                <a:cs typeface="Arial"/>
              </a:rPr>
              <a:t>radial.</a:t>
            </a:r>
            <a:endParaRPr sz="3500">
              <a:latin typeface="Arial"/>
              <a:cs typeface="Arial"/>
            </a:endParaRPr>
          </a:p>
          <a:p>
            <a:pPr marL="38100" algn="ctr">
              <a:lnSpc>
                <a:spcPct val="100000"/>
              </a:lnSpc>
              <a:spcBef>
                <a:spcPts val="385"/>
              </a:spcBef>
            </a:pPr>
            <a:r>
              <a:rPr sz="3500" dirty="0">
                <a:solidFill>
                  <a:srgbClr val="253842"/>
                </a:solidFill>
                <a:latin typeface="Arial"/>
                <a:cs typeface="Arial"/>
              </a:rPr>
              <a:t>Dalam</a:t>
            </a:r>
            <a:r>
              <a:rPr sz="3500" spc="-24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5" dirty="0">
                <a:solidFill>
                  <a:srgbClr val="253842"/>
                </a:solidFill>
                <a:latin typeface="Arial"/>
                <a:cs typeface="Arial"/>
              </a:rPr>
              <a:t>hal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-20" dirty="0">
                <a:solidFill>
                  <a:srgbClr val="253842"/>
                </a:solidFill>
                <a:latin typeface="Arial"/>
                <a:cs typeface="Arial"/>
              </a:rPr>
              <a:t>ini,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-110" dirty="0">
                <a:solidFill>
                  <a:srgbClr val="253842"/>
                </a:solidFill>
                <a:latin typeface="Arial"/>
                <a:cs typeface="Arial"/>
              </a:rPr>
              <a:t>E.ds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-315" dirty="0">
                <a:solidFill>
                  <a:srgbClr val="253842"/>
                </a:solidFill>
                <a:latin typeface="Arial"/>
                <a:cs typeface="Arial"/>
              </a:rPr>
              <a:t>=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-75" dirty="0">
                <a:solidFill>
                  <a:srgbClr val="253842"/>
                </a:solidFill>
                <a:latin typeface="Arial"/>
                <a:cs typeface="Arial"/>
              </a:rPr>
              <a:t>E.dr,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30" dirty="0">
                <a:solidFill>
                  <a:srgbClr val="253842"/>
                </a:solidFill>
                <a:latin typeface="Arial"/>
                <a:cs typeface="Arial"/>
              </a:rPr>
              <a:t>dan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50" dirty="0">
                <a:solidFill>
                  <a:srgbClr val="253842"/>
                </a:solidFill>
                <a:latin typeface="Arial"/>
                <a:cs typeface="Arial"/>
              </a:rPr>
              <a:t>kita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60" dirty="0">
                <a:solidFill>
                  <a:srgbClr val="253842"/>
                </a:solidFill>
                <a:latin typeface="Arial"/>
                <a:cs typeface="Arial"/>
              </a:rPr>
              <a:t>dapat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15" dirty="0">
                <a:solidFill>
                  <a:srgbClr val="253842"/>
                </a:solidFill>
                <a:latin typeface="Arial"/>
                <a:cs typeface="Arial"/>
              </a:rPr>
              <a:t>menyatakan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95" dirty="0">
                <a:solidFill>
                  <a:srgbClr val="253842"/>
                </a:solidFill>
                <a:latin typeface="Arial"/>
                <a:cs typeface="Arial"/>
              </a:rPr>
              <a:t>dV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-40" dirty="0">
                <a:solidFill>
                  <a:srgbClr val="253842"/>
                </a:solidFill>
                <a:latin typeface="Arial"/>
                <a:cs typeface="Arial"/>
              </a:rPr>
              <a:t>sebagai</a:t>
            </a:r>
            <a:endParaRPr sz="3500">
              <a:latin typeface="Arial"/>
              <a:cs typeface="Arial"/>
            </a:endParaRPr>
          </a:p>
          <a:p>
            <a:pPr marL="132080" algn="ctr">
              <a:lnSpc>
                <a:spcPct val="100000"/>
              </a:lnSpc>
              <a:spcBef>
                <a:spcPts val="675"/>
              </a:spcBef>
              <a:tabLst>
                <a:tab pos="5504180" algn="l"/>
              </a:tabLst>
            </a:pPr>
            <a:r>
              <a:rPr sz="3500" spc="-45" dirty="0">
                <a:solidFill>
                  <a:srgbClr val="253842"/>
                </a:solidFill>
                <a:latin typeface="Arial"/>
                <a:cs typeface="Arial"/>
              </a:rPr>
              <a:t>dV=</a:t>
            </a:r>
            <a:r>
              <a:rPr sz="3500" spc="-23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-30" dirty="0">
                <a:solidFill>
                  <a:srgbClr val="253842"/>
                </a:solidFill>
                <a:latin typeface="Arial"/>
                <a:cs typeface="Arial"/>
              </a:rPr>
              <a:t>-E,</a:t>
            </a:r>
            <a:r>
              <a:rPr sz="3500" spc="-229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95" dirty="0">
                <a:solidFill>
                  <a:srgbClr val="253842"/>
                </a:solidFill>
                <a:latin typeface="Arial"/>
                <a:cs typeface="Arial"/>
              </a:rPr>
              <a:t>dr</a:t>
            </a:r>
            <a:r>
              <a:rPr sz="3500" spc="-229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90" dirty="0">
                <a:solidFill>
                  <a:srgbClr val="253842"/>
                </a:solidFill>
                <a:latin typeface="Arial"/>
                <a:cs typeface="Arial"/>
              </a:rPr>
              <a:t>Oleh</a:t>
            </a:r>
            <a:r>
              <a:rPr sz="3500" spc="-23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-25" dirty="0">
                <a:solidFill>
                  <a:srgbClr val="253842"/>
                </a:solidFill>
                <a:latin typeface="Arial"/>
                <a:cs typeface="Arial"/>
              </a:rPr>
              <a:t>karena</a:t>
            </a:r>
            <a:r>
              <a:rPr sz="3500" spc="-229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45" dirty="0">
                <a:solidFill>
                  <a:srgbClr val="253842"/>
                </a:solidFill>
                <a:latin typeface="Arial"/>
                <a:cs typeface="Arial"/>
              </a:rPr>
              <a:t>itu,	</a:t>
            </a:r>
            <a:r>
              <a:rPr sz="3500" spc="-95" dirty="0">
                <a:solidFill>
                  <a:srgbClr val="253842"/>
                </a:solidFill>
                <a:latin typeface="Arial"/>
                <a:cs typeface="Arial"/>
              </a:rPr>
              <a:t>E*r=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135" dirty="0">
                <a:solidFill>
                  <a:srgbClr val="253842"/>
                </a:solidFill>
                <a:latin typeface="Arial"/>
                <a:cs typeface="Arial"/>
              </a:rPr>
              <a:t>-dv/dr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B38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93658" y="2"/>
            <a:ext cx="6794342" cy="2387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00200" y="2781300"/>
            <a:ext cx="16184244" cy="56153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ts val="12010"/>
              </a:lnSpc>
              <a:spcBef>
                <a:spcPts val="135"/>
              </a:spcBef>
            </a:pPr>
            <a:r>
              <a:rPr sz="11700" spc="635" dirty="0">
                <a:solidFill>
                  <a:srgbClr val="0E232D"/>
                </a:solidFill>
                <a:latin typeface="Showcard Gothic" pitchFamily="82" charset="0"/>
                <a:cs typeface="Arial"/>
              </a:rPr>
              <a:t>POTENSIAL</a:t>
            </a:r>
            <a:r>
              <a:rPr sz="11700" spc="-235" dirty="0">
                <a:solidFill>
                  <a:srgbClr val="0E232D"/>
                </a:solidFill>
                <a:latin typeface="Showcard Gothic" pitchFamily="82" charset="0"/>
                <a:cs typeface="Arial"/>
              </a:rPr>
              <a:t> </a:t>
            </a:r>
            <a:r>
              <a:rPr sz="11700" spc="890" dirty="0">
                <a:solidFill>
                  <a:srgbClr val="0E232D"/>
                </a:solidFill>
                <a:latin typeface="Showcard Gothic" pitchFamily="82" charset="0"/>
                <a:cs typeface="Arial"/>
              </a:rPr>
              <a:t>LISTRIK</a:t>
            </a:r>
            <a:endParaRPr sz="11700">
              <a:latin typeface="Showcard Gothic" pitchFamily="82" charset="0"/>
              <a:cs typeface="Arial"/>
            </a:endParaRPr>
          </a:p>
          <a:p>
            <a:pPr algn="ctr">
              <a:lnSpc>
                <a:spcPts val="9975"/>
              </a:lnSpc>
            </a:pPr>
            <a:r>
              <a:rPr sz="11700" spc="685" dirty="0">
                <a:solidFill>
                  <a:srgbClr val="0E232D"/>
                </a:solidFill>
                <a:latin typeface="Showcard Gothic" pitchFamily="82" charset="0"/>
                <a:cs typeface="Arial"/>
              </a:rPr>
              <a:t>KARENA</a:t>
            </a:r>
            <a:r>
              <a:rPr sz="11700" spc="-260" dirty="0">
                <a:solidFill>
                  <a:srgbClr val="0E232D"/>
                </a:solidFill>
                <a:latin typeface="Showcard Gothic" pitchFamily="82" charset="0"/>
                <a:cs typeface="Arial"/>
              </a:rPr>
              <a:t> </a:t>
            </a:r>
            <a:r>
              <a:rPr sz="11700" spc="620" dirty="0">
                <a:solidFill>
                  <a:srgbClr val="0E232D"/>
                </a:solidFill>
                <a:latin typeface="Showcard Gothic" pitchFamily="82" charset="0"/>
                <a:cs typeface="Arial"/>
              </a:rPr>
              <a:t>DISTRIBUSI</a:t>
            </a:r>
            <a:endParaRPr sz="11700">
              <a:latin typeface="Showcard Gothic" pitchFamily="82" charset="0"/>
              <a:cs typeface="Arial"/>
            </a:endParaRPr>
          </a:p>
          <a:p>
            <a:pPr marL="1274445" marR="1267460" algn="ctr">
              <a:lnSpc>
                <a:spcPct val="71000"/>
              </a:lnSpc>
              <a:spcBef>
                <a:spcPts val="2039"/>
              </a:spcBef>
            </a:pPr>
            <a:r>
              <a:rPr sz="11700" spc="1145" dirty="0">
                <a:solidFill>
                  <a:srgbClr val="0E232D"/>
                </a:solidFill>
                <a:latin typeface="Showcard Gothic" pitchFamily="82" charset="0"/>
                <a:cs typeface="Arial"/>
              </a:rPr>
              <a:t>MUATAN  </a:t>
            </a:r>
            <a:r>
              <a:rPr sz="11700" spc="345" dirty="0">
                <a:solidFill>
                  <a:srgbClr val="0E232D"/>
                </a:solidFill>
                <a:latin typeface="Showcard Gothic" pitchFamily="82" charset="0"/>
                <a:cs typeface="Arial"/>
              </a:rPr>
              <a:t>B</a:t>
            </a:r>
            <a:r>
              <a:rPr sz="11700" spc="75" dirty="0">
                <a:solidFill>
                  <a:srgbClr val="0E232D"/>
                </a:solidFill>
                <a:latin typeface="Showcard Gothic" pitchFamily="82" charset="0"/>
                <a:cs typeface="Arial"/>
              </a:rPr>
              <a:t>E</a:t>
            </a:r>
            <a:r>
              <a:rPr sz="11700" spc="-5" dirty="0">
                <a:solidFill>
                  <a:srgbClr val="0E232D"/>
                </a:solidFill>
                <a:latin typeface="Showcard Gothic" pitchFamily="82" charset="0"/>
                <a:cs typeface="Arial"/>
              </a:rPr>
              <a:t>R</a:t>
            </a:r>
            <a:r>
              <a:rPr sz="11700" spc="1110" dirty="0">
                <a:solidFill>
                  <a:srgbClr val="0E232D"/>
                </a:solidFill>
                <a:latin typeface="Showcard Gothic" pitchFamily="82" charset="0"/>
                <a:cs typeface="Arial"/>
              </a:rPr>
              <a:t>K</a:t>
            </a:r>
            <a:r>
              <a:rPr sz="11700" spc="75" dirty="0">
                <a:solidFill>
                  <a:srgbClr val="0E232D"/>
                </a:solidFill>
                <a:latin typeface="Showcard Gothic" pitchFamily="82" charset="0"/>
                <a:cs typeface="Arial"/>
              </a:rPr>
              <a:t>E</a:t>
            </a:r>
            <a:r>
              <a:rPr sz="11700" spc="1245" dirty="0">
                <a:solidFill>
                  <a:srgbClr val="0E232D"/>
                </a:solidFill>
                <a:latin typeface="Showcard Gothic" pitchFamily="82" charset="0"/>
                <a:cs typeface="Arial"/>
              </a:rPr>
              <a:t>L</a:t>
            </a:r>
            <a:r>
              <a:rPr sz="11700" spc="1225" dirty="0">
                <a:solidFill>
                  <a:srgbClr val="0E232D"/>
                </a:solidFill>
                <a:latin typeface="Showcard Gothic" pitchFamily="82" charset="0"/>
                <a:cs typeface="Arial"/>
              </a:rPr>
              <a:t>A</a:t>
            </a:r>
            <a:r>
              <a:rPr sz="11700" spc="465" dirty="0">
                <a:solidFill>
                  <a:srgbClr val="0E232D"/>
                </a:solidFill>
                <a:latin typeface="Showcard Gothic" pitchFamily="82" charset="0"/>
                <a:cs typeface="Arial"/>
              </a:rPr>
              <a:t>N</a:t>
            </a:r>
            <a:r>
              <a:rPr sz="11700" spc="-1280" dirty="0">
                <a:solidFill>
                  <a:srgbClr val="0E232D"/>
                </a:solidFill>
                <a:latin typeface="Showcard Gothic" pitchFamily="82" charset="0"/>
                <a:cs typeface="Arial"/>
              </a:rPr>
              <a:t>J</a:t>
            </a:r>
            <a:r>
              <a:rPr sz="11700" spc="465" dirty="0">
                <a:solidFill>
                  <a:srgbClr val="0E232D"/>
                </a:solidFill>
                <a:latin typeface="Showcard Gothic" pitchFamily="82" charset="0"/>
                <a:cs typeface="Arial"/>
              </a:rPr>
              <a:t>U</a:t>
            </a:r>
            <a:r>
              <a:rPr sz="11700" spc="1730" dirty="0">
                <a:solidFill>
                  <a:srgbClr val="0E232D"/>
                </a:solidFill>
                <a:latin typeface="Showcard Gothic" pitchFamily="82" charset="0"/>
                <a:cs typeface="Arial"/>
              </a:rPr>
              <a:t>T</a:t>
            </a:r>
            <a:r>
              <a:rPr sz="11700" spc="1225" dirty="0">
                <a:solidFill>
                  <a:srgbClr val="0E232D"/>
                </a:solidFill>
                <a:latin typeface="Showcard Gothic" pitchFamily="82" charset="0"/>
                <a:cs typeface="Arial"/>
              </a:rPr>
              <a:t>A</a:t>
            </a:r>
            <a:r>
              <a:rPr sz="11700" spc="470" dirty="0">
                <a:solidFill>
                  <a:srgbClr val="0E232D"/>
                </a:solidFill>
                <a:latin typeface="Showcard Gothic" pitchFamily="82" charset="0"/>
                <a:cs typeface="Arial"/>
              </a:rPr>
              <a:t>N</a:t>
            </a:r>
            <a:endParaRPr sz="11700">
              <a:latin typeface="Showcard Gothic" pitchFamily="82" charset="0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4099560" cy="3068320"/>
            <a:chOff x="0" y="0"/>
            <a:chExt cx="4099560" cy="306832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4099560" cy="3068320"/>
            </a:xfrm>
            <a:custGeom>
              <a:avLst/>
              <a:gdLst/>
              <a:ahLst/>
              <a:cxnLst/>
              <a:rect l="l" t="t" r="r" b="b"/>
              <a:pathLst>
                <a:path w="4099560" h="3068320">
                  <a:moveTo>
                    <a:pt x="3964275" y="239457"/>
                  </a:moveTo>
                  <a:lnTo>
                    <a:pt x="824749" y="239457"/>
                  </a:lnTo>
                  <a:lnTo>
                    <a:pt x="835872" y="0"/>
                  </a:lnTo>
                  <a:lnTo>
                    <a:pt x="3384660" y="0"/>
                  </a:lnTo>
                  <a:lnTo>
                    <a:pt x="3417761" y="121512"/>
                  </a:lnTo>
                  <a:lnTo>
                    <a:pt x="3769661" y="121512"/>
                  </a:lnTo>
                  <a:lnTo>
                    <a:pt x="3937556" y="179739"/>
                  </a:lnTo>
                  <a:lnTo>
                    <a:pt x="3964275" y="239457"/>
                  </a:lnTo>
                  <a:close/>
                </a:path>
                <a:path w="4099560" h="3068320">
                  <a:moveTo>
                    <a:pt x="3769661" y="121512"/>
                  </a:moveTo>
                  <a:lnTo>
                    <a:pt x="3417761" y="121512"/>
                  </a:lnTo>
                  <a:lnTo>
                    <a:pt x="3756662" y="117004"/>
                  </a:lnTo>
                  <a:lnTo>
                    <a:pt x="3769661" y="121512"/>
                  </a:lnTo>
                  <a:close/>
                </a:path>
                <a:path w="4099560" h="3068320">
                  <a:moveTo>
                    <a:pt x="4081460" y="887020"/>
                  </a:moveTo>
                  <a:lnTo>
                    <a:pt x="106794" y="887020"/>
                  </a:lnTo>
                  <a:lnTo>
                    <a:pt x="170271" y="475652"/>
                  </a:lnTo>
                  <a:lnTo>
                    <a:pt x="266216" y="271075"/>
                  </a:lnTo>
                  <a:lnTo>
                    <a:pt x="461940" y="212580"/>
                  </a:lnTo>
                  <a:lnTo>
                    <a:pt x="824749" y="239457"/>
                  </a:lnTo>
                  <a:lnTo>
                    <a:pt x="3964275" y="239457"/>
                  </a:lnTo>
                  <a:lnTo>
                    <a:pt x="4021579" y="367532"/>
                  </a:lnTo>
                  <a:lnTo>
                    <a:pt x="4069865" y="738197"/>
                  </a:lnTo>
                  <a:lnTo>
                    <a:pt x="4081460" y="887020"/>
                  </a:lnTo>
                  <a:close/>
                </a:path>
                <a:path w="4099560" h="3068320">
                  <a:moveTo>
                    <a:pt x="241300" y="2990110"/>
                  </a:moveTo>
                  <a:lnTo>
                    <a:pt x="97259" y="2908327"/>
                  </a:lnTo>
                  <a:lnTo>
                    <a:pt x="0" y="2798817"/>
                  </a:lnTo>
                  <a:lnTo>
                    <a:pt x="0" y="865045"/>
                  </a:lnTo>
                  <a:lnTo>
                    <a:pt x="106794" y="887020"/>
                  </a:lnTo>
                  <a:lnTo>
                    <a:pt x="4081460" y="887020"/>
                  </a:lnTo>
                  <a:lnTo>
                    <a:pt x="4099334" y="1116451"/>
                  </a:lnTo>
                  <a:lnTo>
                    <a:pt x="4037198" y="1314417"/>
                  </a:lnTo>
                  <a:lnTo>
                    <a:pt x="3818695" y="1396790"/>
                  </a:lnTo>
                  <a:lnTo>
                    <a:pt x="3379060" y="1428264"/>
                  </a:lnTo>
                  <a:lnTo>
                    <a:pt x="3582512" y="1936798"/>
                  </a:lnTo>
                  <a:lnTo>
                    <a:pt x="3584614" y="2198326"/>
                  </a:lnTo>
                  <a:lnTo>
                    <a:pt x="3326219" y="2295666"/>
                  </a:lnTo>
                  <a:lnTo>
                    <a:pt x="2748184" y="2311632"/>
                  </a:lnTo>
                  <a:lnTo>
                    <a:pt x="2683976" y="2533929"/>
                  </a:lnTo>
                  <a:lnTo>
                    <a:pt x="1829019" y="2533929"/>
                  </a:lnTo>
                  <a:lnTo>
                    <a:pt x="1735640" y="2713718"/>
                  </a:lnTo>
                  <a:lnTo>
                    <a:pt x="609916" y="2713718"/>
                  </a:lnTo>
                  <a:lnTo>
                    <a:pt x="389691" y="2924033"/>
                  </a:lnTo>
                  <a:lnTo>
                    <a:pt x="241300" y="2990110"/>
                  </a:lnTo>
                  <a:close/>
                </a:path>
                <a:path w="4099560" h="3068320">
                  <a:moveTo>
                    <a:pt x="2485269" y="2913553"/>
                  </a:moveTo>
                  <a:lnTo>
                    <a:pt x="2249396" y="2836014"/>
                  </a:lnTo>
                  <a:lnTo>
                    <a:pt x="1829019" y="2533929"/>
                  </a:lnTo>
                  <a:lnTo>
                    <a:pt x="2683976" y="2533929"/>
                  </a:lnTo>
                  <a:lnTo>
                    <a:pt x="2622807" y="2745706"/>
                  </a:lnTo>
                  <a:lnTo>
                    <a:pt x="2485269" y="2913553"/>
                  </a:lnTo>
                  <a:close/>
                </a:path>
                <a:path w="4099560" h="3068320">
                  <a:moveTo>
                    <a:pt x="1434276" y="3068183"/>
                  </a:moveTo>
                  <a:lnTo>
                    <a:pt x="1132944" y="2993613"/>
                  </a:lnTo>
                  <a:lnTo>
                    <a:pt x="609916" y="2713718"/>
                  </a:lnTo>
                  <a:lnTo>
                    <a:pt x="1735640" y="2713718"/>
                  </a:lnTo>
                  <a:lnTo>
                    <a:pt x="1628204" y="2920573"/>
                  </a:lnTo>
                  <a:lnTo>
                    <a:pt x="1434276" y="3068183"/>
                  </a:lnTo>
                  <a:close/>
                </a:path>
              </a:pathLst>
            </a:custGeom>
            <a:solidFill>
              <a:srgbClr val="FFF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4089458" cy="2920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7362837"/>
            <a:ext cx="4032885" cy="2924175"/>
            <a:chOff x="0" y="7362837"/>
            <a:chExt cx="4032885" cy="2924175"/>
          </a:xfrm>
        </p:grpSpPr>
        <p:sp>
          <p:nvSpPr>
            <p:cNvPr id="9" name="object 9"/>
            <p:cNvSpPr/>
            <p:nvPr/>
          </p:nvSpPr>
          <p:spPr>
            <a:xfrm>
              <a:off x="0" y="7362837"/>
              <a:ext cx="4032885" cy="2924175"/>
            </a:xfrm>
            <a:custGeom>
              <a:avLst/>
              <a:gdLst/>
              <a:ahLst/>
              <a:cxnLst/>
              <a:rect l="l" t="t" r="r" b="b"/>
              <a:pathLst>
                <a:path w="4032885" h="2924175">
                  <a:moveTo>
                    <a:pt x="2349668" y="323408"/>
                  </a:moveTo>
                  <a:lnTo>
                    <a:pt x="1291841" y="323408"/>
                  </a:lnTo>
                  <a:lnTo>
                    <a:pt x="1763574" y="51087"/>
                  </a:lnTo>
                  <a:lnTo>
                    <a:pt x="2053794" y="0"/>
                  </a:lnTo>
                  <a:lnTo>
                    <a:pt x="2282179" y="205862"/>
                  </a:lnTo>
                  <a:lnTo>
                    <a:pt x="2349668" y="323408"/>
                  </a:lnTo>
                  <a:close/>
                </a:path>
                <a:path w="4032885" h="2924175">
                  <a:moveTo>
                    <a:pt x="3613418" y="2924161"/>
                  </a:moveTo>
                  <a:lnTo>
                    <a:pt x="0" y="2924161"/>
                  </a:lnTo>
                  <a:lnTo>
                    <a:pt x="0" y="518428"/>
                  </a:lnTo>
                  <a:lnTo>
                    <a:pt x="171651" y="366054"/>
                  </a:lnTo>
                  <a:lnTo>
                    <a:pt x="469022" y="139089"/>
                  </a:lnTo>
                  <a:lnTo>
                    <a:pt x="684832" y="58992"/>
                  </a:lnTo>
                  <a:lnTo>
                    <a:pt x="924099" y="121764"/>
                  </a:lnTo>
                  <a:lnTo>
                    <a:pt x="1291841" y="323408"/>
                  </a:lnTo>
                  <a:lnTo>
                    <a:pt x="2349668" y="323408"/>
                  </a:lnTo>
                  <a:lnTo>
                    <a:pt x="2568408" y="704393"/>
                  </a:lnTo>
                  <a:lnTo>
                    <a:pt x="3214347" y="704393"/>
                  </a:lnTo>
                  <a:lnTo>
                    <a:pt x="3297442" y="873118"/>
                  </a:lnTo>
                  <a:lnTo>
                    <a:pt x="3360198" y="1312826"/>
                  </a:lnTo>
                  <a:lnTo>
                    <a:pt x="3671466" y="1342703"/>
                  </a:lnTo>
                  <a:lnTo>
                    <a:pt x="3819200" y="1413375"/>
                  </a:lnTo>
                  <a:lnTo>
                    <a:pt x="3842979" y="1579482"/>
                  </a:lnTo>
                  <a:lnTo>
                    <a:pt x="3782384" y="1895665"/>
                  </a:lnTo>
                  <a:lnTo>
                    <a:pt x="3981567" y="2144979"/>
                  </a:lnTo>
                  <a:lnTo>
                    <a:pt x="4032269" y="2301821"/>
                  </a:lnTo>
                  <a:lnTo>
                    <a:pt x="3920369" y="2432553"/>
                  </a:lnTo>
                  <a:lnTo>
                    <a:pt x="3631742" y="2603537"/>
                  </a:lnTo>
                  <a:lnTo>
                    <a:pt x="3649741" y="2700869"/>
                  </a:lnTo>
                  <a:lnTo>
                    <a:pt x="3653074" y="2769154"/>
                  </a:lnTo>
                  <a:lnTo>
                    <a:pt x="3639341" y="2840648"/>
                  </a:lnTo>
                  <a:lnTo>
                    <a:pt x="3613418" y="2924161"/>
                  </a:lnTo>
                  <a:close/>
                </a:path>
                <a:path w="4032885" h="2924175">
                  <a:moveTo>
                    <a:pt x="3214347" y="704393"/>
                  </a:moveTo>
                  <a:lnTo>
                    <a:pt x="2568408" y="704393"/>
                  </a:lnTo>
                  <a:lnTo>
                    <a:pt x="2975777" y="625942"/>
                  </a:lnTo>
                  <a:lnTo>
                    <a:pt x="3194045" y="663170"/>
                  </a:lnTo>
                  <a:lnTo>
                    <a:pt x="3214347" y="704393"/>
                  </a:lnTo>
                  <a:close/>
                </a:path>
              </a:pathLst>
            </a:custGeom>
            <a:solidFill>
              <a:srgbClr val="FFF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7522768"/>
              <a:ext cx="3916679" cy="2755900"/>
            </a:xfrm>
            <a:custGeom>
              <a:avLst/>
              <a:gdLst/>
              <a:ahLst/>
              <a:cxnLst/>
              <a:rect l="l" t="t" r="r" b="b"/>
              <a:pathLst>
                <a:path w="3916679" h="2755900">
                  <a:moveTo>
                    <a:pt x="0" y="380999"/>
                  </a:moveTo>
                  <a:lnTo>
                    <a:pt x="0" y="330199"/>
                  </a:lnTo>
                  <a:lnTo>
                    <a:pt x="4026" y="330199"/>
                  </a:lnTo>
                  <a:lnTo>
                    <a:pt x="35382" y="292099"/>
                  </a:lnTo>
                  <a:lnTo>
                    <a:pt x="68176" y="266699"/>
                  </a:lnTo>
                  <a:lnTo>
                    <a:pt x="102355" y="241299"/>
                  </a:lnTo>
                  <a:lnTo>
                    <a:pt x="137869" y="203199"/>
                  </a:lnTo>
                  <a:lnTo>
                    <a:pt x="174665" y="177799"/>
                  </a:lnTo>
                  <a:lnTo>
                    <a:pt x="212693" y="152399"/>
                  </a:lnTo>
                  <a:lnTo>
                    <a:pt x="251902" y="126999"/>
                  </a:lnTo>
                  <a:lnTo>
                    <a:pt x="292239" y="114299"/>
                  </a:lnTo>
                  <a:lnTo>
                    <a:pt x="333654" y="88899"/>
                  </a:lnTo>
                  <a:lnTo>
                    <a:pt x="376096" y="76199"/>
                  </a:lnTo>
                  <a:lnTo>
                    <a:pt x="419514" y="50799"/>
                  </a:lnTo>
                  <a:lnTo>
                    <a:pt x="555104" y="12699"/>
                  </a:lnTo>
                  <a:lnTo>
                    <a:pt x="601909" y="12699"/>
                  </a:lnTo>
                  <a:lnTo>
                    <a:pt x="649433" y="0"/>
                  </a:lnTo>
                  <a:lnTo>
                    <a:pt x="906400" y="0"/>
                  </a:lnTo>
                  <a:lnTo>
                    <a:pt x="1007721" y="25399"/>
                  </a:lnTo>
                  <a:lnTo>
                    <a:pt x="650704" y="25399"/>
                  </a:lnTo>
                  <a:lnTo>
                    <a:pt x="603041" y="38099"/>
                  </a:lnTo>
                  <a:lnTo>
                    <a:pt x="556132" y="38099"/>
                  </a:lnTo>
                  <a:lnTo>
                    <a:pt x="420470" y="76199"/>
                  </a:lnTo>
                  <a:lnTo>
                    <a:pt x="377115" y="101599"/>
                  </a:lnTo>
                  <a:lnTo>
                    <a:pt x="334783" y="114299"/>
                  </a:lnTo>
                  <a:lnTo>
                    <a:pt x="293527" y="139699"/>
                  </a:lnTo>
                  <a:lnTo>
                    <a:pt x="253401" y="165099"/>
                  </a:lnTo>
                  <a:lnTo>
                    <a:pt x="214458" y="190499"/>
                  </a:lnTo>
                  <a:lnTo>
                    <a:pt x="176751" y="215899"/>
                  </a:lnTo>
                  <a:lnTo>
                    <a:pt x="140335" y="241299"/>
                  </a:lnTo>
                  <a:lnTo>
                    <a:pt x="105262" y="266699"/>
                  </a:lnTo>
                  <a:lnTo>
                    <a:pt x="71587" y="304799"/>
                  </a:lnTo>
                  <a:lnTo>
                    <a:pt x="39362" y="330199"/>
                  </a:lnTo>
                  <a:lnTo>
                    <a:pt x="8642" y="368299"/>
                  </a:lnTo>
                  <a:lnTo>
                    <a:pt x="0" y="380999"/>
                  </a:lnTo>
                  <a:close/>
                </a:path>
                <a:path w="3916679" h="2755900">
                  <a:moveTo>
                    <a:pt x="1343278" y="139699"/>
                  </a:moveTo>
                  <a:lnTo>
                    <a:pt x="1293291" y="139699"/>
                  </a:lnTo>
                  <a:lnTo>
                    <a:pt x="1337021" y="114299"/>
                  </a:lnTo>
                  <a:lnTo>
                    <a:pt x="1382027" y="88899"/>
                  </a:lnTo>
                  <a:lnTo>
                    <a:pt x="1428213" y="63499"/>
                  </a:lnTo>
                  <a:lnTo>
                    <a:pt x="1475486" y="50799"/>
                  </a:lnTo>
                  <a:lnTo>
                    <a:pt x="1523750" y="25399"/>
                  </a:lnTo>
                  <a:lnTo>
                    <a:pt x="1572910" y="12699"/>
                  </a:lnTo>
                  <a:lnTo>
                    <a:pt x="1622872" y="12699"/>
                  </a:lnTo>
                  <a:lnTo>
                    <a:pt x="1673540" y="0"/>
                  </a:lnTo>
                  <a:lnTo>
                    <a:pt x="1923886" y="0"/>
                  </a:lnTo>
                  <a:lnTo>
                    <a:pt x="2018423" y="25399"/>
                  </a:lnTo>
                  <a:lnTo>
                    <a:pt x="1673795" y="25399"/>
                  </a:lnTo>
                  <a:lnTo>
                    <a:pt x="1479174" y="76199"/>
                  </a:lnTo>
                  <a:lnTo>
                    <a:pt x="1432759" y="88899"/>
                  </a:lnTo>
                  <a:lnTo>
                    <a:pt x="1387430" y="114299"/>
                  </a:lnTo>
                  <a:lnTo>
                    <a:pt x="1343278" y="139699"/>
                  </a:lnTo>
                  <a:close/>
                </a:path>
                <a:path w="3916679" h="2755900">
                  <a:moveTo>
                    <a:pt x="1293291" y="177799"/>
                  </a:moveTo>
                  <a:lnTo>
                    <a:pt x="1284734" y="165099"/>
                  </a:lnTo>
                  <a:lnTo>
                    <a:pt x="1240440" y="139699"/>
                  </a:lnTo>
                  <a:lnTo>
                    <a:pt x="1195048" y="114299"/>
                  </a:lnTo>
                  <a:lnTo>
                    <a:pt x="1148642" y="101599"/>
                  </a:lnTo>
                  <a:lnTo>
                    <a:pt x="1101303" y="76199"/>
                  </a:lnTo>
                  <a:lnTo>
                    <a:pt x="904302" y="25399"/>
                  </a:lnTo>
                  <a:lnTo>
                    <a:pt x="1007721" y="25399"/>
                  </a:lnTo>
                  <a:lnTo>
                    <a:pt x="1106316" y="50799"/>
                  </a:lnTo>
                  <a:lnTo>
                    <a:pt x="1154433" y="76199"/>
                  </a:lnTo>
                  <a:lnTo>
                    <a:pt x="1201677" y="88899"/>
                  </a:lnTo>
                  <a:lnTo>
                    <a:pt x="1247984" y="114299"/>
                  </a:lnTo>
                  <a:lnTo>
                    <a:pt x="1293291" y="139699"/>
                  </a:lnTo>
                  <a:lnTo>
                    <a:pt x="1343278" y="139699"/>
                  </a:lnTo>
                  <a:lnTo>
                    <a:pt x="1300399" y="165099"/>
                  </a:lnTo>
                  <a:lnTo>
                    <a:pt x="1293291" y="177799"/>
                  </a:lnTo>
                  <a:close/>
                </a:path>
                <a:path w="3916679" h="2755900">
                  <a:moveTo>
                    <a:pt x="2561300" y="558799"/>
                  </a:moveTo>
                  <a:lnTo>
                    <a:pt x="2555642" y="546099"/>
                  </a:lnTo>
                  <a:lnTo>
                    <a:pt x="2535768" y="495299"/>
                  </a:lnTo>
                  <a:lnTo>
                    <a:pt x="2513587" y="457199"/>
                  </a:lnTo>
                  <a:lnTo>
                    <a:pt x="2489192" y="419099"/>
                  </a:lnTo>
                  <a:lnTo>
                    <a:pt x="2462673" y="368299"/>
                  </a:lnTo>
                  <a:lnTo>
                    <a:pt x="2434122" y="330199"/>
                  </a:lnTo>
                  <a:lnTo>
                    <a:pt x="2403628" y="304799"/>
                  </a:lnTo>
                  <a:lnTo>
                    <a:pt x="2371285" y="266699"/>
                  </a:lnTo>
                  <a:lnTo>
                    <a:pt x="2337182" y="228599"/>
                  </a:lnTo>
                  <a:lnTo>
                    <a:pt x="2301410" y="203199"/>
                  </a:lnTo>
                  <a:lnTo>
                    <a:pt x="2264061" y="177799"/>
                  </a:lnTo>
                  <a:lnTo>
                    <a:pt x="2225226" y="152399"/>
                  </a:lnTo>
                  <a:lnTo>
                    <a:pt x="2184996" y="126999"/>
                  </a:lnTo>
                  <a:lnTo>
                    <a:pt x="2143462" y="101599"/>
                  </a:lnTo>
                  <a:lnTo>
                    <a:pt x="2100715" y="88899"/>
                  </a:lnTo>
                  <a:lnTo>
                    <a:pt x="2056845" y="63499"/>
                  </a:lnTo>
                  <a:lnTo>
                    <a:pt x="1966105" y="38099"/>
                  </a:lnTo>
                  <a:lnTo>
                    <a:pt x="1919417" y="38099"/>
                  </a:lnTo>
                  <a:lnTo>
                    <a:pt x="1871970" y="25399"/>
                  </a:lnTo>
                  <a:lnTo>
                    <a:pt x="2018423" y="25399"/>
                  </a:lnTo>
                  <a:lnTo>
                    <a:pt x="2064323" y="38099"/>
                  </a:lnTo>
                  <a:lnTo>
                    <a:pt x="2109187" y="63499"/>
                  </a:lnTo>
                  <a:lnTo>
                    <a:pt x="2152924" y="76199"/>
                  </a:lnTo>
                  <a:lnTo>
                    <a:pt x="2195441" y="101599"/>
                  </a:lnTo>
                  <a:lnTo>
                    <a:pt x="2236646" y="126999"/>
                  </a:lnTo>
                  <a:lnTo>
                    <a:pt x="2276447" y="152399"/>
                  </a:lnTo>
                  <a:lnTo>
                    <a:pt x="2314752" y="177799"/>
                  </a:lnTo>
                  <a:lnTo>
                    <a:pt x="2351469" y="203199"/>
                  </a:lnTo>
                  <a:lnTo>
                    <a:pt x="2386505" y="241299"/>
                  </a:lnTo>
                  <a:lnTo>
                    <a:pt x="2419768" y="279399"/>
                  </a:lnTo>
                  <a:lnTo>
                    <a:pt x="2451167" y="317499"/>
                  </a:lnTo>
                  <a:lnTo>
                    <a:pt x="2480609" y="355599"/>
                  </a:lnTo>
                  <a:lnTo>
                    <a:pt x="2508002" y="393699"/>
                  </a:lnTo>
                  <a:lnTo>
                    <a:pt x="2533254" y="431799"/>
                  </a:lnTo>
                  <a:lnTo>
                    <a:pt x="2556273" y="482599"/>
                  </a:lnTo>
                  <a:lnTo>
                    <a:pt x="2576966" y="520699"/>
                  </a:lnTo>
                  <a:lnTo>
                    <a:pt x="2869907" y="520699"/>
                  </a:lnTo>
                  <a:lnTo>
                    <a:pt x="2914213" y="533399"/>
                  </a:lnTo>
                  <a:lnTo>
                    <a:pt x="2651018" y="533399"/>
                  </a:lnTo>
                  <a:lnTo>
                    <a:pt x="2611513" y="546099"/>
                  </a:lnTo>
                  <a:lnTo>
                    <a:pt x="2572687" y="546099"/>
                  </a:lnTo>
                  <a:lnTo>
                    <a:pt x="2561300" y="558799"/>
                  </a:lnTo>
                  <a:close/>
                </a:path>
                <a:path w="3916679" h="2755900">
                  <a:moveTo>
                    <a:pt x="2869907" y="520699"/>
                  </a:moveTo>
                  <a:lnTo>
                    <a:pt x="2576966" y="520699"/>
                  </a:lnTo>
                  <a:lnTo>
                    <a:pt x="2614745" y="507999"/>
                  </a:lnTo>
                  <a:lnTo>
                    <a:pt x="2824429" y="507999"/>
                  </a:lnTo>
                  <a:lnTo>
                    <a:pt x="2869907" y="520699"/>
                  </a:lnTo>
                  <a:close/>
                </a:path>
                <a:path w="3916679" h="2755900">
                  <a:moveTo>
                    <a:pt x="3204991" y="1447799"/>
                  </a:moveTo>
                  <a:lnTo>
                    <a:pt x="3116997" y="1447799"/>
                  </a:lnTo>
                  <a:lnTo>
                    <a:pt x="3163466" y="1435099"/>
                  </a:lnTo>
                  <a:lnTo>
                    <a:pt x="3205277" y="1409699"/>
                  </a:lnTo>
                  <a:lnTo>
                    <a:pt x="3242349" y="1384299"/>
                  </a:lnTo>
                  <a:lnTo>
                    <a:pt x="3274603" y="1346199"/>
                  </a:lnTo>
                  <a:lnTo>
                    <a:pt x="3301957" y="1295399"/>
                  </a:lnTo>
                  <a:lnTo>
                    <a:pt x="3324410" y="1244599"/>
                  </a:lnTo>
                  <a:lnTo>
                    <a:pt x="3337813" y="1193799"/>
                  </a:lnTo>
                  <a:lnTo>
                    <a:pt x="3345982" y="1142999"/>
                  </a:lnTo>
                  <a:lnTo>
                    <a:pt x="3344129" y="1092199"/>
                  </a:lnTo>
                  <a:lnTo>
                    <a:pt x="3338661" y="1054099"/>
                  </a:lnTo>
                  <a:lnTo>
                    <a:pt x="3329716" y="1003299"/>
                  </a:lnTo>
                  <a:lnTo>
                    <a:pt x="3317431" y="965199"/>
                  </a:lnTo>
                  <a:lnTo>
                    <a:pt x="3301943" y="914399"/>
                  </a:lnTo>
                  <a:lnTo>
                    <a:pt x="3283389" y="876299"/>
                  </a:lnTo>
                  <a:lnTo>
                    <a:pt x="3261906" y="838199"/>
                  </a:lnTo>
                  <a:lnTo>
                    <a:pt x="3237631" y="800099"/>
                  </a:lnTo>
                  <a:lnTo>
                    <a:pt x="3210702" y="761999"/>
                  </a:lnTo>
                  <a:lnTo>
                    <a:pt x="3181256" y="723899"/>
                  </a:lnTo>
                  <a:lnTo>
                    <a:pt x="3149430" y="698499"/>
                  </a:lnTo>
                  <a:lnTo>
                    <a:pt x="3115360" y="660399"/>
                  </a:lnTo>
                  <a:lnTo>
                    <a:pt x="3079185" y="634999"/>
                  </a:lnTo>
                  <a:lnTo>
                    <a:pt x="3041041" y="609599"/>
                  </a:lnTo>
                  <a:lnTo>
                    <a:pt x="3001066" y="596899"/>
                  </a:lnTo>
                  <a:lnTo>
                    <a:pt x="2959397" y="571499"/>
                  </a:lnTo>
                  <a:lnTo>
                    <a:pt x="2916170" y="558799"/>
                  </a:lnTo>
                  <a:lnTo>
                    <a:pt x="2825595" y="533399"/>
                  </a:lnTo>
                  <a:lnTo>
                    <a:pt x="2914213" y="533399"/>
                  </a:lnTo>
                  <a:lnTo>
                    <a:pt x="2957227" y="546099"/>
                  </a:lnTo>
                  <a:lnTo>
                    <a:pt x="2998829" y="558799"/>
                  </a:lnTo>
                  <a:lnTo>
                    <a:pt x="3038898" y="584199"/>
                  </a:lnTo>
                  <a:lnTo>
                    <a:pt x="3077316" y="609599"/>
                  </a:lnTo>
                  <a:lnTo>
                    <a:pt x="3113960" y="634999"/>
                  </a:lnTo>
                  <a:lnTo>
                    <a:pt x="3148712" y="660399"/>
                  </a:lnTo>
                  <a:lnTo>
                    <a:pt x="3181452" y="685799"/>
                  </a:lnTo>
                  <a:lnTo>
                    <a:pt x="3212059" y="723899"/>
                  </a:lnTo>
                  <a:lnTo>
                    <a:pt x="3240413" y="749299"/>
                  </a:lnTo>
                  <a:lnTo>
                    <a:pt x="3266394" y="787399"/>
                  </a:lnTo>
                  <a:lnTo>
                    <a:pt x="3289882" y="825499"/>
                  </a:lnTo>
                  <a:lnTo>
                    <a:pt x="3310757" y="863599"/>
                  </a:lnTo>
                  <a:lnTo>
                    <a:pt x="3328900" y="914399"/>
                  </a:lnTo>
                  <a:lnTo>
                    <a:pt x="3344189" y="952499"/>
                  </a:lnTo>
                  <a:lnTo>
                    <a:pt x="3356505" y="990599"/>
                  </a:lnTo>
                  <a:lnTo>
                    <a:pt x="3365728" y="1041399"/>
                  </a:lnTo>
                  <a:lnTo>
                    <a:pt x="3371737" y="1092199"/>
                  </a:lnTo>
                  <a:lnTo>
                    <a:pt x="3374413" y="1130299"/>
                  </a:lnTo>
                  <a:lnTo>
                    <a:pt x="3390492" y="1130299"/>
                  </a:lnTo>
                  <a:lnTo>
                    <a:pt x="3411628" y="1142999"/>
                  </a:lnTo>
                  <a:lnTo>
                    <a:pt x="3466043" y="1142999"/>
                  </a:lnTo>
                  <a:lnTo>
                    <a:pt x="3497808" y="1155699"/>
                  </a:lnTo>
                  <a:lnTo>
                    <a:pt x="3373034" y="1155699"/>
                  </a:lnTo>
                  <a:lnTo>
                    <a:pt x="3369528" y="1181099"/>
                  </a:lnTo>
                  <a:lnTo>
                    <a:pt x="3363214" y="1206499"/>
                  </a:lnTo>
                  <a:lnTo>
                    <a:pt x="3353403" y="1244599"/>
                  </a:lnTo>
                  <a:lnTo>
                    <a:pt x="3339401" y="1282699"/>
                  </a:lnTo>
                  <a:lnTo>
                    <a:pt x="3320518" y="1320799"/>
                  </a:lnTo>
                  <a:lnTo>
                    <a:pt x="3296060" y="1358899"/>
                  </a:lnTo>
                  <a:lnTo>
                    <a:pt x="3265337" y="1396999"/>
                  </a:lnTo>
                  <a:lnTo>
                    <a:pt x="3227656" y="1435099"/>
                  </a:lnTo>
                  <a:lnTo>
                    <a:pt x="3204991" y="1447799"/>
                  </a:lnTo>
                  <a:close/>
                </a:path>
                <a:path w="3916679" h="2755900">
                  <a:moveTo>
                    <a:pt x="3128655" y="1473199"/>
                  </a:moveTo>
                  <a:lnTo>
                    <a:pt x="2961774" y="1473199"/>
                  </a:lnTo>
                  <a:lnTo>
                    <a:pt x="2915132" y="1460499"/>
                  </a:lnTo>
                  <a:lnTo>
                    <a:pt x="2872490" y="1435099"/>
                  </a:lnTo>
                  <a:lnTo>
                    <a:pt x="2834122" y="1409699"/>
                  </a:lnTo>
                  <a:lnTo>
                    <a:pt x="2800304" y="1384299"/>
                  </a:lnTo>
                  <a:lnTo>
                    <a:pt x="2771312" y="1358899"/>
                  </a:lnTo>
                  <a:lnTo>
                    <a:pt x="2747421" y="1320799"/>
                  </a:lnTo>
                  <a:lnTo>
                    <a:pt x="2728907" y="1282699"/>
                  </a:lnTo>
                  <a:lnTo>
                    <a:pt x="2716046" y="1244599"/>
                  </a:lnTo>
                  <a:lnTo>
                    <a:pt x="2709113" y="1193799"/>
                  </a:lnTo>
                  <a:lnTo>
                    <a:pt x="2709651" y="1155699"/>
                  </a:lnTo>
                  <a:lnTo>
                    <a:pt x="2717498" y="1117599"/>
                  </a:lnTo>
                  <a:lnTo>
                    <a:pt x="2732540" y="1092199"/>
                  </a:lnTo>
                  <a:lnTo>
                    <a:pt x="2754660" y="1054099"/>
                  </a:lnTo>
                  <a:lnTo>
                    <a:pt x="2782521" y="1028699"/>
                  </a:lnTo>
                  <a:lnTo>
                    <a:pt x="2814523" y="1003299"/>
                  </a:lnTo>
                  <a:lnTo>
                    <a:pt x="2849993" y="990599"/>
                  </a:lnTo>
                  <a:lnTo>
                    <a:pt x="2964847" y="990599"/>
                  </a:lnTo>
                  <a:lnTo>
                    <a:pt x="3000020" y="1015999"/>
                  </a:lnTo>
                  <a:lnTo>
                    <a:pt x="2858741" y="1015999"/>
                  </a:lnTo>
                  <a:lnTo>
                    <a:pt x="2828376" y="1028699"/>
                  </a:lnTo>
                  <a:lnTo>
                    <a:pt x="2777362" y="1079499"/>
                  </a:lnTo>
                  <a:lnTo>
                    <a:pt x="2744696" y="1130299"/>
                  </a:lnTo>
                  <a:lnTo>
                    <a:pt x="2737798" y="1168399"/>
                  </a:lnTo>
                  <a:lnTo>
                    <a:pt x="2737544" y="1193799"/>
                  </a:lnTo>
                  <a:lnTo>
                    <a:pt x="2744793" y="1244599"/>
                  </a:lnTo>
                  <a:lnTo>
                    <a:pt x="2758615" y="1282699"/>
                  </a:lnTo>
                  <a:lnTo>
                    <a:pt x="2778679" y="1320799"/>
                  </a:lnTo>
                  <a:lnTo>
                    <a:pt x="2804651" y="1358899"/>
                  </a:lnTo>
                  <a:lnTo>
                    <a:pt x="2836200" y="1384299"/>
                  </a:lnTo>
                  <a:lnTo>
                    <a:pt x="2872992" y="1409699"/>
                  </a:lnTo>
                  <a:lnTo>
                    <a:pt x="2914696" y="1422399"/>
                  </a:lnTo>
                  <a:lnTo>
                    <a:pt x="2960979" y="1435099"/>
                  </a:lnTo>
                  <a:lnTo>
                    <a:pt x="3011508" y="1447799"/>
                  </a:lnTo>
                  <a:lnTo>
                    <a:pt x="3204991" y="1447799"/>
                  </a:lnTo>
                  <a:lnTo>
                    <a:pt x="3182326" y="1460499"/>
                  </a:lnTo>
                  <a:lnTo>
                    <a:pt x="3128655" y="1473199"/>
                  </a:lnTo>
                  <a:close/>
                </a:path>
                <a:path w="3916679" h="2755900">
                  <a:moveTo>
                    <a:pt x="3100040" y="1168399"/>
                  </a:moveTo>
                  <a:lnTo>
                    <a:pt x="3071609" y="1168399"/>
                  </a:lnTo>
                  <a:lnTo>
                    <a:pt x="3066109" y="1142999"/>
                  </a:lnTo>
                  <a:lnTo>
                    <a:pt x="3054211" y="1104899"/>
                  </a:lnTo>
                  <a:lnTo>
                    <a:pt x="3013368" y="1054099"/>
                  </a:lnTo>
                  <a:lnTo>
                    <a:pt x="2955953" y="1028699"/>
                  </a:lnTo>
                  <a:lnTo>
                    <a:pt x="2923992" y="1015999"/>
                  </a:lnTo>
                  <a:lnTo>
                    <a:pt x="3000020" y="1015999"/>
                  </a:lnTo>
                  <a:lnTo>
                    <a:pt x="3031862" y="1028699"/>
                  </a:lnTo>
                  <a:lnTo>
                    <a:pt x="3058691" y="1066799"/>
                  </a:lnTo>
                  <a:lnTo>
                    <a:pt x="3079278" y="1092199"/>
                  </a:lnTo>
                  <a:lnTo>
                    <a:pt x="3093201" y="1130299"/>
                  </a:lnTo>
                  <a:lnTo>
                    <a:pt x="3100040" y="1168399"/>
                  </a:lnTo>
                  <a:close/>
                </a:path>
                <a:path w="3916679" h="2755900">
                  <a:moveTo>
                    <a:pt x="3634735" y="2755899"/>
                  </a:moveTo>
                  <a:lnTo>
                    <a:pt x="3605405" y="2755899"/>
                  </a:lnTo>
                  <a:lnTo>
                    <a:pt x="3616856" y="2717799"/>
                  </a:lnTo>
                  <a:lnTo>
                    <a:pt x="3625801" y="2666999"/>
                  </a:lnTo>
                  <a:lnTo>
                    <a:pt x="3631268" y="2628899"/>
                  </a:lnTo>
                  <a:lnTo>
                    <a:pt x="3633121" y="2578099"/>
                  </a:lnTo>
                  <a:lnTo>
                    <a:pt x="3632307" y="2539999"/>
                  </a:lnTo>
                  <a:lnTo>
                    <a:pt x="3629766" y="2514599"/>
                  </a:lnTo>
                  <a:lnTo>
                    <a:pt x="3625349" y="2476499"/>
                  </a:lnTo>
                  <a:lnTo>
                    <a:pt x="3618906" y="2438399"/>
                  </a:lnTo>
                  <a:lnTo>
                    <a:pt x="3616077" y="2425699"/>
                  </a:lnTo>
                  <a:lnTo>
                    <a:pt x="3627463" y="2425699"/>
                  </a:lnTo>
                  <a:lnTo>
                    <a:pt x="3673098" y="2400299"/>
                  </a:lnTo>
                  <a:lnTo>
                    <a:pt x="3715123" y="2374899"/>
                  </a:lnTo>
                  <a:lnTo>
                    <a:pt x="3753256" y="2349499"/>
                  </a:lnTo>
                  <a:lnTo>
                    <a:pt x="3787217" y="2311399"/>
                  </a:lnTo>
                  <a:lnTo>
                    <a:pt x="3816725" y="2273299"/>
                  </a:lnTo>
                  <a:lnTo>
                    <a:pt x="3841498" y="2222499"/>
                  </a:lnTo>
                  <a:lnTo>
                    <a:pt x="3861255" y="2184399"/>
                  </a:lnTo>
                  <a:lnTo>
                    <a:pt x="3875716" y="2133599"/>
                  </a:lnTo>
                  <a:lnTo>
                    <a:pt x="3884598" y="2082799"/>
                  </a:lnTo>
                  <a:lnTo>
                    <a:pt x="3887621" y="2031999"/>
                  </a:lnTo>
                  <a:lnTo>
                    <a:pt x="3884222" y="1981199"/>
                  </a:lnTo>
                  <a:lnTo>
                    <a:pt x="3874185" y="1930399"/>
                  </a:lnTo>
                  <a:lnTo>
                    <a:pt x="3857749" y="1879599"/>
                  </a:lnTo>
                  <a:lnTo>
                    <a:pt x="3835154" y="1828799"/>
                  </a:lnTo>
                  <a:lnTo>
                    <a:pt x="3806641" y="1777999"/>
                  </a:lnTo>
                  <a:lnTo>
                    <a:pt x="3772447" y="1739899"/>
                  </a:lnTo>
                  <a:lnTo>
                    <a:pt x="3766789" y="1739899"/>
                  </a:lnTo>
                  <a:lnTo>
                    <a:pt x="3769618" y="1727199"/>
                  </a:lnTo>
                  <a:lnTo>
                    <a:pt x="3780561" y="1689099"/>
                  </a:lnTo>
                  <a:lnTo>
                    <a:pt x="3787914" y="1650999"/>
                  </a:lnTo>
                  <a:lnTo>
                    <a:pt x="3791812" y="1625599"/>
                  </a:lnTo>
                  <a:lnTo>
                    <a:pt x="3792392" y="1587499"/>
                  </a:lnTo>
                  <a:lnTo>
                    <a:pt x="3786120" y="1523999"/>
                  </a:lnTo>
                  <a:lnTo>
                    <a:pt x="3773206" y="1460499"/>
                  </a:lnTo>
                  <a:lnTo>
                    <a:pt x="3754503" y="1409699"/>
                  </a:lnTo>
                  <a:lnTo>
                    <a:pt x="3730865" y="1358899"/>
                  </a:lnTo>
                  <a:lnTo>
                    <a:pt x="3703146" y="1320799"/>
                  </a:lnTo>
                  <a:lnTo>
                    <a:pt x="3672198" y="1282699"/>
                  </a:lnTo>
                  <a:lnTo>
                    <a:pt x="3638877" y="1257299"/>
                  </a:lnTo>
                  <a:lnTo>
                    <a:pt x="3604036" y="1231899"/>
                  </a:lnTo>
                  <a:lnTo>
                    <a:pt x="3568529" y="1206499"/>
                  </a:lnTo>
                  <a:lnTo>
                    <a:pt x="3533208" y="1193799"/>
                  </a:lnTo>
                  <a:lnTo>
                    <a:pt x="3498930" y="1181099"/>
                  </a:lnTo>
                  <a:lnTo>
                    <a:pt x="3466546" y="1181099"/>
                  </a:lnTo>
                  <a:lnTo>
                    <a:pt x="3436910" y="1168399"/>
                  </a:lnTo>
                  <a:lnTo>
                    <a:pt x="3410877" y="1168399"/>
                  </a:lnTo>
                  <a:lnTo>
                    <a:pt x="3389301" y="1155699"/>
                  </a:lnTo>
                  <a:lnTo>
                    <a:pt x="3497808" y="1155699"/>
                  </a:lnTo>
                  <a:lnTo>
                    <a:pt x="3531603" y="1168399"/>
                  </a:lnTo>
                  <a:lnTo>
                    <a:pt x="3566670" y="1181099"/>
                  </a:lnTo>
                  <a:lnTo>
                    <a:pt x="3602254" y="1206499"/>
                  </a:lnTo>
                  <a:lnTo>
                    <a:pt x="3637595" y="1219199"/>
                  </a:lnTo>
                  <a:lnTo>
                    <a:pt x="3671939" y="1244599"/>
                  </a:lnTo>
                  <a:lnTo>
                    <a:pt x="3704528" y="1282699"/>
                  </a:lnTo>
                  <a:lnTo>
                    <a:pt x="3734605" y="1320799"/>
                  </a:lnTo>
                  <a:lnTo>
                    <a:pt x="3761413" y="1358899"/>
                  </a:lnTo>
                  <a:lnTo>
                    <a:pt x="3784196" y="1409699"/>
                  </a:lnTo>
                  <a:lnTo>
                    <a:pt x="3802197" y="1460499"/>
                  </a:lnTo>
                  <a:lnTo>
                    <a:pt x="3814658" y="1523999"/>
                  </a:lnTo>
                  <a:lnTo>
                    <a:pt x="3820823" y="1587499"/>
                  </a:lnTo>
                  <a:lnTo>
                    <a:pt x="3820266" y="1625599"/>
                  </a:lnTo>
                  <a:lnTo>
                    <a:pt x="3816526" y="1650999"/>
                  </a:lnTo>
                  <a:lnTo>
                    <a:pt x="3809604" y="1689099"/>
                  </a:lnTo>
                  <a:lnTo>
                    <a:pt x="3799499" y="1727199"/>
                  </a:lnTo>
                  <a:lnTo>
                    <a:pt x="3829661" y="1765299"/>
                  </a:lnTo>
                  <a:lnTo>
                    <a:pt x="3855530" y="1803399"/>
                  </a:lnTo>
                  <a:lnTo>
                    <a:pt x="3876980" y="1841499"/>
                  </a:lnTo>
                  <a:lnTo>
                    <a:pt x="3893884" y="1892299"/>
                  </a:lnTo>
                  <a:lnTo>
                    <a:pt x="3906115" y="1930399"/>
                  </a:lnTo>
                  <a:lnTo>
                    <a:pt x="3913547" y="1981199"/>
                  </a:lnTo>
                  <a:lnTo>
                    <a:pt x="3916052" y="2031999"/>
                  </a:lnTo>
                  <a:lnTo>
                    <a:pt x="3913512" y="2082799"/>
                  </a:lnTo>
                  <a:lnTo>
                    <a:pt x="3906024" y="2120899"/>
                  </a:lnTo>
                  <a:lnTo>
                    <a:pt x="3893788" y="2171699"/>
                  </a:lnTo>
                  <a:lnTo>
                    <a:pt x="3877001" y="2222499"/>
                  </a:lnTo>
                  <a:lnTo>
                    <a:pt x="3855863" y="2260599"/>
                  </a:lnTo>
                  <a:lnTo>
                    <a:pt x="3830572" y="2298699"/>
                  </a:lnTo>
                  <a:lnTo>
                    <a:pt x="3801327" y="2336799"/>
                  </a:lnTo>
                  <a:lnTo>
                    <a:pt x="3768328" y="2362199"/>
                  </a:lnTo>
                  <a:lnTo>
                    <a:pt x="3731772" y="2400299"/>
                  </a:lnTo>
                  <a:lnTo>
                    <a:pt x="3691858" y="2425699"/>
                  </a:lnTo>
                  <a:lnTo>
                    <a:pt x="3648787" y="2451099"/>
                  </a:lnTo>
                  <a:lnTo>
                    <a:pt x="3654391" y="2476499"/>
                  </a:lnTo>
                  <a:lnTo>
                    <a:pt x="3658378" y="2514599"/>
                  </a:lnTo>
                  <a:lnTo>
                    <a:pt x="3660761" y="2539999"/>
                  </a:lnTo>
                  <a:lnTo>
                    <a:pt x="3661552" y="2578099"/>
                  </a:lnTo>
                  <a:lnTo>
                    <a:pt x="3659785" y="2616199"/>
                  </a:lnTo>
                  <a:lnTo>
                    <a:pt x="3654565" y="2666999"/>
                  </a:lnTo>
                  <a:lnTo>
                    <a:pt x="3646019" y="2717799"/>
                  </a:lnTo>
                  <a:lnTo>
                    <a:pt x="3634735" y="2755899"/>
                  </a:lnTo>
                  <a:close/>
                </a:path>
                <a:path w="3916679" h="2755900">
                  <a:moveTo>
                    <a:pt x="1454063" y="2755899"/>
                  </a:moveTo>
                  <a:lnTo>
                    <a:pt x="1307682" y="2755899"/>
                  </a:lnTo>
                  <a:lnTo>
                    <a:pt x="1266495" y="2743199"/>
                  </a:lnTo>
                  <a:lnTo>
                    <a:pt x="1212277" y="2730499"/>
                  </a:lnTo>
                  <a:lnTo>
                    <a:pt x="1164794" y="2705099"/>
                  </a:lnTo>
                  <a:lnTo>
                    <a:pt x="1121011" y="2679699"/>
                  </a:lnTo>
                  <a:lnTo>
                    <a:pt x="1081045" y="2654299"/>
                  </a:lnTo>
                  <a:lnTo>
                    <a:pt x="1045014" y="2616199"/>
                  </a:lnTo>
                  <a:lnTo>
                    <a:pt x="1013034" y="2590799"/>
                  </a:lnTo>
                  <a:lnTo>
                    <a:pt x="985221" y="2552699"/>
                  </a:lnTo>
                  <a:lnTo>
                    <a:pt x="961694" y="2514599"/>
                  </a:lnTo>
                  <a:lnTo>
                    <a:pt x="942568" y="2476499"/>
                  </a:lnTo>
                  <a:lnTo>
                    <a:pt x="927961" y="2425699"/>
                  </a:lnTo>
                  <a:lnTo>
                    <a:pt x="917030" y="2374899"/>
                  </a:lnTo>
                  <a:lnTo>
                    <a:pt x="909823" y="2336799"/>
                  </a:lnTo>
                  <a:lnTo>
                    <a:pt x="906326" y="2285999"/>
                  </a:lnTo>
                  <a:lnTo>
                    <a:pt x="906526" y="2235199"/>
                  </a:lnTo>
                  <a:lnTo>
                    <a:pt x="910411" y="2197099"/>
                  </a:lnTo>
                  <a:lnTo>
                    <a:pt x="917967" y="2146299"/>
                  </a:lnTo>
                  <a:lnTo>
                    <a:pt x="929181" y="2095499"/>
                  </a:lnTo>
                  <a:lnTo>
                    <a:pt x="944041" y="2057399"/>
                  </a:lnTo>
                  <a:lnTo>
                    <a:pt x="962532" y="2006599"/>
                  </a:lnTo>
                  <a:lnTo>
                    <a:pt x="984643" y="1955799"/>
                  </a:lnTo>
                  <a:lnTo>
                    <a:pt x="1010360" y="1917699"/>
                  </a:lnTo>
                  <a:lnTo>
                    <a:pt x="1038706" y="1879599"/>
                  </a:lnTo>
                  <a:lnTo>
                    <a:pt x="1069799" y="1841499"/>
                  </a:lnTo>
                  <a:lnTo>
                    <a:pt x="1103460" y="1803399"/>
                  </a:lnTo>
                  <a:lnTo>
                    <a:pt x="1139511" y="1765299"/>
                  </a:lnTo>
                  <a:lnTo>
                    <a:pt x="1177773" y="1739899"/>
                  </a:lnTo>
                  <a:lnTo>
                    <a:pt x="1218068" y="1701799"/>
                  </a:lnTo>
                  <a:lnTo>
                    <a:pt x="1260218" y="1676399"/>
                  </a:lnTo>
                  <a:lnTo>
                    <a:pt x="1304043" y="1650999"/>
                  </a:lnTo>
                  <a:lnTo>
                    <a:pt x="1349366" y="1625599"/>
                  </a:lnTo>
                  <a:lnTo>
                    <a:pt x="1396008" y="1612899"/>
                  </a:lnTo>
                  <a:lnTo>
                    <a:pt x="1542063" y="1574799"/>
                  </a:lnTo>
                  <a:lnTo>
                    <a:pt x="1585106" y="1562099"/>
                  </a:lnTo>
                  <a:lnTo>
                    <a:pt x="1670800" y="1562099"/>
                  </a:lnTo>
                  <a:lnTo>
                    <a:pt x="1713310" y="1574799"/>
                  </a:lnTo>
                  <a:lnTo>
                    <a:pt x="1755503" y="1574799"/>
                  </a:lnTo>
                  <a:lnTo>
                    <a:pt x="1838657" y="1600199"/>
                  </a:lnTo>
                  <a:lnTo>
                    <a:pt x="1553460" y="1600199"/>
                  </a:lnTo>
                  <a:lnTo>
                    <a:pt x="1510803" y="1612899"/>
                  </a:lnTo>
                  <a:lnTo>
                    <a:pt x="1368189" y="1650999"/>
                  </a:lnTo>
                  <a:lnTo>
                    <a:pt x="1323138" y="1676399"/>
                  </a:lnTo>
                  <a:lnTo>
                    <a:pt x="1279627" y="1701799"/>
                  </a:lnTo>
                  <a:lnTo>
                    <a:pt x="1237835" y="1727199"/>
                  </a:lnTo>
                  <a:lnTo>
                    <a:pt x="1197939" y="1752599"/>
                  </a:lnTo>
                  <a:lnTo>
                    <a:pt x="1160117" y="1790699"/>
                  </a:lnTo>
                  <a:lnTo>
                    <a:pt x="1124547" y="1816099"/>
                  </a:lnTo>
                  <a:lnTo>
                    <a:pt x="1091408" y="1854199"/>
                  </a:lnTo>
                  <a:lnTo>
                    <a:pt x="1060877" y="1892299"/>
                  </a:lnTo>
                  <a:lnTo>
                    <a:pt x="1033133" y="1930399"/>
                  </a:lnTo>
                  <a:lnTo>
                    <a:pt x="1006575" y="1981199"/>
                  </a:lnTo>
                  <a:lnTo>
                    <a:pt x="984067" y="2031999"/>
                  </a:lnTo>
                  <a:lnTo>
                    <a:pt x="965652" y="2070099"/>
                  </a:lnTo>
                  <a:lnTo>
                    <a:pt x="951374" y="2120899"/>
                  </a:lnTo>
                  <a:lnTo>
                    <a:pt x="941274" y="2171699"/>
                  </a:lnTo>
                  <a:lnTo>
                    <a:pt x="935396" y="2222499"/>
                  </a:lnTo>
                  <a:lnTo>
                    <a:pt x="933781" y="2273299"/>
                  </a:lnTo>
                  <a:lnTo>
                    <a:pt x="936473" y="2324099"/>
                  </a:lnTo>
                  <a:lnTo>
                    <a:pt x="943515" y="2374899"/>
                  </a:lnTo>
                  <a:lnTo>
                    <a:pt x="954948" y="2425699"/>
                  </a:lnTo>
                  <a:lnTo>
                    <a:pt x="970506" y="2463799"/>
                  </a:lnTo>
                  <a:lnTo>
                    <a:pt x="991499" y="2514599"/>
                  </a:lnTo>
                  <a:lnTo>
                    <a:pt x="1017759" y="2552699"/>
                  </a:lnTo>
                  <a:lnTo>
                    <a:pt x="1049119" y="2590799"/>
                  </a:lnTo>
                  <a:lnTo>
                    <a:pt x="1085412" y="2616199"/>
                  </a:lnTo>
                  <a:lnTo>
                    <a:pt x="1126470" y="2654299"/>
                  </a:lnTo>
                  <a:lnTo>
                    <a:pt x="1172126" y="2679699"/>
                  </a:lnTo>
                  <a:lnTo>
                    <a:pt x="1222214" y="2705099"/>
                  </a:lnTo>
                  <a:lnTo>
                    <a:pt x="1454063" y="2755899"/>
                  </a:lnTo>
                  <a:close/>
                </a:path>
                <a:path w="3916679" h="2755900">
                  <a:moveTo>
                    <a:pt x="2484383" y="2755899"/>
                  </a:moveTo>
                  <a:lnTo>
                    <a:pt x="2455047" y="2755899"/>
                  </a:lnTo>
                  <a:lnTo>
                    <a:pt x="2463468" y="2730499"/>
                  </a:lnTo>
                  <a:lnTo>
                    <a:pt x="2474068" y="2679699"/>
                  </a:lnTo>
                  <a:lnTo>
                    <a:pt x="2481682" y="2628899"/>
                  </a:lnTo>
                  <a:lnTo>
                    <a:pt x="2486299" y="2578099"/>
                  </a:lnTo>
                  <a:lnTo>
                    <a:pt x="2487907" y="2527299"/>
                  </a:lnTo>
                  <a:lnTo>
                    <a:pt x="2486494" y="2489199"/>
                  </a:lnTo>
                  <a:lnTo>
                    <a:pt x="2482048" y="2438399"/>
                  </a:lnTo>
                  <a:lnTo>
                    <a:pt x="2474557" y="2400299"/>
                  </a:lnTo>
                  <a:lnTo>
                    <a:pt x="2463099" y="2349499"/>
                  </a:lnTo>
                  <a:lnTo>
                    <a:pt x="2449516" y="2298699"/>
                  </a:lnTo>
                  <a:lnTo>
                    <a:pt x="2433884" y="2247899"/>
                  </a:lnTo>
                  <a:lnTo>
                    <a:pt x="2416277" y="2197099"/>
                  </a:lnTo>
                  <a:lnTo>
                    <a:pt x="2396771" y="2146299"/>
                  </a:lnTo>
                  <a:lnTo>
                    <a:pt x="2375440" y="2108199"/>
                  </a:lnTo>
                  <a:lnTo>
                    <a:pt x="2352360" y="2057399"/>
                  </a:lnTo>
                  <a:lnTo>
                    <a:pt x="2327605" y="2019299"/>
                  </a:lnTo>
                  <a:lnTo>
                    <a:pt x="2301249" y="1981199"/>
                  </a:lnTo>
                  <a:lnTo>
                    <a:pt x="2273369" y="1943099"/>
                  </a:lnTo>
                  <a:lnTo>
                    <a:pt x="2244038" y="1904999"/>
                  </a:lnTo>
                  <a:lnTo>
                    <a:pt x="2213332" y="1866899"/>
                  </a:lnTo>
                  <a:lnTo>
                    <a:pt x="2181326" y="1841499"/>
                  </a:lnTo>
                  <a:lnTo>
                    <a:pt x="2148094" y="1803399"/>
                  </a:lnTo>
                  <a:lnTo>
                    <a:pt x="2113711" y="1777999"/>
                  </a:lnTo>
                  <a:lnTo>
                    <a:pt x="2078252" y="1752599"/>
                  </a:lnTo>
                  <a:lnTo>
                    <a:pt x="2041793" y="1727199"/>
                  </a:lnTo>
                  <a:lnTo>
                    <a:pt x="2004407" y="1701799"/>
                  </a:lnTo>
                  <a:lnTo>
                    <a:pt x="1966170" y="1676399"/>
                  </a:lnTo>
                  <a:lnTo>
                    <a:pt x="1927157" y="1663699"/>
                  </a:lnTo>
                  <a:lnTo>
                    <a:pt x="1887442" y="1638299"/>
                  </a:lnTo>
                  <a:lnTo>
                    <a:pt x="1806209" y="1612899"/>
                  </a:lnTo>
                  <a:lnTo>
                    <a:pt x="1764839" y="1612899"/>
                  </a:lnTo>
                  <a:lnTo>
                    <a:pt x="1723068" y="1600199"/>
                  </a:lnTo>
                  <a:lnTo>
                    <a:pt x="1838657" y="1600199"/>
                  </a:lnTo>
                  <a:lnTo>
                    <a:pt x="1959263" y="1638299"/>
                  </a:lnTo>
                  <a:lnTo>
                    <a:pt x="1998086" y="1663699"/>
                  </a:lnTo>
                  <a:lnTo>
                    <a:pt x="2036102" y="1676399"/>
                  </a:lnTo>
                  <a:lnTo>
                    <a:pt x="2073243" y="1701799"/>
                  </a:lnTo>
                  <a:lnTo>
                    <a:pt x="2109438" y="1727199"/>
                  </a:lnTo>
                  <a:lnTo>
                    <a:pt x="2144617" y="1765299"/>
                  </a:lnTo>
                  <a:lnTo>
                    <a:pt x="2178711" y="1790699"/>
                  </a:lnTo>
                  <a:lnTo>
                    <a:pt x="2211651" y="1828799"/>
                  </a:lnTo>
                  <a:lnTo>
                    <a:pt x="2243365" y="1854199"/>
                  </a:lnTo>
                  <a:lnTo>
                    <a:pt x="2273785" y="1892299"/>
                  </a:lnTo>
                  <a:lnTo>
                    <a:pt x="2302840" y="1930399"/>
                  </a:lnTo>
                  <a:lnTo>
                    <a:pt x="2330461" y="1968499"/>
                  </a:lnTo>
                  <a:lnTo>
                    <a:pt x="2356577" y="2006599"/>
                  </a:lnTo>
                  <a:lnTo>
                    <a:pt x="2381120" y="2057399"/>
                  </a:lnTo>
                  <a:lnTo>
                    <a:pt x="2404020" y="2095499"/>
                  </a:lnTo>
                  <a:lnTo>
                    <a:pt x="2425205" y="2146299"/>
                  </a:lnTo>
                  <a:lnTo>
                    <a:pt x="2444608" y="2184399"/>
                  </a:lnTo>
                  <a:lnTo>
                    <a:pt x="2462157" y="2235199"/>
                  </a:lnTo>
                  <a:lnTo>
                    <a:pt x="2477783" y="2285999"/>
                  </a:lnTo>
                  <a:lnTo>
                    <a:pt x="2491417" y="2336799"/>
                  </a:lnTo>
                  <a:lnTo>
                    <a:pt x="2502988" y="2387599"/>
                  </a:lnTo>
                  <a:lnTo>
                    <a:pt x="2510886" y="2438399"/>
                  </a:lnTo>
                  <a:lnTo>
                    <a:pt x="2515624" y="2476499"/>
                  </a:lnTo>
                  <a:lnTo>
                    <a:pt x="2517204" y="2527299"/>
                  </a:lnTo>
                  <a:lnTo>
                    <a:pt x="2515624" y="2578099"/>
                  </a:lnTo>
                  <a:lnTo>
                    <a:pt x="2510886" y="2628899"/>
                  </a:lnTo>
                  <a:lnTo>
                    <a:pt x="2502988" y="2679699"/>
                  </a:lnTo>
                  <a:lnTo>
                    <a:pt x="2491932" y="2730499"/>
                  </a:lnTo>
                  <a:lnTo>
                    <a:pt x="2484383" y="2755899"/>
                  </a:lnTo>
                  <a:close/>
                </a:path>
                <a:path w="3916679" h="2755900">
                  <a:moveTo>
                    <a:pt x="1725913" y="2755899"/>
                  </a:moveTo>
                  <a:lnTo>
                    <a:pt x="1616118" y="2755899"/>
                  </a:lnTo>
                  <a:lnTo>
                    <a:pt x="1662858" y="2743199"/>
                  </a:lnTo>
                  <a:lnTo>
                    <a:pt x="1704390" y="2730499"/>
                  </a:lnTo>
                  <a:lnTo>
                    <a:pt x="1739772" y="2717799"/>
                  </a:lnTo>
                  <a:lnTo>
                    <a:pt x="1768061" y="2705099"/>
                  </a:lnTo>
                  <a:lnTo>
                    <a:pt x="1782276" y="2730499"/>
                  </a:lnTo>
                  <a:lnTo>
                    <a:pt x="1755433" y="2743199"/>
                  </a:lnTo>
                  <a:lnTo>
                    <a:pt x="1725913" y="2755899"/>
                  </a:lnTo>
                  <a:close/>
                </a:path>
              </a:pathLst>
            </a:custGeom>
            <a:solidFill>
              <a:srgbClr val="95B6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5016026" y="6084600"/>
            <a:ext cx="3271974" cy="33983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FF5D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2538588" y="1370325"/>
            <a:ext cx="5749925" cy="8916670"/>
            <a:chOff x="12538588" y="1370325"/>
            <a:chExt cx="5749925" cy="8916670"/>
          </a:xfrm>
        </p:grpSpPr>
        <p:sp>
          <p:nvSpPr>
            <p:cNvPr id="4" name="object 4"/>
            <p:cNvSpPr/>
            <p:nvPr/>
          </p:nvSpPr>
          <p:spPr>
            <a:xfrm>
              <a:off x="12538588" y="6217965"/>
              <a:ext cx="5749925" cy="4064000"/>
            </a:xfrm>
            <a:custGeom>
              <a:avLst/>
              <a:gdLst/>
              <a:ahLst/>
              <a:cxnLst/>
              <a:rect l="l" t="t" r="r" b="b"/>
              <a:pathLst>
                <a:path w="5749925" h="4064000">
                  <a:moveTo>
                    <a:pt x="5749410" y="50799"/>
                  </a:moveTo>
                  <a:lnTo>
                    <a:pt x="3690135" y="50799"/>
                  </a:lnTo>
                  <a:lnTo>
                    <a:pt x="3725550" y="38099"/>
                  </a:lnTo>
                  <a:lnTo>
                    <a:pt x="5211653" y="38099"/>
                  </a:lnTo>
                  <a:lnTo>
                    <a:pt x="5262594" y="25399"/>
                  </a:lnTo>
                  <a:lnTo>
                    <a:pt x="5313452" y="25399"/>
                  </a:lnTo>
                  <a:lnTo>
                    <a:pt x="5364225" y="12699"/>
                  </a:lnTo>
                  <a:lnTo>
                    <a:pt x="5398940" y="12699"/>
                  </a:lnTo>
                  <a:lnTo>
                    <a:pt x="5434112" y="0"/>
                  </a:lnTo>
                  <a:lnTo>
                    <a:pt x="5749410" y="0"/>
                  </a:lnTo>
                  <a:lnTo>
                    <a:pt x="5749410" y="50799"/>
                  </a:lnTo>
                  <a:close/>
                </a:path>
                <a:path w="5749925" h="4064000">
                  <a:moveTo>
                    <a:pt x="4734342" y="25399"/>
                  </a:moveTo>
                  <a:lnTo>
                    <a:pt x="4296531" y="25399"/>
                  </a:lnTo>
                  <a:lnTo>
                    <a:pt x="4332284" y="12699"/>
                  </a:lnTo>
                  <a:lnTo>
                    <a:pt x="4729594" y="12699"/>
                  </a:lnTo>
                  <a:lnTo>
                    <a:pt x="4734342" y="25399"/>
                  </a:lnTo>
                  <a:close/>
                </a:path>
                <a:path w="5749925" h="4064000">
                  <a:moveTo>
                    <a:pt x="4853108" y="25399"/>
                  </a:moveTo>
                  <a:lnTo>
                    <a:pt x="4734342" y="25399"/>
                  </a:lnTo>
                  <a:lnTo>
                    <a:pt x="4739090" y="12699"/>
                  </a:lnTo>
                  <a:lnTo>
                    <a:pt x="4801858" y="12699"/>
                  </a:lnTo>
                  <a:lnTo>
                    <a:pt x="4853108" y="25399"/>
                  </a:lnTo>
                  <a:close/>
                </a:path>
                <a:path w="5749925" h="4064000">
                  <a:moveTo>
                    <a:pt x="1641813" y="38099"/>
                  </a:moveTo>
                  <a:lnTo>
                    <a:pt x="1506368" y="38099"/>
                  </a:lnTo>
                  <a:lnTo>
                    <a:pt x="1551604" y="25399"/>
                  </a:lnTo>
                  <a:lnTo>
                    <a:pt x="1596752" y="25399"/>
                  </a:lnTo>
                  <a:lnTo>
                    <a:pt x="1641813" y="38099"/>
                  </a:lnTo>
                  <a:close/>
                </a:path>
                <a:path w="5749925" h="4064000">
                  <a:moveTo>
                    <a:pt x="1967833" y="38099"/>
                  </a:moveTo>
                  <a:lnTo>
                    <a:pt x="1843323" y="38099"/>
                  </a:lnTo>
                  <a:lnTo>
                    <a:pt x="1884394" y="25399"/>
                  </a:lnTo>
                  <a:lnTo>
                    <a:pt x="1926087" y="25399"/>
                  </a:lnTo>
                  <a:lnTo>
                    <a:pt x="1967833" y="38099"/>
                  </a:lnTo>
                  <a:close/>
                </a:path>
                <a:path w="5749925" h="4064000">
                  <a:moveTo>
                    <a:pt x="2863509" y="38099"/>
                  </a:moveTo>
                  <a:lnTo>
                    <a:pt x="2636131" y="38099"/>
                  </a:lnTo>
                  <a:lnTo>
                    <a:pt x="2676070" y="25399"/>
                  </a:lnTo>
                  <a:lnTo>
                    <a:pt x="2816491" y="25399"/>
                  </a:lnTo>
                  <a:lnTo>
                    <a:pt x="2863509" y="38099"/>
                  </a:lnTo>
                  <a:close/>
                </a:path>
                <a:path w="5749925" h="4064000">
                  <a:moveTo>
                    <a:pt x="3865362" y="38099"/>
                  </a:moveTo>
                  <a:lnTo>
                    <a:pt x="3761748" y="38099"/>
                  </a:lnTo>
                  <a:lnTo>
                    <a:pt x="3796452" y="25399"/>
                  </a:lnTo>
                  <a:lnTo>
                    <a:pt x="3830988" y="25399"/>
                  </a:lnTo>
                  <a:lnTo>
                    <a:pt x="3865362" y="38099"/>
                  </a:lnTo>
                  <a:close/>
                </a:path>
                <a:path w="5749925" h="4064000">
                  <a:moveTo>
                    <a:pt x="5006826" y="38099"/>
                  </a:moveTo>
                  <a:lnTo>
                    <a:pt x="4181026" y="38099"/>
                  </a:lnTo>
                  <a:lnTo>
                    <a:pt x="4224162" y="25399"/>
                  </a:lnTo>
                  <a:lnTo>
                    <a:pt x="4955504" y="25399"/>
                  </a:lnTo>
                  <a:lnTo>
                    <a:pt x="5006826" y="38099"/>
                  </a:lnTo>
                  <a:close/>
                </a:path>
                <a:path w="5749925" h="4064000">
                  <a:moveTo>
                    <a:pt x="5749410" y="2387599"/>
                  </a:moveTo>
                  <a:lnTo>
                    <a:pt x="4943629" y="2387599"/>
                  </a:lnTo>
                  <a:lnTo>
                    <a:pt x="4913610" y="2374899"/>
                  </a:lnTo>
                  <a:lnTo>
                    <a:pt x="289350" y="2374899"/>
                  </a:lnTo>
                  <a:lnTo>
                    <a:pt x="277462" y="2362199"/>
                  </a:lnTo>
                  <a:lnTo>
                    <a:pt x="266186" y="2362199"/>
                  </a:lnTo>
                  <a:lnTo>
                    <a:pt x="255521" y="2349499"/>
                  </a:lnTo>
                  <a:lnTo>
                    <a:pt x="228133" y="2311399"/>
                  </a:lnTo>
                  <a:lnTo>
                    <a:pt x="215703" y="2273299"/>
                  </a:lnTo>
                  <a:lnTo>
                    <a:pt x="211099" y="2209799"/>
                  </a:lnTo>
                  <a:lnTo>
                    <a:pt x="213222" y="2184399"/>
                  </a:lnTo>
                  <a:lnTo>
                    <a:pt x="213953" y="2171699"/>
                  </a:lnTo>
                  <a:lnTo>
                    <a:pt x="214196" y="2158999"/>
                  </a:lnTo>
                  <a:lnTo>
                    <a:pt x="213953" y="2146299"/>
                  </a:lnTo>
                  <a:lnTo>
                    <a:pt x="213222" y="2133599"/>
                  </a:lnTo>
                  <a:lnTo>
                    <a:pt x="212836" y="2133599"/>
                  </a:lnTo>
                  <a:lnTo>
                    <a:pt x="211493" y="2120899"/>
                  </a:lnTo>
                  <a:lnTo>
                    <a:pt x="209193" y="2120899"/>
                  </a:lnTo>
                  <a:lnTo>
                    <a:pt x="206604" y="2108199"/>
                  </a:lnTo>
                  <a:lnTo>
                    <a:pt x="168272" y="2108199"/>
                  </a:lnTo>
                  <a:lnTo>
                    <a:pt x="151526" y="2095499"/>
                  </a:lnTo>
                  <a:lnTo>
                    <a:pt x="114754" y="2095499"/>
                  </a:lnTo>
                  <a:lnTo>
                    <a:pt x="105165" y="2082799"/>
                  </a:lnTo>
                  <a:lnTo>
                    <a:pt x="68484" y="2082799"/>
                  </a:lnTo>
                  <a:lnTo>
                    <a:pt x="59686" y="2070099"/>
                  </a:lnTo>
                  <a:lnTo>
                    <a:pt x="51596" y="2070099"/>
                  </a:lnTo>
                  <a:lnTo>
                    <a:pt x="44214" y="2057399"/>
                  </a:lnTo>
                  <a:lnTo>
                    <a:pt x="37540" y="2044699"/>
                  </a:lnTo>
                  <a:lnTo>
                    <a:pt x="31694" y="2044699"/>
                  </a:lnTo>
                  <a:lnTo>
                    <a:pt x="26798" y="2031999"/>
                  </a:lnTo>
                  <a:lnTo>
                    <a:pt x="22851" y="2019299"/>
                  </a:lnTo>
                  <a:lnTo>
                    <a:pt x="19854" y="2006599"/>
                  </a:lnTo>
                  <a:lnTo>
                    <a:pt x="17264" y="2006599"/>
                  </a:lnTo>
                  <a:lnTo>
                    <a:pt x="9991" y="1981199"/>
                  </a:lnTo>
                  <a:lnTo>
                    <a:pt x="4689" y="1968499"/>
                  </a:lnTo>
                  <a:lnTo>
                    <a:pt x="1358" y="1943099"/>
                  </a:lnTo>
                  <a:lnTo>
                    <a:pt x="0" y="1930399"/>
                  </a:lnTo>
                  <a:lnTo>
                    <a:pt x="96" y="1917699"/>
                  </a:lnTo>
                  <a:lnTo>
                    <a:pt x="1184" y="1904999"/>
                  </a:lnTo>
                  <a:lnTo>
                    <a:pt x="3262" y="1892299"/>
                  </a:lnTo>
                  <a:lnTo>
                    <a:pt x="6330" y="1879599"/>
                  </a:lnTo>
                  <a:lnTo>
                    <a:pt x="7775" y="1866899"/>
                  </a:lnTo>
                  <a:lnTo>
                    <a:pt x="9887" y="1841499"/>
                  </a:lnTo>
                  <a:lnTo>
                    <a:pt x="12667" y="1816099"/>
                  </a:lnTo>
                  <a:lnTo>
                    <a:pt x="16113" y="1790699"/>
                  </a:lnTo>
                  <a:lnTo>
                    <a:pt x="16113" y="1650999"/>
                  </a:lnTo>
                  <a:lnTo>
                    <a:pt x="16267" y="1650999"/>
                  </a:lnTo>
                  <a:lnTo>
                    <a:pt x="17706" y="1638299"/>
                  </a:lnTo>
                  <a:lnTo>
                    <a:pt x="20430" y="1638299"/>
                  </a:lnTo>
                  <a:lnTo>
                    <a:pt x="18793" y="1587499"/>
                  </a:lnTo>
                  <a:lnTo>
                    <a:pt x="30429" y="1536699"/>
                  </a:lnTo>
                  <a:lnTo>
                    <a:pt x="55553" y="1498599"/>
                  </a:lnTo>
                  <a:lnTo>
                    <a:pt x="94381" y="1460499"/>
                  </a:lnTo>
                  <a:lnTo>
                    <a:pt x="100424" y="1460499"/>
                  </a:lnTo>
                  <a:lnTo>
                    <a:pt x="111942" y="1447799"/>
                  </a:lnTo>
                  <a:lnTo>
                    <a:pt x="124030" y="1435099"/>
                  </a:lnTo>
                  <a:lnTo>
                    <a:pt x="136688" y="1409699"/>
                  </a:lnTo>
                  <a:lnTo>
                    <a:pt x="149917" y="1396999"/>
                  </a:lnTo>
                  <a:lnTo>
                    <a:pt x="172519" y="1371599"/>
                  </a:lnTo>
                  <a:lnTo>
                    <a:pt x="196496" y="1358899"/>
                  </a:lnTo>
                  <a:lnTo>
                    <a:pt x="220852" y="1333499"/>
                  </a:lnTo>
                  <a:lnTo>
                    <a:pt x="244587" y="1308099"/>
                  </a:lnTo>
                  <a:lnTo>
                    <a:pt x="282316" y="1269999"/>
                  </a:lnTo>
                  <a:lnTo>
                    <a:pt x="318250" y="1231899"/>
                  </a:lnTo>
                  <a:lnTo>
                    <a:pt x="353563" y="1193799"/>
                  </a:lnTo>
                  <a:lnTo>
                    <a:pt x="389428" y="1155699"/>
                  </a:lnTo>
                  <a:lnTo>
                    <a:pt x="427020" y="1104899"/>
                  </a:lnTo>
                  <a:lnTo>
                    <a:pt x="458977" y="1079499"/>
                  </a:lnTo>
                  <a:lnTo>
                    <a:pt x="522013" y="1003299"/>
                  </a:lnTo>
                  <a:lnTo>
                    <a:pt x="554162" y="965199"/>
                  </a:lnTo>
                  <a:lnTo>
                    <a:pt x="587447" y="927099"/>
                  </a:lnTo>
                  <a:lnTo>
                    <a:pt x="622402" y="888999"/>
                  </a:lnTo>
                  <a:lnTo>
                    <a:pt x="648645" y="876299"/>
                  </a:lnTo>
                  <a:lnTo>
                    <a:pt x="675240" y="850899"/>
                  </a:lnTo>
                  <a:lnTo>
                    <a:pt x="724840" y="800099"/>
                  </a:lnTo>
                  <a:lnTo>
                    <a:pt x="767967" y="749299"/>
                  </a:lnTo>
                  <a:lnTo>
                    <a:pt x="788653" y="723899"/>
                  </a:lnTo>
                  <a:lnTo>
                    <a:pt x="872200" y="622299"/>
                  </a:lnTo>
                  <a:lnTo>
                    <a:pt x="996764" y="469899"/>
                  </a:lnTo>
                  <a:lnTo>
                    <a:pt x="1030907" y="431799"/>
                  </a:lnTo>
                  <a:lnTo>
                    <a:pt x="1064663" y="380999"/>
                  </a:lnTo>
                  <a:lnTo>
                    <a:pt x="1098613" y="342899"/>
                  </a:lnTo>
                  <a:lnTo>
                    <a:pt x="1133336" y="292099"/>
                  </a:lnTo>
                  <a:lnTo>
                    <a:pt x="1169413" y="253999"/>
                  </a:lnTo>
                  <a:lnTo>
                    <a:pt x="1190945" y="228599"/>
                  </a:lnTo>
                  <a:lnTo>
                    <a:pt x="1213259" y="215899"/>
                  </a:lnTo>
                  <a:lnTo>
                    <a:pt x="1235735" y="190499"/>
                  </a:lnTo>
                  <a:lnTo>
                    <a:pt x="1257752" y="165099"/>
                  </a:lnTo>
                  <a:lnTo>
                    <a:pt x="1272086" y="152399"/>
                  </a:lnTo>
                  <a:lnTo>
                    <a:pt x="1285880" y="139699"/>
                  </a:lnTo>
                  <a:lnTo>
                    <a:pt x="1312713" y="101599"/>
                  </a:lnTo>
                  <a:lnTo>
                    <a:pt x="1344684" y="76199"/>
                  </a:lnTo>
                  <a:lnTo>
                    <a:pt x="1380298" y="50799"/>
                  </a:lnTo>
                  <a:lnTo>
                    <a:pt x="1420389" y="38099"/>
                  </a:lnTo>
                  <a:lnTo>
                    <a:pt x="1479345" y="38099"/>
                  </a:lnTo>
                  <a:lnTo>
                    <a:pt x="1483348" y="50799"/>
                  </a:lnTo>
                  <a:lnTo>
                    <a:pt x="5749410" y="50799"/>
                  </a:lnTo>
                  <a:lnTo>
                    <a:pt x="5749410" y="76199"/>
                  </a:lnTo>
                  <a:lnTo>
                    <a:pt x="1475625" y="76199"/>
                  </a:lnTo>
                  <a:lnTo>
                    <a:pt x="1471263" y="88899"/>
                  </a:lnTo>
                  <a:lnTo>
                    <a:pt x="5749410" y="88899"/>
                  </a:lnTo>
                  <a:lnTo>
                    <a:pt x="5749410" y="2387599"/>
                  </a:lnTo>
                  <a:close/>
                </a:path>
                <a:path w="5749925" h="4064000">
                  <a:moveTo>
                    <a:pt x="1707548" y="50799"/>
                  </a:moveTo>
                  <a:lnTo>
                    <a:pt x="1483348" y="50799"/>
                  </a:lnTo>
                  <a:lnTo>
                    <a:pt x="1485765" y="38099"/>
                  </a:lnTo>
                  <a:lnTo>
                    <a:pt x="1686787" y="38099"/>
                  </a:lnTo>
                  <a:lnTo>
                    <a:pt x="1707548" y="50799"/>
                  </a:lnTo>
                  <a:close/>
                </a:path>
                <a:path w="5749925" h="4064000">
                  <a:moveTo>
                    <a:pt x="2515505" y="50799"/>
                  </a:moveTo>
                  <a:lnTo>
                    <a:pt x="1789343" y="50799"/>
                  </a:lnTo>
                  <a:lnTo>
                    <a:pt x="1807138" y="38099"/>
                  </a:lnTo>
                  <a:lnTo>
                    <a:pt x="2482584" y="38099"/>
                  </a:lnTo>
                  <a:lnTo>
                    <a:pt x="2515505" y="50799"/>
                  </a:lnTo>
                  <a:close/>
                </a:path>
                <a:path w="5749925" h="4064000">
                  <a:moveTo>
                    <a:pt x="3253994" y="50799"/>
                  </a:moveTo>
                  <a:lnTo>
                    <a:pt x="2555930" y="50799"/>
                  </a:lnTo>
                  <a:lnTo>
                    <a:pt x="2596111" y="38099"/>
                  </a:lnTo>
                  <a:lnTo>
                    <a:pt x="3199970" y="38099"/>
                  </a:lnTo>
                  <a:lnTo>
                    <a:pt x="3253994" y="50799"/>
                  </a:lnTo>
                  <a:close/>
                </a:path>
                <a:path w="5749925" h="4064000">
                  <a:moveTo>
                    <a:pt x="3617874" y="50799"/>
                  </a:moveTo>
                  <a:lnTo>
                    <a:pt x="3362094" y="50799"/>
                  </a:lnTo>
                  <a:lnTo>
                    <a:pt x="3416169" y="38099"/>
                  </a:lnTo>
                  <a:lnTo>
                    <a:pt x="3601512" y="38099"/>
                  </a:lnTo>
                  <a:lnTo>
                    <a:pt x="3617874" y="50799"/>
                  </a:lnTo>
                  <a:close/>
                </a:path>
                <a:path w="5749925" h="4064000">
                  <a:moveTo>
                    <a:pt x="5749410" y="88899"/>
                  </a:moveTo>
                  <a:lnTo>
                    <a:pt x="1489679" y="88899"/>
                  </a:lnTo>
                  <a:lnTo>
                    <a:pt x="1486067" y="76199"/>
                  </a:lnTo>
                  <a:lnTo>
                    <a:pt x="5749410" y="76199"/>
                  </a:lnTo>
                  <a:lnTo>
                    <a:pt x="5749410" y="88899"/>
                  </a:lnTo>
                  <a:close/>
                </a:path>
                <a:path w="5749925" h="4064000">
                  <a:moveTo>
                    <a:pt x="625561" y="4063999"/>
                  </a:moveTo>
                  <a:lnTo>
                    <a:pt x="224175" y="4063999"/>
                  </a:lnTo>
                  <a:lnTo>
                    <a:pt x="226458" y="4025899"/>
                  </a:lnTo>
                  <a:lnTo>
                    <a:pt x="230517" y="3975099"/>
                  </a:lnTo>
                  <a:lnTo>
                    <a:pt x="234202" y="3924299"/>
                  </a:lnTo>
                  <a:lnTo>
                    <a:pt x="237211" y="3873499"/>
                  </a:lnTo>
                  <a:lnTo>
                    <a:pt x="239239" y="3822699"/>
                  </a:lnTo>
                  <a:lnTo>
                    <a:pt x="239983" y="3771899"/>
                  </a:lnTo>
                  <a:lnTo>
                    <a:pt x="238944" y="3721099"/>
                  </a:lnTo>
                  <a:lnTo>
                    <a:pt x="239116" y="3670299"/>
                  </a:lnTo>
                  <a:lnTo>
                    <a:pt x="240497" y="3632199"/>
                  </a:lnTo>
                  <a:lnTo>
                    <a:pt x="243088" y="3581399"/>
                  </a:lnTo>
                  <a:lnTo>
                    <a:pt x="246889" y="3530599"/>
                  </a:lnTo>
                  <a:lnTo>
                    <a:pt x="250476" y="3492499"/>
                  </a:lnTo>
                  <a:lnTo>
                    <a:pt x="253255" y="3467099"/>
                  </a:lnTo>
                  <a:lnTo>
                    <a:pt x="255224" y="3441699"/>
                  </a:lnTo>
                  <a:lnTo>
                    <a:pt x="256384" y="3416299"/>
                  </a:lnTo>
                  <a:lnTo>
                    <a:pt x="256020" y="3378199"/>
                  </a:lnTo>
                  <a:lnTo>
                    <a:pt x="255413" y="3352799"/>
                  </a:lnTo>
                  <a:lnTo>
                    <a:pt x="255292" y="3327399"/>
                  </a:lnTo>
                  <a:lnTo>
                    <a:pt x="256384" y="3289299"/>
                  </a:lnTo>
                  <a:lnTo>
                    <a:pt x="260489" y="3263899"/>
                  </a:lnTo>
                  <a:lnTo>
                    <a:pt x="266995" y="3238499"/>
                  </a:lnTo>
                  <a:lnTo>
                    <a:pt x="273015" y="3200399"/>
                  </a:lnTo>
                  <a:lnTo>
                    <a:pt x="275663" y="3174999"/>
                  </a:lnTo>
                  <a:lnTo>
                    <a:pt x="274018" y="3149599"/>
                  </a:lnTo>
                  <a:lnTo>
                    <a:pt x="269837" y="3124199"/>
                  </a:lnTo>
                  <a:lnTo>
                    <a:pt x="265547" y="3111499"/>
                  </a:lnTo>
                  <a:lnTo>
                    <a:pt x="263578" y="3086099"/>
                  </a:lnTo>
                  <a:lnTo>
                    <a:pt x="264428" y="3060699"/>
                  </a:lnTo>
                  <a:lnTo>
                    <a:pt x="267139" y="3022599"/>
                  </a:lnTo>
                  <a:lnTo>
                    <a:pt x="270012" y="2984499"/>
                  </a:lnTo>
                  <a:lnTo>
                    <a:pt x="271347" y="2959099"/>
                  </a:lnTo>
                  <a:lnTo>
                    <a:pt x="273074" y="2895599"/>
                  </a:lnTo>
                  <a:lnTo>
                    <a:pt x="277390" y="2844799"/>
                  </a:lnTo>
                  <a:lnTo>
                    <a:pt x="284471" y="2793999"/>
                  </a:lnTo>
                  <a:lnTo>
                    <a:pt x="292740" y="2755899"/>
                  </a:lnTo>
                  <a:lnTo>
                    <a:pt x="301381" y="2705099"/>
                  </a:lnTo>
                  <a:lnTo>
                    <a:pt x="309581" y="2666999"/>
                  </a:lnTo>
                  <a:lnTo>
                    <a:pt x="316524" y="2616199"/>
                  </a:lnTo>
                  <a:lnTo>
                    <a:pt x="320466" y="2565399"/>
                  </a:lnTo>
                  <a:lnTo>
                    <a:pt x="323127" y="2527299"/>
                  </a:lnTo>
                  <a:lnTo>
                    <a:pt x="324509" y="2476499"/>
                  </a:lnTo>
                  <a:lnTo>
                    <a:pt x="324609" y="2425699"/>
                  </a:lnTo>
                  <a:lnTo>
                    <a:pt x="323430" y="2374899"/>
                  </a:lnTo>
                  <a:lnTo>
                    <a:pt x="2815053" y="2374899"/>
                  </a:lnTo>
                  <a:lnTo>
                    <a:pt x="2767401" y="2387599"/>
                  </a:lnTo>
                  <a:lnTo>
                    <a:pt x="1976229" y="2387599"/>
                  </a:lnTo>
                  <a:lnTo>
                    <a:pt x="1949790" y="2400299"/>
                  </a:lnTo>
                  <a:lnTo>
                    <a:pt x="748148" y="2400299"/>
                  </a:lnTo>
                  <a:lnTo>
                    <a:pt x="749223" y="2438399"/>
                  </a:lnTo>
                  <a:lnTo>
                    <a:pt x="750054" y="2476499"/>
                  </a:lnTo>
                  <a:lnTo>
                    <a:pt x="750293" y="2514599"/>
                  </a:lnTo>
                  <a:lnTo>
                    <a:pt x="749587" y="2552699"/>
                  </a:lnTo>
                  <a:lnTo>
                    <a:pt x="746999" y="2590799"/>
                  </a:lnTo>
                  <a:lnTo>
                    <a:pt x="742635" y="2616199"/>
                  </a:lnTo>
                  <a:lnTo>
                    <a:pt x="736496" y="2654299"/>
                  </a:lnTo>
                  <a:lnTo>
                    <a:pt x="728581" y="2692399"/>
                  </a:lnTo>
                  <a:lnTo>
                    <a:pt x="719983" y="2743199"/>
                  </a:lnTo>
                  <a:lnTo>
                    <a:pt x="712905" y="2781299"/>
                  </a:lnTo>
                  <a:lnTo>
                    <a:pt x="707348" y="2832099"/>
                  </a:lnTo>
                  <a:lnTo>
                    <a:pt x="703313" y="2882899"/>
                  </a:lnTo>
                  <a:lnTo>
                    <a:pt x="700799" y="2933699"/>
                  </a:lnTo>
                  <a:lnTo>
                    <a:pt x="699806" y="2984499"/>
                  </a:lnTo>
                  <a:lnTo>
                    <a:pt x="699806" y="3136899"/>
                  </a:lnTo>
                  <a:lnTo>
                    <a:pt x="698730" y="3174999"/>
                  </a:lnTo>
                  <a:lnTo>
                    <a:pt x="696310" y="3200399"/>
                  </a:lnTo>
                  <a:lnTo>
                    <a:pt x="692544" y="3238499"/>
                  </a:lnTo>
                  <a:lnTo>
                    <a:pt x="687433" y="3276599"/>
                  </a:lnTo>
                  <a:lnTo>
                    <a:pt x="685334" y="3301999"/>
                  </a:lnTo>
                  <a:lnTo>
                    <a:pt x="684202" y="3340099"/>
                  </a:lnTo>
                  <a:lnTo>
                    <a:pt x="684039" y="3378199"/>
                  </a:lnTo>
                  <a:lnTo>
                    <a:pt x="684843" y="3416299"/>
                  </a:lnTo>
                  <a:lnTo>
                    <a:pt x="681308" y="3441699"/>
                  </a:lnTo>
                  <a:lnTo>
                    <a:pt x="676149" y="3479799"/>
                  </a:lnTo>
                  <a:lnTo>
                    <a:pt x="669366" y="3505199"/>
                  </a:lnTo>
                  <a:lnTo>
                    <a:pt x="660960" y="3530599"/>
                  </a:lnTo>
                  <a:lnTo>
                    <a:pt x="656004" y="3568699"/>
                  </a:lnTo>
                  <a:lnTo>
                    <a:pt x="652291" y="3594099"/>
                  </a:lnTo>
                  <a:lnTo>
                    <a:pt x="649818" y="3632199"/>
                  </a:lnTo>
                  <a:lnTo>
                    <a:pt x="648587" y="3657599"/>
                  </a:lnTo>
                  <a:lnTo>
                    <a:pt x="644707" y="3682999"/>
                  </a:lnTo>
                  <a:lnTo>
                    <a:pt x="639990" y="3708399"/>
                  </a:lnTo>
                  <a:lnTo>
                    <a:pt x="635759" y="3733799"/>
                  </a:lnTo>
                  <a:lnTo>
                    <a:pt x="633336" y="3771899"/>
                  </a:lnTo>
                  <a:lnTo>
                    <a:pt x="633226" y="3822699"/>
                  </a:lnTo>
                  <a:lnTo>
                    <a:pt x="635076" y="3860799"/>
                  </a:lnTo>
                  <a:lnTo>
                    <a:pt x="636982" y="3911599"/>
                  </a:lnTo>
                  <a:lnTo>
                    <a:pt x="637038" y="3962399"/>
                  </a:lnTo>
                  <a:lnTo>
                    <a:pt x="633336" y="4013199"/>
                  </a:lnTo>
                  <a:lnTo>
                    <a:pt x="628041" y="4038599"/>
                  </a:lnTo>
                  <a:lnTo>
                    <a:pt x="625561" y="4063999"/>
                  </a:lnTo>
                  <a:close/>
                </a:path>
                <a:path w="5749925" h="4064000">
                  <a:moveTo>
                    <a:pt x="4582053" y="2387599"/>
                  </a:moveTo>
                  <a:lnTo>
                    <a:pt x="2863293" y="2387599"/>
                  </a:lnTo>
                  <a:lnTo>
                    <a:pt x="2815053" y="2374899"/>
                  </a:lnTo>
                  <a:lnTo>
                    <a:pt x="4630464" y="2374899"/>
                  </a:lnTo>
                  <a:lnTo>
                    <a:pt x="4582053" y="2387599"/>
                  </a:lnTo>
                  <a:close/>
                </a:path>
                <a:path w="5749925" h="4064000">
                  <a:moveTo>
                    <a:pt x="4486158" y="2400299"/>
                  </a:moveTo>
                  <a:lnTo>
                    <a:pt x="3011882" y="2400299"/>
                  </a:lnTo>
                  <a:lnTo>
                    <a:pt x="2962109" y="2387599"/>
                  </a:lnTo>
                  <a:lnTo>
                    <a:pt x="4533993" y="2387599"/>
                  </a:lnTo>
                  <a:lnTo>
                    <a:pt x="4486158" y="2400299"/>
                  </a:lnTo>
                  <a:close/>
                </a:path>
                <a:path w="5749925" h="4064000">
                  <a:moveTo>
                    <a:pt x="5689670" y="2400299"/>
                  </a:moveTo>
                  <a:lnTo>
                    <a:pt x="5139385" y="2400299"/>
                  </a:lnTo>
                  <a:lnTo>
                    <a:pt x="5104387" y="2387599"/>
                  </a:lnTo>
                  <a:lnTo>
                    <a:pt x="5704998" y="2387599"/>
                  </a:lnTo>
                  <a:lnTo>
                    <a:pt x="5689670" y="2400299"/>
                  </a:lnTo>
                  <a:close/>
                </a:path>
                <a:path w="5749925" h="4064000">
                  <a:moveTo>
                    <a:pt x="1237322" y="2412999"/>
                  </a:moveTo>
                  <a:lnTo>
                    <a:pt x="902670" y="2412999"/>
                  </a:lnTo>
                  <a:lnTo>
                    <a:pt x="873955" y="2400299"/>
                  </a:lnTo>
                  <a:lnTo>
                    <a:pt x="1242597" y="2400299"/>
                  </a:lnTo>
                  <a:lnTo>
                    <a:pt x="1237322" y="2412999"/>
                  </a:lnTo>
                  <a:close/>
                </a:path>
                <a:path w="5749925" h="4064000">
                  <a:moveTo>
                    <a:pt x="1818073" y="2412999"/>
                  </a:moveTo>
                  <a:lnTo>
                    <a:pt x="1253148" y="2412999"/>
                  </a:lnTo>
                  <a:lnTo>
                    <a:pt x="1247874" y="2400299"/>
                  </a:lnTo>
                  <a:lnTo>
                    <a:pt x="1850804" y="2400299"/>
                  </a:lnTo>
                  <a:lnTo>
                    <a:pt x="1818073" y="2412999"/>
                  </a:lnTo>
                  <a:close/>
                </a:path>
                <a:path w="5749925" h="4064000">
                  <a:moveTo>
                    <a:pt x="4242840" y="2412999"/>
                  </a:moveTo>
                  <a:lnTo>
                    <a:pt x="3092524" y="2412999"/>
                  </a:lnTo>
                  <a:lnTo>
                    <a:pt x="3061366" y="2400299"/>
                  </a:lnTo>
                  <a:lnTo>
                    <a:pt x="4292653" y="2400299"/>
                  </a:lnTo>
                  <a:lnTo>
                    <a:pt x="4242840" y="2412999"/>
                  </a:lnTo>
                  <a:close/>
                </a:path>
                <a:path w="5749925" h="4064000">
                  <a:moveTo>
                    <a:pt x="5355050" y="2412999"/>
                  </a:moveTo>
                  <a:lnTo>
                    <a:pt x="5321661" y="2412999"/>
                  </a:lnTo>
                  <a:lnTo>
                    <a:pt x="5288259" y="2400299"/>
                  </a:lnTo>
                  <a:lnTo>
                    <a:pt x="5388422" y="2400299"/>
                  </a:lnTo>
                  <a:lnTo>
                    <a:pt x="5355050" y="2412999"/>
                  </a:lnTo>
                  <a:close/>
                </a:path>
                <a:path w="5749925" h="4064000">
                  <a:moveTo>
                    <a:pt x="1519487" y="4063999"/>
                  </a:moveTo>
                  <a:lnTo>
                    <a:pt x="1182296" y="4063999"/>
                  </a:lnTo>
                  <a:lnTo>
                    <a:pt x="1184461" y="4038599"/>
                  </a:lnTo>
                  <a:lnTo>
                    <a:pt x="1186238" y="4000499"/>
                  </a:lnTo>
                  <a:lnTo>
                    <a:pt x="1186391" y="3962399"/>
                  </a:lnTo>
                  <a:lnTo>
                    <a:pt x="1185327" y="3924299"/>
                  </a:lnTo>
                  <a:lnTo>
                    <a:pt x="1186268" y="3898899"/>
                  </a:lnTo>
                  <a:lnTo>
                    <a:pt x="1189212" y="3860799"/>
                  </a:lnTo>
                  <a:lnTo>
                    <a:pt x="1194160" y="3835399"/>
                  </a:lnTo>
                  <a:lnTo>
                    <a:pt x="1203015" y="3797299"/>
                  </a:lnTo>
                  <a:lnTo>
                    <a:pt x="1210186" y="3759199"/>
                  </a:lnTo>
                  <a:lnTo>
                    <a:pt x="1215675" y="3721099"/>
                  </a:lnTo>
                  <a:lnTo>
                    <a:pt x="1219482" y="3682999"/>
                  </a:lnTo>
                  <a:lnTo>
                    <a:pt x="1221456" y="3644899"/>
                  </a:lnTo>
                  <a:lnTo>
                    <a:pt x="1224697" y="3619499"/>
                  </a:lnTo>
                  <a:lnTo>
                    <a:pt x="1228424" y="3581399"/>
                  </a:lnTo>
                  <a:lnTo>
                    <a:pt x="1231855" y="3555999"/>
                  </a:lnTo>
                  <a:lnTo>
                    <a:pt x="1233698" y="3517899"/>
                  </a:lnTo>
                  <a:lnTo>
                    <a:pt x="1234085" y="3479799"/>
                  </a:lnTo>
                  <a:lnTo>
                    <a:pt x="1234364" y="3441699"/>
                  </a:lnTo>
                  <a:lnTo>
                    <a:pt x="1235884" y="3403599"/>
                  </a:lnTo>
                  <a:lnTo>
                    <a:pt x="1239296" y="3378199"/>
                  </a:lnTo>
                  <a:lnTo>
                    <a:pt x="1244192" y="3340099"/>
                  </a:lnTo>
                  <a:lnTo>
                    <a:pt x="1249035" y="3314699"/>
                  </a:lnTo>
                  <a:lnTo>
                    <a:pt x="1252285" y="3276599"/>
                  </a:lnTo>
                  <a:lnTo>
                    <a:pt x="1254383" y="3238499"/>
                  </a:lnTo>
                  <a:lnTo>
                    <a:pt x="1254824" y="3200399"/>
                  </a:lnTo>
                  <a:lnTo>
                    <a:pt x="1254866" y="3174999"/>
                  </a:lnTo>
                  <a:lnTo>
                    <a:pt x="1254551" y="3136899"/>
                  </a:lnTo>
                  <a:lnTo>
                    <a:pt x="1252705" y="3035299"/>
                  </a:lnTo>
                  <a:lnTo>
                    <a:pt x="1252285" y="2984499"/>
                  </a:lnTo>
                  <a:lnTo>
                    <a:pt x="1250625" y="2946399"/>
                  </a:lnTo>
                  <a:lnTo>
                    <a:pt x="1250070" y="2895599"/>
                  </a:lnTo>
                  <a:lnTo>
                    <a:pt x="1250620" y="2844799"/>
                  </a:lnTo>
                  <a:lnTo>
                    <a:pt x="1252275" y="2793999"/>
                  </a:lnTo>
                  <a:lnTo>
                    <a:pt x="1255037" y="2743199"/>
                  </a:lnTo>
                  <a:lnTo>
                    <a:pt x="1258903" y="2692399"/>
                  </a:lnTo>
                  <a:lnTo>
                    <a:pt x="1263234" y="2666999"/>
                  </a:lnTo>
                  <a:lnTo>
                    <a:pt x="1266213" y="2628899"/>
                  </a:lnTo>
                  <a:lnTo>
                    <a:pt x="1267838" y="2590799"/>
                  </a:lnTo>
                  <a:lnTo>
                    <a:pt x="1268020" y="2565399"/>
                  </a:lnTo>
                  <a:lnTo>
                    <a:pt x="1268111" y="2489199"/>
                  </a:lnTo>
                  <a:lnTo>
                    <a:pt x="1269025" y="2476499"/>
                  </a:lnTo>
                  <a:lnTo>
                    <a:pt x="1269618" y="2463799"/>
                  </a:lnTo>
                  <a:lnTo>
                    <a:pt x="1269889" y="2451099"/>
                  </a:lnTo>
                  <a:lnTo>
                    <a:pt x="1269838" y="2438399"/>
                  </a:lnTo>
                  <a:lnTo>
                    <a:pt x="1266975" y="2438399"/>
                  </a:lnTo>
                  <a:lnTo>
                    <a:pt x="1264353" y="2425699"/>
                  </a:lnTo>
                  <a:lnTo>
                    <a:pt x="1254521" y="2425699"/>
                  </a:lnTo>
                  <a:lnTo>
                    <a:pt x="1253491" y="2412999"/>
                  </a:lnTo>
                  <a:lnTo>
                    <a:pt x="1632978" y="2412999"/>
                  </a:lnTo>
                  <a:lnTo>
                    <a:pt x="1634587" y="2463799"/>
                  </a:lnTo>
                  <a:lnTo>
                    <a:pt x="1635927" y="2514599"/>
                  </a:lnTo>
                  <a:lnTo>
                    <a:pt x="1636296" y="2565399"/>
                  </a:lnTo>
                  <a:lnTo>
                    <a:pt x="1634992" y="2616199"/>
                  </a:lnTo>
                  <a:lnTo>
                    <a:pt x="1632932" y="2641599"/>
                  </a:lnTo>
                  <a:lnTo>
                    <a:pt x="1630134" y="2654299"/>
                  </a:lnTo>
                  <a:lnTo>
                    <a:pt x="1626601" y="2679699"/>
                  </a:lnTo>
                  <a:lnTo>
                    <a:pt x="1622331" y="2705099"/>
                  </a:lnTo>
                  <a:lnTo>
                    <a:pt x="1619257" y="2730499"/>
                  </a:lnTo>
                  <a:lnTo>
                    <a:pt x="1617370" y="2755899"/>
                  </a:lnTo>
                  <a:lnTo>
                    <a:pt x="1616668" y="2781299"/>
                  </a:lnTo>
                  <a:lnTo>
                    <a:pt x="1617152" y="2806699"/>
                  </a:lnTo>
                  <a:lnTo>
                    <a:pt x="1614252" y="2857499"/>
                  </a:lnTo>
                  <a:lnTo>
                    <a:pt x="1602948" y="2959099"/>
                  </a:lnTo>
                  <a:lnTo>
                    <a:pt x="1599887" y="3009899"/>
                  </a:lnTo>
                  <a:lnTo>
                    <a:pt x="1599671" y="3060699"/>
                  </a:lnTo>
                  <a:lnTo>
                    <a:pt x="1600318" y="3111499"/>
                  </a:lnTo>
                  <a:lnTo>
                    <a:pt x="1601181" y="3162299"/>
                  </a:lnTo>
                  <a:lnTo>
                    <a:pt x="1601613" y="3213099"/>
                  </a:lnTo>
                  <a:lnTo>
                    <a:pt x="1600177" y="3251199"/>
                  </a:lnTo>
                  <a:lnTo>
                    <a:pt x="1597060" y="3289299"/>
                  </a:lnTo>
                  <a:lnTo>
                    <a:pt x="1592263" y="3327399"/>
                  </a:lnTo>
                  <a:lnTo>
                    <a:pt x="1585787" y="3365499"/>
                  </a:lnTo>
                  <a:lnTo>
                    <a:pt x="1583040" y="3416299"/>
                  </a:lnTo>
                  <a:lnTo>
                    <a:pt x="1583449" y="3454399"/>
                  </a:lnTo>
                  <a:lnTo>
                    <a:pt x="1583157" y="3492499"/>
                  </a:lnTo>
                  <a:lnTo>
                    <a:pt x="1578305" y="3543299"/>
                  </a:lnTo>
                  <a:lnTo>
                    <a:pt x="1572496" y="3581399"/>
                  </a:lnTo>
                  <a:lnTo>
                    <a:pt x="1570033" y="3619499"/>
                  </a:lnTo>
                  <a:lnTo>
                    <a:pt x="1568108" y="3657599"/>
                  </a:lnTo>
                  <a:lnTo>
                    <a:pt x="1563918" y="3708399"/>
                  </a:lnTo>
                  <a:lnTo>
                    <a:pt x="1558792" y="3746499"/>
                  </a:lnTo>
                  <a:lnTo>
                    <a:pt x="1555501" y="3797299"/>
                  </a:lnTo>
                  <a:lnTo>
                    <a:pt x="1552102" y="3848099"/>
                  </a:lnTo>
                  <a:lnTo>
                    <a:pt x="1546653" y="3898899"/>
                  </a:lnTo>
                  <a:lnTo>
                    <a:pt x="1538636" y="3936999"/>
                  </a:lnTo>
                  <a:lnTo>
                    <a:pt x="1529999" y="3987799"/>
                  </a:lnTo>
                  <a:lnTo>
                    <a:pt x="1522495" y="4038599"/>
                  </a:lnTo>
                  <a:lnTo>
                    <a:pt x="1519487" y="4063999"/>
                  </a:lnTo>
                  <a:close/>
                </a:path>
                <a:path w="5749925" h="4064000">
                  <a:moveTo>
                    <a:pt x="3285161" y="2425699"/>
                  </a:moveTo>
                  <a:lnTo>
                    <a:pt x="3218840" y="2425699"/>
                  </a:lnTo>
                  <a:lnTo>
                    <a:pt x="3185674" y="2412999"/>
                  </a:lnTo>
                  <a:lnTo>
                    <a:pt x="3318326" y="2412999"/>
                  </a:lnTo>
                  <a:lnTo>
                    <a:pt x="3285161" y="2425699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777420" y="8258513"/>
              <a:ext cx="5511165" cy="2028825"/>
            </a:xfrm>
            <a:custGeom>
              <a:avLst/>
              <a:gdLst/>
              <a:ahLst/>
              <a:cxnLst/>
              <a:rect l="l" t="t" r="r" b="b"/>
              <a:pathLst>
                <a:path w="5511165" h="2028825">
                  <a:moveTo>
                    <a:pt x="5510578" y="339781"/>
                  </a:moveTo>
                  <a:lnTo>
                    <a:pt x="77692" y="339781"/>
                  </a:lnTo>
                  <a:lnTo>
                    <a:pt x="72596" y="339761"/>
                  </a:lnTo>
                  <a:lnTo>
                    <a:pt x="30361" y="323767"/>
                  </a:lnTo>
                  <a:lnTo>
                    <a:pt x="4031" y="287079"/>
                  </a:lnTo>
                  <a:lnTo>
                    <a:pt x="0" y="0"/>
                  </a:lnTo>
                  <a:lnTo>
                    <a:pt x="5510578" y="0"/>
                  </a:lnTo>
                  <a:lnTo>
                    <a:pt x="5510578" y="339781"/>
                  </a:lnTo>
                  <a:close/>
                </a:path>
                <a:path w="5511165" h="2028825">
                  <a:moveTo>
                    <a:pt x="375472" y="2028485"/>
                  </a:moveTo>
                  <a:lnTo>
                    <a:pt x="51010" y="2028485"/>
                  </a:lnTo>
                  <a:lnTo>
                    <a:pt x="113373" y="357619"/>
                  </a:lnTo>
                  <a:lnTo>
                    <a:pt x="113744" y="351640"/>
                  </a:lnTo>
                  <a:lnTo>
                    <a:pt x="114414" y="345693"/>
                  </a:lnTo>
                  <a:lnTo>
                    <a:pt x="115387" y="339781"/>
                  </a:lnTo>
                  <a:lnTo>
                    <a:pt x="480541" y="339781"/>
                  </a:lnTo>
                  <a:lnTo>
                    <a:pt x="482020" y="350233"/>
                  </a:lnTo>
                  <a:lnTo>
                    <a:pt x="482897" y="360718"/>
                  </a:lnTo>
                  <a:lnTo>
                    <a:pt x="483172" y="371236"/>
                  </a:lnTo>
                  <a:lnTo>
                    <a:pt x="482843" y="381786"/>
                  </a:lnTo>
                  <a:lnTo>
                    <a:pt x="375472" y="2028485"/>
                  </a:lnTo>
                  <a:close/>
                </a:path>
                <a:path w="5511165" h="2028825">
                  <a:moveTo>
                    <a:pt x="1267928" y="2028485"/>
                  </a:moveTo>
                  <a:lnTo>
                    <a:pt x="989055" y="2028485"/>
                  </a:lnTo>
                  <a:lnTo>
                    <a:pt x="1052587" y="339781"/>
                  </a:lnTo>
                  <a:lnTo>
                    <a:pt x="1377744" y="339781"/>
                  </a:lnTo>
                  <a:lnTo>
                    <a:pt x="1267928" y="2028485"/>
                  </a:lnTo>
                  <a:close/>
                </a:path>
              </a:pathLst>
            </a:custGeom>
            <a:solidFill>
              <a:srgbClr val="C2BD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538588" y="5111962"/>
              <a:ext cx="5749410" cy="51694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049407" y="4493349"/>
              <a:ext cx="836294" cy="2904490"/>
            </a:xfrm>
            <a:custGeom>
              <a:avLst/>
              <a:gdLst/>
              <a:ahLst/>
              <a:cxnLst/>
              <a:rect l="l" t="t" r="r" b="b"/>
              <a:pathLst>
                <a:path w="836294" h="2904490">
                  <a:moveTo>
                    <a:pt x="15354" y="2904118"/>
                  </a:moveTo>
                  <a:lnTo>
                    <a:pt x="0" y="697505"/>
                  </a:lnTo>
                  <a:lnTo>
                    <a:pt x="774324" y="0"/>
                  </a:lnTo>
                  <a:lnTo>
                    <a:pt x="835744" y="2289926"/>
                  </a:lnTo>
                  <a:lnTo>
                    <a:pt x="15354" y="2904118"/>
                  </a:lnTo>
                  <a:close/>
                </a:path>
              </a:pathLst>
            </a:custGeom>
            <a:solidFill>
              <a:srgbClr val="987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035998" y="4480089"/>
              <a:ext cx="862965" cy="2930525"/>
            </a:xfrm>
            <a:custGeom>
              <a:avLst/>
              <a:gdLst/>
              <a:ahLst/>
              <a:cxnLst/>
              <a:rect l="l" t="t" r="r" b="b"/>
              <a:pathLst>
                <a:path w="862965" h="2930525">
                  <a:moveTo>
                    <a:pt x="862342" y="2307005"/>
                  </a:moveTo>
                  <a:lnTo>
                    <a:pt x="854125" y="2000364"/>
                  </a:lnTo>
                  <a:lnTo>
                    <a:pt x="853287" y="1969274"/>
                  </a:lnTo>
                  <a:lnTo>
                    <a:pt x="853122" y="1962048"/>
                  </a:lnTo>
                  <a:lnTo>
                    <a:pt x="826922" y="986574"/>
                  </a:lnTo>
                  <a:lnTo>
                    <a:pt x="826922" y="1964436"/>
                  </a:lnTo>
                  <a:lnTo>
                    <a:pt x="796480" y="1995817"/>
                  </a:lnTo>
                  <a:lnTo>
                    <a:pt x="765556" y="2034362"/>
                  </a:lnTo>
                  <a:lnTo>
                    <a:pt x="738390" y="2075649"/>
                  </a:lnTo>
                  <a:lnTo>
                    <a:pt x="714984" y="2119680"/>
                  </a:lnTo>
                  <a:lnTo>
                    <a:pt x="695350" y="2166442"/>
                  </a:lnTo>
                  <a:lnTo>
                    <a:pt x="681951" y="2207298"/>
                  </a:lnTo>
                  <a:lnTo>
                    <a:pt x="671144" y="2250033"/>
                  </a:lnTo>
                  <a:lnTo>
                    <a:pt x="662940" y="2294636"/>
                  </a:lnTo>
                  <a:lnTo>
                    <a:pt x="657326" y="2341130"/>
                  </a:lnTo>
                  <a:lnTo>
                    <a:pt x="654304" y="2389505"/>
                  </a:lnTo>
                  <a:lnTo>
                    <a:pt x="653935" y="2432964"/>
                  </a:lnTo>
                  <a:lnTo>
                    <a:pt x="41668" y="2891294"/>
                  </a:lnTo>
                  <a:lnTo>
                    <a:pt x="26530" y="716635"/>
                  </a:lnTo>
                  <a:lnTo>
                    <a:pt x="552729" y="242633"/>
                  </a:lnTo>
                  <a:lnTo>
                    <a:pt x="571398" y="263055"/>
                  </a:lnTo>
                  <a:lnTo>
                    <a:pt x="599960" y="289814"/>
                  </a:lnTo>
                  <a:lnTo>
                    <a:pt x="660400" y="333438"/>
                  </a:lnTo>
                  <a:lnTo>
                    <a:pt x="725716" y="364020"/>
                  </a:lnTo>
                  <a:lnTo>
                    <a:pt x="784377" y="378993"/>
                  </a:lnTo>
                  <a:lnTo>
                    <a:pt x="826922" y="1964436"/>
                  </a:lnTo>
                  <a:lnTo>
                    <a:pt x="826922" y="986574"/>
                  </a:lnTo>
                  <a:lnTo>
                    <a:pt x="810361" y="369087"/>
                  </a:lnTo>
                  <a:lnTo>
                    <a:pt x="810387" y="368947"/>
                  </a:lnTo>
                  <a:lnTo>
                    <a:pt x="810310" y="367004"/>
                  </a:lnTo>
                  <a:lnTo>
                    <a:pt x="810272" y="365594"/>
                  </a:lnTo>
                  <a:lnTo>
                    <a:pt x="809929" y="352526"/>
                  </a:lnTo>
                  <a:lnTo>
                    <a:pt x="801598" y="42087"/>
                  </a:lnTo>
                  <a:lnTo>
                    <a:pt x="800823" y="12954"/>
                  </a:lnTo>
                  <a:lnTo>
                    <a:pt x="800646" y="5727"/>
                  </a:lnTo>
                  <a:lnTo>
                    <a:pt x="794651" y="0"/>
                  </a:lnTo>
                  <a:lnTo>
                    <a:pt x="784136" y="241"/>
                  </a:lnTo>
                  <a:lnTo>
                    <a:pt x="781177" y="1511"/>
                  </a:lnTo>
                  <a:lnTo>
                    <a:pt x="778954" y="3530"/>
                  </a:lnTo>
                  <a:lnTo>
                    <a:pt x="539445" y="219240"/>
                  </a:lnTo>
                  <a:lnTo>
                    <a:pt x="1473" y="703846"/>
                  </a:lnTo>
                  <a:lnTo>
                    <a:pt x="0" y="707859"/>
                  </a:lnTo>
                  <a:lnTo>
                    <a:pt x="317" y="711758"/>
                  </a:lnTo>
                  <a:lnTo>
                    <a:pt x="15633" y="2917418"/>
                  </a:lnTo>
                  <a:lnTo>
                    <a:pt x="15671" y="2924645"/>
                  </a:lnTo>
                  <a:lnTo>
                    <a:pt x="21564" y="2930512"/>
                  </a:lnTo>
                  <a:lnTo>
                    <a:pt x="31775" y="2930474"/>
                  </a:lnTo>
                  <a:lnTo>
                    <a:pt x="34518" y="2929445"/>
                  </a:lnTo>
                  <a:lnTo>
                    <a:pt x="36703" y="2927769"/>
                  </a:lnTo>
                  <a:lnTo>
                    <a:pt x="85420" y="2891294"/>
                  </a:lnTo>
                  <a:lnTo>
                    <a:pt x="672680" y="2451671"/>
                  </a:lnTo>
                  <a:lnTo>
                    <a:pt x="672871" y="2451595"/>
                  </a:lnTo>
                  <a:lnTo>
                    <a:pt x="675030" y="2449919"/>
                  </a:lnTo>
                  <a:lnTo>
                    <a:pt x="723747" y="2413444"/>
                  </a:lnTo>
                  <a:lnTo>
                    <a:pt x="860526" y="2311044"/>
                  </a:lnTo>
                  <a:lnTo>
                    <a:pt x="862342" y="2307005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476889" y="4475801"/>
              <a:ext cx="1347470" cy="716280"/>
            </a:xfrm>
            <a:custGeom>
              <a:avLst/>
              <a:gdLst/>
              <a:ahLst/>
              <a:cxnLst/>
              <a:rect l="l" t="t" r="r" b="b"/>
              <a:pathLst>
                <a:path w="1347469" h="716279">
                  <a:moveTo>
                    <a:pt x="506865" y="715716"/>
                  </a:moveTo>
                  <a:lnTo>
                    <a:pt x="443934" y="715050"/>
                  </a:lnTo>
                  <a:lnTo>
                    <a:pt x="383724" y="713056"/>
                  </a:lnTo>
                  <a:lnTo>
                    <a:pt x="326235" y="709732"/>
                  </a:lnTo>
                  <a:lnTo>
                    <a:pt x="271467" y="705079"/>
                  </a:lnTo>
                  <a:lnTo>
                    <a:pt x="219419" y="699097"/>
                  </a:lnTo>
                  <a:lnTo>
                    <a:pt x="170093" y="691786"/>
                  </a:lnTo>
                  <a:lnTo>
                    <a:pt x="123488" y="683145"/>
                  </a:lnTo>
                  <a:lnTo>
                    <a:pt x="79604" y="673176"/>
                  </a:lnTo>
                  <a:lnTo>
                    <a:pt x="38441" y="661878"/>
                  </a:lnTo>
                  <a:lnTo>
                    <a:pt x="0" y="649250"/>
                  </a:lnTo>
                  <a:lnTo>
                    <a:pt x="752389" y="0"/>
                  </a:lnTo>
                  <a:lnTo>
                    <a:pt x="1346842" y="17547"/>
                  </a:lnTo>
                  <a:lnTo>
                    <a:pt x="572517" y="715053"/>
                  </a:lnTo>
                  <a:lnTo>
                    <a:pt x="506865" y="715716"/>
                  </a:lnTo>
                  <a:close/>
                </a:path>
              </a:pathLst>
            </a:custGeom>
            <a:solidFill>
              <a:srgbClr val="FFF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156523" y="4102518"/>
              <a:ext cx="1680845" cy="3297554"/>
            </a:xfrm>
            <a:custGeom>
              <a:avLst/>
              <a:gdLst/>
              <a:ahLst/>
              <a:cxnLst/>
              <a:rect l="l" t="t" r="r" b="b"/>
              <a:pathLst>
                <a:path w="1680844" h="3297554">
                  <a:moveTo>
                    <a:pt x="1680489" y="383984"/>
                  </a:moveTo>
                  <a:lnTo>
                    <a:pt x="1674774" y="377952"/>
                  </a:lnTo>
                  <a:lnTo>
                    <a:pt x="1634058" y="376758"/>
                  </a:lnTo>
                  <a:lnTo>
                    <a:pt x="1634058" y="403009"/>
                  </a:lnTo>
                  <a:lnTo>
                    <a:pt x="887666" y="1075359"/>
                  </a:lnTo>
                  <a:lnTo>
                    <a:pt x="854773" y="1075677"/>
                  </a:lnTo>
                  <a:lnTo>
                    <a:pt x="771956" y="1075385"/>
                  </a:lnTo>
                  <a:lnTo>
                    <a:pt x="717397" y="1073785"/>
                  </a:lnTo>
                  <a:lnTo>
                    <a:pt x="665035" y="1071092"/>
                  </a:lnTo>
                  <a:lnTo>
                    <a:pt x="614883" y="1067320"/>
                  </a:lnTo>
                  <a:lnTo>
                    <a:pt x="566928" y="1062469"/>
                  </a:lnTo>
                  <a:lnTo>
                    <a:pt x="505548" y="1054201"/>
                  </a:lnTo>
                  <a:lnTo>
                    <a:pt x="448310" y="1043940"/>
                  </a:lnTo>
                  <a:lnTo>
                    <a:pt x="395211" y="1031722"/>
                  </a:lnTo>
                  <a:lnTo>
                    <a:pt x="346265" y="1017536"/>
                  </a:lnTo>
                  <a:lnTo>
                    <a:pt x="1077442" y="386549"/>
                  </a:lnTo>
                  <a:lnTo>
                    <a:pt x="1634058" y="403009"/>
                  </a:lnTo>
                  <a:lnTo>
                    <a:pt x="1634058" y="376758"/>
                  </a:lnTo>
                  <a:lnTo>
                    <a:pt x="1085037" y="360540"/>
                  </a:lnTo>
                  <a:lnTo>
                    <a:pt x="1063396" y="38214"/>
                  </a:lnTo>
                  <a:lnTo>
                    <a:pt x="1061199" y="5486"/>
                  </a:lnTo>
                  <a:lnTo>
                    <a:pt x="1054925" y="0"/>
                  </a:lnTo>
                  <a:lnTo>
                    <a:pt x="1044740" y="685"/>
                  </a:lnTo>
                  <a:lnTo>
                    <a:pt x="1042111" y="1816"/>
                  </a:lnTo>
                  <a:lnTo>
                    <a:pt x="1040015" y="3594"/>
                  </a:lnTo>
                  <a:lnTo>
                    <a:pt x="314998" y="532041"/>
                  </a:lnTo>
                  <a:lnTo>
                    <a:pt x="283540" y="537730"/>
                  </a:lnTo>
                  <a:lnTo>
                    <a:pt x="248640" y="541058"/>
                  </a:lnTo>
                  <a:lnTo>
                    <a:pt x="212775" y="541553"/>
                  </a:lnTo>
                  <a:lnTo>
                    <a:pt x="175933" y="539229"/>
                  </a:lnTo>
                  <a:lnTo>
                    <a:pt x="137871" y="534047"/>
                  </a:lnTo>
                  <a:lnTo>
                    <a:pt x="129425" y="532307"/>
                  </a:lnTo>
                  <a:lnTo>
                    <a:pt x="98806" y="526008"/>
                  </a:lnTo>
                  <a:lnTo>
                    <a:pt x="58750" y="515112"/>
                  </a:lnTo>
                  <a:lnTo>
                    <a:pt x="17678" y="501370"/>
                  </a:lnTo>
                  <a:lnTo>
                    <a:pt x="10858" y="498894"/>
                  </a:lnTo>
                  <a:lnTo>
                    <a:pt x="3352" y="502386"/>
                  </a:lnTo>
                  <a:lnTo>
                    <a:pt x="889" y="509206"/>
                  </a:lnTo>
                  <a:lnTo>
                    <a:pt x="241" y="510959"/>
                  </a:lnTo>
                  <a:lnTo>
                    <a:pt x="0" y="512737"/>
                  </a:lnTo>
                  <a:lnTo>
                    <a:pt x="139" y="514489"/>
                  </a:lnTo>
                  <a:lnTo>
                    <a:pt x="33032" y="3251390"/>
                  </a:lnTo>
                  <a:lnTo>
                    <a:pt x="33070" y="3256813"/>
                  </a:lnTo>
                  <a:lnTo>
                    <a:pt x="36639" y="3261537"/>
                  </a:lnTo>
                  <a:lnTo>
                    <a:pt x="41567" y="3263354"/>
                  </a:lnTo>
                  <a:lnTo>
                    <a:pt x="82842" y="3277222"/>
                  </a:lnTo>
                  <a:lnTo>
                    <a:pt x="122466" y="3287420"/>
                  </a:lnTo>
                  <a:lnTo>
                    <a:pt x="160401" y="3293999"/>
                  </a:lnTo>
                  <a:lnTo>
                    <a:pt x="196659" y="3296945"/>
                  </a:lnTo>
                  <a:lnTo>
                    <a:pt x="231635" y="3296208"/>
                  </a:lnTo>
                  <a:lnTo>
                    <a:pt x="264858" y="3291751"/>
                  </a:lnTo>
                  <a:lnTo>
                    <a:pt x="296303" y="3283572"/>
                  </a:lnTo>
                  <a:lnTo>
                    <a:pt x="325970" y="3271685"/>
                  </a:lnTo>
                  <a:lnTo>
                    <a:pt x="327990" y="3270720"/>
                  </a:lnTo>
                  <a:lnTo>
                    <a:pt x="330708" y="3269424"/>
                  </a:lnTo>
                  <a:lnTo>
                    <a:pt x="333451" y="3264725"/>
                  </a:lnTo>
                  <a:lnTo>
                    <a:pt x="333413" y="1040587"/>
                  </a:lnTo>
                  <a:lnTo>
                    <a:pt x="358978" y="1048905"/>
                  </a:lnTo>
                  <a:lnTo>
                    <a:pt x="405307" y="1061288"/>
                  </a:lnTo>
                  <a:lnTo>
                    <a:pt x="454914" y="1072019"/>
                  </a:lnTo>
                  <a:lnTo>
                    <a:pt x="507809" y="1081125"/>
                  </a:lnTo>
                  <a:lnTo>
                    <a:pt x="563981" y="1088580"/>
                  </a:lnTo>
                  <a:lnTo>
                    <a:pt x="612940" y="1093520"/>
                  </a:lnTo>
                  <a:lnTo>
                    <a:pt x="664210" y="1097343"/>
                  </a:lnTo>
                  <a:lnTo>
                    <a:pt x="717778" y="1100048"/>
                  </a:lnTo>
                  <a:lnTo>
                    <a:pt x="773645" y="1101636"/>
                  </a:lnTo>
                  <a:lnTo>
                    <a:pt x="831799" y="1102106"/>
                  </a:lnTo>
                  <a:lnTo>
                    <a:pt x="892263" y="1101471"/>
                  </a:lnTo>
                  <a:lnTo>
                    <a:pt x="895578" y="1101648"/>
                  </a:lnTo>
                  <a:lnTo>
                    <a:pt x="896124" y="1101471"/>
                  </a:lnTo>
                  <a:lnTo>
                    <a:pt x="898982" y="1100543"/>
                  </a:lnTo>
                  <a:lnTo>
                    <a:pt x="901649" y="1098105"/>
                  </a:lnTo>
                  <a:lnTo>
                    <a:pt x="926287" y="1075918"/>
                  </a:lnTo>
                  <a:lnTo>
                    <a:pt x="1678546" y="398272"/>
                  </a:lnTo>
                  <a:lnTo>
                    <a:pt x="1680184" y="394944"/>
                  </a:lnTo>
                  <a:lnTo>
                    <a:pt x="1680425" y="386549"/>
                  </a:lnTo>
                  <a:lnTo>
                    <a:pt x="1680489" y="383984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169756" y="4080986"/>
              <a:ext cx="1035685" cy="576580"/>
            </a:xfrm>
            <a:custGeom>
              <a:avLst/>
              <a:gdLst/>
              <a:ahLst/>
              <a:cxnLst/>
              <a:rect l="l" t="t" r="r" b="b"/>
              <a:pathLst>
                <a:path w="1035684" h="576579">
                  <a:moveTo>
                    <a:pt x="211712" y="576340"/>
                  </a:moveTo>
                  <a:lnTo>
                    <a:pt x="161400" y="573809"/>
                  </a:lnTo>
                  <a:lnTo>
                    <a:pt x="109343" y="566109"/>
                  </a:lnTo>
                  <a:lnTo>
                    <a:pt x="55543" y="553238"/>
                  </a:lnTo>
                  <a:lnTo>
                    <a:pt x="0" y="535193"/>
                  </a:lnTo>
                  <a:lnTo>
                    <a:pt x="745809" y="0"/>
                  </a:lnTo>
                  <a:lnTo>
                    <a:pt x="1035358" y="35094"/>
                  </a:lnTo>
                  <a:lnTo>
                    <a:pt x="307098" y="565901"/>
                  </a:lnTo>
                  <a:lnTo>
                    <a:pt x="260278" y="573704"/>
                  </a:lnTo>
                  <a:lnTo>
                    <a:pt x="211712" y="576340"/>
                  </a:lnTo>
                  <a:close/>
                </a:path>
              </a:pathLst>
            </a:custGeom>
            <a:solidFill>
              <a:srgbClr val="FFF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154949" y="4067620"/>
              <a:ext cx="1064260" cy="603250"/>
            </a:xfrm>
            <a:custGeom>
              <a:avLst/>
              <a:gdLst/>
              <a:ahLst/>
              <a:cxnLst/>
              <a:rect l="l" t="t" r="r" b="b"/>
              <a:pathLst>
                <a:path w="1064259" h="603250">
                  <a:moveTo>
                    <a:pt x="213873" y="602683"/>
                  </a:moveTo>
                  <a:lnTo>
                    <a:pt x="174936" y="600242"/>
                  </a:lnTo>
                  <a:lnTo>
                    <a:pt x="135227" y="594837"/>
                  </a:lnTo>
                  <a:lnTo>
                    <a:pt x="94554" y="586486"/>
                  </a:lnTo>
                  <a:lnTo>
                    <a:pt x="52917" y="575185"/>
                  </a:lnTo>
                  <a:lnTo>
                    <a:pt x="10316" y="560931"/>
                  </a:lnTo>
                  <a:lnTo>
                    <a:pt x="0" y="550924"/>
                  </a:lnTo>
                  <a:lnTo>
                    <a:pt x="3461" y="541328"/>
                  </a:lnTo>
                  <a:lnTo>
                    <a:pt x="5312" y="539135"/>
                  </a:lnTo>
                  <a:lnTo>
                    <a:pt x="7574" y="537627"/>
                  </a:lnTo>
                  <a:lnTo>
                    <a:pt x="755711" y="753"/>
                  </a:lnTo>
                  <a:lnTo>
                    <a:pt x="759001" y="0"/>
                  </a:lnTo>
                  <a:lnTo>
                    <a:pt x="762160" y="376"/>
                  </a:lnTo>
                  <a:lnTo>
                    <a:pt x="762442" y="376"/>
                  </a:lnTo>
                  <a:lnTo>
                    <a:pt x="982432" y="27040"/>
                  </a:lnTo>
                  <a:lnTo>
                    <a:pt x="764046" y="27040"/>
                  </a:lnTo>
                  <a:lnTo>
                    <a:pt x="42979" y="544481"/>
                  </a:lnTo>
                  <a:lnTo>
                    <a:pt x="111721" y="563506"/>
                  </a:lnTo>
                  <a:lnTo>
                    <a:pt x="177507" y="574127"/>
                  </a:lnTo>
                  <a:lnTo>
                    <a:pt x="213646" y="576426"/>
                  </a:lnTo>
                  <a:lnTo>
                    <a:pt x="348040" y="576426"/>
                  </a:lnTo>
                  <a:lnTo>
                    <a:pt x="328108" y="590954"/>
                  </a:lnTo>
                  <a:lnTo>
                    <a:pt x="326458" y="591674"/>
                  </a:lnTo>
                  <a:lnTo>
                    <a:pt x="324782" y="592050"/>
                  </a:lnTo>
                  <a:lnTo>
                    <a:pt x="288792" y="598593"/>
                  </a:lnTo>
                  <a:lnTo>
                    <a:pt x="251824" y="602135"/>
                  </a:lnTo>
                  <a:lnTo>
                    <a:pt x="213873" y="602683"/>
                  </a:lnTo>
                  <a:close/>
                </a:path>
                <a:path w="1064259" h="603250">
                  <a:moveTo>
                    <a:pt x="762442" y="376"/>
                  </a:moveTo>
                  <a:lnTo>
                    <a:pt x="762160" y="376"/>
                  </a:lnTo>
                  <a:lnTo>
                    <a:pt x="762442" y="376"/>
                  </a:lnTo>
                  <a:close/>
                </a:path>
                <a:path w="1064259" h="603250">
                  <a:moveTo>
                    <a:pt x="348040" y="576426"/>
                  </a:moveTo>
                  <a:lnTo>
                    <a:pt x="213646" y="576426"/>
                  </a:lnTo>
                  <a:lnTo>
                    <a:pt x="248853" y="576020"/>
                  </a:lnTo>
                  <a:lnTo>
                    <a:pt x="283114" y="572902"/>
                  </a:lnTo>
                  <a:lnTo>
                    <a:pt x="316421" y="567067"/>
                  </a:lnTo>
                  <a:lnTo>
                    <a:pt x="1015515" y="57542"/>
                  </a:lnTo>
                  <a:lnTo>
                    <a:pt x="764046" y="27040"/>
                  </a:lnTo>
                  <a:lnTo>
                    <a:pt x="982432" y="27040"/>
                  </a:lnTo>
                  <a:lnTo>
                    <a:pt x="1058904" y="36259"/>
                  </a:lnTo>
                  <a:lnTo>
                    <a:pt x="1064045" y="42805"/>
                  </a:lnTo>
                  <a:lnTo>
                    <a:pt x="1063185" y="50037"/>
                  </a:lnTo>
                  <a:lnTo>
                    <a:pt x="1062712" y="54218"/>
                  </a:lnTo>
                  <a:lnTo>
                    <a:pt x="1060307" y="57714"/>
                  </a:lnTo>
                  <a:lnTo>
                    <a:pt x="1056947" y="59736"/>
                  </a:lnTo>
                  <a:lnTo>
                    <a:pt x="348040" y="576426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781462" y="4850876"/>
              <a:ext cx="421640" cy="2546985"/>
            </a:xfrm>
            <a:custGeom>
              <a:avLst/>
              <a:gdLst/>
              <a:ahLst/>
              <a:cxnLst/>
              <a:rect l="l" t="t" r="r" b="b"/>
              <a:pathLst>
                <a:path w="421640" h="2546984">
                  <a:moveTo>
                    <a:pt x="236521" y="2546949"/>
                  </a:moveTo>
                  <a:lnTo>
                    <a:pt x="189965" y="2544510"/>
                  </a:lnTo>
                  <a:lnTo>
                    <a:pt x="143254" y="2536674"/>
                  </a:lnTo>
                  <a:lnTo>
                    <a:pt x="96389" y="2523441"/>
                  </a:lnTo>
                  <a:lnTo>
                    <a:pt x="49368" y="2504813"/>
                  </a:lnTo>
                  <a:lnTo>
                    <a:pt x="2193" y="2480788"/>
                  </a:lnTo>
                  <a:lnTo>
                    <a:pt x="0" y="0"/>
                  </a:lnTo>
                  <a:lnTo>
                    <a:pt x="41148" y="12916"/>
                  </a:lnTo>
                  <a:lnTo>
                    <a:pt x="84521" y="23314"/>
                  </a:lnTo>
                  <a:lnTo>
                    <a:pt x="130119" y="31195"/>
                  </a:lnTo>
                  <a:lnTo>
                    <a:pt x="177943" y="36559"/>
                  </a:lnTo>
                  <a:lnTo>
                    <a:pt x="227994" y="39408"/>
                  </a:lnTo>
                  <a:lnTo>
                    <a:pt x="280272" y="39741"/>
                  </a:lnTo>
                  <a:lnTo>
                    <a:pt x="334779" y="37561"/>
                  </a:lnTo>
                  <a:lnTo>
                    <a:pt x="391515" y="32867"/>
                  </a:lnTo>
                  <a:lnTo>
                    <a:pt x="421196" y="2502723"/>
                  </a:lnTo>
                  <a:lnTo>
                    <a:pt x="375260" y="2521878"/>
                  </a:lnTo>
                  <a:lnTo>
                    <a:pt x="329168" y="2535634"/>
                  </a:lnTo>
                  <a:lnTo>
                    <a:pt x="282922" y="2543991"/>
                  </a:lnTo>
                  <a:lnTo>
                    <a:pt x="236521" y="2546949"/>
                  </a:lnTo>
                  <a:close/>
                </a:path>
              </a:pathLst>
            </a:custGeom>
            <a:solidFill>
              <a:srgbClr val="987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768369" y="4837784"/>
              <a:ext cx="447675" cy="2573020"/>
            </a:xfrm>
            <a:custGeom>
              <a:avLst/>
              <a:gdLst/>
              <a:ahLst/>
              <a:cxnLst/>
              <a:rect l="l" t="t" r="r" b="b"/>
              <a:pathLst>
                <a:path w="447675" h="2573020">
                  <a:moveTo>
                    <a:pt x="225696" y="2572606"/>
                  </a:moveTo>
                  <a:lnTo>
                    <a:pt x="182506" y="2568102"/>
                  </a:lnTo>
                  <a:lnTo>
                    <a:pt x="139224" y="2559116"/>
                  </a:lnTo>
                  <a:lnTo>
                    <a:pt x="95848" y="2545652"/>
                  </a:lnTo>
                  <a:lnTo>
                    <a:pt x="52242" y="2527641"/>
                  </a:lnTo>
                  <a:lnTo>
                    <a:pt x="8808" y="2505295"/>
                  </a:lnTo>
                  <a:lnTo>
                    <a:pt x="1954" y="2498030"/>
                  </a:lnTo>
                  <a:lnTo>
                    <a:pt x="2193" y="2493266"/>
                  </a:lnTo>
                  <a:lnTo>
                    <a:pt x="0" y="5860"/>
                  </a:lnTo>
                  <a:lnTo>
                    <a:pt x="5861" y="0"/>
                  </a:lnTo>
                  <a:lnTo>
                    <a:pt x="14635" y="0"/>
                  </a:lnTo>
                  <a:lnTo>
                    <a:pt x="16108" y="274"/>
                  </a:lnTo>
                  <a:lnTo>
                    <a:pt x="17445" y="753"/>
                  </a:lnTo>
                  <a:lnTo>
                    <a:pt x="57783" y="13380"/>
                  </a:lnTo>
                  <a:lnTo>
                    <a:pt x="100342" y="23553"/>
                  </a:lnTo>
                  <a:lnTo>
                    <a:pt x="145117" y="31271"/>
                  </a:lnTo>
                  <a:lnTo>
                    <a:pt x="146204" y="31393"/>
                  </a:lnTo>
                  <a:lnTo>
                    <a:pt x="26219" y="31393"/>
                  </a:lnTo>
                  <a:lnTo>
                    <a:pt x="28379" y="2486133"/>
                  </a:lnTo>
                  <a:lnTo>
                    <a:pt x="78389" y="2510567"/>
                  </a:lnTo>
                  <a:lnTo>
                    <a:pt x="128168" y="2528753"/>
                  </a:lnTo>
                  <a:lnTo>
                    <a:pt x="177716" y="2540692"/>
                  </a:lnTo>
                  <a:lnTo>
                    <a:pt x="227032" y="2546382"/>
                  </a:lnTo>
                  <a:lnTo>
                    <a:pt x="394255" y="2546382"/>
                  </a:lnTo>
                  <a:lnTo>
                    <a:pt x="386759" y="2549451"/>
                  </a:lnTo>
                  <a:lnTo>
                    <a:pt x="333321" y="2564197"/>
                  </a:lnTo>
                  <a:lnTo>
                    <a:pt x="279632" y="2571916"/>
                  </a:lnTo>
                  <a:lnTo>
                    <a:pt x="225696" y="2572606"/>
                  </a:lnTo>
                  <a:close/>
                </a:path>
                <a:path w="447675" h="2573020">
                  <a:moveTo>
                    <a:pt x="286815" y="66072"/>
                  </a:moveTo>
                  <a:lnTo>
                    <a:pt x="237388" y="65535"/>
                  </a:lnTo>
                  <a:lnTo>
                    <a:pt x="189947" y="62752"/>
                  </a:lnTo>
                  <a:lnTo>
                    <a:pt x="146358" y="57997"/>
                  </a:lnTo>
                  <a:lnTo>
                    <a:pt x="104536" y="51185"/>
                  </a:lnTo>
                  <a:lnTo>
                    <a:pt x="64488" y="42317"/>
                  </a:lnTo>
                  <a:lnTo>
                    <a:pt x="26219" y="31393"/>
                  </a:lnTo>
                  <a:lnTo>
                    <a:pt x="146204" y="31393"/>
                  </a:lnTo>
                  <a:lnTo>
                    <a:pt x="192107" y="36534"/>
                  </a:lnTo>
                  <a:lnTo>
                    <a:pt x="241624" y="39355"/>
                  </a:lnTo>
                  <a:lnTo>
                    <a:pt x="417149" y="39695"/>
                  </a:lnTo>
                  <a:lnTo>
                    <a:pt x="417666" y="44657"/>
                  </a:lnTo>
                  <a:lnTo>
                    <a:pt x="417869" y="60421"/>
                  </a:lnTo>
                  <a:lnTo>
                    <a:pt x="391652" y="60421"/>
                  </a:lnTo>
                  <a:lnTo>
                    <a:pt x="338234" y="64366"/>
                  </a:lnTo>
                  <a:lnTo>
                    <a:pt x="286815" y="66072"/>
                  </a:lnTo>
                  <a:close/>
                </a:path>
                <a:path w="447675" h="2573020">
                  <a:moveTo>
                    <a:pt x="417149" y="39695"/>
                  </a:moveTo>
                  <a:lnTo>
                    <a:pt x="293319" y="39695"/>
                  </a:lnTo>
                  <a:lnTo>
                    <a:pt x="347199" y="37555"/>
                  </a:lnTo>
                  <a:lnTo>
                    <a:pt x="403270" y="32935"/>
                  </a:lnTo>
                  <a:lnTo>
                    <a:pt x="410469" y="32181"/>
                  </a:lnTo>
                  <a:lnTo>
                    <a:pt x="416912" y="37424"/>
                  </a:lnTo>
                  <a:lnTo>
                    <a:pt x="417149" y="39695"/>
                  </a:lnTo>
                  <a:close/>
                </a:path>
                <a:path w="447675" h="2573020">
                  <a:moveTo>
                    <a:pt x="394255" y="2546382"/>
                  </a:moveTo>
                  <a:lnTo>
                    <a:pt x="227032" y="2546382"/>
                  </a:lnTo>
                  <a:lnTo>
                    <a:pt x="275737" y="2545858"/>
                  </a:lnTo>
                  <a:lnTo>
                    <a:pt x="324316" y="2539193"/>
                  </a:lnTo>
                  <a:lnTo>
                    <a:pt x="372760" y="2526391"/>
                  </a:lnTo>
                  <a:lnTo>
                    <a:pt x="421059" y="2507453"/>
                  </a:lnTo>
                  <a:lnTo>
                    <a:pt x="391652" y="60421"/>
                  </a:lnTo>
                  <a:lnTo>
                    <a:pt x="417869" y="60421"/>
                  </a:lnTo>
                  <a:lnTo>
                    <a:pt x="447450" y="2520921"/>
                  </a:lnTo>
                  <a:lnTo>
                    <a:pt x="444400" y="2525509"/>
                  </a:lnTo>
                  <a:lnTo>
                    <a:pt x="439944" y="2527641"/>
                  </a:lnTo>
                  <a:lnTo>
                    <a:pt x="394255" y="2546382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783382" y="7012724"/>
              <a:ext cx="419734" cy="385445"/>
            </a:xfrm>
            <a:custGeom>
              <a:avLst/>
              <a:gdLst/>
              <a:ahLst/>
              <a:cxnLst/>
              <a:rect l="l" t="t" r="r" b="b"/>
              <a:pathLst>
                <a:path w="419734" h="385445">
                  <a:moveTo>
                    <a:pt x="234601" y="385101"/>
                  </a:moveTo>
                  <a:lnTo>
                    <a:pt x="188045" y="382662"/>
                  </a:lnTo>
                  <a:lnTo>
                    <a:pt x="141335" y="374826"/>
                  </a:lnTo>
                  <a:lnTo>
                    <a:pt x="94469" y="361593"/>
                  </a:lnTo>
                  <a:lnTo>
                    <a:pt x="47449" y="342964"/>
                  </a:lnTo>
                  <a:lnTo>
                    <a:pt x="273" y="318940"/>
                  </a:lnTo>
                  <a:lnTo>
                    <a:pt x="0" y="0"/>
                  </a:lnTo>
                  <a:lnTo>
                    <a:pt x="46866" y="18445"/>
                  </a:lnTo>
                  <a:lnTo>
                    <a:pt x="95182" y="32674"/>
                  </a:lnTo>
                  <a:lnTo>
                    <a:pt x="144947" y="42687"/>
                  </a:lnTo>
                  <a:lnTo>
                    <a:pt x="196164" y="48484"/>
                  </a:lnTo>
                  <a:lnTo>
                    <a:pt x="248831" y="50065"/>
                  </a:lnTo>
                  <a:lnTo>
                    <a:pt x="302949" y="47430"/>
                  </a:lnTo>
                  <a:lnTo>
                    <a:pt x="358518" y="40580"/>
                  </a:lnTo>
                  <a:lnTo>
                    <a:pt x="415540" y="29514"/>
                  </a:lnTo>
                  <a:lnTo>
                    <a:pt x="419276" y="340874"/>
                  </a:lnTo>
                  <a:lnTo>
                    <a:pt x="373340" y="360029"/>
                  </a:lnTo>
                  <a:lnTo>
                    <a:pt x="327249" y="373785"/>
                  </a:lnTo>
                  <a:lnTo>
                    <a:pt x="281002" y="382142"/>
                  </a:lnTo>
                  <a:lnTo>
                    <a:pt x="234601" y="385101"/>
                  </a:lnTo>
                  <a:close/>
                </a:path>
              </a:pathLst>
            </a:custGeom>
            <a:solidFill>
              <a:srgbClr val="3C4F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770255" y="6999634"/>
              <a:ext cx="445770" cy="410845"/>
            </a:xfrm>
            <a:custGeom>
              <a:avLst/>
              <a:gdLst/>
              <a:ahLst/>
              <a:cxnLst/>
              <a:rect l="l" t="t" r="r" b="b"/>
              <a:pathLst>
                <a:path w="445769" h="410845">
                  <a:moveTo>
                    <a:pt x="223810" y="410756"/>
                  </a:moveTo>
                  <a:lnTo>
                    <a:pt x="180621" y="406252"/>
                  </a:lnTo>
                  <a:lnTo>
                    <a:pt x="137338" y="397266"/>
                  </a:lnTo>
                  <a:lnTo>
                    <a:pt x="93962" y="383801"/>
                  </a:lnTo>
                  <a:lnTo>
                    <a:pt x="50357" y="365791"/>
                  </a:lnTo>
                  <a:lnTo>
                    <a:pt x="6922" y="343445"/>
                  </a:lnTo>
                  <a:lnTo>
                    <a:pt x="68" y="336180"/>
                  </a:lnTo>
                  <a:lnTo>
                    <a:pt x="307" y="331416"/>
                  </a:lnTo>
                  <a:lnTo>
                    <a:pt x="0" y="5860"/>
                  </a:lnTo>
                  <a:lnTo>
                    <a:pt x="5894" y="0"/>
                  </a:lnTo>
                  <a:lnTo>
                    <a:pt x="15011" y="0"/>
                  </a:lnTo>
                  <a:lnTo>
                    <a:pt x="16828" y="412"/>
                  </a:lnTo>
                  <a:lnTo>
                    <a:pt x="18473" y="1131"/>
                  </a:lnTo>
                  <a:lnTo>
                    <a:pt x="64240" y="19145"/>
                  </a:lnTo>
                  <a:lnTo>
                    <a:pt x="111116" y="32936"/>
                  </a:lnTo>
                  <a:lnTo>
                    <a:pt x="26253" y="32936"/>
                  </a:lnTo>
                  <a:lnTo>
                    <a:pt x="26493" y="324283"/>
                  </a:lnTo>
                  <a:lnTo>
                    <a:pt x="76504" y="348717"/>
                  </a:lnTo>
                  <a:lnTo>
                    <a:pt x="126283" y="366903"/>
                  </a:lnTo>
                  <a:lnTo>
                    <a:pt x="175830" y="378842"/>
                  </a:lnTo>
                  <a:lnTo>
                    <a:pt x="225147" y="384532"/>
                  </a:lnTo>
                  <a:lnTo>
                    <a:pt x="392369" y="384532"/>
                  </a:lnTo>
                  <a:lnTo>
                    <a:pt x="384874" y="387600"/>
                  </a:lnTo>
                  <a:lnTo>
                    <a:pt x="331436" y="402347"/>
                  </a:lnTo>
                  <a:lnTo>
                    <a:pt x="277747" y="410065"/>
                  </a:lnTo>
                  <a:lnTo>
                    <a:pt x="223810" y="410756"/>
                  </a:lnTo>
                  <a:close/>
                </a:path>
                <a:path w="445769" h="410845">
                  <a:moveTo>
                    <a:pt x="441878" y="50016"/>
                  </a:moveTo>
                  <a:lnTo>
                    <a:pt x="261944" y="50016"/>
                  </a:lnTo>
                  <a:lnTo>
                    <a:pt x="315117" y="47428"/>
                  </a:lnTo>
                  <a:lnTo>
                    <a:pt x="369730" y="40697"/>
                  </a:lnTo>
                  <a:lnTo>
                    <a:pt x="425789" y="29821"/>
                  </a:lnTo>
                  <a:lnTo>
                    <a:pt x="432849" y="28207"/>
                  </a:lnTo>
                  <a:lnTo>
                    <a:pt x="439876" y="32664"/>
                  </a:lnTo>
                  <a:lnTo>
                    <a:pt x="441452" y="39727"/>
                  </a:lnTo>
                  <a:lnTo>
                    <a:pt x="441726" y="40850"/>
                  </a:lnTo>
                  <a:lnTo>
                    <a:pt x="441878" y="50016"/>
                  </a:lnTo>
                  <a:close/>
                </a:path>
                <a:path w="445769" h="410845">
                  <a:moveTo>
                    <a:pt x="258312" y="76333"/>
                  </a:moveTo>
                  <a:lnTo>
                    <a:pt x="208353" y="74681"/>
                  </a:lnTo>
                  <a:lnTo>
                    <a:pt x="161054" y="69525"/>
                  </a:lnTo>
                  <a:lnTo>
                    <a:pt x="114938" y="60849"/>
                  </a:lnTo>
                  <a:lnTo>
                    <a:pt x="70004" y="48653"/>
                  </a:lnTo>
                  <a:lnTo>
                    <a:pt x="26253" y="32936"/>
                  </a:lnTo>
                  <a:lnTo>
                    <a:pt x="111116" y="32936"/>
                  </a:lnTo>
                  <a:lnTo>
                    <a:pt x="111459" y="33037"/>
                  </a:lnTo>
                  <a:lnTo>
                    <a:pt x="160118" y="42809"/>
                  </a:lnTo>
                  <a:lnTo>
                    <a:pt x="210203" y="48465"/>
                  </a:lnTo>
                  <a:lnTo>
                    <a:pt x="261944" y="50016"/>
                  </a:lnTo>
                  <a:lnTo>
                    <a:pt x="441878" y="50016"/>
                  </a:lnTo>
                  <a:lnTo>
                    <a:pt x="441983" y="58880"/>
                  </a:lnTo>
                  <a:lnTo>
                    <a:pt x="415746" y="58880"/>
                  </a:lnTo>
                  <a:lnTo>
                    <a:pt x="362008" y="68431"/>
                  </a:lnTo>
                  <a:lnTo>
                    <a:pt x="309530" y="74249"/>
                  </a:lnTo>
                  <a:lnTo>
                    <a:pt x="258312" y="76333"/>
                  </a:lnTo>
                  <a:close/>
                </a:path>
                <a:path w="445769" h="410845">
                  <a:moveTo>
                    <a:pt x="392369" y="384532"/>
                  </a:moveTo>
                  <a:lnTo>
                    <a:pt x="225147" y="384532"/>
                  </a:lnTo>
                  <a:lnTo>
                    <a:pt x="273851" y="384007"/>
                  </a:lnTo>
                  <a:lnTo>
                    <a:pt x="322430" y="377343"/>
                  </a:lnTo>
                  <a:lnTo>
                    <a:pt x="370874" y="364541"/>
                  </a:lnTo>
                  <a:lnTo>
                    <a:pt x="419174" y="345603"/>
                  </a:lnTo>
                  <a:lnTo>
                    <a:pt x="415746" y="58880"/>
                  </a:lnTo>
                  <a:lnTo>
                    <a:pt x="441983" y="58880"/>
                  </a:lnTo>
                  <a:lnTo>
                    <a:pt x="445565" y="359071"/>
                  </a:lnTo>
                  <a:lnTo>
                    <a:pt x="442514" y="363659"/>
                  </a:lnTo>
                  <a:lnTo>
                    <a:pt x="438058" y="365791"/>
                  </a:lnTo>
                  <a:lnTo>
                    <a:pt x="392369" y="384532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781462" y="4850876"/>
              <a:ext cx="396875" cy="459740"/>
            </a:xfrm>
            <a:custGeom>
              <a:avLst/>
              <a:gdLst/>
              <a:ahLst/>
              <a:cxnLst/>
              <a:rect l="l" t="t" r="r" b="b"/>
              <a:pathLst>
                <a:path w="396875" h="459739">
                  <a:moveTo>
                    <a:pt x="255033" y="459433"/>
                  </a:moveTo>
                  <a:lnTo>
                    <a:pt x="206005" y="458852"/>
                  </a:lnTo>
                  <a:lnTo>
                    <a:pt x="156027" y="455154"/>
                  </a:lnTo>
                  <a:lnTo>
                    <a:pt x="105096" y="448339"/>
                  </a:lnTo>
                  <a:lnTo>
                    <a:pt x="53213" y="438406"/>
                  </a:lnTo>
                  <a:lnTo>
                    <a:pt x="377" y="425355"/>
                  </a:lnTo>
                  <a:lnTo>
                    <a:pt x="0" y="0"/>
                  </a:lnTo>
                  <a:lnTo>
                    <a:pt x="41148" y="12916"/>
                  </a:lnTo>
                  <a:lnTo>
                    <a:pt x="84521" y="23314"/>
                  </a:lnTo>
                  <a:lnTo>
                    <a:pt x="130119" y="31195"/>
                  </a:lnTo>
                  <a:lnTo>
                    <a:pt x="177943" y="36559"/>
                  </a:lnTo>
                  <a:lnTo>
                    <a:pt x="227994" y="39408"/>
                  </a:lnTo>
                  <a:lnTo>
                    <a:pt x="280272" y="39741"/>
                  </a:lnTo>
                  <a:lnTo>
                    <a:pt x="334779" y="37561"/>
                  </a:lnTo>
                  <a:lnTo>
                    <a:pt x="391515" y="32867"/>
                  </a:lnTo>
                  <a:lnTo>
                    <a:pt x="396416" y="442490"/>
                  </a:lnTo>
                  <a:lnTo>
                    <a:pt x="350237" y="451251"/>
                  </a:lnTo>
                  <a:lnTo>
                    <a:pt x="303110" y="456899"/>
                  </a:lnTo>
                  <a:lnTo>
                    <a:pt x="255033" y="459433"/>
                  </a:lnTo>
                  <a:close/>
                </a:path>
              </a:pathLst>
            </a:custGeom>
            <a:solidFill>
              <a:srgbClr val="3C4F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768369" y="4837784"/>
              <a:ext cx="422909" cy="485775"/>
            </a:xfrm>
            <a:custGeom>
              <a:avLst/>
              <a:gdLst/>
              <a:ahLst/>
              <a:cxnLst/>
              <a:rect l="l" t="t" r="r" b="b"/>
              <a:pathLst>
                <a:path w="422909" h="485775">
                  <a:moveTo>
                    <a:pt x="268434" y="485644"/>
                  </a:moveTo>
                  <a:lnTo>
                    <a:pt x="218533" y="485053"/>
                  </a:lnTo>
                  <a:lnTo>
                    <a:pt x="167848" y="481308"/>
                  </a:lnTo>
                  <a:lnTo>
                    <a:pt x="116202" y="474395"/>
                  </a:lnTo>
                  <a:lnTo>
                    <a:pt x="63599" y="464320"/>
                  </a:lnTo>
                  <a:lnTo>
                    <a:pt x="10042" y="451090"/>
                  </a:lnTo>
                  <a:lnTo>
                    <a:pt x="0" y="5860"/>
                  </a:lnTo>
                  <a:lnTo>
                    <a:pt x="5861" y="0"/>
                  </a:lnTo>
                  <a:lnTo>
                    <a:pt x="14635" y="0"/>
                  </a:lnTo>
                  <a:lnTo>
                    <a:pt x="16108" y="274"/>
                  </a:lnTo>
                  <a:lnTo>
                    <a:pt x="17445" y="753"/>
                  </a:lnTo>
                  <a:lnTo>
                    <a:pt x="57783" y="13380"/>
                  </a:lnTo>
                  <a:lnTo>
                    <a:pt x="100342" y="23553"/>
                  </a:lnTo>
                  <a:lnTo>
                    <a:pt x="145117" y="31271"/>
                  </a:lnTo>
                  <a:lnTo>
                    <a:pt x="146204" y="31393"/>
                  </a:lnTo>
                  <a:lnTo>
                    <a:pt x="26219" y="31393"/>
                  </a:lnTo>
                  <a:lnTo>
                    <a:pt x="26563" y="428401"/>
                  </a:lnTo>
                  <a:lnTo>
                    <a:pt x="76129" y="440213"/>
                  </a:lnTo>
                  <a:lnTo>
                    <a:pt x="124835" y="449222"/>
                  </a:lnTo>
                  <a:lnTo>
                    <a:pt x="172680" y="455430"/>
                  </a:lnTo>
                  <a:lnTo>
                    <a:pt x="219664" y="458837"/>
                  </a:lnTo>
                  <a:lnTo>
                    <a:pt x="265079" y="459460"/>
                  </a:lnTo>
                  <a:lnTo>
                    <a:pt x="422677" y="459460"/>
                  </a:lnTo>
                  <a:lnTo>
                    <a:pt x="422704" y="461715"/>
                  </a:lnTo>
                  <a:lnTo>
                    <a:pt x="418317" y="467023"/>
                  </a:lnTo>
                  <a:lnTo>
                    <a:pt x="412388" y="468365"/>
                  </a:lnTo>
                  <a:lnTo>
                    <a:pt x="365359" y="477293"/>
                  </a:lnTo>
                  <a:lnTo>
                    <a:pt x="317375" y="483055"/>
                  </a:lnTo>
                  <a:lnTo>
                    <a:pt x="268434" y="485644"/>
                  </a:lnTo>
                  <a:close/>
                </a:path>
                <a:path w="422909" h="485775">
                  <a:moveTo>
                    <a:pt x="286815" y="66072"/>
                  </a:moveTo>
                  <a:lnTo>
                    <a:pt x="237388" y="65535"/>
                  </a:lnTo>
                  <a:lnTo>
                    <a:pt x="189947" y="62752"/>
                  </a:lnTo>
                  <a:lnTo>
                    <a:pt x="146358" y="57997"/>
                  </a:lnTo>
                  <a:lnTo>
                    <a:pt x="104536" y="51185"/>
                  </a:lnTo>
                  <a:lnTo>
                    <a:pt x="64488" y="42317"/>
                  </a:lnTo>
                  <a:lnTo>
                    <a:pt x="26219" y="31393"/>
                  </a:lnTo>
                  <a:lnTo>
                    <a:pt x="146204" y="31393"/>
                  </a:lnTo>
                  <a:lnTo>
                    <a:pt x="192107" y="36534"/>
                  </a:lnTo>
                  <a:lnTo>
                    <a:pt x="241624" y="39355"/>
                  </a:lnTo>
                  <a:lnTo>
                    <a:pt x="417149" y="39695"/>
                  </a:lnTo>
                  <a:lnTo>
                    <a:pt x="417666" y="44657"/>
                  </a:lnTo>
                  <a:lnTo>
                    <a:pt x="417869" y="60421"/>
                  </a:lnTo>
                  <a:lnTo>
                    <a:pt x="391652" y="60421"/>
                  </a:lnTo>
                  <a:lnTo>
                    <a:pt x="338234" y="64366"/>
                  </a:lnTo>
                  <a:lnTo>
                    <a:pt x="286815" y="66072"/>
                  </a:lnTo>
                  <a:close/>
                </a:path>
                <a:path w="422909" h="485775">
                  <a:moveTo>
                    <a:pt x="417149" y="39695"/>
                  </a:moveTo>
                  <a:lnTo>
                    <a:pt x="293319" y="39695"/>
                  </a:lnTo>
                  <a:lnTo>
                    <a:pt x="347199" y="37555"/>
                  </a:lnTo>
                  <a:lnTo>
                    <a:pt x="403270" y="32935"/>
                  </a:lnTo>
                  <a:lnTo>
                    <a:pt x="410469" y="32181"/>
                  </a:lnTo>
                  <a:lnTo>
                    <a:pt x="416912" y="37424"/>
                  </a:lnTo>
                  <a:lnTo>
                    <a:pt x="417149" y="39695"/>
                  </a:lnTo>
                  <a:close/>
                </a:path>
                <a:path w="422909" h="485775">
                  <a:moveTo>
                    <a:pt x="422677" y="459460"/>
                  </a:moveTo>
                  <a:lnTo>
                    <a:pt x="265079" y="459460"/>
                  </a:lnTo>
                  <a:lnTo>
                    <a:pt x="309655" y="457367"/>
                  </a:lnTo>
                  <a:lnTo>
                    <a:pt x="353389" y="452557"/>
                  </a:lnTo>
                  <a:lnTo>
                    <a:pt x="396279" y="445027"/>
                  </a:lnTo>
                  <a:lnTo>
                    <a:pt x="391652" y="60421"/>
                  </a:lnTo>
                  <a:lnTo>
                    <a:pt x="417869" y="60421"/>
                  </a:lnTo>
                  <a:lnTo>
                    <a:pt x="422677" y="459460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781462" y="4102955"/>
              <a:ext cx="1083310" cy="788035"/>
            </a:xfrm>
            <a:custGeom>
              <a:avLst/>
              <a:gdLst/>
              <a:ahLst/>
              <a:cxnLst/>
              <a:rect l="l" t="t" r="r" b="b"/>
              <a:pathLst>
                <a:path w="1083309" h="788035">
                  <a:moveTo>
                    <a:pt x="282831" y="787908"/>
                  </a:moveTo>
                  <a:lnTo>
                    <a:pt x="231190" y="787633"/>
                  </a:lnTo>
                  <a:lnTo>
                    <a:pt x="181349" y="784802"/>
                  </a:lnTo>
                  <a:lnTo>
                    <a:pt x="133309" y="779414"/>
                  </a:lnTo>
                  <a:lnTo>
                    <a:pt x="87071" y="771471"/>
                  </a:lnTo>
                  <a:lnTo>
                    <a:pt x="42634" y="760973"/>
                  </a:lnTo>
                  <a:lnTo>
                    <a:pt x="0" y="747920"/>
                  </a:lnTo>
                  <a:lnTo>
                    <a:pt x="927873" y="0"/>
                  </a:lnTo>
                  <a:lnTo>
                    <a:pt x="1083098" y="14634"/>
                  </a:lnTo>
                  <a:lnTo>
                    <a:pt x="388293" y="513225"/>
                  </a:lnTo>
                  <a:lnTo>
                    <a:pt x="391515" y="780788"/>
                  </a:lnTo>
                  <a:lnTo>
                    <a:pt x="336273" y="785626"/>
                  </a:lnTo>
                  <a:lnTo>
                    <a:pt x="282831" y="787908"/>
                  </a:lnTo>
                  <a:close/>
                </a:path>
              </a:pathLst>
            </a:custGeom>
            <a:solidFill>
              <a:srgbClr val="987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391043" y="4089488"/>
              <a:ext cx="1487805" cy="3299460"/>
            </a:xfrm>
            <a:custGeom>
              <a:avLst/>
              <a:gdLst/>
              <a:ahLst/>
              <a:cxnLst/>
              <a:rect l="l" t="t" r="r" b="b"/>
              <a:pathLst>
                <a:path w="1487805" h="3299459">
                  <a:moveTo>
                    <a:pt x="405739" y="3247326"/>
                  </a:moveTo>
                  <a:lnTo>
                    <a:pt x="403796" y="1038339"/>
                  </a:lnTo>
                  <a:lnTo>
                    <a:pt x="394830" y="1007706"/>
                  </a:lnTo>
                  <a:lnTo>
                    <a:pt x="387769" y="1009281"/>
                  </a:lnTo>
                  <a:lnTo>
                    <a:pt x="339305" y="1018870"/>
                  </a:lnTo>
                  <a:lnTo>
                    <a:pt x="291414" y="1025728"/>
                  </a:lnTo>
                  <a:lnTo>
                    <a:pt x="244094" y="1029855"/>
                  </a:lnTo>
                  <a:lnTo>
                    <a:pt x="197383" y="1031252"/>
                  </a:lnTo>
                  <a:lnTo>
                    <a:pt x="151257" y="1029944"/>
                  </a:lnTo>
                  <a:lnTo>
                    <a:pt x="105689" y="1025906"/>
                  </a:lnTo>
                  <a:lnTo>
                    <a:pt x="60655" y="1019162"/>
                  </a:lnTo>
                  <a:lnTo>
                    <a:pt x="16167" y="1009700"/>
                  </a:lnTo>
                  <a:lnTo>
                    <a:pt x="15176" y="1009459"/>
                  </a:lnTo>
                  <a:lnTo>
                    <a:pt x="14147" y="1009319"/>
                  </a:lnTo>
                  <a:lnTo>
                    <a:pt x="5854" y="1009319"/>
                  </a:lnTo>
                  <a:lnTo>
                    <a:pt x="0" y="1015174"/>
                  </a:lnTo>
                  <a:lnTo>
                    <a:pt x="2184" y="3238106"/>
                  </a:lnTo>
                  <a:lnTo>
                    <a:pt x="58559" y="3267837"/>
                  </a:lnTo>
                  <a:lnTo>
                    <a:pt x="107721" y="3284461"/>
                  </a:lnTo>
                  <a:lnTo>
                    <a:pt x="156705" y="3294875"/>
                  </a:lnTo>
                  <a:lnTo>
                    <a:pt x="205498" y="3299104"/>
                  </a:lnTo>
                  <a:lnTo>
                    <a:pt x="254139" y="3297123"/>
                  </a:lnTo>
                  <a:lnTo>
                    <a:pt x="302501" y="3288931"/>
                  </a:lnTo>
                  <a:lnTo>
                    <a:pt x="350596" y="3274542"/>
                  </a:lnTo>
                  <a:lnTo>
                    <a:pt x="354418" y="3272891"/>
                  </a:lnTo>
                  <a:lnTo>
                    <a:pt x="398399" y="3253943"/>
                  </a:lnTo>
                  <a:lnTo>
                    <a:pt x="402755" y="3251822"/>
                  </a:lnTo>
                  <a:lnTo>
                    <a:pt x="405739" y="3247326"/>
                  </a:lnTo>
                  <a:close/>
                </a:path>
                <a:path w="1487805" h="3299459">
                  <a:moveTo>
                    <a:pt x="1487258" y="22110"/>
                  </a:moveTo>
                  <a:lnTo>
                    <a:pt x="1481975" y="15735"/>
                  </a:lnTo>
                  <a:lnTo>
                    <a:pt x="1437424" y="11531"/>
                  </a:lnTo>
                  <a:lnTo>
                    <a:pt x="1437424" y="37871"/>
                  </a:lnTo>
                  <a:lnTo>
                    <a:pt x="771029" y="516077"/>
                  </a:lnTo>
                  <a:lnTo>
                    <a:pt x="767359" y="518744"/>
                  </a:lnTo>
                  <a:lnTo>
                    <a:pt x="765441" y="522922"/>
                  </a:lnTo>
                  <a:lnTo>
                    <a:pt x="765581" y="527138"/>
                  </a:lnTo>
                  <a:lnTo>
                    <a:pt x="768667" y="782434"/>
                  </a:lnTo>
                  <a:lnTo>
                    <a:pt x="717321" y="786523"/>
                  </a:lnTo>
                  <a:lnTo>
                    <a:pt x="675881" y="788035"/>
                  </a:lnTo>
                  <a:lnTo>
                    <a:pt x="619417" y="787882"/>
                  </a:lnTo>
                  <a:lnTo>
                    <a:pt x="572858" y="785177"/>
                  </a:lnTo>
                  <a:lnTo>
                    <a:pt x="532041" y="780770"/>
                  </a:lnTo>
                  <a:lnTo>
                    <a:pt x="492569" y="774496"/>
                  </a:lnTo>
                  <a:lnTo>
                    <a:pt x="454418" y="766356"/>
                  </a:lnTo>
                  <a:lnTo>
                    <a:pt x="417588" y="756361"/>
                  </a:lnTo>
                  <a:lnTo>
                    <a:pt x="1322400" y="27012"/>
                  </a:lnTo>
                  <a:lnTo>
                    <a:pt x="1437424" y="37871"/>
                  </a:lnTo>
                  <a:lnTo>
                    <a:pt x="1437424" y="11531"/>
                  </a:lnTo>
                  <a:lnTo>
                    <a:pt x="1320038" y="444"/>
                  </a:lnTo>
                  <a:lnTo>
                    <a:pt x="1316609" y="0"/>
                  </a:lnTo>
                  <a:lnTo>
                    <a:pt x="1312976" y="889"/>
                  </a:lnTo>
                  <a:lnTo>
                    <a:pt x="382841" y="750671"/>
                  </a:lnTo>
                  <a:lnTo>
                    <a:pt x="380644" y="752208"/>
                  </a:lnTo>
                  <a:lnTo>
                    <a:pt x="378929" y="754430"/>
                  </a:lnTo>
                  <a:lnTo>
                    <a:pt x="377977" y="757148"/>
                  </a:lnTo>
                  <a:lnTo>
                    <a:pt x="375640" y="764032"/>
                  </a:lnTo>
                  <a:lnTo>
                    <a:pt x="379272" y="771499"/>
                  </a:lnTo>
                  <a:lnTo>
                    <a:pt x="429564" y="787133"/>
                  </a:lnTo>
                  <a:lnTo>
                    <a:pt x="474789" y="797839"/>
                  </a:lnTo>
                  <a:lnTo>
                    <a:pt x="521817" y="805916"/>
                  </a:lnTo>
                  <a:lnTo>
                    <a:pt x="570661" y="811403"/>
                  </a:lnTo>
                  <a:lnTo>
                    <a:pt x="621080" y="814247"/>
                  </a:lnTo>
                  <a:lnTo>
                    <a:pt x="673328" y="814527"/>
                  </a:lnTo>
                  <a:lnTo>
                    <a:pt x="727405" y="812215"/>
                  </a:lnTo>
                  <a:lnTo>
                    <a:pt x="783297" y="807313"/>
                  </a:lnTo>
                  <a:lnTo>
                    <a:pt x="789952" y="806602"/>
                  </a:lnTo>
                  <a:lnTo>
                    <a:pt x="795083" y="800938"/>
                  </a:lnTo>
                  <a:lnTo>
                    <a:pt x="794956" y="788327"/>
                  </a:lnTo>
                  <a:lnTo>
                    <a:pt x="791895" y="533387"/>
                  </a:lnTo>
                  <a:lnTo>
                    <a:pt x="1481023" y="38874"/>
                  </a:lnTo>
                  <a:lnTo>
                    <a:pt x="1484071" y="36741"/>
                  </a:lnTo>
                  <a:lnTo>
                    <a:pt x="1486230" y="33350"/>
                  </a:lnTo>
                  <a:lnTo>
                    <a:pt x="1486573" y="29337"/>
                  </a:lnTo>
                  <a:lnTo>
                    <a:pt x="1486801" y="27012"/>
                  </a:lnTo>
                  <a:lnTo>
                    <a:pt x="1487258" y="22110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404137" y="4227945"/>
              <a:ext cx="1133475" cy="906144"/>
            </a:xfrm>
            <a:custGeom>
              <a:avLst/>
              <a:gdLst/>
              <a:ahLst/>
              <a:cxnLst/>
              <a:rect l="l" t="t" r="r" b="b"/>
              <a:pathLst>
                <a:path w="1133475" h="906145">
                  <a:moveTo>
                    <a:pt x="184284" y="905898"/>
                  </a:moveTo>
                  <a:lnTo>
                    <a:pt x="137369" y="904555"/>
                  </a:lnTo>
                  <a:lnTo>
                    <a:pt x="91017" y="900449"/>
                  </a:lnTo>
                  <a:lnTo>
                    <a:pt x="45227" y="893579"/>
                  </a:lnTo>
                  <a:lnTo>
                    <a:pt x="0" y="883946"/>
                  </a:lnTo>
                  <a:lnTo>
                    <a:pt x="1057292" y="0"/>
                  </a:lnTo>
                  <a:lnTo>
                    <a:pt x="1133040" y="13777"/>
                  </a:lnTo>
                  <a:lnTo>
                    <a:pt x="377325" y="622930"/>
                  </a:lnTo>
                  <a:lnTo>
                    <a:pt x="377565" y="883639"/>
                  </a:lnTo>
                  <a:lnTo>
                    <a:pt x="328401" y="893348"/>
                  </a:lnTo>
                  <a:lnTo>
                    <a:pt x="279800" y="900295"/>
                  </a:lnTo>
                  <a:lnTo>
                    <a:pt x="231760" y="904478"/>
                  </a:lnTo>
                  <a:lnTo>
                    <a:pt x="184284" y="905898"/>
                  </a:lnTo>
                  <a:close/>
                </a:path>
                <a:path w="1133475" h="906145">
                  <a:moveTo>
                    <a:pt x="408549" y="633040"/>
                  </a:moveTo>
                  <a:lnTo>
                    <a:pt x="400620" y="630641"/>
                  </a:lnTo>
                  <a:lnTo>
                    <a:pt x="392770" y="628165"/>
                  </a:lnTo>
                  <a:lnTo>
                    <a:pt x="385004" y="625599"/>
                  </a:lnTo>
                  <a:lnTo>
                    <a:pt x="377325" y="622930"/>
                  </a:lnTo>
                  <a:lnTo>
                    <a:pt x="385063" y="625532"/>
                  </a:lnTo>
                  <a:lnTo>
                    <a:pt x="392856" y="628045"/>
                  </a:lnTo>
                  <a:lnTo>
                    <a:pt x="400706" y="630467"/>
                  </a:lnTo>
                  <a:lnTo>
                    <a:pt x="408618" y="632800"/>
                  </a:lnTo>
                  <a:lnTo>
                    <a:pt x="408549" y="633040"/>
                  </a:lnTo>
                  <a:close/>
                </a:path>
              </a:pathLst>
            </a:custGeom>
            <a:solidFill>
              <a:srgbClr val="987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389399" y="4214339"/>
              <a:ext cx="1162685" cy="932815"/>
            </a:xfrm>
            <a:custGeom>
              <a:avLst/>
              <a:gdLst/>
              <a:ahLst/>
              <a:cxnLst/>
              <a:rect l="l" t="t" r="r" b="b"/>
              <a:pathLst>
                <a:path w="1162684" h="932814">
                  <a:moveTo>
                    <a:pt x="199030" y="932611"/>
                  </a:moveTo>
                  <a:lnTo>
                    <a:pt x="151502" y="931264"/>
                  </a:lnTo>
                  <a:lnTo>
                    <a:pt x="104545" y="927125"/>
                  </a:lnTo>
                  <a:lnTo>
                    <a:pt x="58166" y="920203"/>
                  </a:lnTo>
                  <a:lnTo>
                    <a:pt x="12372" y="910511"/>
                  </a:lnTo>
                  <a:lnTo>
                    <a:pt x="9459" y="909958"/>
                  </a:lnTo>
                  <a:lnTo>
                    <a:pt x="6717" y="908449"/>
                  </a:lnTo>
                  <a:lnTo>
                    <a:pt x="4661" y="906018"/>
                  </a:lnTo>
                  <a:lnTo>
                    <a:pt x="0" y="900430"/>
                  </a:lnTo>
                  <a:lnTo>
                    <a:pt x="754" y="892138"/>
                  </a:lnTo>
                  <a:lnTo>
                    <a:pt x="1063598" y="3564"/>
                  </a:lnTo>
                  <a:lnTo>
                    <a:pt x="1066511" y="1165"/>
                  </a:lnTo>
                  <a:lnTo>
                    <a:pt x="1070389" y="0"/>
                  </a:lnTo>
                  <a:lnTo>
                    <a:pt x="1149489" y="14394"/>
                  </a:lnTo>
                  <a:lnTo>
                    <a:pt x="1152709" y="14805"/>
                  </a:lnTo>
                  <a:lnTo>
                    <a:pt x="1155797" y="16416"/>
                  </a:lnTo>
                  <a:lnTo>
                    <a:pt x="1162553" y="24812"/>
                  </a:lnTo>
                  <a:lnTo>
                    <a:pt x="1162249" y="27623"/>
                  </a:lnTo>
                  <a:lnTo>
                    <a:pt x="1075768" y="27623"/>
                  </a:lnTo>
                  <a:lnTo>
                    <a:pt x="43528" y="890629"/>
                  </a:lnTo>
                  <a:lnTo>
                    <a:pt x="81798" y="897556"/>
                  </a:lnTo>
                  <a:lnTo>
                    <a:pt x="120469" y="902497"/>
                  </a:lnTo>
                  <a:lnTo>
                    <a:pt x="159546" y="905446"/>
                  </a:lnTo>
                  <a:lnTo>
                    <a:pt x="199030" y="906396"/>
                  </a:lnTo>
                  <a:lnTo>
                    <a:pt x="403121" y="906396"/>
                  </a:lnTo>
                  <a:lnTo>
                    <a:pt x="401488" y="908624"/>
                  </a:lnTo>
                  <a:lnTo>
                    <a:pt x="395182" y="910028"/>
                  </a:lnTo>
                  <a:lnTo>
                    <a:pt x="345327" y="919885"/>
                  </a:lnTo>
                  <a:lnTo>
                    <a:pt x="296014" y="926936"/>
                  </a:lnTo>
                  <a:lnTo>
                    <a:pt x="247247" y="931179"/>
                  </a:lnTo>
                  <a:lnTo>
                    <a:pt x="199030" y="932611"/>
                  </a:lnTo>
                  <a:close/>
                </a:path>
                <a:path w="1162684" h="932814">
                  <a:moveTo>
                    <a:pt x="403121" y="906396"/>
                  </a:moveTo>
                  <a:lnTo>
                    <a:pt x="199030" y="906396"/>
                  </a:lnTo>
                  <a:lnTo>
                    <a:pt x="243281" y="905143"/>
                  </a:lnTo>
                  <a:lnTo>
                    <a:pt x="288062" y="901439"/>
                  </a:lnTo>
                  <a:lnTo>
                    <a:pt x="333363" y="895287"/>
                  </a:lnTo>
                  <a:lnTo>
                    <a:pt x="379175" y="886690"/>
                  </a:lnTo>
                  <a:lnTo>
                    <a:pt x="378970" y="637428"/>
                  </a:lnTo>
                  <a:lnTo>
                    <a:pt x="378833" y="635713"/>
                  </a:lnTo>
                  <a:lnTo>
                    <a:pt x="379073" y="633931"/>
                  </a:lnTo>
                  <a:lnTo>
                    <a:pt x="380581" y="629613"/>
                  </a:lnTo>
                  <a:lnTo>
                    <a:pt x="382226" y="627523"/>
                  </a:lnTo>
                  <a:lnTo>
                    <a:pt x="384249" y="626015"/>
                  </a:lnTo>
                  <a:lnTo>
                    <a:pt x="1117208" y="35163"/>
                  </a:lnTo>
                  <a:lnTo>
                    <a:pt x="1075768" y="27623"/>
                  </a:lnTo>
                  <a:lnTo>
                    <a:pt x="1162249" y="27623"/>
                  </a:lnTo>
                  <a:lnTo>
                    <a:pt x="1161658" y="33072"/>
                  </a:lnTo>
                  <a:lnTo>
                    <a:pt x="419243" y="631532"/>
                  </a:lnTo>
                  <a:lnTo>
                    <a:pt x="433946" y="635851"/>
                  </a:lnTo>
                  <a:lnTo>
                    <a:pt x="437957" y="643116"/>
                  </a:lnTo>
                  <a:lnTo>
                    <a:pt x="435625" y="651102"/>
                  </a:lnTo>
                  <a:lnTo>
                    <a:pt x="434269" y="654803"/>
                  </a:lnTo>
                  <a:lnTo>
                    <a:pt x="405190" y="654803"/>
                  </a:lnTo>
                  <a:lnTo>
                    <a:pt x="405420" y="886690"/>
                  </a:lnTo>
                  <a:lnTo>
                    <a:pt x="405470" y="897556"/>
                  </a:lnTo>
                  <a:lnTo>
                    <a:pt x="405704" y="902869"/>
                  </a:lnTo>
                  <a:lnTo>
                    <a:pt x="403121" y="906396"/>
                  </a:lnTo>
                  <a:close/>
                </a:path>
                <a:path w="1162684" h="932814">
                  <a:moveTo>
                    <a:pt x="426166" y="661178"/>
                  </a:moveTo>
                  <a:lnTo>
                    <a:pt x="414856" y="657853"/>
                  </a:lnTo>
                  <a:lnTo>
                    <a:pt x="410057" y="656380"/>
                  </a:lnTo>
                  <a:lnTo>
                    <a:pt x="405190" y="654803"/>
                  </a:lnTo>
                  <a:lnTo>
                    <a:pt x="434269" y="654803"/>
                  </a:lnTo>
                  <a:lnTo>
                    <a:pt x="433226" y="657647"/>
                  </a:lnTo>
                  <a:lnTo>
                    <a:pt x="426166" y="661178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472103" y="5224852"/>
              <a:ext cx="228600" cy="2065020"/>
            </a:xfrm>
            <a:custGeom>
              <a:avLst/>
              <a:gdLst/>
              <a:ahLst/>
              <a:cxnLst/>
              <a:rect l="l" t="t" r="r" b="b"/>
              <a:pathLst>
                <a:path w="228600" h="2065020">
                  <a:moveTo>
                    <a:pt x="132942" y="2064519"/>
                  </a:moveTo>
                  <a:lnTo>
                    <a:pt x="87315" y="2061887"/>
                  </a:lnTo>
                  <a:lnTo>
                    <a:pt x="43000" y="2051492"/>
                  </a:lnTo>
                  <a:lnTo>
                    <a:pt x="0" y="2033332"/>
                  </a:lnTo>
                  <a:lnTo>
                    <a:pt x="13161" y="0"/>
                  </a:lnTo>
                  <a:lnTo>
                    <a:pt x="64419" y="8251"/>
                  </a:lnTo>
                  <a:lnTo>
                    <a:pt x="117329" y="11002"/>
                  </a:lnTo>
                  <a:lnTo>
                    <a:pt x="171897" y="8251"/>
                  </a:lnTo>
                  <a:lnTo>
                    <a:pt x="228129" y="0"/>
                  </a:lnTo>
                  <a:lnTo>
                    <a:pt x="228129" y="2046493"/>
                  </a:lnTo>
                  <a:lnTo>
                    <a:pt x="179881" y="2059388"/>
                  </a:lnTo>
                  <a:lnTo>
                    <a:pt x="132942" y="2064519"/>
                  </a:lnTo>
                  <a:close/>
                </a:path>
              </a:pathLst>
            </a:custGeom>
            <a:solidFill>
              <a:srgbClr val="3C4F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458564" y="5210595"/>
              <a:ext cx="255270" cy="2092325"/>
            </a:xfrm>
            <a:custGeom>
              <a:avLst/>
              <a:gdLst/>
              <a:ahLst/>
              <a:cxnLst/>
              <a:rect l="l" t="t" r="r" b="b"/>
              <a:pathLst>
                <a:path w="255269" h="2092325">
                  <a:moveTo>
                    <a:pt x="254633" y="12109"/>
                  </a:moveTo>
                  <a:lnTo>
                    <a:pt x="131034" y="12109"/>
                  </a:lnTo>
                  <a:lnTo>
                    <a:pt x="184293" y="9414"/>
                  </a:lnTo>
                  <a:lnTo>
                    <a:pt x="239199" y="1368"/>
                  </a:lnTo>
                  <a:lnTo>
                    <a:pt x="246328" y="0"/>
                  </a:lnTo>
                  <a:lnTo>
                    <a:pt x="253218" y="4693"/>
                  </a:lnTo>
                  <a:lnTo>
                    <a:pt x="254633" y="12109"/>
                  </a:lnTo>
                  <a:close/>
                </a:path>
                <a:path w="255269" h="2092325">
                  <a:moveTo>
                    <a:pt x="146524" y="2091990"/>
                  </a:moveTo>
                  <a:lnTo>
                    <a:pt x="98830" y="2089203"/>
                  </a:lnTo>
                  <a:lnTo>
                    <a:pt x="52479" y="2078288"/>
                  </a:lnTo>
                  <a:lnTo>
                    <a:pt x="7471" y="2059241"/>
                  </a:lnTo>
                  <a:lnTo>
                    <a:pt x="0" y="2051564"/>
                  </a:lnTo>
                  <a:lnTo>
                    <a:pt x="445" y="2046422"/>
                  </a:lnTo>
                  <a:lnTo>
                    <a:pt x="13641" y="6992"/>
                  </a:lnTo>
                  <a:lnTo>
                    <a:pt x="19536" y="1131"/>
                  </a:lnTo>
                  <a:lnTo>
                    <a:pt x="27693" y="1166"/>
                  </a:lnTo>
                  <a:lnTo>
                    <a:pt x="28618" y="1272"/>
                  </a:lnTo>
                  <a:lnTo>
                    <a:pt x="29475" y="1473"/>
                  </a:lnTo>
                  <a:lnTo>
                    <a:pt x="29694" y="1473"/>
                  </a:lnTo>
                  <a:lnTo>
                    <a:pt x="79427" y="9452"/>
                  </a:lnTo>
                  <a:lnTo>
                    <a:pt x="131034" y="12109"/>
                  </a:lnTo>
                  <a:lnTo>
                    <a:pt x="254633" y="12109"/>
                  </a:lnTo>
                  <a:lnTo>
                    <a:pt x="254795" y="12958"/>
                  </a:lnTo>
                  <a:lnTo>
                    <a:pt x="254795" y="29988"/>
                  </a:lnTo>
                  <a:lnTo>
                    <a:pt x="228575" y="29988"/>
                  </a:lnTo>
                  <a:lnTo>
                    <a:pt x="226171" y="30295"/>
                  </a:lnTo>
                  <a:lnTo>
                    <a:pt x="39724" y="30295"/>
                  </a:lnTo>
                  <a:lnTo>
                    <a:pt x="26699" y="2039500"/>
                  </a:lnTo>
                  <a:lnTo>
                    <a:pt x="74577" y="2057352"/>
                  </a:lnTo>
                  <a:lnTo>
                    <a:pt x="124180" y="2065256"/>
                  </a:lnTo>
                  <a:lnTo>
                    <a:pt x="254795" y="2065256"/>
                  </a:lnTo>
                  <a:lnTo>
                    <a:pt x="254795" y="2066505"/>
                  </a:lnTo>
                  <a:lnTo>
                    <a:pt x="251093" y="2071375"/>
                  </a:lnTo>
                  <a:lnTo>
                    <a:pt x="245918" y="2073156"/>
                  </a:lnTo>
                  <a:lnTo>
                    <a:pt x="195565" y="2086651"/>
                  </a:lnTo>
                  <a:lnTo>
                    <a:pt x="146524" y="2091990"/>
                  </a:lnTo>
                  <a:close/>
                </a:path>
                <a:path w="255269" h="2092325">
                  <a:moveTo>
                    <a:pt x="29694" y="1473"/>
                  </a:moveTo>
                  <a:lnTo>
                    <a:pt x="29475" y="1473"/>
                  </a:lnTo>
                  <a:lnTo>
                    <a:pt x="29694" y="1473"/>
                  </a:lnTo>
                  <a:close/>
                </a:path>
                <a:path w="255269" h="2092325">
                  <a:moveTo>
                    <a:pt x="254795" y="2065256"/>
                  </a:moveTo>
                  <a:lnTo>
                    <a:pt x="124180" y="2065256"/>
                  </a:lnTo>
                  <a:lnTo>
                    <a:pt x="175511" y="2063212"/>
                  </a:lnTo>
                  <a:lnTo>
                    <a:pt x="228575" y="2051222"/>
                  </a:lnTo>
                  <a:lnTo>
                    <a:pt x="228575" y="29988"/>
                  </a:lnTo>
                  <a:lnTo>
                    <a:pt x="254795" y="29988"/>
                  </a:lnTo>
                  <a:lnTo>
                    <a:pt x="254795" y="2065256"/>
                  </a:lnTo>
                  <a:close/>
                </a:path>
                <a:path w="255269" h="2092325">
                  <a:moveTo>
                    <a:pt x="131694" y="38393"/>
                  </a:moveTo>
                  <a:lnTo>
                    <a:pt x="85093" y="36406"/>
                  </a:lnTo>
                  <a:lnTo>
                    <a:pt x="39724" y="30295"/>
                  </a:lnTo>
                  <a:lnTo>
                    <a:pt x="226171" y="30295"/>
                  </a:lnTo>
                  <a:lnTo>
                    <a:pt x="179522" y="36254"/>
                  </a:lnTo>
                  <a:lnTo>
                    <a:pt x="131694" y="38393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588585" y="5474937"/>
              <a:ext cx="335915" cy="859155"/>
            </a:xfrm>
            <a:custGeom>
              <a:avLst/>
              <a:gdLst/>
              <a:ahLst/>
              <a:cxnLst/>
              <a:rect l="l" t="t" r="r" b="b"/>
              <a:pathLst>
                <a:path w="335915" h="859154">
                  <a:moveTo>
                    <a:pt x="164910" y="858642"/>
                  </a:moveTo>
                  <a:lnTo>
                    <a:pt x="116966" y="855509"/>
                  </a:lnTo>
                  <a:lnTo>
                    <a:pt x="73499" y="848082"/>
                  </a:lnTo>
                  <a:lnTo>
                    <a:pt x="34510" y="836358"/>
                  </a:lnTo>
                  <a:lnTo>
                    <a:pt x="0" y="820337"/>
                  </a:lnTo>
                  <a:lnTo>
                    <a:pt x="4387" y="0"/>
                  </a:lnTo>
                  <a:lnTo>
                    <a:pt x="59538" y="10599"/>
                  </a:lnTo>
                  <a:lnTo>
                    <a:pt x="114420" y="19297"/>
                  </a:lnTo>
                  <a:lnTo>
                    <a:pt x="169030" y="26095"/>
                  </a:lnTo>
                  <a:lnTo>
                    <a:pt x="223369" y="30993"/>
                  </a:lnTo>
                  <a:lnTo>
                    <a:pt x="277435" y="33992"/>
                  </a:lnTo>
                  <a:lnTo>
                    <a:pt x="331226" y="35094"/>
                  </a:lnTo>
                  <a:lnTo>
                    <a:pt x="335613" y="842272"/>
                  </a:lnTo>
                  <a:lnTo>
                    <a:pt x="274234" y="852022"/>
                  </a:lnTo>
                  <a:lnTo>
                    <a:pt x="217333" y="857479"/>
                  </a:lnTo>
                  <a:lnTo>
                    <a:pt x="164910" y="858642"/>
                  </a:lnTo>
                  <a:close/>
                </a:path>
              </a:pathLst>
            </a:custGeom>
            <a:solidFill>
              <a:srgbClr val="3C4F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575116" y="5461811"/>
              <a:ext cx="362585" cy="885190"/>
            </a:xfrm>
            <a:custGeom>
              <a:avLst/>
              <a:gdLst/>
              <a:ahLst/>
              <a:cxnLst/>
              <a:rect l="l" t="t" r="r" b="b"/>
              <a:pathLst>
                <a:path w="362584" h="885189">
                  <a:moveTo>
                    <a:pt x="197489" y="884968"/>
                  </a:moveTo>
                  <a:lnTo>
                    <a:pt x="153039" y="883841"/>
                  </a:lnTo>
                  <a:lnTo>
                    <a:pt x="111296" y="879274"/>
                  </a:lnTo>
                  <a:lnTo>
                    <a:pt x="73056" y="871266"/>
                  </a:lnTo>
                  <a:lnTo>
                    <a:pt x="7063" y="844912"/>
                  </a:lnTo>
                  <a:lnTo>
                    <a:pt x="0" y="837367"/>
                  </a:lnTo>
                  <a:lnTo>
                    <a:pt x="377" y="832436"/>
                  </a:lnTo>
                  <a:lnTo>
                    <a:pt x="4799" y="5825"/>
                  </a:lnTo>
                  <a:lnTo>
                    <a:pt x="10695" y="0"/>
                  </a:lnTo>
                  <a:lnTo>
                    <a:pt x="18820" y="0"/>
                  </a:lnTo>
                  <a:lnTo>
                    <a:pt x="19706" y="105"/>
                  </a:lnTo>
                  <a:lnTo>
                    <a:pt x="61584" y="8330"/>
                  </a:lnTo>
                  <a:lnTo>
                    <a:pt x="102489" y="15330"/>
                  </a:lnTo>
                  <a:lnTo>
                    <a:pt x="143252" y="21269"/>
                  </a:lnTo>
                  <a:lnTo>
                    <a:pt x="183881" y="26145"/>
                  </a:lnTo>
                  <a:lnTo>
                    <a:pt x="215753" y="29163"/>
                  </a:lnTo>
                  <a:lnTo>
                    <a:pt x="30885" y="29163"/>
                  </a:lnTo>
                  <a:lnTo>
                    <a:pt x="26629" y="825610"/>
                  </a:lnTo>
                  <a:lnTo>
                    <a:pt x="84716" y="847145"/>
                  </a:lnTo>
                  <a:lnTo>
                    <a:pt x="154680" y="857626"/>
                  </a:lnTo>
                  <a:lnTo>
                    <a:pt x="195351" y="858713"/>
                  </a:lnTo>
                  <a:lnTo>
                    <a:pt x="362208" y="858713"/>
                  </a:lnTo>
                  <a:lnTo>
                    <a:pt x="362208" y="861775"/>
                  </a:lnTo>
                  <a:lnTo>
                    <a:pt x="357619" y="867154"/>
                  </a:lnTo>
                  <a:lnTo>
                    <a:pt x="351521" y="868286"/>
                  </a:lnTo>
                  <a:lnTo>
                    <a:pt x="296736" y="877182"/>
                  </a:lnTo>
                  <a:lnTo>
                    <a:pt x="245390" y="882746"/>
                  </a:lnTo>
                  <a:lnTo>
                    <a:pt x="197489" y="884968"/>
                  </a:lnTo>
                  <a:close/>
                </a:path>
                <a:path w="362584" h="885189">
                  <a:moveTo>
                    <a:pt x="362208" y="858713"/>
                  </a:moveTo>
                  <a:lnTo>
                    <a:pt x="195351" y="858713"/>
                  </a:lnTo>
                  <a:lnTo>
                    <a:pt x="239118" y="856882"/>
                  </a:lnTo>
                  <a:lnTo>
                    <a:pt x="285975" y="852133"/>
                  </a:lnTo>
                  <a:lnTo>
                    <a:pt x="335920" y="844465"/>
                  </a:lnTo>
                  <a:lnTo>
                    <a:pt x="331674" y="61240"/>
                  </a:lnTo>
                  <a:lnTo>
                    <a:pt x="294152" y="60354"/>
                  </a:lnTo>
                  <a:lnTo>
                    <a:pt x="256546" y="58565"/>
                  </a:lnTo>
                  <a:lnTo>
                    <a:pt x="181108" y="52264"/>
                  </a:lnTo>
                  <a:lnTo>
                    <a:pt x="106253" y="42500"/>
                  </a:lnTo>
                  <a:lnTo>
                    <a:pt x="68633" y="36278"/>
                  </a:lnTo>
                  <a:lnTo>
                    <a:pt x="30885" y="29163"/>
                  </a:lnTo>
                  <a:lnTo>
                    <a:pt x="215753" y="29163"/>
                  </a:lnTo>
                  <a:lnTo>
                    <a:pt x="224393" y="29981"/>
                  </a:lnTo>
                  <a:lnTo>
                    <a:pt x="264699" y="32752"/>
                  </a:lnTo>
                  <a:lnTo>
                    <a:pt x="304799" y="34456"/>
                  </a:lnTo>
                  <a:lnTo>
                    <a:pt x="344695" y="35094"/>
                  </a:lnTo>
                  <a:lnTo>
                    <a:pt x="351933" y="35094"/>
                  </a:lnTo>
                  <a:lnTo>
                    <a:pt x="357786" y="40955"/>
                  </a:lnTo>
                  <a:lnTo>
                    <a:pt x="362163" y="847145"/>
                  </a:lnTo>
                  <a:lnTo>
                    <a:pt x="362208" y="858713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577617" y="6395075"/>
              <a:ext cx="347980" cy="130175"/>
            </a:xfrm>
            <a:custGeom>
              <a:avLst/>
              <a:gdLst/>
              <a:ahLst/>
              <a:cxnLst/>
              <a:rect l="l" t="t" r="r" b="b"/>
              <a:pathLst>
                <a:path w="347980" h="130175">
                  <a:moveTo>
                    <a:pt x="186321" y="129985"/>
                  </a:moveTo>
                  <a:lnTo>
                    <a:pt x="136654" y="127165"/>
                  </a:lnTo>
                  <a:lnTo>
                    <a:pt x="89045" y="120828"/>
                  </a:lnTo>
                  <a:lnTo>
                    <a:pt x="43494" y="110975"/>
                  </a:lnTo>
                  <a:lnTo>
                    <a:pt x="0" y="97607"/>
                  </a:lnTo>
                  <a:lnTo>
                    <a:pt x="1096" y="0"/>
                  </a:lnTo>
                  <a:lnTo>
                    <a:pt x="52784" y="11656"/>
                  </a:lnTo>
                  <a:lnTo>
                    <a:pt x="103284" y="20576"/>
                  </a:lnTo>
                  <a:lnTo>
                    <a:pt x="152851" y="26724"/>
                  </a:lnTo>
                  <a:lnTo>
                    <a:pt x="201743" y="30067"/>
                  </a:lnTo>
                  <a:lnTo>
                    <a:pt x="250215" y="30571"/>
                  </a:lnTo>
                  <a:lnTo>
                    <a:pt x="298523" y="28202"/>
                  </a:lnTo>
                  <a:lnTo>
                    <a:pt x="346923" y="22925"/>
                  </a:lnTo>
                  <a:lnTo>
                    <a:pt x="346449" y="49216"/>
                  </a:lnTo>
                  <a:lnTo>
                    <a:pt x="346774" y="80392"/>
                  </a:lnTo>
                  <a:lnTo>
                    <a:pt x="347678" y="117347"/>
                  </a:lnTo>
                  <a:lnTo>
                    <a:pt x="291832" y="125076"/>
                  </a:lnTo>
                  <a:lnTo>
                    <a:pt x="238047" y="129288"/>
                  </a:lnTo>
                  <a:lnTo>
                    <a:pt x="186321" y="129985"/>
                  </a:lnTo>
                  <a:close/>
                </a:path>
              </a:pathLst>
            </a:custGeom>
            <a:solidFill>
              <a:srgbClr val="3C4F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535974" y="4468227"/>
              <a:ext cx="1235075" cy="2070735"/>
            </a:xfrm>
            <a:custGeom>
              <a:avLst/>
              <a:gdLst/>
              <a:ahLst/>
              <a:cxnLst/>
              <a:rect l="l" t="t" r="r" b="b"/>
              <a:pathLst>
                <a:path w="1235075" h="2070734">
                  <a:moveTo>
                    <a:pt x="326631" y="447116"/>
                  </a:moveTo>
                  <a:lnTo>
                    <a:pt x="319976" y="440055"/>
                  </a:lnTo>
                  <a:lnTo>
                    <a:pt x="314426" y="439889"/>
                  </a:lnTo>
                  <a:lnTo>
                    <a:pt x="51308" y="686930"/>
                  </a:lnTo>
                  <a:lnTo>
                    <a:pt x="51130" y="692480"/>
                  </a:lnTo>
                  <a:lnTo>
                    <a:pt x="57746" y="699503"/>
                  </a:lnTo>
                  <a:lnTo>
                    <a:pt x="63296" y="699668"/>
                  </a:lnTo>
                  <a:lnTo>
                    <a:pt x="326428" y="452640"/>
                  </a:lnTo>
                  <a:lnTo>
                    <a:pt x="326631" y="447116"/>
                  </a:lnTo>
                  <a:close/>
                </a:path>
                <a:path w="1235075" h="2070734">
                  <a:moveTo>
                    <a:pt x="402577" y="2050516"/>
                  </a:moveTo>
                  <a:lnTo>
                    <a:pt x="402437" y="2043874"/>
                  </a:lnTo>
                  <a:lnTo>
                    <a:pt x="402145" y="2033587"/>
                  </a:lnTo>
                  <a:lnTo>
                    <a:pt x="401548" y="2007400"/>
                  </a:lnTo>
                  <a:lnTo>
                    <a:pt x="401294" y="1982495"/>
                  </a:lnTo>
                  <a:lnTo>
                    <a:pt x="401332" y="1970493"/>
                  </a:lnTo>
                  <a:lnTo>
                    <a:pt x="401434" y="1964753"/>
                  </a:lnTo>
                  <a:lnTo>
                    <a:pt x="401662" y="1952472"/>
                  </a:lnTo>
                  <a:lnTo>
                    <a:pt x="401688" y="1948891"/>
                  </a:lnTo>
                  <a:lnTo>
                    <a:pt x="401586" y="1947964"/>
                  </a:lnTo>
                  <a:lnTo>
                    <a:pt x="401078" y="1944306"/>
                  </a:lnTo>
                  <a:lnTo>
                    <a:pt x="400596" y="1940801"/>
                  </a:lnTo>
                  <a:lnTo>
                    <a:pt x="393954" y="1935772"/>
                  </a:lnTo>
                  <a:lnTo>
                    <a:pt x="386778" y="1936762"/>
                  </a:lnTo>
                  <a:lnTo>
                    <a:pt x="375856" y="1937994"/>
                  </a:lnTo>
                  <a:lnTo>
                    <a:pt x="375856" y="2033066"/>
                  </a:lnTo>
                  <a:lnTo>
                    <a:pt x="330708" y="2039023"/>
                  </a:lnTo>
                  <a:lnTo>
                    <a:pt x="286931" y="2042629"/>
                  </a:lnTo>
                  <a:lnTo>
                    <a:pt x="244563" y="2043874"/>
                  </a:lnTo>
                  <a:lnTo>
                    <a:pt x="203581" y="2042756"/>
                  </a:lnTo>
                  <a:lnTo>
                    <a:pt x="164363" y="2039340"/>
                  </a:lnTo>
                  <a:lnTo>
                    <a:pt x="126504" y="2033587"/>
                  </a:lnTo>
                  <a:lnTo>
                    <a:pt x="90004" y="2025523"/>
                  </a:lnTo>
                  <a:lnTo>
                    <a:pt x="54864" y="2015134"/>
                  </a:lnTo>
                  <a:lnTo>
                    <a:pt x="55664" y="1943481"/>
                  </a:lnTo>
                  <a:lnTo>
                    <a:pt x="97269" y="1952472"/>
                  </a:lnTo>
                  <a:lnTo>
                    <a:pt x="138125" y="1959673"/>
                  </a:lnTo>
                  <a:lnTo>
                    <a:pt x="178371" y="1965096"/>
                  </a:lnTo>
                  <a:lnTo>
                    <a:pt x="218147" y="1968703"/>
                  </a:lnTo>
                  <a:lnTo>
                    <a:pt x="257543" y="1970493"/>
                  </a:lnTo>
                  <a:lnTo>
                    <a:pt x="296735" y="1970443"/>
                  </a:lnTo>
                  <a:lnTo>
                    <a:pt x="335864" y="1968538"/>
                  </a:lnTo>
                  <a:lnTo>
                    <a:pt x="375018" y="1964753"/>
                  </a:lnTo>
                  <a:lnTo>
                    <a:pt x="374992" y="1982495"/>
                  </a:lnTo>
                  <a:lnTo>
                    <a:pt x="375196" y="2001151"/>
                  </a:lnTo>
                  <a:lnTo>
                    <a:pt x="375462" y="2015134"/>
                  </a:lnTo>
                  <a:lnTo>
                    <a:pt x="375856" y="2033066"/>
                  </a:lnTo>
                  <a:lnTo>
                    <a:pt x="375856" y="1937994"/>
                  </a:lnTo>
                  <a:lnTo>
                    <a:pt x="345109" y="1941461"/>
                  </a:lnTo>
                  <a:lnTo>
                    <a:pt x="303504" y="1943976"/>
                  </a:lnTo>
                  <a:lnTo>
                    <a:pt x="261823" y="1944306"/>
                  </a:lnTo>
                  <a:lnTo>
                    <a:pt x="219900" y="1942477"/>
                  </a:lnTo>
                  <a:lnTo>
                    <a:pt x="177457" y="1938540"/>
                  </a:lnTo>
                  <a:lnTo>
                    <a:pt x="134416" y="1932482"/>
                  </a:lnTo>
                  <a:lnTo>
                    <a:pt x="90614" y="1924329"/>
                  </a:lnTo>
                  <a:lnTo>
                    <a:pt x="44894" y="1913864"/>
                  </a:lnTo>
                  <a:lnTo>
                    <a:pt x="43903" y="1913763"/>
                  </a:lnTo>
                  <a:lnTo>
                    <a:pt x="42837" y="1913724"/>
                  </a:lnTo>
                  <a:lnTo>
                    <a:pt x="35610" y="1913699"/>
                  </a:lnTo>
                  <a:lnTo>
                    <a:pt x="29718" y="1919516"/>
                  </a:lnTo>
                  <a:lnTo>
                    <a:pt x="28549" y="2023440"/>
                  </a:lnTo>
                  <a:lnTo>
                    <a:pt x="28105" y="2029231"/>
                  </a:lnTo>
                  <a:lnTo>
                    <a:pt x="76098" y="2049018"/>
                  </a:lnTo>
                  <a:lnTo>
                    <a:pt x="116522" y="2058428"/>
                  </a:lnTo>
                  <a:lnTo>
                    <a:pt x="158534" y="2065083"/>
                  </a:lnTo>
                  <a:lnTo>
                    <a:pt x="202145" y="2068982"/>
                  </a:lnTo>
                  <a:lnTo>
                    <a:pt x="247116" y="2070125"/>
                  </a:lnTo>
                  <a:lnTo>
                    <a:pt x="293674" y="2068537"/>
                  </a:lnTo>
                  <a:lnTo>
                    <a:pt x="341795" y="2064207"/>
                  </a:lnTo>
                  <a:lnTo>
                    <a:pt x="391477" y="2057120"/>
                  </a:lnTo>
                  <a:lnTo>
                    <a:pt x="397814" y="2056091"/>
                  </a:lnTo>
                  <a:lnTo>
                    <a:pt x="402577" y="2050516"/>
                  </a:lnTo>
                  <a:close/>
                </a:path>
                <a:path w="1235075" h="2070734">
                  <a:moveTo>
                    <a:pt x="776236" y="7581"/>
                  </a:moveTo>
                  <a:lnTo>
                    <a:pt x="769861" y="342"/>
                  </a:lnTo>
                  <a:lnTo>
                    <a:pt x="764349" y="0"/>
                  </a:lnTo>
                  <a:lnTo>
                    <a:pt x="342" y="674649"/>
                  </a:lnTo>
                  <a:lnTo>
                    <a:pt x="0" y="680173"/>
                  </a:lnTo>
                  <a:lnTo>
                    <a:pt x="6413" y="687400"/>
                  </a:lnTo>
                  <a:lnTo>
                    <a:pt x="11925" y="687743"/>
                  </a:lnTo>
                  <a:lnTo>
                    <a:pt x="775931" y="13093"/>
                  </a:lnTo>
                  <a:lnTo>
                    <a:pt x="776236" y="7581"/>
                  </a:lnTo>
                  <a:close/>
                </a:path>
                <a:path w="1235075" h="2070734">
                  <a:moveTo>
                    <a:pt x="1000252" y="14160"/>
                  </a:moveTo>
                  <a:lnTo>
                    <a:pt x="993851" y="6934"/>
                  </a:lnTo>
                  <a:lnTo>
                    <a:pt x="988301" y="6616"/>
                  </a:lnTo>
                  <a:lnTo>
                    <a:pt x="200253" y="709066"/>
                  </a:lnTo>
                  <a:lnTo>
                    <a:pt x="199910" y="714578"/>
                  </a:lnTo>
                  <a:lnTo>
                    <a:pt x="206400" y="721804"/>
                  </a:lnTo>
                  <a:lnTo>
                    <a:pt x="211924" y="722147"/>
                  </a:lnTo>
                  <a:lnTo>
                    <a:pt x="999947" y="19710"/>
                  </a:lnTo>
                  <a:lnTo>
                    <a:pt x="1000252" y="14160"/>
                  </a:lnTo>
                  <a:close/>
                </a:path>
                <a:path w="1235075" h="2070734">
                  <a:moveTo>
                    <a:pt x="1234833" y="21120"/>
                  </a:moveTo>
                  <a:lnTo>
                    <a:pt x="1228420" y="13881"/>
                  </a:lnTo>
                  <a:lnTo>
                    <a:pt x="1222895" y="13538"/>
                  </a:lnTo>
                  <a:lnTo>
                    <a:pt x="930478" y="272948"/>
                  </a:lnTo>
                  <a:lnTo>
                    <a:pt x="930173" y="278472"/>
                  </a:lnTo>
                  <a:lnTo>
                    <a:pt x="936536" y="285699"/>
                  </a:lnTo>
                  <a:lnTo>
                    <a:pt x="942060" y="286042"/>
                  </a:lnTo>
                  <a:lnTo>
                    <a:pt x="1234478" y="26631"/>
                  </a:lnTo>
                  <a:lnTo>
                    <a:pt x="1234833" y="21120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5796086" y="5037491"/>
              <a:ext cx="169623" cy="15796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936439" y="4893819"/>
              <a:ext cx="342265" cy="307340"/>
            </a:xfrm>
            <a:custGeom>
              <a:avLst/>
              <a:gdLst/>
              <a:ahLst/>
              <a:cxnLst/>
              <a:rect l="l" t="t" r="r" b="b"/>
              <a:pathLst>
                <a:path w="342265" h="307339">
                  <a:moveTo>
                    <a:pt x="11959" y="307178"/>
                  </a:moveTo>
                  <a:lnTo>
                    <a:pt x="6440" y="306871"/>
                  </a:lnTo>
                  <a:lnTo>
                    <a:pt x="0" y="299712"/>
                  </a:lnTo>
                  <a:lnTo>
                    <a:pt x="307" y="294193"/>
                  </a:lnTo>
                  <a:lnTo>
                    <a:pt x="329919" y="0"/>
                  </a:lnTo>
                  <a:lnTo>
                    <a:pt x="335438" y="308"/>
                  </a:lnTo>
                  <a:lnTo>
                    <a:pt x="341887" y="7505"/>
                  </a:lnTo>
                  <a:lnTo>
                    <a:pt x="341571" y="13023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574728" y="4479777"/>
              <a:ext cx="128147" cy="1165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346528" y="4473231"/>
              <a:ext cx="135859" cy="1198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206180" y="4393551"/>
              <a:ext cx="1189990" cy="342265"/>
            </a:xfrm>
            <a:custGeom>
              <a:avLst/>
              <a:gdLst/>
              <a:ahLst/>
              <a:cxnLst/>
              <a:rect l="l" t="t" r="r" b="b"/>
              <a:pathLst>
                <a:path w="1189990" h="342264">
                  <a:moveTo>
                    <a:pt x="328663" y="8572"/>
                  </a:moveTo>
                  <a:lnTo>
                    <a:pt x="322935" y="825"/>
                  </a:lnTo>
                  <a:lnTo>
                    <a:pt x="317449" y="0"/>
                  </a:lnTo>
                  <a:lnTo>
                    <a:pt x="825" y="233870"/>
                  </a:lnTo>
                  <a:lnTo>
                    <a:pt x="0" y="239356"/>
                  </a:lnTo>
                  <a:lnTo>
                    <a:pt x="5765" y="247103"/>
                  </a:lnTo>
                  <a:lnTo>
                    <a:pt x="11239" y="247929"/>
                  </a:lnTo>
                  <a:lnTo>
                    <a:pt x="327863" y="14058"/>
                  </a:lnTo>
                  <a:lnTo>
                    <a:pt x="328663" y="8572"/>
                  </a:lnTo>
                  <a:close/>
                </a:path>
                <a:path w="1189990" h="342264">
                  <a:moveTo>
                    <a:pt x="1189558" y="84620"/>
                  </a:moveTo>
                  <a:lnTo>
                    <a:pt x="1183081" y="77419"/>
                  </a:lnTo>
                  <a:lnTo>
                    <a:pt x="1177531" y="77152"/>
                  </a:lnTo>
                  <a:lnTo>
                    <a:pt x="898296" y="329044"/>
                  </a:lnTo>
                  <a:lnTo>
                    <a:pt x="897991" y="334606"/>
                  </a:lnTo>
                  <a:lnTo>
                    <a:pt x="904468" y="341795"/>
                  </a:lnTo>
                  <a:lnTo>
                    <a:pt x="910018" y="342074"/>
                  </a:lnTo>
                  <a:lnTo>
                    <a:pt x="1189253" y="90170"/>
                  </a:lnTo>
                  <a:lnTo>
                    <a:pt x="1189558" y="84620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249512" y="4519670"/>
              <a:ext cx="174591" cy="1332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395728" y="4324456"/>
              <a:ext cx="452120" cy="342265"/>
            </a:xfrm>
            <a:custGeom>
              <a:avLst/>
              <a:gdLst/>
              <a:ahLst/>
              <a:cxnLst/>
              <a:rect l="l" t="t" r="r" b="b"/>
              <a:pathLst>
                <a:path w="452119" h="342264">
                  <a:moveTo>
                    <a:pt x="11274" y="342138"/>
                  </a:moveTo>
                  <a:lnTo>
                    <a:pt x="5790" y="341350"/>
                  </a:lnTo>
                  <a:lnTo>
                    <a:pt x="0" y="333604"/>
                  </a:lnTo>
                  <a:lnTo>
                    <a:pt x="789" y="328086"/>
                  </a:lnTo>
                  <a:lnTo>
                    <a:pt x="440456" y="0"/>
                  </a:lnTo>
                  <a:lnTo>
                    <a:pt x="445940" y="787"/>
                  </a:lnTo>
                  <a:lnTo>
                    <a:pt x="451731" y="8533"/>
                  </a:lnTo>
                  <a:lnTo>
                    <a:pt x="450942" y="14051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817776" y="4082803"/>
              <a:ext cx="252469" cy="1627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4882297" y="4667931"/>
              <a:ext cx="298494" cy="2318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4449036" y="4901427"/>
              <a:ext cx="277495" cy="231775"/>
            </a:xfrm>
            <a:custGeom>
              <a:avLst/>
              <a:gdLst/>
              <a:ahLst/>
              <a:cxnLst/>
              <a:rect l="l" t="t" r="r" b="b"/>
              <a:pathLst>
                <a:path w="277494" h="231775">
                  <a:moveTo>
                    <a:pt x="11618" y="231573"/>
                  </a:moveTo>
                  <a:lnTo>
                    <a:pt x="6135" y="231065"/>
                  </a:lnTo>
                  <a:lnTo>
                    <a:pt x="0" y="223589"/>
                  </a:lnTo>
                  <a:lnTo>
                    <a:pt x="514" y="218071"/>
                  </a:lnTo>
                  <a:lnTo>
                    <a:pt x="265762" y="0"/>
                  </a:lnTo>
                  <a:lnTo>
                    <a:pt x="271280" y="514"/>
                  </a:lnTo>
                  <a:lnTo>
                    <a:pt x="277416" y="7985"/>
                  </a:lnTo>
                  <a:lnTo>
                    <a:pt x="276867" y="13503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4512683" y="5012232"/>
              <a:ext cx="143540" cy="1287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4832660" y="4397730"/>
              <a:ext cx="1847214" cy="2952750"/>
            </a:xfrm>
            <a:custGeom>
              <a:avLst/>
              <a:gdLst/>
              <a:ahLst/>
              <a:cxnLst/>
              <a:rect l="l" t="t" r="r" b="b"/>
              <a:pathLst>
                <a:path w="1847215" h="2952750">
                  <a:moveTo>
                    <a:pt x="39725" y="2749181"/>
                  </a:moveTo>
                  <a:lnTo>
                    <a:pt x="38214" y="2743873"/>
                  </a:lnTo>
                  <a:lnTo>
                    <a:pt x="10007" y="2728201"/>
                  </a:lnTo>
                  <a:lnTo>
                    <a:pt x="4699" y="2729712"/>
                  </a:lnTo>
                  <a:lnTo>
                    <a:pt x="0" y="2738145"/>
                  </a:lnTo>
                  <a:lnTo>
                    <a:pt x="1511" y="2743492"/>
                  </a:lnTo>
                  <a:lnTo>
                    <a:pt x="29679" y="2759151"/>
                  </a:lnTo>
                  <a:lnTo>
                    <a:pt x="35026" y="2757601"/>
                  </a:lnTo>
                  <a:lnTo>
                    <a:pt x="39725" y="2749181"/>
                  </a:lnTo>
                  <a:close/>
                </a:path>
                <a:path w="1847215" h="2952750">
                  <a:moveTo>
                    <a:pt x="65836" y="814374"/>
                  </a:moveTo>
                  <a:lnTo>
                    <a:pt x="65392" y="808824"/>
                  </a:lnTo>
                  <a:lnTo>
                    <a:pt x="42710" y="789393"/>
                  </a:lnTo>
                  <a:lnTo>
                    <a:pt x="37185" y="789838"/>
                  </a:lnTo>
                  <a:lnTo>
                    <a:pt x="30911" y="797179"/>
                  </a:lnTo>
                  <a:lnTo>
                    <a:pt x="31330" y="802728"/>
                  </a:lnTo>
                  <a:lnTo>
                    <a:pt x="54013" y="822159"/>
                  </a:lnTo>
                  <a:lnTo>
                    <a:pt x="59575" y="821715"/>
                  </a:lnTo>
                  <a:lnTo>
                    <a:pt x="65836" y="814374"/>
                  </a:lnTo>
                  <a:close/>
                </a:path>
                <a:path w="1847215" h="2952750">
                  <a:moveTo>
                    <a:pt x="109880" y="638289"/>
                  </a:moveTo>
                  <a:lnTo>
                    <a:pt x="99910" y="623316"/>
                  </a:lnTo>
                  <a:lnTo>
                    <a:pt x="99910" y="605739"/>
                  </a:lnTo>
                  <a:lnTo>
                    <a:pt x="95999" y="601789"/>
                  </a:lnTo>
                  <a:lnTo>
                    <a:pt x="86309" y="601789"/>
                  </a:lnTo>
                  <a:lnTo>
                    <a:pt x="82359" y="605739"/>
                  </a:lnTo>
                  <a:lnTo>
                    <a:pt x="82359" y="627938"/>
                  </a:lnTo>
                  <a:lnTo>
                    <a:pt x="83045" y="629793"/>
                  </a:lnTo>
                  <a:lnTo>
                    <a:pt x="84175" y="631266"/>
                  </a:lnTo>
                  <a:lnTo>
                    <a:pt x="95288" y="647954"/>
                  </a:lnTo>
                  <a:lnTo>
                    <a:pt x="100736" y="649046"/>
                  </a:lnTo>
                  <a:lnTo>
                    <a:pt x="108788" y="643712"/>
                  </a:lnTo>
                  <a:lnTo>
                    <a:pt x="109880" y="638289"/>
                  </a:lnTo>
                  <a:close/>
                </a:path>
                <a:path w="1847215" h="2952750">
                  <a:moveTo>
                    <a:pt x="160337" y="2926194"/>
                  </a:moveTo>
                  <a:lnTo>
                    <a:pt x="155155" y="2918028"/>
                  </a:lnTo>
                  <a:lnTo>
                    <a:pt x="149745" y="2916872"/>
                  </a:lnTo>
                  <a:lnTo>
                    <a:pt x="117500" y="2937408"/>
                  </a:lnTo>
                  <a:lnTo>
                    <a:pt x="116293" y="2942818"/>
                  </a:lnTo>
                  <a:lnTo>
                    <a:pt x="121475" y="2950934"/>
                  </a:lnTo>
                  <a:lnTo>
                    <a:pt x="126885" y="2952140"/>
                  </a:lnTo>
                  <a:lnTo>
                    <a:pt x="159143" y="2931566"/>
                  </a:lnTo>
                  <a:lnTo>
                    <a:pt x="160337" y="2926194"/>
                  </a:lnTo>
                  <a:close/>
                </a:path>
                <a:path w="1847215" h="2952750">
                  <a:moveTo>
                    <a:pt x="274129" y="733018"/>
                  </a:moveTo>
                  <a:lnTo>
                    <a:pt x="271246" y="728256"/>
                  </a:lnTo>
                  <a:lnTo>
                    <a:pt x="253085" y="723734"/>
                  </a:lnTo>
                  <a:lnTo>
                    <a:pt x="248348" y="726579"/>
                  </a:lnTo>
                  <a:lnTo>
                    <a:pt x="245986" y="735965"/>
                  </a:lnTo>
                  <a:lnTo>
                    <a:pt x="248869" y="740727"/>
                  </a:lnTo>
                  <a:lnTo>
                    <a:pt x="266992" y="745248"/>
                  </a:lnTo>
                  <a:lnTo>
                    <a:pt x="271767" y="742416"/>
                  </a:lnTo>
                  <a:lnTo>
                    <a:pt x="274129" y="733018"/>
                  </a:lnTo>
                  <a:close/>
                </a:path>
                <a:path w="1847215" h="2952750">
                  <a:moveTo>
                    <a:pt x="316014" y="2779166"/>
                  </a:moveTo>
                  <a:lnTo>
                    <a:pt x="315290" y="2773680"/>
                  </a:lnTo>
                  <a:lnTo>
                    <a:pt x="279133" y="2745854"/>
                  </a:lnTo>
                  <a:lnTo>
                    <a:pt x="273646" y="2746540"/>
                  </a:lnTo>
                  <a:lnTo>
                    <a:pt x="267716" y="2754223"/>
                  </a:lnTo>
                  <a:lnTo>
                    <a:pt x="268439" y="2759710"/>
                  </a:lnTo>
                  <a:lnTo>
                    <a:pt x="304596" y="2787523"/>
                  </a:lnTo>
                  <a:lnTo>
                    <a:pt x="310083" y="2786837"/>
                  </a:lnTo>
                  <a:lnTo>
                    <a:pt x="316014" y="2779166"/>
                  </a:lnTo>
                  <a:close/>
                </a:path>
                <a:path w="1847215" h="2952750">
                  <a:moveTo>
                    <a:pt x="912114" y="311442"/>
                  </a:moveTo>
                  <a:lnTo>
                    <a:pt x="908583" y="286486"/>
                  </a:lnTo>
                  <a:lnTo>
                    <a:pt x="904125" y="283159"/>
                  </a:lnTo>
                  <a:lnTo>
                    <a:pt x="894562" y="284530"/>
                  </a:lnTo>
                  <a:lnTo>
                    <a:pt x="891197" y="288950"/>
                  </a:lnTo>
                  <a:lnTo>
                    <a:pt x="894765" y="313905"/>
                  </a:lnTo>
                  <a:lnTo>
                    <a:pt x="899223" y="317233"/>
                  </a:lnTo>
                  <a:lnTo>
                    <a:pt x="908786" y="315861"/>
                  </a:lnTo>
                  <a:lnTo>
                    <a:pt x="912114" y="311442"/>
                  </a:lnTo>
                  <a:close/>
                </a:path>
                <a:path w="1847215" h="2952750">
                  <a:moveTo>
                    <a:pt x="1045375" y="24472"/>
                  </a:moveTo>
                  <a:lnTo>
                    <a:pt x="1041425" y="20535"/>
                  </a:lnTo>
                  <a:lnTo>
                    <a:pt x="1031722" y="20535"/>
                  </a:lnTo>
                  <a:lnTo>
                    <a:pt x="1027785" y="24472"/>
                  </a:lnTo>
                  <a:lnTo>
                    <a:pt x="1027785" y="47307"/>
                  </a:lnTo>
                  <a:lnTo>
                    <a:pt x="1031722" y="51244"/>
                  </a:lnTo>
                  <a:lnTo>
                    <a:pt x="1041425" y="51244"/>
                  </a:lnTo>
                  <a:lnTo>
                    <a:pt x="1045375" y="47307"/>
                  </a:lnTo>
                  <a:lnTo>
                    <a:pt x="1045375" y="24472"/>
                  </a:lnTo>
                  <a:close/>
                </a:path>
                <a:path w="1847215" h="2952750">
                  <a:moveTo>
                    <a:pt x="1261122" y="11150"/>
                  </a:moveTo>
                  <a:lnTo>
                    <a:pt x="1258150" y="6451"/>
                  </a:lnTo>
                  <a:lnTo>
                    <a:pt x="1228966" y="0"/>
                  </a:lnTo>
                  <a:lnTo>
                    <a:pt x="1224318" y="2984"/>
                  </a:lnTo>
                  <a:lnTo>
                    <a:pt x="1222222" y="12407"/>
                  </a:lnTo>
                  <a:lnTo>
                    <a:pt x="1225207" y="17068"/>
                  </a:lnTo>
                  <a:lnTo>
                    <a:pt x="1254379" y="23520"/>
                  </a:lnTo>
                  <a:lnTo>
                    <a:pt x="1259027" y="20574"/>
                  </a:lnTo>
                  <a:lnTo>
                    <a:pt x="1261122" y="11150"/>
                  </a:lnTo>
                  <a:close/>
                </a:path>
                <a:path w="1847215" h="2952750">
                  <a:moveTo>
                    <a:pt x="1388757" y="1558594"/>
                  </a:moveTo>
                  <a:lnTo>
                    <a:pt x="1387500" y="1553184"/>
                  </a:lnTo>
                  <a:lnTo>
                    <a:pt x="1379232" y="1548117"/>
                  </a:lnTo>
                  <a:lnTo>
                    <a:pt x="1373822" y="1549412"/>
                  </a:lnTo>
                  <a:lnTo>
                    <a:pt x="1351191" y="1586191"/>
                  </a:lnTo>
                  <a:lnTo>
                    <a:pt x="1352499" y="1591564"/>
                  </a:lnTo>
                  <a:lnTo>
                    <a:pt x="1360766" y="1596644"/>
                  </a:lnTo>
                  <a:lnTo>
                    <a:pt x="1366139" y="1595374"/>
                  </a:lnTo>
                  <a:lnTo>
                    <a:pt x="1388757" y="1558594"/>
                  </a:lnTo>
                  <a:close/>
                </a:path>
                <a:path w="1847215" h="2952750">
                  <a:moveTo>
                    <a:pt x="1399349" y="2480970"/>
                  </a:moveTo>
                  <a:lnTo>
                    <a:pt x="1377137" y="2458758"/>
                  </a:lnTo>
                  <a:lnTo>
                    <a:pt x="1371587" y="2458758"/>
                  </a:lnTo>
                  <a:lnTo>
                    <a:pt x="1364767" y="2465616"/>
                  </a:lnTo>
                  <a:lnTo>
                    <a:pt x="1364767" y="2471166"/>
                  </a:lnTo>
                  <a:lnTo>
                    <a:pt x="1386941" y="2493365"/>
                  </a:lnTo>
                  <a:lnTo>
                    <a:pt x="1392491" y="2493365"/>
                  </a:lnTo>
                  <a:lnTo>
                    <a:pt x="1399349" y="2486520"/>
                  </a:lnTo>
                  <a:lnTo>
                    <a:pt x="1399349" y="2480970"/>
                  </a:lnTo>
                  <a:close/>
                </a:path>
                <a:path w="1847215" h="2952750">
                  <a:moveTo>
                    <a:pt x="1587550" y="934745"/>
                  </a:moveTo>
                  <a:lnTo>
                    <a:pt x="1584401" y="903211"/>
                  </a:lnTo>
                  <a:lnTo>
                    <a:pt x="1580146" y="899693"/>
                  </a:lnTo>
                  <a:lnTo>
                    <a:pt x="1570520" y="900645"/>
                  </a:lnTo>
                  <a:lnTo>
                    <a:pt x="1567027" y="904925"/>
                  </a:lnTo>
                  <a:lnTo>
                    <a:pt x="1570139" y="936459"/>
                  </a:lnTo>
                  <a:lnTo>
                    <a:pt x="1574419" y="939990"/>
                  </a:lnTo>
                  <a:lnTo>
                    <a:pt x="1584058" y="939025"/>
                  </a:lnTo>
                  <a:lnTo>
                    <a:pt x="1587550" y="934745"/>
                  </a:lnTo>
                  <a:close/>
                </a:path>
                <a:path w="1847215" h="2952750">
                  <a:moveTo>
                    <a:pt x="1667344" y="2367838"/>
                  </a:moveTo>
                  <a:lnTo>
                    <a:pt x="1665973" y="2362454"/>
                  </a:lnTo>
                  <a:lnTo>
                    <a:pt x="1646745" y="2350935"/>
                  </a:lnTo>
                  <a:lnTo>
                    <a:pt x="1641360" y="2352268"/>
                  </a:lnTo>
                  <a:lnTo>
                    <a:pt x="1636395" y="2360561"/>
                  </a:lnTo>
                  <a:lnTo>
                    <a:pt x="1637728" y="2365946"/>
                  </a:lnTo>
                  <a:lnTo>
                    <a:pt x="1656994" y="2377465"/>
                  </a:lnTo>
                  <a:lnTo>
                    <a:pt x="1662379" y="2376132"/>
                  </a:lnTo>
                  <a:lnTo>
                    <a:pt x="1667344" y="2367838"/>
                  </a:lnTo>
                  <a:close/>
                </a:path>
                <a:path w="1847215" h="2952750">
                  <a:moveTo>
                    <a:pt x="1844979" y="1862213"/>
                  </a:moveTo>
                  <a:lnTo>
                    <a:pt x="1830895" y="1841004"/>
                  </a:lnTo>
                  <a:lnTo>
                    <a:pt x="1825447" y="1839874"/>
                  </a:lnTo>
                  <a:lnTo>
                    <a:pt x="1817395" y="1845221"/>
                  </a:lnTo>
                  <a:lnTo>
                    <a:pt x="1816303" y="1850631"/>
                  </a:lnTo>
                  <a:lnTo>
                    <a:pt x="1830387" y="1871878"/>
                  </a:lnTo>
                  <a:lnTo>
                    <a:pt x="1835835" y="1872970"/>
                  </a:lnTo>
                  <a:lnTo>
                    <a:pt x="1843887" y="1867636"/>
                  </a:lnTo>
                  <a:lnTo>
                    <a:pt x="1844979" y="1862213"/>
                  </a:lnTo>
                  <a:close/>
                </a:path>
                <a:path w="1847215" h="2952750">
                  <a:moveTo>
                    <a:pt x="1846021" y="625475"/>
                  </a:moveTo>
                  <a:lnTo>
                    <a:pt x="1842071" y="621538"/>
                  </a:lnTo>
                  <a:lnTo>
                    <a:pt x="1821408" y="621538"/>
                  </a:lnTo>
                  <a:lnTo>
                    <a:pt x="1817497" y="625475"/>
                  </a:lnTo>
                  <a:lnTo>
                    <a:pt x="1817497" y="635139"/>
                  </a:lnTo>
                  <a:lnTo>
                    <a:pt x="1821408" y="639076"/>
                  </a:lnTo>
                  <a:lnTo>
                    <a:pt x="1842071" y="639076"/>
                  </a:lnTo>
                  <a:lnTo>
                    <a:pt x="1846021" y="635139"/>
                  </a:lnTo>
                  <a:lnTo>
                    <a:pt x="1846021" y="625475"/>
                  </a:lnTo>
                  <a:close/>
                </a:path>
                <a:path w="1847215" h="2952750">
                  <a:moveTo>
                    <a:pt x="1847049" y="921677"/>
                  </a:moveTo>
                  <a:lnTo>
                    <a:pt x="1839607" y="899350"/>
                  </a:lnTo>
                  <a:lnTo>
                    <a:pt x="1834667" y="896874"/>
                  </a:lnTo>
                  <a:lnTo>
                    <a:pt x="1825523" y="899883"/>
                  </a:lnTo>
                  <a:lnTo>
                    <a:pt x="1823008" y="904824"/>
                  </a:lnTo>
                  <a:lnTo>
                    <a:pt x="1830412" y="927163"/>
                  </a:lnTo>
                  <a:lnTo>
                    <a:pt x="1835391" y="929640"/>
                  </a:lnTo>
                  <a:lnTo>
                    <a:pt x="1844548" y="926617"/>
                  </a:lnTo>
                  <a:lnTo>
                    <a:pt x="1847049" y="921677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6703558" y="1370325"/>
              <a:ext cx="1584441" cy="607694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698498" y="888984"/>
            <a:ext cx="11544300" cy="8074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5"/>
              </a:spcBef>
            </a:pPr>
            <a:r>
              <a:rPr sz="3500" spc="5" dirty="0">
                <a:solidFill>
                  <a:srgbClr val="253842"/>
                </a:solidFill>
                <a:latin typeface="Arial"/>
                <a:cs typeface="Arial"/>
              </a:rPr>
              <a:t>Potensial </a:t>
            </a:r>
            <a:r>
              <a:rPr sz="3500" spc="25" dirty="0">
                <a:solidFill>
                  <a:srgbClr val="253842"/>
                </a:solidFill>
                <a:latin typeface="Arial"/>
                <a:cs typeface="Arial"/>
              </a:rPr>
              <a:t>listrik </a:t>
            </a:r>
            <a:r>
              <a:rPr sz="3500" spc="35" dirty="0">
                <a:solidFill>
                  <a:srgbClr val="253842"/>
                </a:solidFill>
                <a:latin typeface="Arial"/>
                <a:cs typeface="Arial"/>
              </a:rPr>
              <a:t>akibat </a:t>
            </a:r>
            <a:r>
              <a:rPr sz="3500" spc="25" dirty="0">
                <a:solidFill>
                  <a:srgbClr val="253842"/>
                </a:solidFill>
                <a:latin typeface="Arial"/>
                <a:cs typeface="Arial"/>
              </a:rPr>
              <a:t>distribusi </a:t>
            </a:r>
            <a:r>
              <a:rPr sz="3500" spc="50" dirty="0">
                <a:solidFill>
                  <a:srgbClr val="253842"/>
                </a:solidFill>
                <a:latin typeface="Arial"/>
                <a:cs typeface="Arial"/>
              </a:rPr>
              <a:t>muatan </a:t>
            </a:r>
            <a:r>
              <a:rPr sz="3500" spc="-5" dirty="0">
                <a:solidFill>
                  <a:srgbClr val="253842"/>
                </a:solidFill>
                <a:latin typeface="Arial"/>
                <a:cs typeface="Arial"/>
              </a:rPr>
              <a:t>yang </a:t>
            </a:r>
            <a:r>
              <a:rPr sz="3500" spc="95" dirty="0">
                <a:solidFill>
                  <a:srgbClr val="253842"/>
                </a:solidFill>
                <a:latin typeface="Arial"/>
                <a:cs typeface="Arial"/>
              </a:rPr>
              <a:t>kontinu  </a:t>
            </a:r>
            <a:r>
              <a:rPr sz="3500" spc="60" dirty="0">
                <a:solidFill>
                  <a:srgbClr val="253842"/>
                </a:solidFill>
                <a:latin typeface="Arial"/>
                <a:cs typeface="Arial"/>
              </a:rPr>
              <a:t>dapat </a:t>
            </a:r>
            <a:r>
              <a:rPr sz="3500" spc="100" dirty="0">
                <a:solidFill>
                  <a:srgbClr val="253842"/>
                </a:solidFill>
                <a:latin typeface="Arial"/>
                <a:cs typeface="Arial"/>
              </a:rPr>
              <a:t>dihitung </a:t>
            </a:r>
            <a:r>
              <a:rPr sz="3500" spc="40" dirty="0">
                <a:solidFill>
                  <a:srgbClr val="253842"/>
                </a:solidFill>
                <a:latin typeface="Arial"/>
                <a:cs typeface="Arial"/>
              </a:rPr>
              <a:t>dengan </a:t>
            </a:r>
            <a:r>
              <a:rPr sz="3500" spc="35" dirty="0">
                <a:solidFill>
                  <a:srgbClr val="253842"/>
                </a:solidFill>
                <a:latin typeface="Arial"/>
                <a:cs typeface="Arial"/>
              </a:rPr>
              <a:t>dua </a:t>
            </a:r>
            <a:r>
              <a:rPr sz="3500" spc="-85" dirty="0">
                <a:solidFill>
                  <a:srgbClr val="253842"/>
                </a:solidFill>
                <a:latin typeface="Arial"/>
                <a:cs typeface="Arial"/>
              </a:rPr>
              <a:t>cara. </a:t>
            </a:r>
            <a:r>
              <a:rPr sz="3500" spc="-25" dirty="0">
                <a:solidFill>
                  <a:srgbClr val="253842"/>
                </a:solidFill>
                <a:latin typeface="Arial"/>
                <a:cs typeface="Arial"/>
              </a:rPr>
              <a:t>Jika </a:t>
            </a:r>
            <a:r>
              <a:rPr sz="3500" spc="25" dirty="0">
                <a:solidFill>
                  <a:srgbClr val="253842"/>
                </a:solidFill>
                <a:latin typeface="Arial"/>
                <a:cs typeface="Arial"/>
              </a:rPr>
              <a:t>distribusi </a:t>
            </a:r>
            <a:r>
              <a:rPr sz="3500" spc="50" dirty="0">
                <a:solidFill>
                  <a:srgbClr val="253842"/>
                </a:solidFill>
                <a:latin typeface="Arial"/>
                <a:cs typeface="Arial"/>
              </a:rPr>
              <a:t>muatan  </a:t>
            </a:r>
            <a:r>
              <a:rPr sz="3500" spc="35" dirty="0">
                <a:solidFill>
                  <a:srgbClr val="253842"/>
                </a:solidFill>
                <a:latin typeface="Arial"/>
                <a:cs typeface="Arial"/>
              </a:rPr>
              <a:t>diketahui,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50" dirty="0">
                <a:solidFill>
                  <a:srgbClr val="253842"/>
                </a:solidFill>
                <a:latin typeface="Arial"/>
                <a:cs typeface="Arial"/>
              </a:rPr>
              <a:t>kita</a:t>
            </a:r>
            <a:r>
              <a:rPr sz="3500" spc="-23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60" dirty="0">
                <a:solidFill>
                  <a:srgbClr val="253842"/>
                </a:solidFill>
                <a:latin typeface="Arial"/>
                <a:cs typeface="Arial"/>
              </a:rPr>
              <a:t>mempertimbangkan</a:t>
            </a:r>
            <a:r>
              <a:rPr sz="3500" spc="-23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45" dirty="0">
                <a:solidFill>
                  <a:srgbClr val="253842"/>
                </a:solidFill>
                <a:latin typeface="Arial"/>
                <a:cs typeface="Arial"/>
              </a:rPr>
              <a:t>potensi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-25" dirty="0">
                <a:solidFill>
                  <a:srgbClr val="253842"/>
                </a:solidFill>
                <a:latin typeface="Arial"/>
                <a:cs typeface="Arial"/>
              </a:rPr>
              <a:t>karena</a:t>
            </a:r>
            <a:r>
              <a:rPr sz="3500" spc="-23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35" dirty="0">
                <a:solidFill>
                  <a:srgbClr val="253842"/>
                </a:solidFill>
                <a:latin typeface="Arial"/>
                <a:cs typeface="Arial"/>
              </a:rPr>
              <a:t>elemen  </a:t>
            </a:r>
            <a:r>
              <a:rPr sz="3500" spc="50" dirty="0">
                <a:solidFill>
                  <a:srgbClr val="253842"/>
                </a:solidFill>
                <a:latin typeface="Arial"/>
                <a:cs typeface="Arial"/>
              </a:rPr>
              <a:t>muatan </a:t>
            </a:r>
            <a:r>
              <a:rPr sz="3500" spc="30" dirty="0">
                <a:solidFill>
                  <a:srgbClr val="253842"/>
                </a:solidFill>
                <a:latin typeface="Arial"/>
                <a:cs typeface="Arial"/>
              </a:rPr>
              <a:t>kecil </a:t>
            </a:r>
            <a:r>
              <a:rPr sz="3500" spc="25" dirty="0">
                <a:solidFill>
                  <a:srgbClr val="253842"/>
                </a:solidFill>
                <a:latin typeface="Arial"/>
                <a:cs typeface="Arial"/>
              </a:rPr>
              <a:t>dq, </a:t>
            </a:r>
            <a:r>
              <a:rPr sz="3500" spc="30" dirty="0">
                <a:solidFill>
                  <a:srgbClr val="253842"/>
                </a:solidFill>
                <a:latin typeface="Arial"/>
                <a:cs typeface="Arial"/>
              </a:rPr>
              <a:t>memperlakukan </a:t>
            </a:r>
            <a:r>
              <a:rPr sz="3500" spc="35" dirty="0">
                <a:solidFill>
                  <a:srgbClr val="253842"/>
                </a:solidFill>
                <a:latin typeface="Arial"/>
                <a:cs typeface="Arial"/>
              </a:rPr>
              <a:t>elemen </a:t>
            </a:r>
            <a:r>
              <a:rPr sz="3500" spc="40" dirty="0">
                <a:solidFill>
                  <a:srgbClr val="253842"/>
                </a:solidFill>
                <a:latin typeface="Arial"/>
                <a:cs typeface="Arial"/>
              </a:rPr>
              <a:t>ini </a:t>
            </a:r>
            <a:r>
              <a:rPr sz="3500" spc="-40" dirty="0">
                <a:solidFill>
                  <a:srgbClr val="253842"/>
                </a:solidFill>
                <a:latin typeface="Arial"/>
                <a:cs typeface="Arial"/>
              </a:rPr>
              <a:t>sebagai  </a:t>
            </a:r>
            <a:r>
              <a:rPr sz="3500" spc="50" dirty="0">
                <a:solidFill>
                  <a:srgbClr val="253842"/>
                </a:solidFill>
                <a:latin typeface="Arial"/>
                <a:cs typeface="Arial"/>
              </a:rPr>
              <a:t>muatan </a:t>
            </a:r>
            <a:r>
              <a:rPr sz="3500" spc="65" dirty="0">
                <a:solidFill>
                  <a:srgbClr val="253842"/>
                </a:solidFill>
                <a:latin typeface="Arial"/>
                <a:cs typeface="Arial"/>
              </a:rPr>
              <a:t>titik. </a:t>
            </a:r>
            <a:r>
              <a:rPr sz="3500" spc="5" dirty="0">
                <a:solidFill>
                  <a:srgbClr val="253842"/>
                </a:solidFill>
                <a:latin typeface="Arial"/>
                <a:cs typeface="Arial"/>
              </a:rPr>
              <a:t>Potensial </a:t>
            </a:r>
            <a:r>
              <a:rPr sz="3500" spc="25" dirty="0">
                <a:solidFill>
                  <a:srgbClr val="253842"/>
                </a:solidFill>
                <a:latin typeface="Arial"/>
                <a:cs typeface="Arial"/>
              </a:rPr>
              <a:t>listrik </a:t>
            </a:r>
            <a:r>
              <a:rPr sz="3500" spc="45" dirty="0">
                <a:solidFill>
                  <a:srgbClr val="253842"/>
                </a:solidFill>
                <a:latin typeface="Arial"/>
                <a:cs typeface="Arial"/>
              </a:rPr>
              <a:t>V </a:t>
            </a:r>
            <a:r>
              <a:rPr sz="3500" spc="75" dirty="0">
                <a:solidFill>
                  <a:srgbClr val="253842"/>
                </a:solidFill>
                <a:latin typeface="Arial"/>
                <a:cs typeface="Arial"/>
              </a:rPr>
              <a:t>at </a:t>
            </a:r>
            <a:r>
              <a:rPr sz="3500" spc="85" dirty="0">
                <a:solidFill>
                  <a:srgbClr val="253842"/>
                </a:solidFill>
                <a:latin typeface="Arial"/>
                <a:cs typeface="Arial"/>
              </a:rPr>
              <a:t>di </a:t>
            </a:r>
            <a:r>
              <a:rPr sz="3500" spc="20" dirty="0">
                <a:solidFill>
                  <a:srgbClr val="253842"/>
                </a:solidFill>
                <a:latin typeface="Arial"/>
                <a:cs typeface="Arial"/>
              </a:rPr>
              <a:t>beberapa </a:t>
            </a:r>
            <a:r>
              <a:rPr sz="3500" spc="125" dirty="0">
                <a:solidFill>
                  <a:srgbClr val="253842"/>
                </a:solidFill>
                <a:latin typeface="Arial"/>
                <a:cs typeface="Arial"/>
              </a:rPr>
              <a:t>titik </a:t>
            </a:r>
            <a:r>
              <a:rPr sz="3500" spc="-60" dirty="0">
                <a:solidFill>
                  <a:srgbClr val="253842"/>
                </a:solidFill>
                <a:latin typeface="Arial"/>
                <a:cs typeface="Arial"/>
              </a:rPr>
              <a:t>P  </a:t>
            </a:r>
            <a:r>
              <a:rPr sz="3500" spc="-25" dirty="0">
                <a:solidFill>
                  <a:srgbClr val="253842"/>
                </a:solidFill>
                <a:latin typeface="Arial"/>
                <a:cs typeface="Arial"/>
              </a:rPr>
              <a:t>karena</a:t>
            </a:r>
            <a:r>
              <a:rPr sz="3500" spc="-24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50" dirty="0">
                <a:solidFill>
                  <a:srgbClr val="253842"/>
                </a:solidFill>
                <a:latin typeface="Arial"/>
                <a:cs typeface="Arial"/>
              </a:rPr>
              <a:t>muatan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80" dirty="0">
                <a:solidFill>
                  <a:srgbClr val="253842"/>
                </a:solidFill>
                <a:latin typeface="Arial"/>
                <a:cs typeface="Arial"/>
              </a:rPr>
              <a:t>clement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140" dirty="0">
                <a:solidFill>
                  <a:srgbClr val="253842"/>
                </a:solidFill>
                <a:latin typeface="Arial"/>
                <a:cs typeface="Arial"/>
              </a:rPr>
              <a:t>dq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-15" dirty="0">
                <a:solidFill>
                  <a:srgbClr val="253842"/>
                </a:solidFill>
                <a:latin typeface="Arial"/>
                <a:cs typeface="Arial"/>
              </a:rPr>
              <a:t>adalah</a:t>
            </a: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3500" spc="95" dirty="0">
                <a:solidFill>
                  <a:srgbClr val="253842"/>
                </a:solidFill>
                <a:latin typeface="Arial"/>
                <a:cs typeface="Arial"/>
              </a:rPr>
              <a:t>dV </a:t>
            </a:r>
            <a:r>
              <a:rPr sz="3500" spc="-315" dirty="0">
                <a:solidFill>
                  <a:srgbClr val="253842"/>
                </a:solidFill>
                <a:latin typeface="Arial"/>
                <a:cs typeface="Arial"/>
              </a:rPr>
              <a:t>=</a:t>
            </a:r>
            <a:r>
              <a:rPr sz="3500" spc="-58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20" dirty="0">
                <a:solidFill>
                  <a:srgbClr val="253842"/>
                </a:solidFill>
                <a:latin typeface="Arial"/>
                <a:cs typeface="Arial"/>
              </a:rPr>
              <a:t>k.dq/r.</a:t>
            </a:r>
            <a:endParaRPr sz="3500">
              <a:latin typeface="Arial"/>
              <a:cs typeface="Arial"/>
            </a:endParaRPr>
          </a:p>
          <a:p>
            <a:pPr marL="12700" marR="5080">
              <a:lnSpc>
                <a:spcPts val="4880"/>
              </a:lnSpc>
              <a:spcBef>
                <a:spcPts val="275"/>
              </a:spcBef>
            </a:pPr>
            <a:r>
              <a:rPr sz="3500" spc="10" dirty="0">
                <a:solidFill>
                  <a:srgbClr val="253842"/>
                </a:solidFill>
                <a:latin typeface="Arial"/>
                <a:cs typeface="Arial"/>
              </a:rPr>
              <a:t>Dimana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40" dirty="0">
                <a:solidFill>
                  <a:srgbClr val="253842"/>
                </a:solidFill>
                <a:latin typeface="Arial"/>
                <a:cs typeface="Arial"/>
              </a:rPr>
              <a:t>r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-15" dirty="0">
                <a:solidFill>
                  <a:srgbClr val="253842"/>
                </a:solidFill>
                <a:latin typeface="Arial"/>
                <a:cs typeface="Arial"/>
              </a:rPr>
              <a:t>adalah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-35" dirty="0">
                <a:solidFill>
                  <a:srgbClr val="253842"/>
                </a:solidFill>
                <a:latin typeface="Arial"/>
                <a:cs typeface="Arial"/>
              </a:rPr>
              <a:t>jarak</a:t>
            </a:r>
            <a:r>
              <a:rPr sz="3500" spc="-23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20" dirty="0">
                <a:solidFill>
                  <a:srgbClr val="253842"/>
                </a:solidFill>
                <a:latin typeface="Arial"/>
                <a:cs typeface="Arial"/>
              </a:rPr>
              <a:t>dari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35" dirty="0">
                <a:solidFill>
                  <a:srgbClr val="253842"/>
                </a:solidFill>
                <a:latin typeface="Arial"/>
                <a:cs typeface="Arial"/>
              </a:rPr>
              <a:t>elemen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50" dirty="0">
                <a:solidFill>
                  <a:srgbClr val="253842"/>
                </a:solidFill>
                <a:latin typeface="Arial"/>
                <a:cs typeface="Arial"/>
              </a:rPr>
              <a:t>muatan</a:t>
            </a:r>
            <a:r>
              <a:rPr sz="3500" spc="-23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10" dirty="0">
                <a:solidFill>
                  <a:srgbClr val="253842"/>
                </a:solidFill>
                <a:latin typeface="Arial"/>
                <a:cs typeface="Arial"/>
              </a:rPr>
              <a:t>ke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125" dirty="0">
                <a:solidFill>
                  <a:srgbClr val="253842"/>
                </a:solidFill>
                <a:latin typeface="Arial"/>
                <a:cs typeface="Arial"/>
              </a:rPr>
              <a:t>titik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-155" dirty="0">
                <a:solidFill>
                  <a:srgbClr val="253842"/>
                </a:solidFill>
                <a:latin typeface="Arial"/>
                <a:cs typeface="Arial"/>
              </a:rPr>
              <a:t>P.</a:t>
            </a:r>
            <a:r>
              <a:rPr sz="3500" spc="-23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120" dirty="0">
                <a:solidFill>
                  <a:srgbClr val="253842"/>
                </a:solidFill>
                <a:latin typeface="Arial"/>
                <a:cs typeface="Arial"/>
              </a:rPr>
              <a:t>Untuk  </a:t>
            </a:r>
            <a:r>
              <a:rPr sz="3500" spc="40" dirty="0">
                <a:solidFill>
                  <a:srgbClr val="253842"/>
                </a:solidFill>
                <a:latin typeface="Arial"/>
                <a:cs typeface="Arial"/>
              </a:rPr>
              <a:t>mendapatkan </a:t>
            </a:r>
            <a:r>
              <a:rPr sz="3500" spc="25" dirty="0">
                <a:solidFill>
                  <a:srgbClr val="253842"/>
                </a:solidFill>
                <a:latin typeface="Arial"/>
                <a:cs typeface="Arial"/>
              </a:rPr>
              <a:t>potensial </a:t>
            </a:r>
            <a:r>
              <a:rPr sz="3500" spc="110" dirty="0">
                <a:solidFill>
                  <a:srgbClr val="253842"/>
                </a:solidFill>
                <a:latin typeface="Arial"/>
                <a:cs typeface="Arial"/>
              </a:rPr>
              <a:t>total </a:t>
            </a:r>
            <a:r>
              <a:rPr sz="3500" spc="85" dirty="0">
                <a:solidFill>
                  <a:srgbClr val="253842"/>
                </a:solidFill>
                <a:latin typeface="Arial"/>
                <a:cs typeface="Arial"/>
              </a:rPr>
              <a:t>di </a:t>
            </a:r>
            <a:r>
              <a:rPr sz="3500" spc="125" dirty="0">
                <a:solidFill>
                  <a:srgbClr val="253842"/>
                </a:solidFill>
                <a:latin typeface="Arial"/>
                <a:cs typeface="Arial"/>
              </a:rPr>
              <a:t>titik </a:t>
            </a:r>
            <a:r>
              <a:rPr sz="3500" spc="-155" dirty="0">
                <a:solidFill>
                  <a:srgbClr val="253842"/>
                </a:solidFill>
                <a:latin typeface="Arial"/>
                <a:cs typeface="Arial"/>
              </a:rPr>
              <a:t>P. </a:t>
            </a:r>
            <a:r>
              <a:rPr sz="3500" spc="45" dirty="0">
                <a:solidFill>
                  <a:srgbClr val="253842"/>
                </a:solidFill>
                <a:latin typeface="Arial"/>
                <a:cs typeface="Arial"/>
              </a:rPr>
              <a:t>Kita </a:t>
            </a:r>
            <a:r>
              <a:rPr sz="3500" spc="5" dirty="0">
                <a:solidFill>
                  <a:srgbClr val="253842"/>
                </a:solidFill>
                <a:latin typeface="Arial"/>
                <a:cs typeface="Arial"/>
              </a:rPr>
              <a:t>integrasikan  </a:t>
            </a:r>
            <a:r>
              <a:rPr sz="3500" spc="114" dirty="0">
                <a:solidFill>
                  <a:srgbClr val="253842"/>
                </a:solidFill>
                <a:latin typeface="Arial"/>
                <a:cs typeface="Arial"/>
              </a:rPr>
              <a:t>untuk </a:t>
            </a:r>
            <a:r>
              <a:rPr sz="3500" spc="-5" dirty="0">
                <a:solidFill>
                  <a:srgbClr val="253842"/>
                </a:solidFill>
                <a:latin typeface="Arial"/>
                <a:cs typeface="Arial"/>
              </a:rPr>
              <a:t>memasukkan </a:t>
            </a:r>
            <a:r>
              <a:rPr sz="3500" spc="55" dirty="0">
                <a:solidFill>
                  <a:srgbClr val="253842"/>
                </a:solidFill>
                <a:latin typeface="Arial"/>
                <a:cs typeface="Arial"/>
              </a:rPr>
              <a:t>kontribusi </a:t>
            </a:r>
            <a:r>
              <a:rPr sz="3500" spc="20" dirty="0">
                <a:solidFill>
                  <a:srgbClr val="253842"/>
                </a:solidFill>
                <a:latin typeface="Arial"/>
                <a:cs typeface="Arial"/>
              </a:rPr>
              <a:t>dari </a:t>
            </a:r>
            <a:r>
              <a:rPr sz="3500" spc="-35" dirty="0">
                <a:solidFill>
                  <a:srgbClr val="253842"/>
                </a:solidFill>
                <a:latin typeface="Arial"/>
                <a:cs typeface="Arial"/>
              </a:rPr>
              <a:t>semua </a:t>
            </a:r>
            <a:r>
              <a:rPr sz="3500" spc="35" dirty="0">
                <a:solidFill>
                  <a:srgbClr val="253842"/>
                </a:solidFill>
                <a:latin typeface="Arial"/>
                <a:cs typeface="Arial"/>
              </a:rPr>
              <a:t>elemen  </a:t>
            </a:r>
            <a:r>
              <a:rPr sz="3500" spc="25" dirty="0">
                <a:solidFill>
                  <a:srgbClr val="253842"/>
                </a:solidFill>
                <a:latin typeface="Arial"/>
                <a:cs typeface="Arial"/>
              </a:rPr>
              <a:t>distribusi </a:t>
            </a:r>
            <a:r>
              <a:rPr sz="3500" spc="10" dirty="0">
                <a:solidFill>
                  <a:srgbClr val="253842"/>
                </a:solidFill>
                <a:latin typeface="Arial"/>
                <a:cs typeface="Arial"/>
              </a:rPr>
              <a:t>muatan. </a:t>
            </a:r>
            <a:r>
              <a:rPr sz="3500" spc="-25" dirty="0">
                <a:solidFill>
                  <a:srgbClr val="253842"/>
                </a:solidFill>
                <a:latin typeface="Arial"/>
                <a:cs typeface="Arial"/>
              </a:rPr>
              <a:t>Karena </a:t>
            </a:r>
            <a:r>
              <a:rPr sz="3500" spc="5" dirty="0">
                <a:solidFill>
                  <a:srgbClr val="253842"/>
                </a:solidFill>
                <a:latin typeface="Arial"/>
                <a:cs typeface="Arial"/>
              </a:rPr>
              <a:t>setiap </a:t>
            </a:r>
            <a:r>
              <a:rPr sz="3500" spc="35" dirty="0">
                <a:solidFill>
                  <a:srgbClr val="253842"/>
                </a:solidFill>
                <a:latin typeface="Arial"/>
                <a:cs typeface="Arial"/>
              </a:rPr>
              <a:t>elemen </a:t>
            </a:r>
            <a:r>
              <a:rPr sz="3500" spc="-75" dirty="0">
                <a:solidFill>
                  <a:srgbClr val="253842"/>
                </a:solidFill>
                <a:latin typeface="Arial"/>
                <a:cs typeface="Arial"/>
              </a:rPr>
              <a:t>secara </a:t>
            </a:r>
            <a:r>
              <a:rPr sz="3500" spc="110" dirty="0">
                <a:solidFill>
                  <a:srgbClr val="253842"/>
                </a:solidFill>
                <a:latin typeface="Arial"/>
                <a:cs typeface="Arial"/>
              </a:rPr>
              <a:t>umum  </a:t>
            </a:r>
            <a:r>
              <a:rPr sz="3500" spc="45" dirty="0">
                <a:solidFill>
                  <a:srgbClr val="253842"/>
                </a:solidFill>
                <a:latin typeface="Arial"/>
                <a:cs typeface="Arial"/>
              </a:rPr>
              <a:t>memiliki </a:t>
            </a:r>
            <a:r>
              <a:rPr sz="3500" spc="-35" dirty="0">
                <a:solidFill>
                  <a:srgbClr val="253842"/>
                </a:solidFill>
                <a:latin typeface="Arial"/>
                <a:cs typeface="Arial"/>
              </a:rPr>
              <a:t>jarak </a:t>
            </a:r>
            <a:r>
              <a:rPr sz="3500" spc="-5" dirty="0">
                <a:solidFill>
                  <a:srgbClr val="253842"/>
                </a:solidFill>
                <a:latin typeface="Arial"/>
                <a:cs typeface="Arial"/>
              </a:rPr>
              <a:t>yang </a:t>
            </a:r>
            <a:r>
              <a:rPr sz="3500" spc="45" dirty="0">
                <a:solidFill>
                  <a:srgbClr val="253842"/>
                </a:solidFill>
                <a:latin typeface="Arial"/>
                <a:cs typeface="Arial"/>
              </a:rPr>
              <a:t>berbeda </a:t>
            </a:r>
            <a:r>
              <a:rPr sz="3500" spc="20" dirty="0">
                <a:solidFill>
                  <a:srgbClr val="253842"/>
                </a:solidFill>
                <a:latin typeface="Arial"/>
                <a:cs typeface="Arial"/>
              </a:rPr>
              <a:t>dari </a:t>
            </a:r>
            <a:r>
              <a:rPr sz="3500" spc="125" dirty="0">
                <a:solidFill>
                  <a:srgbClr val="253842"/>
                </a:solidFill>
                <a:latin typeface="Arial"/>
                <a:cs typeface="Arial"/>
              </a:rPr>
              <a:t>titik </a:t>
            </a:r>
            <a:r>
              <a:rPr sz="3500" spc="-60" dirty="0">
                <a:solidFill>
                  <a:srgbClr val="253842"/>
                </a:solidFill>
                <a:latin typeface="Arial"/>
                <a:cs typeface="Arial"/>
              </a:rPr>
              <a:t>P </a:t>
            </a:r>
            <a:r>
              <a:rPr sz="3500" spc="30" dirty="0">
                <a:solidFill>
                  <a:srgbClr val="253842"/>
                </a:solidFill>
                <a:latin typeface="Arial"/>
                <a:cs typeface="Arial"/>
              </a:rPr>
              <a:t>and </a:t>
            </a:r>
            <a:r>
              <a:rPr sz="3500" spc="-90" dirty="0">
                <a:solidFill>
                  <a:srgbClr val="253842"/>
                </a:solidFill>
                <a:latin typeface="Arial"/>
                <a:cs typeface="Arial"/>
              </a:rPr>
              <a:t>k, </a:t>
            </a:r>
            <a:r>
              <a:rPr sz="3500" spc="-15" dirty="0">
                <a:solidFill>
                  <a:srgbClr val="253842"/>
                </a:solidFill>
                <a:latin typeface="Arial"/>
                <a:cs typeface="Arial"/>
              </a:rPr>
              <a:t>adalah  </a:t>
            </a:r>
            <a:r>
              <a:rPr sz="3500" spc="-10" dirty="0">
                <a:solidFill>
                  <a:srgbClr val="253842"/>
                </a:solidFill>
                <a:latin typeface="Arial"/>
                <a:cs typeface="Arial"/>
              </a:rPr>
              <a:t>konstan.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B38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93658" y="3"/>
            <a:ext cx="6794342" cy="2387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5800" y="2857500"/>
            <a:ext cx="17271365" cy="43484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ts val="12010"/>
              </a:lnSpc>
              <a:spcBef>
                <a:spcPts val="135"/>
              </a:spcBef>
            </a:pPr>
            <a:r>
              <a:rPr sz="11700" spc="635" dirty="0">
                <a:solidFill>
                  <a:srgbClr val="0E232D"/>
                </a:solidFill>
                <a:latin typeface="Showcard Gothic" pitchFamily="82" charset="0"/>
                <a:cs typeface="Arial"/>
              </a:rPr>
              <a:t>POTENSIAL</a:t>
            </a:r>
            <a:r>
              <a:rPr sz="11700" spc="-220" dirty="0">
                <a:solidFill>
                  <a:srgbClr val="0E232D"/>
                </a:solidFill>
                <a:latin typeface="Showcard Gothic" pitchFamily="82" charset="0"/>
                <a:cs typeface="Arial"/>
              </a:rPr>
              <a:t> </a:t>
            </a:r>
            <a:r>
              <a:rPr sz="11700" spc="890" dirty="0">
                <a:solidFill>
                  <a:srgbClr val="0E232D"/>
                </a:solidFill>
                <a:latin typeface="Showcard Gothic" pitchFamily="82" charset="0"/>
                <a:cs typeface="Arial"/>
              </a:rPr>
              <a:t>LISTRIK</a:t>
            </a:r>
            <a:endParaRPr sz="11700">
              <a:latin typeface="Showcard Gothic" pitchFamily="82" charset="0"/>
              <a:cs typeface="Arial"/>
            </a:endParaRPr>
          </a:p>
          <a:p>
            <a:pPr marL="12700" marR="5080" algn="ctr">
              <a:lnSpc>
                <a:spcPct val="71000"/>
              </a:lnSpc>
              <a:spcBef>
                <a:spcPts val="2039"/>
              </a:spcBef>
            </a:pPr>
            <a:r>
              <a:rPr sz="11700" spc="685" smtClean="0">
                <a:solidFill>
                  <a:srgbClr val="0E232D"/>
                </a:solidFill>
                <a:latin typeface="Showcard Gothic" pitchFamily="82" charset="0"/>
                <a:cs typeface="Arial"/>
              </a:rPr>
              <a:t>K</a:t>
            </a:r>
            <a:r>
              <a:rPr lang="en-US" sz="11700" spc="685" dirty="0" smtClean="0">
                <a:solidFill>
                  <a:srgbClr val="0E232D"/>
                </a:solidFill>
                <a:latin typeface="Showcard Gothic" pitchFamily="82" charset="0"/>
                <a:cs typeface="Arial"/>
              </a:rPr>
              <a:t>A</a:t>
            </a:r>
            <a:r>
              <a:rPr sz="11700" spc="685" smtClean="0">
                <a:solidFill>
                  <a:srgbClr val="0E232D"/>
                </a:solidFill>
                <a:latin typeface="Showcard Gothic" pitchFamily="82" charset="0"/>
                <a:cs typeface="Arial"/>
              </a:rPr>
              <a:t>R</a:t>
            </a:r>
            <a:r>
              <a:rPr lang="en-US" sz="11700" spc="685" dirty="0">
                <a:solidFill>
                  <a:srgbClr val="0E232D"/>
                </a:solidFill>
                <a:latin typeface="Showcard Gothic" pitchFamily="82" charset="0"/>
                <a:cs typeface="Arial"/>
              </a:rPr>
              <a:t>E</a:t>
            </a:r>
            <a:r>
              <a:rPr sz="11700" spc="685" smtClean="0">
                <a:solidFill>
                  <a:srgbClr val="0E232D"/>
                </a:solidFill>
                <a:latin typeface="Showcard Gothic" pitchFamily="82" charset="0"/>
                <a:cs typeface="Arial"/>
              </a:rPr>
              <a:t>NA</a:t>
            </a:r>
            <a:r>
              <a:rPr sz="11700" spc="-265" smtClean="0">
                <a:solidFill>
                  <a:srgbClr val="0E232D"/>
                </a:solidFill>
                <a:latin typeface="Showcard Gothic" pitchFamily="82" charset="0"/>
                <a:cs typeface="Arial"/>
              </a:rPr>
              <a:t> </a:t>
            </a:r>
            <a:r>
              <a:rPr sz="11700" spc="630" dirty="0">
                <a:solidFill>
                  <a:srgbClr val="0E232D"/>
                </a:solidFill>
                <a:latin typeface="Showcard Gothic" pitchFamily="82" charset="0"/>
                <a:cs typeface="Arial"/>
              </a:rPr>
              <a:t>KONDUKTOR  </a:t>
            </a:r>
            <a:r>
              <a:rPr sz="11700" spc="810" dirty="0">
                <a:solidFill>
                  <a:srgbClr val="0E232D"/>
                </a:solidFill>
                <a:latin typeface="Showcard Gothic" pitchFamily="82" charset="0"/>
                <a:cs typeface="Arial"/>
              </a:rPr>
              <a:t>BERMUATAN</a:t>
            </a:r>
            <a:endParaRPr sz="11700">
              <a:latin typeface="Showcard Gothic" pitchFamily="82" charset="0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2"/>
            <a:ext cx="4099560" cy="3068320"/>
            <a:chOff x="0" y="2"/>
            <a:chExt cx="4099560" cy="3068320"/>
          </a:xfrm>
        </p:grpSpPr>
        <p:sp>
          <p:nvSpPr>
            <p:cNvPr id="6" name="object 6"/>
            <p:cNvSpPr/>
            <p:nvPr/>
          </p:nvSpPr>
          <p:spPr>
            <a:xfrm>
              <a:off x="0" y="2"/>
              <a:ext cx="4099560" cy="3068320"/>
            </a:xfrm>
            <a:custGeom>
              <a:avLst/>
              <a:gdLst/>
              <a:ahLst/>
              <a:cxnLst/>
              <a:rect l="l" t="t" r="r" b="b"/>
              <a:pathLst>
                <a:path w="4099560" h="3068320">
                  <a:moveTo>
                    <a:pt x="3964275" y="239455"/>
                  </a:moveTo>
                  <a:lnTo>
                    <a:pt x="824749" y="239455"/>
                  </a:lnTo>
                  <a:lnTo>
                    <a:pt x="835872" y="0"/>
                  </a:lnTo>
                  <a:lnTo>
                    <a:pt x="3384661" y="0"/>
                  </a:lnTo>
                  <a:lnTo>
                    <a:pt x="3417761" y="121510"/>
                  </a:lnTo>
                  <a:lnTo>
                    <a:pt x="3769661" y="121510"/>
                  </a:lnTo>
                  <a:lnTo>
                    <a:pt x="3937556" y="179738"/>
                  </a:lnTo>
                  <a:lnTo>
                    <a:pt x="3964275" y="239455"/>
                  </a:lnTo>
                  <a:close/>
                </a:path>
                <a:path w="4099560" h="3068320">
                  <a:moveTo>
                    <a:pt x="3769661" y="121510"/>
                  </a:moveTo>
                  <a:lnTo>
                    <a:pt x="3417761" y="121510"/>
                  </a:lnTo>
                  <a:lnTo>
                    <a:pt x="3756662" y="117002"/>
                  </a:lnTo>
                  <a:lnTo>
                    <a:pt x="3769661" y="121510"/>
                  </a:lnTo>
                  <a:close/>
                </a:path>
                <a:path w="4099560" h="3068320">
                  <a:moveTo>
                    <a:pt x="4081460" y="887019"/>
                  </a:moveTo>
                  <a:lnTo>
                    <a:pt x="106794" y="887019"/>
                  </a:lnTo>
                  <a:lnTo>
                    <a:pt x="170271" y="475651"/>
                  </a:lnTo>
                  <a:lnTo>
                    <a:pt x="266216" y="271074"/>
                  </a:lnTo>
                  <a:lnTo>
                    <a:pt x="461940" y="212578"/>
                  </a:lnTo>
                  <a:lnTo>
                    <a:pt x="824749" y="239455"/>
                  </a:lnTo>
                  <a:lnTo>
                    <a:pt x="3964275" y="239455"/>
                  </a:lnTo>
                  <a:lnTo>
                    <a:pt x="4021579" y="367531"/>
                  </a:lnTo>
                  <a:lnTo>
                    <a:pt x="4069865" y="738196"/>
                  </a:lnTo>
                  <a:lnTo>
                    <a:pt x="4081460" y="887019"/>
                  </a:lnTo>
                  <a:close/>
                </a:path>
                <a:path w="4099560" h="3068320">
                  <a:moveTo>
                    <a:pt x="241300" y="2990109"/>
                  </a:moveTo>
                  <a:lnTo>
                    <a:pt x="97259" y="2908326"/>
                  </a:lnTo>
                  <a:lnTo>
                    <a:pt x="0" y="2798816"/>
                  </a:lnTo>
                  <a:lnTo>
                    <a:pt x="0" y="865043"/>
                  </a:lnTo>
                  <a:lnTo>
                    <a:pt x="106794" y="887019"/>
                  </a:lnTo>
                  <a:lnTo>
                    <a:pt x="4081460" y="887019"/>
                  </a:lnTo>
                  <a:lnTo>
                    <a:pt x="4099334" y="1116449"/>
                  </a:lnTo>
                  <a:lnTo>
                    <a:pt x="4037198" y="1314415"/>
                  </a:lnTo>
                  <a:lnTo>
                    <a:pt x="3818695" y="1396789"/>
                  </a:lnTo>
                  <a:lnTo>
                    <a:pt x="3379060" y="1428263"/>
                  </a:lnTo>
                  <a:lnTo>
                    <a:pt x="3582512" y="1936796"/>
                  </a:lnTo>
                  <a:lnTo>
                    <a:pt x="3584614" y="2198325"/>
                  </a:lnTo>
                  <a:lnTo>
                    <a:pt x="3326219" y="2295664"/>
                  </a:lnTo>
                  <a:lnTo>
                    <a:pt x="2748184" y="2311631"/>
                  </a:lnTo>
                  <a:lnTo>
                    <a:pt x="2683976" y="2533927"/>
                  </a:lnTo>
                  <a:lnTo>
                    <a:pt x="1829019" y="2533927"/>
                  </a:lnTo>
                  <a:lnTo>
                    <a:pt x="1735640" y="2713717"/>
                  </a:lnTo>
                  <a:lnTo>
                    <a:pt x="609916" y="2713717"/>
                  </a:lnTo>
                  <a:lnTo>
                    <a:pt x="389691" y="2924031"/>
                  </a:lnTo>
                  <a:lnTo>
                    <a:pt x="241300" y="2990109"/>
                  </a:lnTo>
                  <a:close/>
                </a:path>
                <a:path w="4099560" h="3068320">
                  <a:moveTo>
                    <a:pt x="2485269" y="2913552"/>
                  </a:moveTo>
                  <a:lnTo>
                    <a:pt x="2249396" y="2836013"/>
                  </a:lnTo>
                  <a:lnTo>
                    <a:pt x="1829019" y="2533927"/>
                  </a:lnTo>
                  <a:lnTo>
                    <a:pt x="2683976" y="2533927"/>
                  </a:lnTo>
                  <a:lnTo>
                    <a:pt x="2622807" y="2745705"/>
                  </a:lnTo>
                  <a:lnTo>
                    <a:pt x="2485269" y="2913552"/>
                  </a:lnTo>
                  <a:close/>
                </a:path>
                <a:path w="4099560" h="3068320">
                  <a:moveTo>
                    <a:pt x="1434276" y="3068181"/>
                  </a:moveTo>
                  <a:lnTo>
                    <a:pt x="1132944" y="2993611"/>
                  </a:lnTo>
                  <a:lnTo>
                    <a:pt x="609916" y="2713717"/>
                  </a:lnTo>
                  <a:lnTo>
                    <a:pt x="1735640" y="2713717"/>
                  </a:lnTo>
                  <a:lnTo>
                    <a:pt x="1628204" y="2920572"/>
                  </a:lnTo>
                  <a:lnTo>
                    <a:pt x="1434276" y="3068181"/>
                  </a:lnTo>
                  <a:close/>
                </a:path>
              </a:pathLst>
            </a:custGeom>
            <a:solidFill>
              <a:srgbClr val="FFF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"/>
              <a:ext cx="4089458" cy="2920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7362837"/>
            <a:ext cx="4032885" cy="2924175"/>
            <a:chOff x="0" y="7362837"/>
            <a:chExt cx="4032885" cy="2924175"/>
          </a:xfrm>
        </p:grpSpPr>
        <p:sp>
          <p:nvSpPr>
            <p:cNvPr id="9" name="object 9"/>
            <p:cNvSpPr/>
            <p:nvPr/>
          </p:nvSpPr>
          <p:spPr>
            <a:xfrm>
              <a:off x="0" y="7362837"/>
              <a:ext cx="4032885" cy="2924175"/>
            </a:xfrm>
            <a:custGeom>
              <a:avLst/>
              <a:gdLst/>
              <a:ahLst/>
              <a:cxnLst/>
              <a:rect l="l" t="t" r="r" b="b"/>
              <a:pathLst>
                <a:path w="4032885" h="2924175">
                  <a:moveTo>
                    <a:pt x="2349668" y="323408"/>
                  </a:moveTo>
                  <a:lnTo>
                    <a:pt x="1291841" y="323408"/>
                  </a:lnTo>
                  <a:lnTo>
                    <a:pt x="1763574" y="51087"/>
                  </a:lnTo>
                  <a:lnTo>
                    <a:pt x="2053794" y="0"/>
                  </a:lnTo>
                  <a:lnTo>
                    <a:pt x="2282179" y="205862"/>
                  </a:lnTo>
                  <a:lnTo>
                    <a:pt x="2349668" y="323408"/>
                  </a:lnTo>
                  <a:close/>
                </a:path>
                <a:path w="4032885" h="2924175">
                  <a:moveTo>
                    <a:pt x="3613418" y="2924161"/>
                  </a:moveTo>
                  <a:lnTo>
                    <a:pt x="0" y="2924161"/>
                  </a:lnTo>
                  <a:lnTo>
                    <a:pt x="0" y="518428"/>
                  </a:lnTo>
                  <a:lnTo>
                    <a:pt x="171651" y="366054"/>
                  </a:lnTo>
                  <a:lnTo>
                    <a:pt x="469022" y="139089"/>
                  </a:lnTo>
                  <a:lnTo>
                    <a:pt x="684832" y="58992"/>
                  </a:lnTo>
                  <a:lnTo>
                    <a:pt x="924099" y="121764"/>
                  </a:lnTo>
                  <a:lnTo>
                    <a:pt x="1291841" y="323408"/>
                  </a:lnTo>
                  <a:lnTo>
                    <a:pt x="2349668" y="323408"/>
                  </a:lnTo>
                  <a:lnTo>
                    <a:pt x="2568408" y="704393"/>
                  </a:lnTo>
                  <a:lnTo>
                    <a:pt x="3214347" y="704393"/>
                  </a:lnTo>
                  <a:lnTo>
                    <a:pt x="3297442" y="873118"/>
                  </a:lnTo>
                  <a:lnTo>
                    <a:pt x="3360198" y="1312826"/>
                  </a:lnTo>
                  <a:lnTo>
                    <a:pt x="3671466" y="1342703"/>
                  </a:lnTo>
                  <a:lnTo>
                    <a:pt x="3819200" y="1413375"/>
                  </a:lnTo>
                  <a:lnTo>
                    <a:pt x="3842979" y="1579482"/>
                  </a:lnTo>
                  <a:lnTo>
                    <a:pt x="3782384" y="1895665"/>
                  </a:lnTo>
                  <a:lnTo>
                    <a:pt x="3981567" y="2144979"/>
                  </a:lnTo>
                  <a:lnTo>
                    <a:pt x="4032269" y="2301821"/>
                  </a:lnTo>
                  <a:lnTo>
                    <a:pt x="3920369" y="2432553"/>
                  </a:lnTo>
                  <a:lnTo>
                    <a:pt x="3631742" y="2603537"/>
                  </a:lnTo>
                  <a:lnTo>
                    <a:pt x="3649741" y="2700869"/>
                  </a:lnTo>
                  <a:lnTo>
                    <a:pt x="3653074" y="2769154"/>
                  </a:lnTo>
                  <a:lnTo>
                    <a:pt x="3639341" y="2840648"/>
                  </a:lnTo>
                  <a:lnTo>
                    <a:pt x="3613418" y="2924161"/>
                  </a:lnTo>
                  <a:close/>
                </a:path>
                <a:path w="4032885" h="2924175">
                  <a:moveTo>
                    <a:pt x="3214347" y="704393"/>
                  </a:moveTo>
                  <a:lnTo>
                    <a:pt x="2568408" y="704393"/>
                  </a:lnTo>
                  <a:lnTo>
                    <a:pt x="2975777" y="625942"/>
                  </a:lnTo>
                  <a:lnTo>
                    <a:pt x="3194045" y="663170"/>
                  </a:lnTo>
                  <a:lnTo>
                    <a:pt x="3214347" y="704393"/>
                  </a:lnTo>
                  <a:close/>
                </a:path>
              </a:pathLst>
            </a:custGeom>
            <a:solidFill>
              <a:srgbClr val="FFF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7522768"/>
              <a:ext cx="3916679" cy="2755900"/>
            </a:xfrm>
            <a:custGeom>
              <a:avLst/>
              <a:gdLst/>
              <a:ahLst/>
              <a:cxnLst/>
              <a:rect l="l" t="t" r="r" b="b"/>
              <a:pathLst>
                <a:path w="3916679" h="2755900">
                  <a:moveTo>
                    <a:pt x="0" y="380999"/>
                  </a:moveTo>
                  <a:lnTo>
                    <a:pt x="0" y="330199"/>
                  </a:lnTo>
                  <a:lnTo>
                    <a:pt x="4026" y="330199"/>
                  </a:lnTo>
                  <a:lnTo>
                    <a:pt x="35382" y="292099"/>
                  </a:lnTo>
                  <a:lnTo>
                    <a:pt x="68176" y="266699"/>
                  </a:lnTo>
                  <a:lnTo>
                    <a:pt x="102355" y="241299"/>
                  </a:lnTo>
                  <a:lnTo>
                    <a:pt x="137869" y="203199"/>
                  </a:lnTo>
                  <a:lnTo>
                    <a:pt x="174665" y="177799"/>
                  </a:lnTo>
                  <a:lnTo>
                    <a:pt x="212693" y="152399"/>
                  </a:lnTo>
                  <a:lnTo>
                    <a:pt x="251902" y="126999"/>
                  </a:lnTo>
                  <a:lnTo>
                    <a:pt x="292239" y="114299"/>
                  </a:lnTo>
                  <a:lnTo>
                    <a:pt x="333654" y="88899"/>
                  </a:lnTo>
                  <a:lnTo>
                    <a:pt x="376096" y="76199"/>
                  </a:lnTo>
                  <a:lnTo>
                    <a:pt x="419514" y="50799"/>
                  </a:lnTo>
                  <a:lnTo>
                    <a:pt x="555104" y="12699"/>
                  </a:lnTo>
                  <a:lnTo>
                    <a:pt x="601909" y="12699"/>
                  </a:lnTo>
                  <a:lnTo>
                    <a:pt x="649433" y="0"/>
                  </a:lnTo>
                  <a:lnTo>
                    <a:pt x="906400" y="0"/>
                  </a:lnTo>
                  <a:lnTo>
                    <a:pt x="1007721" y="25399"/>
                  </a:lnTo>
                  <a:lnTo>
                    <a:pt x="650704" y="25399"/>
                  </a:lnTo>
                  <a:lnTo>
                    <a:pt x="603041" y="38099"/>
                  </a:lnTo>
                  <a:lnTo>
                    <a:pt x="556132" y="38099"/>
                  </a:lnTo>
                  <a:lnTo>
                    <a:pt x="420470" y="76199"/>
                  </a:lnTo>
                  <a:lnTo>
                    <a:pt x="377115" y="101599"/>
                  </a:lnTo>
                  <a:lnTo>
                    <a:pt x="334783" y="114299"/>
                  </a:lnTo>
                  <a:lnTo>
                    <a:pt x="293527" y="139699"/>
                  </a:lnTo>
                  <a:lnTo>
                    <a:pt x="253401" y="165099"/>
                  </a:lnTo>
                  <a:lnTo>
                    <a:pt x="214458" y="190499"/>
                  </a:lnTo>
                  <a:lnTo>
                    <a:pt x="176751" y="215899"/>
                  </a:lnTo>
                  <a:lnTo>
                    <a:pt x="140335" y="241299"/>
                  </a:lnTo>
                  <a:lnTo>
                    <a:pt x="105262" y="266699"/>
                  </a:lnTo>
                  <a:lnTo>
                    <a:pt x="71587" y="304799"/>
                  </a:lnTo>
                  <a:lnTo>
                    <a:pt x="39362" y="330199"/>
                  </a:lnTo>
                  <a:lnTo>
                    <a:pt x="8642" y="368299"/>
                  </a:lnTo>
                  <a:lnTo>
                    <a:pt x="0" y="380999"/>
                  </a:lnTo>
                  <a:close/>
                </a:path>
                <a:path w="3916679" h="2755900">
                  <a:moveTo>
                    <a:pt x="1343278" y="139699"/>
                  </a:moveTo>
                  <a:lnTo>
                    <a:pt x="1293291" y="139699"/>
                  </a:lnTo>
                  <a:lnTo>
                    <a:pt x="1337021" y="114299"/>
                  </a:lnTo>
                  <a:lnTo>
                    <a:pt x="1382027" y="88899"/>
                  </a:lnTo>
                  <a:lnTo>
                    <a:pt x="1428213" y="63499"/>
                  </a:lnTo>
                  <a:lnTo>
                    <a:pt x="1475486" y="50799"/>
                  </a:lnTo>
                  <a:lnTo>
                    <a:pt x="1523750" y="25399"/>
                  </a:lnTo>
                  <a:lnTo>
                    <a:pt x="1572910" y="12699"/>
                  </a:lnTo>
                  <a:lnTo>
                    <a:pt x="1622872" y="12699"/>
                  </a:lnTo>
                  <a:lnTo>
                    <a:pt x="1673540" y="0"/>
                  </a:lnTo>
                  <a:lnTo>
                    <a:pt x="1923886" y="0"/>
                  </a:lnTo>
                  <a:lnTo>
                    <a:pt x="2018423" y="25399"/>
                  </a:lnTo>
                  <a:lnTo>
                    <a:pt x="1673795" y="25399"/>
                  </a:lnTo>
                  <a:lnTo>
                    <a:pt x="1479174" y="76199"/>
                  </a:lnTo>
                  <a:lnTo>
                    <a:pt x="1432759" y="88899"/>
                  </a:lnTo>
                  <a:lnTo>
                    <a:pt x="1387430" y="114299"/>
                  </a:lnTo>
                  <a:lnTo>
                    <a:pt x="1343278" y="139699"/>
                  </a:lnTo>
                  <a:close/>
                </a:path>
                <a:path w="3916679" h="2755900">
                  <a:moveTo>
                    <a:pt x="1293291" y="177799"/>
                  </a:moveTo>
                  <a:lnTo>
                    <a:pt x="1284734" y="165099"/>
                  </a:lnTo>
                  <a:lnTo>
                    <a:pt x="1240440" y="139699"/>
                  </a:lnTo>
                  <a:lnTo>
                    <a:pt x="1195048" y="114299"/>
                  </a:lnTo>
                  <a:lnTo>
                    <a:pt x="1148642" y="101599"/>
                  </a:lnTo>
                  <a:lnTo>
                    <a:pt x="1101303" y="76199"/>
                  </a:lnTo>
                  <a:lnTo>
                    <a:pt x="904302" y="25399"/>
                  </a:lnTo>
                  <a:lnTo>
                    <a:pt x="1007721" y="25399"/>
                  </a:lnTo>
                  <a:lnTo>
                    <a:pt x="1106316" y="50799"/>
                  </a:lnTo>
                  <a:lnTo>
                    <a:pt x="1154433" y="76199"/>
                  </a:lnTo>
                  <a:lnTo>
                    <a:pt x="1201677" y="88899"/>
                  </a:lnTo>
                  <a:lnTo>
                    <a:pt x="1247984" y="114299"/>
                  </a:lnTo>
                  <a:lnTo>
                    <a:pt x="1293291" y="139699"/>
                  </a:lnTo>
                  <a:lnTo>
                    <a:pt x="1343278" y="139699"/>
                  </a:lnTo>
                  <a:lnTo>
                    <a:pt x="1300399" y="165099"/>
                  </a:lnTo>
                  <a:lnTo>
                    <a:pt x="1293291" y="177799"/>
                  </a:lnTo>
                  <a:close/>
                </a:path>
                <a:path w="3916679" h="2755900">
                  <a:moveTo>
                    <a:pt x="2561300" y="558799"/>
                  </a:moveTo>
                  <a:lnTo>
                    <a:pt x="2555642" y="546099"/>
                  </a:lnTo>
                  <a:lnTo>
                    <a:pt x="2535768" y="495299"/>
                  </a:lnTo>
                  <a:lnTo>
                    <a:pt x="2513587" y="457199"/>
                  </a:lnTo>
                  <a:lnTo>
                    <a:pt x="2489192" y="419099"/>
                  </a:lnTo>
                  <a:lnTo>
                    <a:pt x="2462673" y="368299"/>
                  </a:lnTo>
                  <a:lnTo>
                    <a:pt x="2434122" y="330199"/>
                  </a:lnTo>
                  <a:lnTo>
                    <a:pt x="2403628" y="304799"/>
                  </a:lnTo>
                  <a:lnTo>
                    <a:pt x="2371285" y="266699"/>
                  </a:lnTo>
                  <a:lnTo>
                    <a:pt x="2337182" y="228599"/>
                  </a:lnTo>
                  <a:lnTo>
                    <a:pt x="2301410" y="203199"/>
                  </a:lnTo>
                  <a:lnTo>
                    <a:pt x="2264061" y="177799"/>
                  </a:lnTo>
                  <a:lnTo>
                    <a:pt x="2225226" y="152399"/>
                  </a:lnTo>
                  <a:lnTo>
                    <a:pt x="2184996" y="126999"/>
                  </a:lnTo>
                  <a:lnTo>
                    <a:pt x="2143462" y="101599"/>
                  </a:lnTo>
                  <a:lnTo>
                    <a:pt x="2100715" y="88899"/>
                  </a:lnTo>
                  <a:lnTo>
                    <a:pt x="2056845" y="63499"/>
                  </a:lnTo>
                  <a:lnTo>
                    <a:pt x="1966105" y="38099"/>
                  </a:lnTo>
                  <a:lnTo>
                    <a:pt x="1919417" y="38099"/>
                  </a:lnTo>
                  <a:lnTo>
                    <a:pt x="1871970" y="25399"/>
                  </a:lnTo>
                  <a:lnTo>
                    <a:pt x="2018423" y="25399"/>
                  </a:lnTo>
                  <a:lnTo>
                    <a:pt x="2064323" y="38099"/>
                  </a:lnTo>
                  <a:lnTo>
                    <a:pt x="2109187" y="63499"/>
                  </a:lnTo>
                  <a:lnTo>
                    <a:pt x="2152924" y="76199"/>
                  </a:lnTo>
                  <a:lnTo>
                    <a:pt x="2195441" y="101599"/>
                  </a:lnTo>
                  <a:lnTo>
                    <a:pt x="2236646" y="126999"/>
                  </a:lnTo>
                  <a:lnTo>
                    <a:pt x="2276447" y="152399"/>
                  </a:lnTo>
                  <a:lnTo>
                    <a:pt x="2314752" y="177799"/>
                  </a:lnTo>
                  <a:lnTo>
                    <a:pt x="2351469" y="203199"/>
                  </a:lnTo>
                  <a:lnTo>
                    <a:pt x="2386505" y="241299"/>
                  </a:lnTo>
                  <a:lnTo>
                    <a:pt x="2419768" y="279399"/>
                  </a:lnTo>
                  <a:lnTo>
                    <a:pt x="2451167" y="317499"/>
                  </a:lnTo>
                  <a:lnTo>
                    <a:pt x="2480609" y="355599"/>
                  </a:lnTo>
                  <a:lnTo>
                    <a:pt x="2508002" y="393699"/>
                  </a:lnTo>
                  <a:lnTo>
                    <a:pt x="2533254" y="431799"/>
                  </a:lnTo>
                  <a:lnTo>
                    <a:pt x="2556273" y="482599"/>
                  </a:lnTo>
                  <a:lnTo>
                    <a:pt x="2576966" y="520699"/>
                  </a:lnTo>
                  <a:lnTo>
                    <a:pt x="2869907" y="520699"/>
                  </a:lnTo>
                  <a:lnTo>
                    <a:pt x="2914213" y="533399"/>
                  </a:lnTo>
                  <a:lnTo>
                    <a:pt x="2651018" y="533399"/>
                  </a:lnTo>
                  <a:lnTo>
                    <a:pt x="2611513" y="546099"/>
                  </a:lnTo>
                  <a:lnTo>
                    <a:pt x="2572687" y="546099"/>
                  </a:lnTo>
                  <a:lnTo>
                    <a:pt x="2561300" y="558799"/>
                  </a:lnTo>
                  <a:close/>
                </a:path>
                <a:path w="3916679" h="2755900">
                  <a:moveTo>
                    <a:pt x="2869907" y="520699"/>
                  </a:moveTo>
                  <a:lnTo>
                    <a:pt x="2576966" y="520699"/>
                  </a:lnTo>
                  <a:lnTo>
                    <a:pt x="2614745" y="507999"/>
                  </a:lnTo>
                  <a:lnTo>
                    <a:pt x="2824429" y="507999"/>
                  </a:lnTo>
                  <a:lnTo>
                    <a:pt x="2869907" y="520699"/>
                  </a:lnTo>
                  <a:close/>
                </a:path>
                <a:path w="3916679" h="2755900">
                  <a:moveTo>
                    <a:pt x="3204991" y="1447799"/>
                  </a:moveTo>
                  <a:lnTo>
                    <a:pt x="3116997" y="1447799"/>
                  </a:lnTo>
                  <a:lnTo>
                    <a:pt x="3163466" y="1435099"/>
                  </a:lnTo>
                  <a:lnTo>
                    <a:pt x="3205277" y="1409699"/>
                  </a:lnTo>
                  <a:lnTo>
                    <a:pt x="3242349" y="1384299"/>
                  </a:lnTo>
                  <a:lnTo>
                    <a:pt x="3274603" y="1346199"/>
                  </a:lnTo>
                  <a:lnTo>
                    <a:pt x="3301957" y="1295399"/>
                  </a:lnTo>
                  <a:lnTo>
                    <a:pt x="3324410" y="1244599"/>
                  </a:lnTo>
                  <a:lnTo>
                    <a:pt x="3337813" y="1193799"/>
                  </a:lnTo>
                  <a:lnTo>
                    <a:pt x="3345982" y="1142999"/>
                  </a:lnTo>
                  <a:lnTo>
                    <a:pt x="3344129" y="1092199"/>
                  </a:lnTo>
                  <a:lnTo>
                    <a:pt x="3338661" y="1054099"/>
                  </a:lnTo>
                  <a:lnTo>
                    <a:pt x="3329716" y="1003299"/>
                  </a:lnTo>
                  <a:lnTo>
                    <a:pt x="3317431" y="965199"/>
                  </a:lnTo>
                  <a:lnTo>
                    <a:pt x="3301943" y="914399"/>
                  </a:lnTo>
                  <a:lnTo>
                    <a:pt x="3283389" y="876299"/>
                  </a:lnTo>
                  <a:lnTo>
                    <a:pt x="3261906" y="838199"/>
                  </a:lnTo>
                  <a:lnTo>
                    <a:pt x="3237631" y="800099"/>
                  </a:lnTo>
                  <a:lnTo>
                    <a:pt x="3210702" y="761999"/>
                  </a:lnTo>
                  <a:lnTo>
                    <a:pt x="3181256" y="723899"/>
                  </a:lnTo>
                  <a:lnTo>
                    <a:pt x="3149430" y="698499"/>
                  </a:lnTo>
                  <a:lnTo>
                    <a:pt x="3115360" y="660399"/>
                  </a:lnTo>
                  <a:lnTo>
                    <a:pt x="3079185" y="634999"/>
                  </a:lnTo>
                  <a:lnTo>
                    <a:pt x="3041041" y="609599"/>
                  </a:lnTo>
                  <a:lnTo>
                    <a:pt x="3001066" y="596899"/>
                  </a:lnTo>
                  <a:lnTo>
                    <a:pt x="2959397" y="571499"/>
                  </a:lnTo>
                  <a:lnTo>
                    <a:pt x="2916170" y="558799"/>
                  </a:lnTo>
                  <a:lnTo>
                    <a:pt x="2825595" y="533399"/>
                  </a:lnTo>
                  <a:lnTo>
                    <a:pt x="2914213" y="533399"/>
                  </a:lnTo>
                  <a:lnTo>
                    <a:pt x="2957227" y="546099"/>
                  </a:lnTo>
                  <a:lnTo>
                    <a:pt x="2998829" y="558799"/>
                  </a:lnTo>
                  <a:lnTo>
                    <a:pt x="3038898" y="584199"/>
                  </a:lnTo>
                  <a:lnTo>
                    <a:pt x="3077316" y="609599"/>
                  </a:lnTo>
                  <a:lnTo>
                    <a:pt x="3113960" y="634999"/>
                  </a:lnTo>
                  <a:lnTo>
                    <a:pt x="3148712" y="660399"/>
                  </a:lnTo>
                  <a:lnTo>
                    <a:pt x="3181452" y="685799"/>
                  </a:lnTo>
                  <a:lnTo>
                    <a:pt x="3212059" y="723899"/>
                  </a:lnTo>
                  <a:lnTo>
                    <a:pt x="3240413" y="749299"/>
                  </a:lnTo>
                  <a:lnTo>
                    <a:pt x="3266394" y="787399"/>
                  </a:lnTo>
                  <a:lnTo>
                    <a:pt x="3289882" y="825499"/>
                  </a:lnTo>
                  <a:lnTo>
                    <a:pt x="3310757" y="863599"/>
                  </a:lnTo>
                  <a:lnTo>
                    <a:pt x="3328900" y="914399"/>
                  </a:lnTo>
                  <a:lnTo>
                    <a:pt x="3344189" y="952499"/>
                  </a:lnTo>
                  <a:lnTo>
                    <a:pt x="3356505" y="990599"/>
                  </a:lnTo>
                  <a:lnTo>
                    <a:pt x="3365728" y="1041399"/>
                  </a:lnTo>
                  <a:lnTo>
                    <a:pt x="3371737" y="1092199"/>
                  </a:lnTo>
                  <a:lnTo>
                    <a:pt x="3374413" y="1130299"/>
                  </a:lnTo>
                  <a:lnTo>
                    <a:pt x="3390492" y="1130299"/>
                  </a:lnTo>
                  <a:lnTo>
                    <a:pt x="3411628" y="1142999"/>
                  </a:lnTo>
                  <a:lnTo>
                    <a:pt x="3466043" y="1142999"/>
                  </a:lnTo>
                  <a:lnTo>
                    <a:pt x="3497808" y="1155699"/>
                  </a:lnTo>
                  <a:lnTo>
                    <a:pt x="3373034" y="1155699"/>
                  </a:lnTo>
                  <a:lnTo>
                    <a:pt x="3369528" y="1181099"/>
                  </a:lnTo>
                  <a:lnTo>
                    <a:pt x="3363214" y="1206499"/>
                  </a:lnTo>
                  <a:lnTo>
                    <a:pt x="3353403" y="1244599"/>
                  </a:lnTo>
                  <a:lnTo>
                    <a:pt x="3339401" y="1282699"/>
                  </a:lnTo>
                  <a:lnTo>
                    <a:pt x="3320518" y="1320799"/>
                  </a:lnTo>
                  <a:lnTo>
                    <a:pt x="3296060" y="1358899"/>
                  </a:lnTo>
                  <a:lnTo>
                    <a:pt x="3265337" y="1396999"/>
                  </a:lnTo>
                  <a:lnTo>
                    <a:pt x="3227656" y="1435099"/>
                  </a:lnTo>
                  <a:lnTo>
                    <a:pt x="3204991" y="1447799"/>
                  </a:lnTo>
                  <a:close/>
                </a:path>
                <a:path w="3916679" h="2755900">
                  <a:moveTo>
                    <a:pt x="3128655" y="1473199"/>
                  </a:moveTo>
                  <a:lnTo>
                    <a:pt x="2961774" y="1473199"/>
                  </a:lnTo>
                  <a:lnTo>
                    <a:pt x="2915132" y="1460499"/>
                  </a:lnTo>
                  <a:lnTo>
                    <a:pt x="2872490" y="1435099"/>
                  </a:lnTo>
                  <a:lnTo>
                    <a:pt x="2834122" y="1409699"/>
                  </a:lnTo>
                  <a:lnTo>
                    <a:pt x="2800304" y="1384299"/>
                  </a:lnTo>
                  <a:lnTo>
                    <a:pt x="2771312" y="1358899"/>
                  </a:lnTo>
                  <a:lnTo>
                    <a:pt x="2747421" y="1320799"/>
                  </a:lnTo>
                  <a:lnTo>
                    <a:pt x="2728907" y="1282699"/>
                  </a:lnTo>
                  <a:lnTo>
                    <a:pt x="2716046" y="1244599"/>
                  </a:lnTo>
                  <a:lnTo>
                    <a:pt x="2709113" y="1193799"/>
                  </a:lnTo>
                  <a:lnTo>
                    <a:pt x="2709651" y="1155699"/>
                  </a:lnTo>
                  <a:lnTo>
                    <a:pt x="2717498" y="1117599"/>
                  </a:lnTo>
                  <a:lnTo>
                    <a:pt x="2732540" y="1092199"/>
                  </a:lnTo>
                  <a:lnTo>
                    <a:pt x="2754660" y="1054099"/>
                  </a:lnTo>
                  <a:lnTo>
                    <a:pt x="2782521" y="1028699"/>
                  </a:lnTo>
                  <a:lnTo>
                    <a:pt x="2814523" y="1003299"/>
                  </a:lnTo>
                  <a:lnTo>
                    <a:pt x="2849993" y="990599"/>
                  </a:lnTo>
                  <a:lnTo>
                    <a:pt x="2964847" y="990599"/>
                  </a:lnTo>
                  <a:lnTo>
                    <a:pt x="3000020" y="1015999"/>
                  </a:lnTo>
                  <a:lnTo>
                    <a:pt x="2858741" y="1015999"/>
                  </a:lnTo>
                  <a:lnTo>
                    <a:pt x="2828376" y="1028699"/>
                  </a:lnTo>
                  <a:lnTo>
                    <a:pt x="2777362" y="1079499"/>
                  </a:lnTo>
                  <a:lnTo>
                    <a:pt x="2744696" y="1130299"/>
                  </a:lnTo>
                  <a:lnTo>
                    <a:pt x="2737798" y="1168399"/>
                  </a:lnTo>
                  <a:lnTo>
                    <a:pt x="2737544" y="1193799"/>
                  </a:lnTo>
                  <a:lnTo>
                    <a:pt x="2744793" y="1244599"/>
                  </a:lnTo>
                  <a:lnTo>
                    <a:pt x="2758615" y="1282699"/>
                  </a:lnTo>
                  <a:lnTo>
                    <a:pt x="2778679" y="1320799"/>
                  </a:lnTo>
                  <a:lnTo>
                    <a:pt x="2804651" y="1358899"/>
                  </a:lnTo>
                  <a:lnTo>
                    <a:pt x="2836200" y="1384299"/>
                  </a:lnTo>
                  <a:lnTo>
                    <a:pt x="2872992" y="1409699"/>
                  </a:lnTo>
                  <a:lnTo>
                    <a:pt x="2914696" y="1422399"/>
                  </a:lnTo>
                  <a:lnTo>
                    <a:pt x="2960979" y="1435099"/>
                  </a:lnTo>
                  <a:lnTo>
                    <a:pt x="3011508" y="1447799"/>
                  </a:lnTo>
                  <a:lnTo>
                    <a:pt x="3204991" y="1447799"/>
                  </a:lnTo>
                  <a:lnTo>
                    <a:pt x="3182326" y="1460499"/>
                  </a:lnTo>
                  <a:lnTo>
                    <a:pt x="3128655" y="1473199"/>
                  </a:lnTo>
                  <a:close/>
                </a:path>
                <a:path w="3916679" h="2755900">
                  <a:moveTo>
                    <a:pt x="3100040" y="1168399"/>
                  </a:moveTo>
                  <a:lnTo>
                    <a:pt x="3071609" y="1168399"/>
                  </a:lnTo>
                  <a:lnTo>
                    <a:pt x="3066109" y="1142999"/>
                  </a:lnTo>
                  <a:lnTo>
                    <a:pt x="3054211" y="1104899"/>
                  </a:lnTo>
                  <a:lnTo>
                    <a:pt x="3013368" y="1054099"/>
                  </a:lnTo>
                  <a:lnTo>
                    <a:pt x="2955953" y="1028699"/>
                  </a:lnTo>
                  <a:lnTo>
                    <a:pt x="2923992" y="1015999"/>
                  </a:lnTo>
                  <a:lnTo>
                    <a:pt x="3000020" y="1015999"/>
                  </a:lnTo>
                  <a:lnTo>
                    <a:pt x="3031862" y="1028699"/>
                  </a:lnTo>
                  <a:lnTo>
                    <a:pt x="3058691" y="1066799"/>
                  </a:lnTo>
                  <a:lnTo>
                    <a:pt x="3079278" y="1092199"/>
                  </a:lnTo>
                  <a:lnTo>
                    <a:pt x="3093201" y="1130299"/>
                  </a:lnTo>
                  <a:lnTo>
                    <a:pt x="3100040" y="1168399"/>
                  </a:lnTo>
                  <a:close/>
                </a:path>
                <a:path w="3916679" h="2755900">
                  <a:moveTo>
                    <a:pt x="3634735" y="2755899"/>
                  </a:moveTo>
                  <a:lnTo>
                    <a:pt x="3605405" y="2755899"/>
                  </a:lnTo>
                  <a:lnTo>
                    <a:pt x="3616856" y="2717799"/>
                  </a:lnTo>
                  <a:lnTo>
                    <a:pt x="3625801" y="2666999"/>
                  </a:lnTo>
                  <a:lnTo>
                    <a:pt x="3631268" y="2628899"/>
                  </a:lnTo>
                  <a:lnTo>
                    <a:pt x="3633121" y="2578099"/>
                  </a:lnTo>
                  <a:lnTo>
                    <a:pt x="3632307" y="2539999"/>
                  </a:lnTo>
                  <a:lnTo>
                    <a:pt x="3629766" y="2514599"/>
                  </a:lnTo>
                  <a:lnTo>
                    <a:pt x="3625349" y="2476499"/>
                  </a:lnTo>
                  <a:lnTo>
                    <a:pt x="3618906" y="2438399"/>
                  </a:lnTo>
                  <a:lnTo>
                    <a:pt x="3616077" y="2425699"/>
                  </a:lnTo>
                  <a:lnTo>
                    <a:pt x="3627463" y="2425699"/>
                  </a:lnTo>
                  <a:lnTo>
                    <a:pt x="3673098" y="2400299"/>
                  </a:lnTo>
                  <a:lnTo>
                    <a:pt x="3715123" y="2374899"/>
                  </a:lnTo>
                  <a:lnTo>
                    <a:pt x="3753256" y="2349499"/>
                  </a:lnTo>
                  <a:lnTo>
                    <a:pt x="3787217" y="2311399"/>
                  </a:lnTo>
                  <a:lnTo>
                    <a:pt x="3816725" y="2273299"/>
                  </a:lnTo>
                  <a:lnTo>
                    <a:pt x="3841498" y="2222499"/>
                  </a:lnTo>
                  <a:lnTo>
                    <a:pt x="3861255" y="2184399"/>
                  </a:lnTo>
                  <a:lnTo>
                    <a:pt x="3875716" y="2133599"/>
                  </a:lnTo>
                  <a:lnTo>
                    <a:pt x="3884598" y="2082799"/>
                  </a:lnTo>
                  <a:lnTo>
                    <a:pt x="3887621" y="2031999"/>
                  </a:lnTo>
                  <a:lnTo>
                    <a:pt x="3884222" y="1981199"/>
                  </a:lnTo>
                  <a:lnTo>
                    <a:pt x="3874185" y="1930399"/>
                  </a:lnTo>
                  <a:lnTo>
                    <a:pt x="3857749" y="1879599"/>
                  </a:lnTo>
                  <a:lnTo>
                    <a:pt x="3835154" y="1828799"/>
                  </a:lnTo>
                  <a:lnTo>
                    <a:pt x="3806641" y="1777999"/>
                  </a:lnTo>
                  <a:lnTo>
                    <a:pt x="3772447" y="1739899"/>
                  </a:lnTo>
                  <a:lnTo>
                    <a:pt x="3766789" y="1739899"/>
                  </a:lnTo>
                  <a:lnTo>
                    <a:pt x="3769618" y="1727199"/>
                  </a:lnTo>
                  <a:lnTo>
                    <a:pt x="3780561" y="1689099"/>
                  </a:lnTo>
                  <a:lnTo>
                    <a:pt x="3787914" y="1650999"/>
                  </a:lnTo>
                  <a:lnTo>
                    <a:pt x="3791812" y="1625599"/>
                  </a:lnTo>
                  <a:lnTo>
                    <a:pt x="3792392" y="1587499"/>
                  </a:lnTo>
                  <a:lnTo>
                    <a:pt x="3786120" y="1523999"/>
                  </a:lnTo>
                  <a:lnTo>
                    <a:pt x="3773206" y="1460499"/>
                  </a:lnTo>
                  <a:lnTo>
                    <a:pt x="3754503" y="1409699"/>
                  </a:lnTo>
                  <a:lnTo>
                    <a:pt x="3730865" y="1358899"/>
                  </a:lnTo>
                  <a:lnTo>
                    <a:pt x="3703146" y="1320799"/>
                  </a:lnTo>
                  <a:lnTo>
                    <a:pt x="3672198" y="1282699"/>
                  </a:lnTo>
                  <a:lnTo>
                    <a:pt x="3638877" y="1257299"/>
                  </a:lnTo>
                  <a:lnTo>
                    <a:pt x="3604036" y="1231899"/>
                  </a:lnTo>
                  <a:lnTo>
                    <a:pt x="3568529" y="1206499"/>
                  </a:lnTo>
                  <a:lnTo>
                    <a:pt x="3533208" y="1193799"/>
                  </a:lnTo>
                  <a:lnTo>
                    <a:pt x="3498930" y="1181099"/>
                  </a:lnTo>
                  <a:lnTo>
                    <a:pt x="3466546" y="1181099"/>
                  </a:lnTo>
                  <a:lnTo>
                    <a:pt x="3436910" y="1168399"/>
                  </a:lnTo>
                  <a:lnTo>
                    <a:pt x="3410877" y="1168399"/>
                  </a:lnTo>
                  <a:lnTo>
                    <a:pt x="3389301" y="1155699"/>
                  </a:lnTo>
                  <a:lnTo>
                    <a:pt x="3497808" y="1155699"/>
                  </a:lnTo>
                  <a:lnTo>
                    <a:pt x="3531603" y="1168399"/>
                  </a:lnTo>
                  <a:lnTo>
                    <a:pt x="3566670" y="1181099"/>
                  </a:lnTo>
                  <a:lnTo>
                    <a:pt x="3602254" y="1206499"/>
                  </a:lnTo>
                  <a:lnTo>
                    <a:pt x="3637595" y="1219199"/>
                  </a:lnTo>
                  <a:lnTo>
                    <a:pt x="3671939" y="1244599"/>
                  </a:lnTo>
                  <a:lnTo>
                    <a:pt x="3704528" y="1282699"/>
                  </a:lnTo>
                  <a:lnTo>
                    <a:pt x="3734605" y="1320799"/>
                  </a:lnTo>
                  <a:lnTo>
                    <a:pt x="3761413" y="1358899"/>
                  </a:lnTo>
                  <a:lnTo>
                    <a:pt x="3784196" y="1409699"/>
                  </a:lnTo>
                  <a:lnTo>
                    <a:pt x="3802197" y="1460499"/>
                  </a:lnTo>
                  <a:lnTo>
                    <a:pt x="3814658" y="1523999"/>
                  </a:lnTo>
                  <a:lnTo>
                    <a:pt x="3820823" y="1587499"/>
                  </a:lnTo>
                  <a:lnTo>
                    <a:pt x="3820266" y="1625599"/>
                  </a:lnTo>
                  <a:lnTo>
                    <a:pt x="3816526" y="1650999"/>
                  </a:lnTo>
                  <a:lnTo>
                    <a:pt x="3809604" y="1689099"/>
                  </a:lnTo>
                  <a:lnTo>
                    <a:pt x="3799499" y="1727199"/>
                  </a:lnTo>
                  <a:lnTo>
                    <a:pt x="3829661" y="1765299"/>
                  </a:lnTo>
                  <a:lnTo>
                    <a:pt x="3855530" y="1803399"/>
                  </a:lnTo>
                  <a:lnTo>
                    <a:pt x="3876980" y="1841499"/>
                  </a:lnTo>
                  <a:lnTo>
                    <a:pt x="3893884" y="1892299"/>
                  </a:lnTo>
                  <a:lnTo>
                    <a:pt x="3906115" y="1930399"/>
                  </a:lnTo>
                  <a:lnTo>
                    <a:pt x="3913547" y="1981199"/>
                  </a:lnTo>
                  <a:lnTo>
                    <a:pt x="3916052" y="2031999"/>
                  </a:lnTo>
                  <a:lnTo>
                    <a:pt x="3913512" y="2082799"/>
                  </a:lnTo>
                  <a:lnTo>
                    <a:pt x="3906024" y="2120899"/>
                  </a:lnTo>
                  <a:lnTo>
                    <a:pt x="3893788" y="2171699"/>
                  </a:lnTo>
                  <a:lnTo>
                    <a:pt x="3877001" y="2222499"/>
                  </a:lnTo>
                  <a:lnTo>
                    <a:pt x="3855863" y="2260599"/>
                  </a:lnTo>
                  <a:lnTo>
                    <a:pt x="3830572" y="2298699"/>
                  </a:lnTo>
                  <a:lnTo>
                    <a:pt x="3801327" y="2336799"/>
                  </a:lnTo>
                  <a:lnTo>
                    <a:pt x="3768328" y="2362199"/>
                  </a:lnTo>
                  <a:lnTo>
                    <a:pt x="3731772" y="2400299"/>
                  </a:lnTo>
                  <a:lnTo>
                    <a:pt x="3691858" y="2425699"/>
                  </a:lnTo>
                  <a:lnTo>
                    <a:pt x="3648787" y="2451099"/>
                  </a:lnTo>
                  <a:lnTo>
                    <a:pt x="3654391" y="2476499"/>
                  </a:lnTo>
                  <a:lnTo>
                    <a:pt x="3658378" y="2514599"/>
                  </a:lnTo>
                  <a:lnTo>
                    <a:pt x="3660761" y="2539999"/>
                  </a:lnTo>
                  <a:lnTo>
                    <a:pt x="3661552" y="2578099"/>
                  </a:lnTo>
                  <a:lnTo>
                    <a:pt x="3659785" y="2616199"/>
                  </a:lnTo>
                  <a:lnTo>
                    <a:pt x="3654565" y="2666999"/>
                  </a:lnTo>
                  <a:lnTo>
                    <a:pt x="3646019" y="2717799"/>
                  </a:lnTo>
                  <a:lnTo>
                    <a:pt x="3634735" y="2755899"/>
                  </a:lnTo>
                  <a:close/>
                </a:path>
                <a:path w="3916679" h="2755900">
                  <a:moveTo>
                    <a:pt x="1454063" y="2755899"/>
                  </a:moveTo>
                  <a:lnTo>
                    <a:pt x="1307682" y="2755899"/>
                  </a:lnTo>
                  <a:lnTo>
                    <a:pt x="1266495" y="2743199"/>
                  </a:lnTo>
                  <a:lnTo>
                    <a:pt x="1212277" y="2730499"/>
                  </a:lnTo>
                  <a:lnTo>
                    <a:pt x="1164794" y="2705099"/>
                  </a:lnTo>
                  <a:lnTo>
                    <a:pt x="1121011" y="2679699"/>
                  </a:lnTo>
                  <a:lnTo>
                    <a:pt x="1081045" y="2654299"/>
                  </a:lnTo>
                  <a:lnTo>
                    <a:pt x="1045014" y="2616199"/>
                  </a:lnTo>
                  <a:lnTo>
                    <a:pt x="1013034" y="2590799"/>
                  </a:lnTo>
                  <a:lnTo>
                    <a:pt x="985221" y="2552699"/>
                  </a:lnTo>
                  <a:lnTo>
                    <a:pt x="961694" y="2514599"/>
                  </a:lnTo>
                  <a:lnTo>
                    <a:pt x="942568" y="2476499"/>
                  </a:lnTo>
                  <a:lnTo>
                    <a:pt x="927961" y="2425699"/>
                  </a:lnTo>
                  <a:lnTo>
                    <a:pt x="917030" y="2374899"/>
                  </a:lnTo>
                  <a:lnTo>
                    <a:pt x="909823" y="2336799"/>
                  </a:lnTo>
                  <a:lnTo>
                    <a:pt x="906326" y="2285999"/>
                  </a:lnTo>
                  <a:lnTo>
                    <a:pt x="906526" y="2235199"/>
                  </a:lnTo>
                  <a:lnTo>
                    <a:pt x="910411" y="2197099"/>
                  </a:lnTo>
                  <a:lnTo>
                    <a:pt x="917967" y="2146299"/>
                  </a:lnTo>
                  <a:lnTo>
                    <a:pt x="929181" y="2095499"/>
                  </a:lnTo>
                  <a:lnTo>
                    <a:pt x="944041" y="2057399"/>
                  </a:lnTo>
                  <a:lnTo>
                    <a:pt x="962532" y="2006599"/>
                  </a:lnTo>
                  <a:lnTo>
                    <a:pt x="984643" y="1955799"/>
                  </a:lnTo>
                  <a:lnTo>
                    <a:pt x="1010360" y="1917699"/>
                  </a:lnTo>
                  <a:lnTo>
                    <a:pt x="1038706" y="1879599"/>
                  </a:lnTo>
                  <a:lnTo>
                    <a:pt x="1069799" y="1841499"/>
                  </a:lnTo>
                  <a:lnTo>
                    <a:pt x="1103460" y="1803399"/>
                  </a:lnTo>
                  <a:lnTo>
                    <a:pt x="1139511" y="1765299"/>
                  </a:lnTo>
                  <a:lnTo>
                    <a:pt x="1177773" y="1739899"/>
                  </a:lnTo>
                  <a:lnTo>
                    <a:pt x="1218068" y="1701799"/>
                  </a:lnTo>
                  <a:lnTo>
                    <a:pt x="1260218" y="1676399"/>
                  </a:lnTo>
                  <a:lnTo>
                    <a:pt x="1304043" y="1650999"/>
                  </a:lnTo>
                  <a:lnTo>
                    <a:pt x="1349366" y="1625599"/>
                  </a:lnTo>
                  <a:lnTo>
                    <a:pt x="1396008" y="1612899"/>
                  </a:lnTo>
                  <a:lnTo>
                    <a:pt x="1542063" y="1574799"/>
                  </a:lnTo>
                  <a:lnTo>
                    <a:pt x="1585106" y="1562099"/>
                  </a:lnTo>
                  <a:lnTo>
                    <a:pt x="1670800" y="1562099"/>
                  </a:lnTo>
                  <a:lnTo>
                    <a:pt x="1713310" y="1574799"/>
                  </a:lnTo>
                  <a:lnTo>
                    <a:pt x="1755503" y="1574799"/>
                  </a:lnTo>
                  <a:lnTo>
                    <a:pt x="1838657" y="1600199"/>
                  </a:lnTo>
                  <a:lnTo>
                    <a:pt x="1553460" y="1600199"/>
                  </a:lnTo>
                  <a:lnTo>
                    <a:pt x="1510803" y="1612899"/>
                  </a:lnTo>
                  <a:lnTo>
                    <a:pt x="1368189" y="1650999"/>
                  </a:lnTo>
                  <a:lnTo>
                    <a:pt x="1323138" y="1676399"/>
                  </a:lnTo>
                  <a:lnTo>
                    <a:pt x="1279627" y="1701799"/>
                  </a:lnTo>
                  <a:lnTo>
                    <a:pt x="1237835" y="1727199"/>
                  </a:lnTo>
                  <a:lnTo>
                    <a:pt x="1197939" y="1752599"/>
                  </a:lnTo>
                  <a:lnTo>
                    <a:pt x="1160117" y="1790699"/>
                  </a:lnTo>
                  <a:lnTo>
                    <a:pt x="1124547" y="1816099"/>
                  </a:lnTo>
                  <a:lnTo>
                    <a:pt x="1091408" y="1854199"/>
                  </a:lnTo>
                  <a:lnTo>
                    <a:pt x="1060877" y="1892299"/>
                  </a:lnTo>
                  <a:lnTo>
                    <a:pt x="1033133" y="1930399"/>
                  </a:lnTo>
                  <a:lnTo>
                    <a:pt x="1006575" y="1981199"/>
                  </a:lnTo>
                  <a:lnTo>
                    <a:pt x="984067" y="2031999"/>
                  </a:lnTo>
                  <a:lnTo>
                    <a:pt x="965652" y="2070099"/>
                  </a:lnTo>
                  <a:lnTo>
                    <a:pt x="951374" y="2120899"/>
                  </a:lnTo>
                  <a:lnTo>
                    <a:pt x="941274" y="2171699"/>
                  </a:lnTo>
                  <a:lnTo>
                    <a:pt x="935396" y="2222499"/>
                  </a:lnTo>
                  <a:lnTo>
                    <a:pt x="933781" y="2273299"/>
                  </a:lnTo>
                  <a:lnTo>
                    <a:pt x="936473" y="2324099"/>
                  </a:lnTo>
                  <a:lnTo>
                    <a:pt x="943515" y="2374899"/>
                  </a:lnTo>
                  <a:lnTo>
                    <a:pt x="954948" y="2425699"/>
                  </a:lnTo>
                  <a:lnTo>
                    <a:pt x="970506" y="2463799"/>
                  </a:lnTo>
                  <a:lnTo>
                    <a:pt x="991499" y="2514599"/>
                  </a:lnTo>
                  <a:lnTo>
                    <a:pt x="1017759" y="2552699"/>
                  </a:lnTo>
                  <a:lnTo>
                    <a:pt x="1049119" y="2590799"/>
                  </a:lnTo>
                  <a:lnTo>
                    <a:pt x="1085412" y="2616199"/>
                  </a:lnTo>
                  <a:lnTo>
                    <a:pt x="1126470" y="2654299"/>
                  </a:lnTo>
                  <a:lnTo>
                    <a:pt x="1172126" y="2679699"/>
                  </a:lnTo>
                  <a:lnTo>
                    <a:pt x="1222214" y="2705099"/>
                  </a:lnTo>
                  <a:lnTo>
                    <a:pt x="1454063" y="2755899"/>
                  </a:lnTo>
                  <a:close/>
                </a:path>
                <a:path w="3916679" h="2755900">
                  <a:moveTo>
                    <a:pt x="2484383" y="2755899"/>
                  </a:moveTo>
                  <a:lnTo>
                    <a:pt x="2455047" y="2755899"/>
                  </a:lnTo>
                  <a:lnTo>
                    <a:pt x="2463468" y="2730499"/>
                  </a:lnTo>
                  <a:lnTo>
                    <a:pt x="2474068" y="2679699"/>
                  </a:lnTo>
                  <a:lnTo>
                    <a:pt x="2481682" y="2628899"/>
                  </a:lnTo>
                  <a:lnTo>
                    <a:pt x="2486299" y="2578099"/>
                  </a:lnTo>
                  <a:lnTo>
                    <a:pt x="2487907" y="2527299"/>
                  </a:lnTo>
                  <a:lnTo>
                    <a:pt x="2486494" y="2489199"/>
                  </a:lnTo>
                  <a:lnTo>
                    <a:pt x="2482048" y="2438399"/>
                  </a:lnTo>
                  <a:lnTo>
                    <a:pt x="2474557" y="2400299"/>
                  </a:lnTo>
                  <a:lnTo>
                    <a:pt x="2463099" y="2349499"/>
                  </a:lnTo>
                  <a:lnTo>
                    <a:pt x="2449516" y="2298699"/>
                  </a:lnTo>
                  <a:lnTo>
                    <a:pt x="2433884" y="2247899"/>
                  </a:lnTo>
                  <a:lnTo>
                    <a:pt x="2416277" y="2197099"/>
                  </a:lnTo>
                  <a:lnTo>
                    <a:pt x="2396771" y="2146299"/>
                  </a:lnTo>
                  <a:lnTo>
                    <a:pt x="2375440" y="2108199"/>
                  </a:lnTo>
                  <a:lnTo>
                    <a:pt x="2352360" y="2057399"/>
                  </a:lnTo>
                  <a:lnTo>
                    <a:pt x="2327605" y="2019299"/>
                  </a:lnTo>
                  <a:lnTo>
                    <a:pt x="2301249" y="1981199"/>
                  </a:lnTo>
                  <a:lnTo>
                    <a:pt x="2273369" y="1943099"/>
                  </a:lnTo>
                  <a:lnTo>
                    <a:pt x="2244038" y="1904999"/>
                  </a:lnTo>
                  <a:lnTo>
                    <a:pt x="2213332" y="1866899"/>
                  </a:lnTo>
                  <a:lnTo>
                    <a:pt x="2181326" y="1841499"/>
                  </a:lnTo>
                  <a:lnTo>
                    <a:pt x="2148094" y="1803399"/>
                  </a:lnTo>
                  <a:lnTo>
                    <a:pt x="2113711" y="1777999"/>
                  </a:lnTo>
                  <a:lnTo>
                    <a:pt x="2078252" y="1752599"/>
                  </a:lnTo>
                  <a:lnTo>
                    <a:pt x="2041793" y="1727199"/>
                  </a:lnTo>
                  <a:lnTo>
                    <a:pt x="2004407" y="1701799"/>
                  </a:lnTo>
                  <a:lnTo>
                    <a:pt x="1966170" y="1676399"/>
                  </a:lnTo>
                  <a:lnTo>
                    <a:pt x="1927157" y="1663699"/>
                  </a:lnTo>
                  <a:lnTo>
                    <a:pt x="1887442" y="1638299"/>
                  </a:lnTo>
                  <a:lnTo>
                    <a:pt x="1806209" y="1612899"/>
                  </a:lnTo>
                  <a:lnTo>
                    <a:pt x="1764839" y="1612899"/>
                  </a:lnTo>
                  <a:lnTo>
                    <a:pt x="1723068" y="1600199"/>
                  </a:lnTo>
                  <a:lnTo>
                    <a:pt x="1838657" y="1600199"/>
                  </a:lnTo>
                  <a:lnTo>
                    <a:pt x="1959263" y="1638299"/>
                  </a:lnTo>
                  <a:lnTo>
                    <a:pt x="1998086" y="1663699"/>
                  </a:lnTo>
                  <a:lnTo>
                    <a:pt x="2036102" y="1676399"/>
                  </a:lnTo>
                  <a:lnTo>
                    <a:pt x="2073243" y="1701799"/>
                  </a:lnTo>
                  <a:lnTo>
                    <a:pt x="2109438" y="1727199"/>
                  </a:lnTo>
                  <a:lnTo>
                    <a:pt x="2144617" y="1765299"/>
                  </a:lnTo>
                  <a:lnTo>
                    <a:pt x="2178711" y="1790699"/>
                  </a:lnTo>
                  <a:lnTo>
                    <a:pt x="2211651" y="1828799"/>
                  </a:lnTo>
                  <a:lnTo>
                    <a:pt x="2243365" y="1854199"/>
                  </a:lnTo>
                  <a:lnTo>
                    <a:pt x="2273785" y="1892299"/>
                  </a:lnTo>
                  <a:lnTo>
                    <a:pt x="2302840" y="1930399"/>
                  </a:lnTo>
                  <a:lnTo>
                    <a:pt x="2330461" y="1968499"/>
                  </a:lnTo>
                  <a:lnTo>
                    <a:pt x="2356577" y="2006599"/>
                  </a:lnTo>
                  <a:lnTo>
                    <a:pt x="2381120" y="2057399"/>
                  </a:lnTo>
                  <a:lnTo>
                    <a:pt x="2404020" y="2095499"/>
                  </a:lnTo>
                  <a:lnTo>
                    <a:pt x="2425205" y="2146299"/>
                  </a:lnTo>
                  <a:lnTo>
                    <a:pt x="2444608" y="2184399"/>
                  </a:lnTo>
                  <a:lnTo>
                    <a:pt x="2462157" y="2235199"/>
                  </a:lnTo>
                  <a:lnTo>
                    <a:pt x="2477783" y="2285999"/>
                  </a:lnTo>
                  <a:lnTo>
                    <a:pt x="2491417" y="2336799"/>
                  </a:lnTo>
                  <a:lnTo>
                    <a:pt x="2502988" y="2387599"/>
                  </a:lnTo>
                  <a:lnTo>
                    <a:pt x="2510886" y="2438399"/>
                  </a:lnTo>
                  <a:lnTo>
                    <a:pt x="2515624" y="2476499"/>
                  </a:lnTo>
                  <a:lnTo>
                    <a:pt x="2517204" y="2527299"/>
                  </a:lnTo>
                  <a:lnTo>
                    <a:pt x="2515624" y="2578099"/>
                  </a:lnTo>
                  <a:lnTo>
                    <a:pt x="2510886" y="2628899"/>
                  </a:lnTo>
                  <a:lnTo>
                    <a:pt x="2502988" y="2679699"/>
                  </a:lnTo>
                  <a:lnTo>
                    <a:pt x="2491932" y="2730499"/>
                  </a:lnTo>
                  <a:lnTo>
                    <a:pt x="2484383" y="2755899"/>
                  </a:lnTo>
                  <a:close/>
                </a:path>
                <a:path w="3916679" h="2755900">
                  <a:moveTo>
                    <a:pt x="1725913" y="2755899"/>
                  </a:moveTo>
                  <a:lnTo>
                    <a:pt x="1616118" y="2755899"/>
                  </a:lnTo>
                  <a:lnTo>
                    <a:pt x="1662858" y="2743199"/>
                  </a:lnTo>
                  <a:lnTo>
                    <a:pt x="1704390" y="2730499"/>
                  </a:lnTo>
                  <a:lnTo>
                    <a:pt x="1739772" y="2717799"/>
                  </a:lnTo>
                  <a:lnTo>
                    <a:pt x="1768061" y="2705099"/>
                  </a:lnTo>
                  <a:lnTo>
                    <a:pt x="1782276" y="2730499"/>
                  </a:lnTo>
                  <a:lnTo>
                    <a:pt x="1755433" y="2743199"/>
                  </a:lnTo>
                  <a:lnTo>
                    <a:pt x="1725913" y="2755899"/>
                  </a:lnTo>
                  <a:close/>
                </a:path>
              </a:pathLst>
            </a:custGeom>
            <a:solidFill>
              <a:srgbClr val="95B6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5016026" y="6084600"/>
            <a:ext cx="3271974" cy="33983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FF5D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771339" y="1370325"/>
            <a:ext cx="8517255" cy="8916670"/>
            <a:chOff x="9771339" y="1370325"/>
            <a:chExt cx="8517255" cy="8916670"/>
          </a:xfrm>
        </p:grpSpPr>
        <p:sp>
          <p:nvSpPr>
            <p:cNvPr id="4" name="object 4"/>
            <p:cNvSpPr/>
            <p:nvPr/>
          </p:nvSpPr>
          <p:spPr>
            <a:xfrm>
              <a:off x="9771339" y="6115821"/>
              <a:ext cx="8517255" cy="4165600"/>
            </a:xfrm>
            <a:custGeom>
              <a:avLst/>
              <a:gdLst/>
              <a:ahLst/>
              <a:cxnLst/>
              <a:rect l="l" t="t" r="r" b="b"/>
              <a:pathLst>
                <a:path w="8517255" h="4165600">
                  <a:moveTo>
                    <a:pt x="6174649" y="25399"/>
                  </a:moveTo>
                  <a:lnTo>
                    <a:pt x="5398940" y="25399"/>
                  </a:lnTo>
                  <a:lnTo>
                    <a:pt x="5434112" y="12699"/>
                  </a:lnTo>
                  <a:lnTo>
                    <a:pt x="5735595" y="12699"/>
                  </a:lnTo>
                  <a:lnTo>
                    <a:pt x="5788564" y="0"/>
                  </a:lnTo>
                  <a:lnTo>
                    <a:pt x="6092809" y="0"/>
                  </a:lnTo>
                  <a:lnTo>
                    <a:pt x="6140573" y="12699"/>
                  </a:lnTo>
                  <a:lnTo>
                    <a:pt x="6174649" y="25399"/>
                  </a:lnTo>
                  <a:close/>
                </a:path>
                <a:path w="8517255" h="4165600">
                  <a:moveTo>
                    <a:pt x="6394656" y="25399"/>
                  </a:moveTo>
                  <a:lnTo>
                    <a:pt x="6238377" y="25399"/>
                  </a:lnTo>
                  <a:lnTo>
                    <a:pt x="6272938" y="12699"/>
                  </a:lnTo>
                  <a:lnTo>
                    <a:pt x="6364453" y="12699"/>
                  </a:lnTo>
                  <a:lnTo>
                    <a:pt x="6394656" y="25399"/>
                  </a:lnTo>
                  <a:close/>
                </a:path>
                <a:path w="8517255" h="4165600">
                  <a:moveTo>
                    <a:pt x="7260271" y="25399"/>
                  </a:moveTo>
                  <a:lnTo>
                    <a:pt x="6824934" y="25399"/>
                  </a:lnTo>
                  <a:lnTo>
                    <a:pt x="6879641" y="12699"/>
                  </a:lnTo>
                  <a:lnTo>
                    <a:pt x="7204671" y="12699"/>
                  </a:lnTo>
                  <a:lnTo>
                    <a:pt x="7260271" y="25399"/>
                  </a:lnTo>
                  <a:close/>
                </a:path>
                <a:path w="8517255" h="4165600">
                  <a:moveTo>
                    <a:pt x="8008895" y="25399"/>
                  </a:moveTo>
                  <a:lnTo>
                    <a:pt x="7838659" y="25399"/>
                  </a:lnTo>
                  <a:lnTo>
                    <a:pt x="7871782" y="12699"/>
                  </a:lnTo>
                  <a:lnTo>
                    <a:pt x="7974014" y="12699"/>
                  </a:lnTo>
                  <a:lnTo>
                    <a:pt x="8008895" y="25399"/>
                  </a:lnTo>
                  <a:close/>
                </a:path>
                <a:path w="8517255" h="4165600">
                  <a:moveTo>
                    <a:pt x="4734342" y="38099"/>
                  </a:moveTo>
                  <a:lnTo>
                    <a:pt x="4296531" y="38099"/>
                  </a:lnTo>
                  <a:lnTo>
                    <a:pt x="4332284" y="25399"/>
                  </a:lnTo>
                  <a:lnTo>
                    <a:pt x="4729594" y="25399"/>
                  </a:lnTo>
                  <a:lnTo>
                    <a:pt x="4734342" y="38099"/>
                  </a:lnTo>
                  <a:close/>
                </a:path>
                <a:path w="8517255" h="4165600">
                  <a:moveTo>
                    <a:pt x="4853108" y="38099"/>
                  </a:moveTo>
                  <a:lnTo>
                    <a:pt x="4734342" y="38099"/>
                  </a:lnTo>
                  <a:lnTo>
                    <a:pt x="4739090" y="25399"/>
                  </a:lnTo>
                  <a:lnTo>
                    <a:pt x="4801858" y="25399"/>
                  </a:lnTo>
                  <a:lnTo>
                    <a:pt x="4853108" y="38099"/>
                  </a:lnTo>
                  <a:close/>
                </a:path>
                <a:path w="8517255" h="4165600">
                  <a:moveTo>
                    <a:pt x="6571312" y="38099"/>
                  </a:moveTo>
                  <a:lnTo>
                    <a:pt x="5313452" y="38099"/>
                  </a:lnTo>
                  <a:lnTo>
                    <a:pt x="5364225" y="25399"/>
                  </a:lnTo>
                  <a:lnTo>
                    <a:pt x="6541696" y="25399"/>
                  </a:lnTo>
                  <a:lnTo>
                    <a:pt x="6571312" y="38099"/>
                  </a:lnTo>
                  <a:close/>
                </a:path>
                <a:path w="8517255" h="4165600">
                  <a:moveTo>
                    <a:pt x="8187223" y="38099"/>
                  </a:moveTo>
                  <a:lnTo>
                    <a:pt x="6715658" y="38099"/>
                  </a:lnTo>
                  <a:lnTo>
                    <a:pt x="6770365" y="25399"/>
                  </a:lnTo>
                  <a:lnTo>
                    <a:pt x="8151316" y="25399"/>
                  </a:lnTo>
                  <a:lnTo>
                    <a:pt x="8187223" y="38099"/>
                  </a:lnTo>
                  <a:close/>
                </a:path>
                <a:path w="8517255" h="4165600">
                  <a:moveTo>
                    <a:pt x="8516659" y="63499"/>
                  </a:moveTo>
                  <a:lnTo>
                    <a:pt x="3654557" y="63499"/>
                  </a:lnTo>
                  <a:lnTo>
                    <a:pt x="3690135" y="50799"/>
                  </a:lnTo>
                  <a:lnTo>
                    <a:pt x="5160631" y="50799"/>
                  </a:lnTo>
                  <a:lnTo>
                    <a:pt x="5211653" y="38099"/>
                  </a:lnTo>
                  <a:lnTo>
                    <a:pt x="8369193" y="38099"/>
                  </a:lnTo>
                  <a:lnTo>
                    <a:pt x="8406097" y="25399"/>
                  </a:lnTo>
                  <a:lnTo>
                    <a:pt x="8516659" y="25399"/>
                  </a:lnTo>
                  <a:lnTo>
                    <a:pt x="8516659" y="63499"/>
                  </a:lnTo>
                  <a:close/>
                </a:path>
                <a:path w="8517255" h="4165600">
                  <a:moveTo>
                    <a:pt x="1641813" y="50799"/>
                  </a:moveTo>
                  <a:lnTo>
                    <a:pt x="1497287" y="50799"/>
                  </a:lnTo>
                  <a:lnTo>
                    <a:pt x="1501689" y="38099"/>
                  </a:lnTo>
                  <a:lnTo>
                    <a:pt x="1596752" y="38099"/>
                  </a:lnTo>
                  <a:lnTo>
                    <a:pt x="1641813" y="50799"/>
                  </a:lnTo>
                  <a:close/>
                </a:path>
                <a:path w="8517255" h="4165600">
                  <a:moveTo>
                    <a:pt x="2009066" y="50799"/>
                  </a:moveTo>
                  <a:lnTo>
                    <a:pt x="1843323" y="50799"/>
                  </a:lnTo>
                  <a:lnTo>
                    <a:pt x="1884394" y="38099"/>
                  </a:lnTo>
                  <a:lnTo>
                    <a:pt x="1967833" y="38099"/>
                  </a:lnTo>
                  <a:lnTo>
                    <a:pt x="2009066" y="50799"/>
                  </a:lnTo>
                  <a:close/>
                </a:path>
                <a:path w="8517255" h="4165600">
                  <a:moveTo>
                    <a:pt x="2863509" y="50799"/>
                  </a:moveTo>
                  <a:lnTo>
                    <a:pt x="2636131" y="50799"/>
                  </a:lnTo>
                  <a:lnTo>
                    <a:pt x="2676070" y="38099"/>
                  </a:lnTo>
                  <a:lnTo>
                    <a:pt x="2816491" y="38099"/>
                  </a:lnTo>
                  <a:lnTo>
                    <a:pt x="2863509" y="50799"/>
                  </a:lnTo>
                  <a:close/>
                </a:path>
                <a:path w="8517255" h="4165600">
                  <a:moveTo>
                    <a:pt x="3865362" y="50799"/>
                  </a:moveTo>
                  <a:lnTo>
                    <a:pt x="3761748" y="50799"/>
                  </a:lnTo>
                  <a:lnTo>
                    <a:pt x="3796452" y="38099"/>
                  </a:lnTo>
                  <a:lnTo>
                    <a:pt x="3830988" y="38099"/>
                  </a:lnTo>
                  <a:lnTo>
                    <a:pt x="3865362" y="50799"/>
                  </a:lnTo>
                  <a:close/>
                </a:path>
                <a:path w="8517255" h="4165600">
                  <a:moveTo>
                    <a:pt x="5006826" y="50799"/>
                  </a:moveTo>
                  <a:lnTo>
                    <a:pt x="4138053" y="50799"/>
                  </a:lnTo>
                  <a:lnTo>
                    <a:pt x="4181026" y="38099"/>
                  </a:lnTo>
                  <a:lnTo>
                    <a:pt x="4955504" y="38099"/>
                  </a:lnTo>
                  <a:lnTo>
                    <a:pt x="5006826" y="50799"/>
                  </a:lnTo>
                  <a:close/>
                </a:path>
                <a:path w="8517255" h="4165600">
                  <a:moveTo>
                    <a:pt x="8516659" y="2387599"/>
                  </a:moveTo>
                  <a:lnTo>
                    <a:pt x="289350" y="2387599"/>
                  </a:lnTo>
                  <a:lnTo>
                    <a:pt x="277462" y="2374899"/>
                  </a:lnTo>
                  <a:lnTo>
                    <a:pt x="266186" y="2374899"/>
                  </a:lnTo>
                  <a:lnTo>
                    <a:pt x="255521" y="2362199"/>
                  </a:lnTo>
                  <a:lnTo>
                    <a:pt x="244678" y="2349499"/>
                  </a:lnTo>
                  <a:lnTo>
                    <a:pt x="235549" y="2336799"/>
                  </a:lnTo>
                  <a:lnTo>
                    <a:pt x="215703" y="2285999"/>
                  </a:lnTo>
                  <a:lnTo>
                    <a:pt x="211099" y="2222499"/>
                  </a:lnTo>
                  <a:lnTo>
                    <a:pt x="213222" y="2197099"/>
                  </a:lnTo>
                  <a:lnTo>
                    <a:pt x="213953" y="2184399"/>
                  </a:lnTo>
                  <a:lnTo>
                    <a:pt x="214196" y="2171699"/>
                  </a:lnTo>
                  <a:lnTo>
                    <a:pt x="213953" y="2158999"/>
                  </a:lnTo>
                  <a:lnTo>
                    <a:pt x="213222" y="2146299"/>
                  </a:lnTo>
                  <a:lnTo>
                    <a:pt x="212836" y="2133599"/>
                  </a:lnTo>
                  <a:lnTo>
                    <a:pt x="209193" y="2133599"/>
                  </a:lnTo>
                  <a:lnTo>
                    <a:pt x="206604" y="2120899"/>
                  </a:lnTo>
                  <a:lnTo>
                    <a:pt x="184905" y="2120899"/>
                  </a:lnTo>
                  <a:lnTo>
                    <a:pt x="168272" y="2108199"/>
                  </a:lnTo>
                  <a:lnTo>
                    <a:pt x="114754" y="2108199"/>
                  </a:lnTo>
                  <a:lnTo>
                    <a:pt x="105165" y="2095499"/>
                  </a:lnTo>
                  <a:lnTo>
                    <a:pt x="75044" y="2095499"/>
                  </a:lnTo>
                  <a:lnTo>
                    <a:pt x="68484" y="2082799"/>
                  </a:lnTo>
                  <a:lnTo>
                    <a:pt x="59686" y="2082799"/>
                  </a:lnTo>
                  <a:lnTo>
                    <a:pt x="51596" y="2070099"/>
                  </a:lnTo>
                  <a:lnTo>
                    <a:pt x="44214" y="2070099"/>
                  </a:lnTo>
                  <a:lnTo>
                    <a:pt x="37540" y="2057399"/>
                  </a:lnTo>
                  <a:lnTo>
                    <a:pt x="31694" y="2057399"/>
                  </a:lnTo>
                  <a:lnTo>
                    <a:pt x="26798" y="2044699"/>
                  </a:lnTo>
                  <a:lnTo>
                    <a:pt x="22851" y="2031999"/>
                  </a:lnTo>
                  <a:lnTo>
                    <a:pt x="19854" y="2019299"/>
                  </a:lnTo>
                  <a:lnTo>
                    <a:pt x="17264" y="2019299"/>
                  </a:lnTo>
                  <a:lnTo>
                    <a:pt x="9991" y="1993899"/>
                  </a:lnTo>
                  <a:lnTo>
                    <a:pt x="4689" y="1981199"/>
                  </a:lnTo>
                  <a:lnTo>
                    <a:pt x="1358" y="1955799"/>
                  </a:lnTo>
                  <a:lnTo>
                    <a:pt x="0" y="1943099"/>
                  </a:lnTo>
                  <a:lnTo>
                    <a:pt x="96" y="1930399"/>
                  </a:lnTo>
                  <a:lnTo>
                    <a:pt x="1184" y="1917699"/>
                  </a:lnTo>
                  <a:lnTo>
                    <a:pt x="3262" y="1904999"/>
                  </a:lnTo>
                  <a:lnTo>
                    <a:pt x="6330" y="1892299"/>
                  </a:lnTo>
                  <a:lnTo>
                    <a:pt x="7775" y="1879599"/>
                  </a:lnTo>
                  <a:lnTo>
                    <a:pt x="9887" y="1854199"/>
                  </a:lnTo>
                  <a:lnTo>
                    <a:pt x="12667" y="1828799"/>
                  </a:lnTo>
                  <a:lnTo>
                    <a:pt x="16113" y="1803399"/>
                  </a:lnTo>
                  <a:lnTo>
                    <a:pt x="16113" y="1663699"/>
                  </a:lnTo>
                  <a:lnTo>
                    <a:pt x="16267" y="1650999"/>
                  </a:lnTo>
                  <a:lnTo>
                    <a:pt x="20430" y="1650999"/>
                  </a:lnTo>
                  <a:lnTo>
                    <a:pt x="18793" y="1600199"/>
                  </a:lnTo>
                  <a:lnTo>
                    <a:pt x="30429" y="1549399"/>
                  </a:lnTo>
                  <a:lnTo>
                    <a:pt x="55553" y="1511299"/>
                  </a:lnTo>
                  <a:lnTo>
                    <a:pt x="94381" y="1473199"/>
                  </a:lnTo>
                  <a:lnTo>
                    <a:pt x="100424" y="1473199"/>
                  </a:lnTo>
                  <a:lnTo>
                    <a:pt x="111942" y="1460499"/>
                  </a:lnTo>
                  <a:lnTo>
                    <a:pt x="124030" y="1447799"/>
                  </a:lnTo>
                  <a:lnTo>
                    <a:pt x="136688" y="1422399"/>
                  </a:lnTo>
                  <a:lnTo>
                    <a:pt x="149917" y="1409699"/>
                  </a:lnTo>
                  <a:lnTo>
                    <a:pt x="172519" y="1384299"/>
                  </a:lnTo>
                  <a:lnTo>
                    <a:pt x="196496" y="1371599"/>
                  </a:lnTo>
                  <a:lnTo>
                    <a:pt x="220852" y="1346199"/>
                  </a:lnTo>
                  <a:lnTo>
                    <a:pt x="244587" y="1320799"/>
                  </a:lnTo>
                  <a:lnTo>
                    <a:pt x="282316" y="1282699"/>
                  </a:lnTo>
                  <a:lnTo>
                    <a:pt x="318250" y="1244599"/>
                  </a:lnTo>
                  <a:lnTo>
                    <a:pt x="353563" y="1206499"/>
                  </a:lnTo>
                  <a:lnTo>
                    <a:pt x="389428" y="1168399"/>
                  </a:lnTo>
                  <a:lnTo>
                    <a:pt x="427020" y="1117599"/>
                  </a:lnTo>
                  <a:lnTo>
                    <a:pt x="458977" y="1079499"/>
                  </a:lnTo>
                  <a:lnTo>
                    <a:pt x="490463" y="1054099"/>
                  </a:lnTo>
                  <a:lnTo>
                    <a:pt x="522013" y="1015999"/>
                  </a:lnTo>
                  <a:lnTo>
                    <a:pt x="554162" y="977899"/>
                  </a:lnTo>
                  <a:lnTo>
                    <a:pt x="587447" y="939799"/>
                  </a:lnTo>
                  <a:lnTo>
                    <a:pt x="622402" y="901699"/>
                  </a:lnTo>
                  <a:lnTo>
                    <a:pt x="648645" y="888999"/>
                  </a:lnTo>
                  <a:lnTo>
                    <a:pt x="675240" y="863599"/>
                  </a:lnTo>
                  <a:lnTo>
                    <a:pt x="724840" y="812799"/>
                  </a:lnTo>
                  <a:lnTo>
                    <a:pt x="767967" y="761999"/>
                  </a:lnTo>
                  <a:lnTo>
                    <a:pt x="788653" y="736599"/>
                  </a:lnTo>
                  <a:lnTo>
                    <a:pt x="872200" y="634999"/>
                  </a:lnTo>
                  <a:lnTo>
                    <a:pt x="996764" y="482599"/>
                  </a:lnTo>
                  <a:lnTo>
                    <a:pt x="1030907" y="444499"/>
                  </a:lnTo>
                  <a:lnTo>
                    <a:pt x="1064663" y="393699"/>
                  </a:lnTo>
                  <a:lnTo>
                    <a:pt x="1098613" y="355599"/>
                  </a:lnTo>
                  <a:lnTo>
                    <a:pt x="1133336" y="304799"/>
                  </a:lnTo>
                  <a:lnTo>
                    <a:pt x="1169413" y="266699"/>
                  </a:lnTo>
                  <a:lnTo>
                    <a:pt x="1190945" y="241299"/>
                  </a:lnTo>
                  <a:lnTo>
                    <a:pt x="1213259" y="228599"/>
                  </a:lnTo>
                  <a:lnTo>
                    <a:pt x="1235735" y="203199"/>
                  </a:lnTo>
                  <a:lnTo>
                    <a:pt x="1257752" y="177799"/>
                  </a:lnTo>
                  <a:lnTo>
                    <a:pt x="1272086" y="165099"/>
                  </a:lnTo>
                  <a:lnTo>
                    <a:pt x="1285880" y="152399"/>
                  </a:lnTo>
                  <a:lnTo>
                    <a:pt x="1312713" y="114299"/>
                  </a:lnTo>
                  <a:lnTo>
                    <a:pt x="1344684" y="88899"/>
                  </a:lnTo>
                  <a:lnTo>
                    <a:pt x="1380298" y="63499"/>
                  </a:lnTo>
                  <a:lnTo>
                    <a:pt x="1420389" y="50799"/>
                  </a:lnTo>
                  <a:lnTo>
                    <a:pt x="1707548" y="50799"/>
                  </a:lnTo>
                  <a:lnTo>
                    <a:pt x="1728568" y="63499"/>
                  </a:lnTo>
                  <a:lnTo>
                    <a:pt x="8516659" y="63499"/>
                  </a:lnTo>
                  <a:lnTo>
                    <a:pt x="8516659" y="88899"/>
                  </a:lnTo>
                  <a:lnTo>
                    <a:pt x="1475625" y="88899"/>
                  </a:lnTo>
                  <a:lnTo>
                    <a:pt x="1471263" y="101599"/>
                  </a:lnTo>
                  <a:lnTo>
                    <a:pt x="8516659" y="101599"/>
                  </a:lnTo>
                  <a:lnTo>
                    <a:pt x="8516659" y="2387599"/>
                  </a:lnTo>
                  <a:close/>
                </a:path>
                <a:path w="8517255" h="4165600">
                  <a:moveTo>
                    <a:pt x="2515505" y="63499"/>
                  </a:moveTo>
                  <a:lnTo>
                    <a:pt x="1771385" y="63499"/>
                  </a:lnTo>
                  <a:lnTo>
                    <a:pt x="1789343" y="50799"/>
                  </a:lnTo>
                  <a:lnTo>
                    <a:pt x="2482584" y="50799"/>
                  </a:lnTo>
                  <a:lnTo>
                    <a:pt x="2515505" y="63499"/>
                  </a:lnTo>
                  <a:close/>
                </a:path>
                <a:path w="8517255" h="4165600">
                  <a:moveTo>
                    <a:pt x="3253994" y="63499"/>
                  </a:moveTo>
                  <a:lnTo>
                    <a:pt x="2555930" y="63499"/>
                  </a:lnTo>
                  <a:lnTo>
                    <a:pt x="2596111" y="50799"/>
                  </a:lnTo>
                  <a:lnTo>
                    <a:pt x="3199970" y="50799"/>
                  </a:lnTo>
                  <a:lnTo>
                    <a:pt x="3253994" y="63499"/>
                  </a:lnTo>
                  <a:close/>
                </a:path>
                <a:path w="8517255" h="4165600">
                  <a:moveTo>
                    <a:pt x="3617874" y="63499"/>
                  </a:moveTo>
                  <a:lnTo>
                    <a:pt x="3362094" y="63499"/>
                  </a:lnTo>
                  <a:lnTo>
                    <a:pt x="3416169" y="50799"/>
                  </a:lnTo>
                  <a:lnTo>
                    <a:pt x="3601512" y="50799"/>
                  </a:lnTo>
                  <a:lnTo>
                    <a:pt x="3617874" y="63499"/>
                  </a:lnTo>
                  <a:close/>
                </a:path>
                <a:path w="8517255" h="4165600">
                  <a:moveTo>
                    <a:pt x="8516659" y="101599"/>
                  </a:moveTo>
                  <a:lnTo>
                    <a:pt x="1489679" y="101599"/>
                  </a:lnTo>
                  <a:lnTo>
                    <a:pt x="1486067" y="88899"/>
                  </a:lnTo>
                  <a:lnTo>
                    <a:pt x="8516659" y="88899"/>
                  </a:lnTo>
                  <a:lnTo>
                    <a:pt x="8516659" y="101599"/>
                  </a:lnTo>
                  <a:close/>
                </a:path>
                <a:path w="8517255" h="4165600">
                  <a:moveTo>
                    <a:pt x="619470" y="4165599"/>
                  </a:moveTo>
                  <a:lnTo>
                    <a:pt x="222948" y="4165599"/>
                  </a:lnTo>
                  <a:lnTo>
                    <a:pt x="222748" y="4140199"/>
                  </a:lnTo>
                  <a:lnTo>
                    <a:pt x="223595" y="4089399"/>
                  </a:lnTo>
                  <a:lnTo>
                    <a:pt x="226458" y="4038599"/>
                  </a:lnTo>
                  <a:lnTo>
                    <a:pt x="230517" y="3987799"/>
                  </a:lnTo>
                  <a:lnTo>
                    <a:pt x="234202" y="3936999"/>
                  </a:lnTo>
                  <a:lnTo>
                    <a:pt x="237211" y="3886199"/>
                  </a:lnTo>
                  <a:lnTo>
                    <a:pt x="239239" y="3835399"/>
                  </a:lnTo>
                  <a:lnTo>
                    <a:pt x="239983" y="3784599"/>
                  </a:lnTo>
                  <a:lnTo>
                    <a:pt x="238944" y="3733799"/>
                  </a:lnTo>
                  <a:lnTo>
                    <a:pt x="239116" y="3682999"/>
                  </a:lnTo>
                  <a:lnTo>
                    <a:pt x="240497" y="3632199"/>
                  </a:lnTo>
                  <a:lnTo>
                    <a:pt x="243088" y="3594099"/>
                  </a:lnTo>
                  <a:lnTo>
                    <a:pt x="246889" y="3543299"/>
                  </a:lnTo>
                  <a:lnTo>
                    <a:pt x="250476" y="3505199"/>
                  </a:lnTo>
                  <a:lnTo>
                    <a:pt x="253255" y="3479799"/>
                  </a:lnTo>
                  <a:lnTo>
                    <a:pt x="255224" y="3454399"/>
                  </a:lnTo>
                  <a:lnTo>
                    <a:pt x="256384" y="3428999"/>
                  </a:lnTo>
                  <a:lnTo>
                    <a:pt x="256020" y="3390899"/>
                  </a:lnTo>
                  <a:lnTo>
                    <a:pt x="255413" y="3365499"/>
                  </a:lnTo>
                  <a:lnTo>
                    <a:pt x="255292" y="3340099"/>
                  </a:lnTo>
                  <a:lnTo>
                    <a:pt x="256384" y="3301999"/>
                  </a:lnTo>
                  <a:lnTo>
                    <a:pt x="260489" y="3276599"/>
                  </a:lnTo>
                  <a:lnTo>
                    <a:pt x="266995" y="3251199"/>
                  </a:lnTo>
                  <a:lnTo>
                    <a:pt x="273015" y="3213099"/>
                  </a:lnTo>
                  <a:lnTo>
                    <a:pt x="275663" y="3187699"/>
                  </a:lnTo>
                  <a:lnTo>
                    <a:pt x="274018" y="3162299"/>
                  </a:lnTo>
                  <a:lnTo>
                    <a:pt x="269837" y="3136899"/>
                  </a:lnTo>
                  <a:lnTo>
                    <a:pt x="265547" y="3124199"/>
                  </a:lnTo>
                  <a:lnTo>
                    <a:pt x="263578" y="3098799"/>
                  </a:lnTo>
                  <a:lnTo>
                    <a:pt x="264428" y="3060699"/>
                  </a:lnTo>
                  <a:lnTo>
                    <a:pt x="267139" y="3035299"/>
                  </a:lnTo>
                  <a:lnTo>
                    <a:pt x="270012" y="2997199"/>
                  </a:lnTo>
                  <a:lnTo>
                    <a:pt x="271347" y="2971799"/>
                  </a:lnTo>
                  <a:lnTo>
                    <a:pt x="273074" y="2908299"/>
                  </a:lnTo>
                  <a:lnTo>
                    <a:pt x="274746" y="2882899"/>
                  </a:lnTo>
                  <a:lnTo>
                    <a:pt x="277390" y="2857499"/>
                  </a:lnTo>
                  <a:lnTo>
                    <a:pt x="284471" y="2806699"/>
                  </a:lnTo>
                  <a:lnTo>
                    <a:pt x="292740" y="2768599"/>
                  </a:lnTo>
                  <a:lnTo>
                    <a:pt x="301381" y="2717799"/>
                  </a:lnTo>
                  <a:lnTo>
                    <a:pt x="309581" y="2679699"/>
                  </a:lnTo>
                  <a:lnTo>
                    <a:pt x="316524" y="2628899"/>
                  </a:lnTo>
                  <a:lnTo>
                    <a:pt x="320466" y="2578099"/>
                  </a:lnTo>
                  <a:lnTo>
                    <a:pt x="323127" y="2527299"/>
                  </a:lnTo>
                  <a:lnTo>
                    <a:pt x="324509" y="2489199"/>
                  </a:lnTo>
                  <a:lnTo>
                    <a:pt x="324609" y="2438399"/>
                  </a:lnTo>
                  <a:lnTo>
                    <a:pt x="323430" y="2387599"/>
                  </a:lnTo>
                  <a:lnTo>
                    <a:pt x="2767401" y="2387599"/>
                  </a:lnTo>
                  <a:lnTo>
                    <a:pt x="2719750" y="2400299"/>
                  </a:lnTo>
                  <a:lnTo>
                    <a:pt x="1976229" y="2400299"/>
                  </a:lnTo>
                  <a:lnTo>
                    <a:pt x="1949790" y="2412999"/>
                  </a:lnTo>
                  <a:lnTo>
                    <a:pt x="748148" y="2412999"/>
                  </a:lnTo>
                  <a:lnTo>
                    <a:pt x="749223" y="2451099"/>
                  </a:lnTo>
                  <a:lnTo>
                    <a:pt x="750054" y="2489199"/>
                  </a:lnTo>
                  <a:lnTo>
                    <a:pt x="750293" y="2527299"/>
                  </a:lnTo>
                  <a:lnTo>
                    <a:pt x="749587" y="2565399"/>
                  </a:lnTo>
                  <a:lnTo>
                    <a:pt x="746999" y="2603499"/>
                  </a:lnTo>
                  <a:lnTo>
                    <a:pt x="742635" y="2628899"/>
                  </a:lnTo>
                  <a:lnTo>
                    <a:pt x="736496" y="2666999"/>
                  </a:lnTo>
                  <a:lnTo>
                    <a:pt x="728581" y="2705099"/>
                  </a:lnTo>
                  <a:lnTo>
                    <a:pt x="719983" y="2743199"/>
                  </a:lnTo>
                  <a:lnTo>
                    <a:pt x="712905" y="2793999"/>
                  </a:lnTo>
                  <a:lnTo>
                    <a:pt x="707348" y="2844799"/>
                  </a:lnTo>
                  <a:lnTo>
                    <a:pt x="703313" y="2895599"/>
                  </a:lnTo>
                  <a:lnTo>
                    <a:pt x="700799" y="2946399"/>
                  </a:lnTo>
                  <a:lnTo>
                    <a:pt x="699806" y="2997199"/>
                  </a:lnTo>
                  <a:lnTo>
                    <a:pt x="699806" y="3149599"/>
                  </a:lnTo>
                  <a:lnTo>
                    <a:pt x="698730" y="3174999"/>
                  </a:lnTo>
                  <a:lnTo>
                    <a:pt x="696310" y="3213099"/>
                  </a:lnTo>
                  <a:lnTo>
                    <a:pt x="692544" y="3251199"/>
                  </a:lnTo>
                  <a:lnTo>
                    <a:pt x="687433" y="3289299"/>
                  </a:lnTo>
                  <a:lnTo>
                    <a:pt x="685334" y="3314699"/>
                  </a:lnTo>
                  <a:lnTo>
                    <a:pt x="684202" y="3352799"/>
                  </a:lnTo>
                  <a:lnTo>
                    <a:pt x="684039" y="3390899"/>
                  </a:lnTo>
                  <a:lnTo>
                    <a:pt x="684843" y="3428999"/>
                  </a:lnTo>
                  <a:lnTo>
                    <a:pt x="681308" y="3454399"/>
                  </a:lnTo>
                  <a:lnTo>
                    <a:pt x="676149" y="3492499"/>
                  </a:lnTo>
                  <a:lnTo>
                    <a:pt x="669366" y="3517899"/>
                  </a:lnTo>
                  <a:lnTo>
                    <a:pt x="660960" y="3543299"/>
                  </a:lnTo>
                  <a:lnTo>
                    <a:pt x="656004" y="3581399"/>
                  </a:lnTo>
                  <a:lnTo>
                    <a:pt x="652291" y="3606799"/>
                  </a:lnTo>
                  <a:lnTo>
                    <a:pt x="649818" y="3644899"/>
                  </a:lnTo>
                  <a:lnTo>
                    <a:pt x="648587" y="3670299"/>
                  </a:lnTo>
                  <a:lnTo>
                    <a:pt x="644707" y="3695699"/>
                  </a:lnTo>
                  <a:lnTo>
                    <a:pt x="639990" y="3721099"/>
                  </a:lnTo>
                  <a:lnTo>
                    <a:pt x="635759" y="3746499"/>
                  </a:lnTo>
                  <a:lnTo>
                    <a:pt x="633336" y="3784599"/>
                  </a:lnTo>
                  <a:lnTo>
                    <a:pt x="633226" y="3822699"/>
                  </a:lnTo>
                  <a:lnTo>
                    <a:pt x="635076" y="3873499"/>
                  </a:lnTo>
                  <a:lnTo>
                    <a:pt x="636982" y="3924299"/>
                  </a:lnTo>
                  <a:lnTo>
                    <a:pt x="637038" y="3975099"/>
                  </a:lnTo>
                  <a:lnTo>
                    <a:pt x="633336" y="4025899"/>
                  </a:lnTo>
                  <a:lnTo>
                    <a:pt x="628041" y="4051299"/>
                  </a:lnTo>
                  <a:lnTo>
                    <a:pt x="623878" y="4089399"/>
                  </a:lnTo>
                  <a:lnTo>
                    <a:pt x="620848" y="4114799"/>
                  </a:lnTo>
                  <a:lnTo>
                    <a:pt x="618949" y="4152899"/>
                  </a:lnTo>
                  <a:lnTo>
                    <a:pt x="619470" y="4165599"/>
                  </a:lnTo>
                  <a:close/>
                </a:path>
                <a:path w="8517255" h="4165600">
                  <a:moveTo>
                    <a:pt x="4582053" y="2400299"/>
                  </a:moveTo>
                  <a:lnTo>
                    <a:pt x="2863293" y="2400299"/>
                  </a:lnTo>
                  <a:lnTo>
                    <a:pt x="2815053" y="2387599"/>
                  </a:lnTo>
                  <a:lnTo>
                    <a:pt x="4630464" y="2387599"/>
                  </a:lnTo>
                  <a:lnTo>
                    <a:pt x="4582053" y="2400299"/>
                  </a:lnTo>
                  <a:close/>
                </a:path>
                <a:path w="8517255" h="4165600">
                  <a:moveTo>
                    <a:pt x="7809673" y="2400299"/>
                  </a:moveTo>
                  <a:lnTo>
                    <a:pt x="4973731" y="2400299"/>
                  </a:lnTo>
                  <a:lnTo>
                    <a:pt x="4943629" y="2387599"/>
                  </a:lnTo>
                  <a:lnTo>
                    <a:pt x="7848295" y="2387599"/>
                  </a:lnTo>
                  <a:lnTo>
                    <a:pt x="7809673" y="2400299"/>
                  </a:lnTo>
                  <a:close/>
                </a:path>
                <a:path w="8517255" h="4165600">
                  <a:moveTo>
                    <a:pt x="4438418" y="2412999"/>
                  </a:moveTo>
                  <a:lnTo>
                    <a:pt x="3011882" y="2412999"/>
                  </a:lnTo>
                  <a:lnTo>
                    <a:pt x="2962109" y="2400299"/>
                  </a:lnTo>
                  <a:lnTo>
                    <a:pt x="4486158" y="2400299"/>
                  </a:lnTo>
                  <a:lnTo>
                    <a:pt x="4438418" y="2412999"/>
                  </a:lnTo>
                  <a:close/>
                </a:path>
                <a:path w="8517255" h="4165600">
                  <a:moveTo>
                    <a:pt x="5689670" y="2412999"/>
                  </a:moveTo>
                  <a:lnTo>
                    <a:pt x="5139385" y="2412999"/>
                  </a:lnTo>
                  <a:lnTo>
                    <a:pt x="5104387" y="2400299"/>
                  </a:lnTo>
                  <a:lnTo>
                    <a:pt x="5704998" y="2400299"/>
                  </a:lnTo>
                  <a:lnTo>
                    <a:pt x="5689670" y="2412999"/>
                  </a:lnTo>
                  <a:close/>
                </a:path>
                <a:path w="8517255" h="4165600">
                  <a:moveTo>
                    <a:pt x="7181651" y="2412999"/>
                  </a:moveTo>
                  <a:lnTo>
                    <a:pt x="5797266" y="2412999"/>
                  </a:lnTo>
                  <a:lnTo>
                    <a:pt x="5782217" y="2400299"/>
                  </a:lnTo>
                  <a:lnTo>
                    <a:pt x="7215944" y="2400299"/>
                  </a:lnTo>
                  <a:lnTo>
                    <a:pt x="7181651" y="2412999"/>
                  </a:lnTo>
                  <a:close/>
                </a:path>
                <a:path w="8517255" h="4165600">
                  <a:moveTo>
                    <a:pt x="7497874" y="2412999"/>
                  </a:moveTo>
                  <a:lnTo>
                    <a:pt x="7284423" y="2412999"/>
                  </a:lnTo>
                  <a:lnTo>
                    <a:pt x="7250200" y="2400299"/>
                  </a:lnTo>
                  <a:lnTo>
                    <a:pt x="7536410" y="2400299"/>
                  </a:lnTo>
                  <a:lnTo>
                    <a:pt x="7497874" y="2412999"/>
                  </a:lnTo>
                  <a:close/>
                </a:path>
                <a:path w="8517255" h="4165600">
                  <a:moveTo>
                    <a:pt x="1209151" y="2425699"/>
                  </a:moveTo>
                  <a:lnTo>
                    <a:pt x="957760" y="2425699"/>
                  </a:lnTo>
                  <a:lnTo>
                    <a:pt x="902670" y="2412999"/>
                  </a:lnTo>
                  <a:lnTo>
                    <a:pt x="1237322" y="2412999"/>
                  </a:lnTo>
                  <a:lnTo>
                    <a:pt x="1209151" y="2425699"/>
                  </a:lnTo>
                  <a:close/>
                </a:path>
                <a:path w="8517255" h="4165600">
                  <a:moveTo>
                    <a:pt x="1818073" y="2425699"/>
                  </a:moveTo>
                  <a:lnTo>
                    <a:pt x="1252533" y="2425699"/>
                  </a:lnTo>
                  <a:lnTo>
                    <a:pt x="1253148" y="2412999"/>
                  </a:lnTo>
                  <a:lnTo>
                    <a:pt x="1850804" y="2412999"/>
                  </a:lnTo>
                  <a:lnTo>
                    <a:pt x="1818073" y="2425699"/>
                  </a:lnTo>
                  <a:close/>
                </a:path>
                <a:path w="8517255" h="4165600">
                  <a:moveTo>
                    <a:pt x="4242840" y="2425699"/>
                  </a:moveTo>
                  <a:lnTo>
                    <a:pt x="3123520" y="2425699"/>
                  </a:lnTo>
                  <a:lnTo>
                    <a:pt x="3092524" y="2412999"/>
                  </a:lnTo>
                  <a:lnTo>
                    <a:pt x="4292653" y="2412999"/>
                  </a:lnTo>
                  <a:lnTo>
                    <a:pt x="4242840" y="2425699"/>
                  </a:lnTo>
                  <a:close/>
                </a:path>
                <a:path w="8517255" h="4165600">
                  <a:moveTo>
                    <a:pt x="7071789" y="2425699"/>
                  </a:moveTo>
                  <a:lnTo>
                    <a:pt x="6661112" y="2425699"/>
                  </a:lnTo>
                  <a:lnTo>
                    <a:pt x="6625804" y="2412999"/>
                  </a:lnTo>
                  <a:lnTo>
                    <a:pt x="7108311" y="2412999"/>
                  </a:lnTo>
                  <a:lnTo>
                    <a:pt x="7071789" y="2425699"/>
                  </a:lnTo>
                  <a:close/>
                </a:path>
                <a:path w="8517255" h="4165600">
                  <a:moveTo>
                    <a:pt x="1516590" y="4165599"/>
                  </a:moveTo>
                  <a:lnTo>
                    <a:pt x="1173327" y="4165599"/>
                  </a:lnTo>
                  <a:lnTo>
                    <a:pt x="1176032" y="4127499"/>
                  </a:lnTo>
                  <a:lnTo>
                    <a:pt x="1181059" y="4089399"/>
                  </a:lnTo>
                  <a:lnTo>
                    <a:pt x="1184461" y="4051299"/>
                  </a:lnTo>
                  <a:lnTo>
                    <a:pt x="1186238" y="4013199"/>
                  </a:lnTo>
                  <a:lnTo>
                    <a:pt x="1186391" y="3975099"/>
                  </a:lnTo>
                  <a:lnTo>
                    <a:pt x="1185327" y="3936999"/>
                  </a:lnTo>
                  <a:lnTo>
                    <a:pt x="1186268" y="3911599"/>
                  </a:lnTo>
                  <a:lnTo>
                    <a:pt x="1189212" y="3873499"/>
                  </a:lnTo>
                  <a:lnTo>
                    <a:pt x="1194160" y="3835399"/>
                  </a:lnTo>
                  <a:lnTo>
                    <a:pt x="1203015" y="3809999"/>
                  </a:lnTo>
                  <a:lnTo>
                    <a:pt x="1210186" y="3771899"/>
                  </a:lnTo>
                  <a:lnTo>
                    <a:pt x="1215675" y="3733799"/>
                  </a:lnTo>
                  <a:lnTo>
                    <a:pt x="1219482" y="3695699"/>
                  </a:lnTo>
                  <a:lnTo>
                    <a:pt x="1221456" y="3657599"/>
                  </a:lnTo>
                  <a:lnTo>
                    <a:pt x="1224697" y="3632199"/>
                  </a:lnTo>
                  <a:lnTo>
                    <a:pt x="1228424" y="3594099"/>
                  </a:lnTo>
                  <a:lnTo>
                    <a:pt x="1231855" y="3555999"/>
                  </a:lnTo>
                  <a:lnTo>
                    <a:pt x="1234085" y="3492499"/>
                  </a:lnTo>
                  <a:lnTo>
                    <a:pt x="1234364" y="3454399"/>
                  </a:lnTo>
                  <a:lnTo>
                    <a:pt x="1235884" y="3416299"/>
                  </a:lnTo>
                  <a:lnTo>
                    <a:pt x="1239296" y="3390899"/>
                  </a:lnTo>
                  <a:lnTo>
                    <a:pt x="1244192" y="3352799"/>
                  </a:lnTo>
                  <a:lnTo>
                    <a:pt x="1249035" y="3327399"/>
                  </a:lnTo>
                  <a:lnTo>
                    <a:pt x="1252285" y="3289299"/>
                  </a:lnTo>
                  <a:lnTo>
                    <a:pt x="1254383" y="3251199"/>
                  </a:lnTo>
                  <a:lnTo>
                    <a:pt x="1254824" y="3213099"/>
                  </a:lnTo>
                  <a:lnTo>
                    <a:pt x="1254866" y="3187699"/>
                  </a:lnTo>
                  <a:lnTo>
                    <a:pt x="1254551" y="3149599"/>
                  </a:lnTo>
                  <a:lnTo>
                    <a:pt x="1252705" y="3047999"/>
                  </a:lnTo>
                  <a:lnTo>
                    <a:pt x="1252285" y="2997199"/>
                  </a:lnTo>
                  <a:lnTo>
                    <a:pt x="1250625" y="2946399"/>
                  </a:lnTo>
                  <a:lnTo>
                    <a:pt x="1250070" y="2908299"/>
                  </a:lnTo>
                  <a:lnTo>
                    <a:pt x="1250620" y="2857499"/>
                  </a:lnTo>
                  <a:lnTo>
                    <a:pt x="1252275" y="2806699"/>
                  </a:lnTo>
                  <a:lnTo>
                    <a:pt x="1255037" y="2755899"/>
                  </a:lnTo>
                  <a:lnTo>
                    <a:pt x="1258903" y="2705099"/>
                  </a:lnTo>
                  <a:lnTo>
                    <a:pt x="1263234" y="2666999"/>
                  </a:lnTo>
                  <a:lnTo>
                    <a:pt x="1266213" y="2641599"/>
                  </a:lnTo>
                  <a:lnTo>
                    <a:pt x="1267838" y="2603499"/>
                  </a:lnTo>
                  <a:lnTo>
                    <a:pt x="1268020" y="2578099"/>
                  </a:lnTo>
                  <a:lnTo>
                    <a:pt x="1268111" y="2489199"/>
                  </a:lnTo>
                  <a:lnTo>
                    <a:pt x="1269025" y="2476499"/>
                  </a:lnTo>
                  <a:lnTo>
                    <a:pt x="1269618" y="2476499"/>
                  </a:lnTo>
                  <a:lnTo>
                    <a:pt x="1269889" y="2463799"/>
                  </a:lnTo>
                  <a:lnTo>
                    <a:pt x="1269838" y="2451099"/>
                  </a:lnTo>
                  <a:lnTo>
                    <a:pt x="1266975" y="2451099"/>
                  </a:lnTo>
                  <a:lnTo>
                    <a:pt x="1264353" y="2438399"/>
                  </a:lnTo>
                  <a:lnTo>
                    <a:pt x="1254521" y="2438399"/>
                  </a:lnTo>
                  <a:lnTo>
                    <a:pt x="1253491" y="2425699"/>
                  </a:lnTo>
                  <a:lnTo>
                    <a:pt x="1632978" y="2425699"/>
                  </a:lnTo>
                  <a:lnTo>
                    <a:pt x="1634587" y="2476499"/>
                  </a:lnTo>
                  <a:lnTo>
                    <a:pt x="1635927" y="2527299"/>
                  </a:lnTo>
                  <a:lnTo>
                    <a:pt x="1636296" y="2578099"/>
                  </a:lnTo>
                  <a:lnTo>
                    <a:pt x="1634992" y="2628899"/>
                  </a:lnTo>
                  <a:lnTo>
                    <a:pt x="1632932" y="2654299"/>
                  </a:lnTo>
                  <a:lnTo>
                    <a:pt x="1630134" y="2666999"/>
                  </a:lnTo>
                  <a:lnTo>
                    <a:pt x="1626601" y="2692399"/>
                  </a:lnTo>
                  <a:lnTo>
                    <a:pt x="1622331" y="2717799"/>
                  </a:lnTo>
                  <a:lnTo>
                    <a:pt x="1619257" y="2743199"/>
                  </a:lnTo>
                  <a:lnTo>
                    <a:pt x="1617370" y="2768599"/>
                  </a:lnTo>
                  <a:lnTo>
                    <a:pt x="1616668" y="2793999"/>
                  </a:lnTo>
                  <a:lnTo>
                    <a:pt x="1617152" y="2819399"/>
                  </a:lnTo>
                  <a:lnTo>
                    <a:pt x="1614252" y="2870199"/>
                  </a:lnTo>
                  <a:lnTo>
                    <a:pt x="1602948" y="2971799"/>
                  </a:lnTo>
                  <a:lnTo>
                    <a:pt x="1599887" y="3022599"/>
                  </a:lnTo>
                  <a:lnTo>
                    <a:pt x="1599671" y="3073399"/>
                  </a:lnTo>
                  <a:lnTo>
                    <a:pt x="1600318" y="3124199"/>
                  </a:lnTo>
                  <a:lnTo>
                    <a:pt x="1601181" y="3174999"/>
                  </a:lnTo>
                  <a:lnTo>
                    <a:pt x="1601613" y="3225799"/>
                  </a:lnTo>
                  <a:lnTo>
                    <a:pt x="1600177" y="3263899"/>
                  </a:lnTo>
                  <a:lnTo>
                    <a:pt x="1597060" y="3301999"/>
                  </a:lnTo>
                  <a:lnTo>
                    <a:pt x="1592263" y="3340099"/>
                  </a:lnTo>
                  <a:lnTo>
                    <a:pt x="1585787" y="3378199"/>
                  </a:lnTo>
                  <a:lnTo>
                    <a:pt x="1583040" y="3428999"/>
                  </a:lnTo>
                  <a:lnTo>
                    <a:pt x="1583449" y="3467099"/>
                  </a:lnTo>
                  <a:lnTo>
                    <a:pt x="1583157" y="3505199"/>
                  </a:lnTo>
                  <a:lnTo>
                    <a:pt x="1578305" y="3543299"/>
                  </a:lnTo>
                  <a:lnTo>
                    <a:pt x="1572496" y="3594099"/>
                  </a:lnTo>
                  <a:lnTo>
                    <a:pt x="1570033" y="3632199"/>
                  </a:lnTo>
                  <a:lnTo>
                    <a:pt x="1568108" y="3670299"/>
                  </a:lnTo>
                  <a:lnTo>
                    <a:pt x="1563918" y="3721099"/>
                  </a:lnTo>
                  <a:lnTo>
                    <a:pt x="1558792" y="3759199"/>
                  </a:lnTo>
                  <a:lnTo>
                    <a:pt x="1555501" y="3809999"/>
                  </a:lnTo>
                  <a:lnTo>
                    <a:pt x="1552102" y="3860799"/>
                  </a:lnTo>
                  <a:lnTo>
                    <a:pt x="1546653" y="3898899"/>
                  </a:lnTo>
                  <a:lnTo>
                    <a:pt x="1538636" y="3949699"/>
                  </a:lnTo>
                  <a:lnTo>
                    <a:pt x="1529999" y="4000499"/>
                  </a:lnTo>
                  <a:lnTo>
                    <a:pt x="1522495" y="4038599"/>
                  </a:lnTo>
                  <a:lnTo>
                    <a:pt x="1517878" y="4089399"/>
                  </a:lnTo>
                  <a:lnTo>
                    <a:pt x="1516610" y="4127499"/>
                  </a:lnTo>
                  <a:lnTo>
                    <a:pt x="1516590" y="4165599"/>
                  </a:lnTo>
                  <a:close/>
                </a:path>
                <a:path w="8517255" h="4165600">
                  <a:moveTo>
                    <a:pt x="3285161" y="2438399"/>
                  </a:moveTo>
                  <a:lnTo>
                    <a:pt x="3218840" y="2438399"/>
                  </a:lnTo>
                  <a:lnTo>
                    <a:pt x="3185674" y="2425699"/>
                  </a:lnTo>
                  <a:lnTo>
                    <a:pt x="3318326" y="2425699"/>
                  </a:lnTo>
                  <a:lnTo>
                    <a:pt x="3285161" y="2438399"/>
                  </a:lnTo>
                  <a:close/>
                </a:path>
                <a:path w="8517255" h="4165600">
                  <a:moveTo>
                    <a:pt x="6977637" y="2438399"/>
                  </a:moveTo>
                  <a:lnTo>
                    <a:pt x="6948859" y="2425699"/>
                  </a:lnTo>
                  <a:lnTo>
                    <a:pt x="7006414" y="2425699"/>
                  </a:lnTo>
                  <a:lnTo>
                    <a:pt x="6977637" y="2438399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010171" y="8168262"/>
              <a:ext cx="8277859" cy="2118995"/>
            </a:xfrm>
            <a:custGeom>
              <a:avLst/>
              <a:gdLst/>
              <a:ahLst/>
              <a:cxnLst/>
              <a:rect l="l" t="t" r="r" b="b"/>
              <a:pathLst>
                <a:path w="8277859" h="2118995">
                  <a:moveTo>
                    <a:pt x="8277827" y="339781"/>
                  </a:moveTo>
                  <a:lnTo>
                    <a:pt x="77692" y="339781"/>
                  </a:lnTo>
                  <a:lnTo>
                    <a:pt x="72596" y="339761"/>
                  </a:lnTo>
                  <a:lnTo>
                    <a:pt x="30361" y="323767"/>
                  </a:lnTo>
                  <a:lnTo>
                    <a:pt x="4031" y="287079"/>
                  </a:lnTo>
                  <a:lnTo>
                    <a:pt x="0" y="0"/>
                  </a:lnTo>
                  <a:lnTo>
                    <a:pt x="8277827" y="0"/>
                  </a:lnTo>
                  <a:lnTo>
                    <a:pt x="8277827" y="339781"/>
                  </a:lnTo>
                  <a:close/>
                </a:path>
                <a:path w="8277859" h="2118995">
                  <a:moveTo>
                    <a:pt x="369588" y="2118737"/>
                  </a:moveTo>
                  <a:lnTo>
                    <a:pt x="47623" y="2118737"/>
                  </a:lnTo>
                  <a:lnTo>
                    <a:pt x="113373" y="357619"/>
                  </a:lnTo>
                  <a:lnTo>
                    <a:pt x="113744" y="351640"/>
                  </a:lnTo>
                  <a:lnTo>
                    <a:pt x="114414" y="345693"/>
                  </a:lnTo>
                  <a:lnTo>
                    <a:pt x="115387" y="339781"/>
                  </a:lnTo>
                  <a:lnTo>
                    <a:pt x="480541" y="339781"/>
                  </a:lnTo>
                  <a:lnTo>
                    <a:pt x="482020" y="350233"/>
                  </a:lnTo>
                  <a:lnTo>
                    <a:pt x="482897" y="360718"/>
                  </a:lnTo>
                  <a:lnTo>
                    <a:pt x="483172" y="371236"/>
                  </a:lnTo>
                  <a:lnTo>
                    <a:pt x="482843" y="381786"/>
                  </a:lnTo>
                  <a:lnTo>
                    <a:pt x="369588" y="2118737"/>
                  </a:lnTo>
                  <a:close/>
                </a:path>
                <a:path w="8277859" h="2118995">
                  <a:moveTo>
                    <a:pt x="1262059" y="2118737"/>
                  </a:moveTo>
                  <a:lnTo>
                    <a:pt x="985654" y="2118737"/>
                  </a:lnTo>
                  <a:lnTo>
                    <a:pt x="1052587" y="339781"/>
                  </a:lnTo>
                  <a:lnTo>
                    <a:pt x="1377744" y="339781"/>
                  </a:lnTo>
                  <a:lnTo>
                    <a:pt x="1262059" y="2118737"/>
                  </a:lnTo>
                  <a:close/>
                </a:path>
              </a:pathLst>
            </a:custGeom>
            <a:solidFill>
              <a:srgbClr val="C2BD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771339" y="5111962"/>
              <a:ext cx="8516659" cy="51686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049407" y="4493349"/>
              <a:ext cx="836294" cy="2904490"/>
            </a:xfrm>
            <a:custGeom>
              <a:avLst/>
              <a:gdLst/>
              <a:ahLst/>
              <a:cxnLst/>
              <a:rect l="l" t="t" r="r" b="b"/>
              <a:pathLst>
                <a:path w="836294" h="2904490">
                  <a:moveTo>
                    <a:pt x="15354" y="2904118"/>
                  </a:moveTo>
                  <a:lnTo>
                    <a:pt x="0" y="697505"/>
                  </a:lnTo>
                  <a:lnTo>
                    <a:pt x="774324" y="0"/>
                  </a:lnTo>
                  <a:lnTo>
                    <a:pt x="835744" y="2289926"/>
                  </a:lnTo>
                  <a:lnTo>
                    <a:pt x="15354" y="2904118"/>
                  </a:lnTo>
                  <a:close/>
                </a:path>
              </a:pathLst>
            </a:custGeom>
            <a:solidFill>
              <a:srgbClr val="987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035998" y="4480089"/>
              <a:ext cx="862965" cy="2930525"/>
            </a:xfrm>
            <a:custGeom>
              <a:avLst/>
              <a:gdLst/>
              <a:ahLst/>
              <a:cxnLst/>
              <a:rect l="l" t="t" r="r" b="b"/>
              <a:pathLst>
                <a:path w="862965" h="2930525">
                  <a:moveTo>
                    <a:pt x="862342" y="2307005"/>
                  </a:moveTo>
                  <a:lnTo>
                    <a:pt x="854125" y="2000364"/>
                  </a:lnTo>
                  <a:lnTo>
                    <a:pt x="853287" y="1969274"/>
                  </a:lnTo>
                  <a:lnTo>
                    <a:pt x="853122" y="1962048"/>
                  </a:lnTo>
                  <a:lnTo>
                    <a:pt x="826922" y="986574"/>
                  </a:lnTo>
                  <a:lnTo>
                    <a:pt x="826922" y="1964436"/>
                  </a:lnTo>
                  <a:lnTo>
                    <a:pt x="796480" y="1995817"/>
                  </a:lnTo>
                  <a:lnTo>
                    <a:pt x="765556" y="2034362"/>
                  </a:lnTo>
                  <a:lnTo>
                    <a:pt x="738390" y="2075649"/>
                  </a:lnTo>
                  <a:lnTo>
                    <a:pt x="714984" y="2119680"/>
                  </a:lnTo>
                  <a:lnTo>
                    <a:pt x="695350" y="2166442"/>
                  </a:lnTo>
                  <a:lnTo>
                    <a:pt x="681951" y="2207298"/>
                  </a:lnTo>
                  <a:lnTo>
                    <a:pt x="671144" y="2250033"/>
                  </a:lnTo>
                  <a:lnTo>
                    <a:pt x="662940" y="2294636"/>
                  </a:lnTo>
                  <a:lnTo>
                    <a:pt x="657326" y="2341130"/>
                  </a:lnTo>
                  <a:lnTo>
                    <a:pt x="654304" y="2389505"/>
                  </a:lnTo>
                  <a:lnTo>
                    <a:pt x="653935" y="2432964"/>
                  </a:lnTo>
                  <a:lnTo>
                    <a:pt x="41668" y="2891294"/>
                  </a:lnTo>
                  <a:lnTo>
                    <a:pt x="26530" y="716635"/>
                  </a:lnTo>
                  <a:lnTo>
                    <a:pt x="552729" y="242633"/>
                  </a:lnTo>
                  <a:lnTo>
                    <a:pt x="571398" y="263055"/>
                  </a:lnTo>
                  <a:lnTo>
                    <a:pt x="599960" y="289814"/>
                  </a:lnTo>
                  <a:lnTo>
                    <a:pt x="660400" y="333438"/>
                  </a:lnTo>
                  <a:lnTo>
                    <a:pt x="725716" y="364020"/>
                  </a:lnTo>
                  <a:lnTo>
                    <a:pt x="784377" y="378993"/>
                  </a:lnTo>
                  <a:lnTo>
                    <a:pt x="826922" y="1964436"/>
                  </a:lnTo>
                  <a:lnTo>
                    <a:pt x="826922" y="986574"/>
                  </a:lnTo>
                  <a:lnTo>
                    <a:pt x="810361" y="369087"/>
                  </a:lnTo>
                  <a:lnTo>
                    <a:pt x="810387" y="368947"/>
                  </a:lnTo>
                  <a:lnTo>
                    <a:pt x="810310" y="367004"/>
                  </a:lnTo>
                  <a:lnTo>
                    <a:pt x="810272" y="365594"/>
                  </a:lnTo>
                  <a:lnTo>
                    <a:pt x="809929" y="352526"/>
                  </a:lnTo>
                  <a:lnTo>
                    <a:pt x="801598" y="42087"/>
                  </a:lnTo>
                  <a:lnTo>
                    <a:pt x="800823" y="12954"/>
                  </a:lnTo>
                  <a:lnTo>
                    <a:pt x="800646" y="5727"/>
                  </a:lnTo>
                  <a:lnTo>
                    <a:pt x="794651" y="0"/>
                  </a:lnTo>
                  <a:lnTo>
                    <a:pt x="784136" y="241"/>
                  </a:lnTo>
                  <a:lnTo>
                    <a:pt x="781177" y="1511"/>
                  </a:lnTo>
                  <a:lnTo>
                    <a:pt x="778954" y="3530"/>
                  </a:lnTo>
                  <a:lnTo>
                    <a:pt x="539445" y="219240"/>
                  </a:lnTo>
                  <a:lnTo>
                    <a:pt x="1473" y="703846"/>
                  </a:lnTo>
                  <a:lnTo>
                    <a:pt x="0" y="707859"/>
                  </a:lnTo>
                  <a:lnTo>
                    <a:pt x="317" y="711758"/>
                  </a:lnTo>
                  <a:lnTo>
                    <a:pt x="15633" y="2917418"/>
                  </a:lnTo>
                  <a:lnTo>
                    <a:pt x="15671" y="2924645"/>
                  </a:lnTo>
                  <a:lnTo>
                    <a:pt x="21564" y="2930512"/>
                  </a:lnTo>
                  <a:lnTo>
                    <a:pt x="31775" y="2930474"/>
                  </a:lnTo>
                  <a:lnTo>
                    <a:pt x="34518" y="2929445"/>
                  </a:lnTo>
                  <a:lnTo>
                    <a:pt x="36703" y="2927769"/>
                  </a:lnTo>
                  <a:lnTo>
                    <a:pt x="85420" y="2891294"/>
                  </a:lnTo>
                  <a:lnTo>
                    <a:pt x="672680" y="2451671"/>
                  </a:lnTo>
                  <a:lnTo>
                    <a:pt x="672871" y="2451595"/>
                  </a:lnTo>
                  <a:lnTo>
                    <a:pt x="675030" y="2449919"/>
                  </a:lnTo>
                  <a:lnTo>
                    <a:pt x="723747" y="2413444"/>
                  </a:lnTo>
                  <a:lnTo>
                    <a:pt x="860526" y="2311044"/>
                  </a:lnTo>
                  <a:lnTo>
                    <a:pt x="862342" y="2307005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476889" y="4475801"/>
              <a:ext cx="1347470" cy="716280"/>
            </a:xfrm>
            <a:custGeom>
              <a:avLst/>
              <a:gdLst/>
              <a:ahLst/>
              <a:cxnLst/>
              <a:rect l="l" t="t" r="r" b="b"/>
              <a:pathLst>
                <a:path w="1347469" h="716279">
                  <a:moveTo>
                    <a:pt x="506865" y="715716"/>
                  </a:moveTo>
                  <a:lnTo>
                    <a:pt x="443934" y="715050"/>
                  </a:lnTo>
                  <a:lnTo>
                    <a:pt x="383724" y="713056"/>
                  </a:lnTo>
                  <a:lnTo>
                    <a:pt x="326235" y="709732"/>
                  </a:lnTo>
                  <a:lnTo>
                    <a:pt x="271467" y="705079"/>
                  </a:lnTo>
                  <a:lnTo>
                    <a:pt x="219419" y="699097"/>
                  </a:lnTo>
                  <a:lnTo>
                    <a:pt x="170093" y="691786"/>
                  </a:lnTo>
                  <a:lnTo>
                    <a:pt x="123488" y="683145"/>
                  </a:lnTo>
                  <a:lnTo>
                    <a:pt x="79604" y="673176"/>
                  </a:lnTo>
                  <a:lnTo>
                    <a:pt x="38441" y="661878"/>
                  </a:lnTo>
                  <a:lnTo>
                    <a:pt x="0" y="649250"/>
                  </a:lnTo>
                  <a:lnTo>
                    <a:pt x="752389" y="0"/>
                  </a:lnTo>
                  <a:lnTo>
                    <a:pt x="1346842" y="17547"/>
                  </a:lnTo>
                  <a:lnTo>
                    <a:pt x="572517" y="715053"/>
                  </a:lnTo>
                  <a:lnTo>
                    <a:pt x="506865" y="715716"/>
                  </a:lnTo>
                  <a:close/>
                </a:path>
              </a:pathLst>
            </a:custGeom>
            <a:solidFill>
              <a:srgbClr val="FFF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156523" y="4102518"/>
              <a:ext cx="1680845" cy="3297554"/>
            </a:xfrm>
            <a:custGeom>
              <a:avLst/>
              <a:gdLst/>
              <a:ahLst/>
              <a:cxnLst/>
              <a:rect l="l" t="t" r="r" b="b"/>
              <a:pathLst>
                <a:path w="1680844" h="3297554">
                  <a:moveTo>
                    <a:pt x="1680489" y="383984"/>
                  </a:moveTo>
                  <a:lnTo>
                    <a:pt x="1674774" y="377952"/>
                  </a:lnTo>
                  <a:lnTo>
                    <a:pt x="1634058" y="376758"/>
                  </a:lnTo>
                  <a:lnTo>
                    <a:pt x="1634058" y="403009"/>
                  </a:lnTo>
                  <a:lnTo>
                    <a:pt x="887666" y="1075359"/>
                  </a:lnTo>
                  <a:lnTo>
                    <a:pt x="854773" y="1075677"/>
                  </a:lnTo>
                  <a:lnTo>
                    <a:pt x="771956" y="1075385"/>
                  </a:lnTo>
                  <a:lnTo>
                    <a:pt x="717397" y="1073785"/>
                  </a:lnTo>
                  <a:lnTo>
                    <a:pt x="665035" y="1071092"/>
                  </a:lnTo>
                  <a:lnTo>
                    <a:pt x="614883" y="1067320"/>
                  </a:lnTo>
                  <a:lnTo>
                    <a:pt x="566928" y="1062469"/>
                  </a:lnTo>
                  <a:lnTo>
                    <a:pt x="505548" y="1054201"/>
                  </a:lnTo>
                  <a:lnTo>
                    <a:pt x="448310" y="1043940"/>
                  </a:lnTo>
                  <a:lnTo>
                    <a:pt x="395211" y="1031722"/>
                  </a:lnTo>
                  <a:lnTo>
                    <a:pt x="346265" y="1017536"/>
                  </a:lnTo>
                  <a:lnTo>
                    <a:pt x="1077442" y="386549"/>
                  </a:lnTo>
                  <a:lnTo>
                    <a:pt x="1634058" y="403009"/>
                  </a:lnTo>
                  <a:lnTo>
                    <a:pt x="1634058" y="376758"/>
                  </a:lnTo>
                  <a:lnTo>
                    <a:pt x="1085037" y="360540"/>
                  </a:lnTo>
                  <a:lnTo>
                    <a:pt x="1063396" y="38214"/>
                  </a:lnTo>
                  <a:lnTo>
                    <a:pt x="1061199" y="5486"/>
                  </a:lnTo>
                  <a:lnTo>
                    <a:pt x="1054925" y="0"/>
                  </a:lnTo>
                  <a:lnTo>
                    <a:pt x="1044740" y="685"/>
                  </a:lnTo>
                  <a:lnTo>
                    <a:pt x="1042111" y="1816"/>
                  </a:lnTo>
                  <a:lnTo>
                    <a:pt x="1040015" y="3594"/>
                  </a:lnTo>
                  <a:lnTo>
                    <a:pt x="314998" y="532041"/>
                  </a:lnTo>
                  <a:lnTo>
                    <a:pt x="283540" y="537730"/>
                  </a:lnTo>
                  <a:lnTo>
                    <a:pt x="248640" y="541058"/>
                  </a:lnTo>
                  <a:lnTo>
                    <a:pt x="212775" y="541553"/>
                  </a:lnTo>
                  <a:lnTo>
                    <a:pt x="175933" y="539229"/>
                  </a:lnTo>
                  <a:lnTo>
                    <a:pt x="137871" y="534047"/>
                  </a:lnTo>
                  <a:lnTo>
                    <a:pt x="129425" y="532307"/>
                  </a:lnTo>
                  <a:lnTo>
                    <a:pt x="98806" y="526008"/>
                  </a:lnTo>
                  <a:lnTo>
                    <a:pt x="58750" y="515112"/>
                  </a:lnTo>
                  <a:lnTo>
                    <a:pt x="17678" y="501370"/>
                  </a:lnTo>
                  <a:lnTo>
                    <a:pt x="10858" y="498894"/>
                  </a:lnTo>
                  <a:lnTo>
                    <a:pt x="3352" y="502386"/>
                  </a:lnTo>
                  <a:lnTo>
                    <a:pt x="889" y="509206"/>
                  </a:lnTo>
                  <a:lnTo>
                    <a:pt x="241" y="510959"/>
                  </a:lnTo>
                  <a:lnTo>
                    <a:pt x="0" y="512737"/>
                  </a:lnTo>
                  <a:lnTo>
                    <a:pt x="139" y="514489"/>
                  </a:lnTo>
                  <a:lnTo>
                    <a:pt x="33032" y="3251390"/>
                  </a:lnTo>
                  <a:lnTo>
                    <a:pt x="33070" y="3256813"/>
                  </a:lnTo>
                  <a:lnTo>
                    <a:pt x="36639" y="3261537"/>
                  </a:lnTo>
                  <a:lnTo>
                    <a:pt x="41567" y="3263354"/>
                  </a:lnTo>
                  <a:lnTo>
                    <a:pt x="82842" y="3277222"/>
                  </a:lnTo>
                  <a:lnTo>
                    <a:pt x="122466" y="3287420"/>
                  </a:lnTo>
                  <a:lnTo>
                    <a:pt x="160401" y="3293999"/>
                  </a:lnTo>
                  <a:lnTo>
                    <a:pt x="196659" y="3296945"/>
                  </a:lnTo>
                  <a:lnTo>
                    <a:pt x="231635" y="3296208"/>
                  </a:lnTo>
                  <a:lnTo>
                    <a:pt x="264858" y="3291751"/>
                  </a:lnTo>
                  <a:lnTo>
                    <a:pt x="296303" y="3283572"/>
                  </a:lnTo>
                  <a:lnTo>
                    <a:pt x="325970" y="3271685"/>
                  </a:lnTo>
                  <a:lnTo>
                    <a:pt x="327990" y="3270720"/>
                  </a:lnTo>
                  <a:lnTo>
                    <a:pt x="330708" y="3269424"/>
                  </a:lnTo>
                  <a:lnTo>
                    <a:pt x="333451" y="3264725"/>
                  </a:lnTo>
                  <a:lnTo>
                    <a:pt x="333413" y="1040587"/>
                  </a:lnTo>
                  <a:lnTo>
                    <a:pt x="358978" y="1048905"/>
                  </a:lnTo>
                  <a:lnTo>
                    <a:pt x="405307" y="1061288"/>
                  </a:lnTo>
                  <a:lnTo>
                    <a:pt x="454914" y="1072019"/>
                  </a:lnTo>
                  <a:lnTo>
                    <a:pt x="507809" y="1081125"/>
                  </a:lnTo>
                  <a:lnTo>
                    <a:pt x="563981" y="1088580"/>
                  </a:lnTo>
                  <a:lnTo>
                    <a:pt x="612940" y="1093520"/>
                  </a:lnTo>
                  <a:lnTo>
                    <a:pt x="664210" y="1097343"/>
                  </a:lnTo>
                  <a:lnTo>
                    <a:pt x="717778" y="1100048"/>
                  </a:lnTo>
                  <a:lnTo>
                    <a:pt x="773645" y="1101636"/>
                  </a:lnTo>
                  <a:lnTo>
                    <a:pt x="831799" y="1102106"/>
                  </a:lnTo>
                  <a:lnTo>
                    <a:pt x="892263" y="1101471"/>
                  </a:lnTo>
                  <a:lnTo>
                    <a:pt x="895578" y="1101648"/>
                  </a:lnTo>
                  <a:lnTo>
                    <a:pt x="896124" y="1101471"/>
                  </a:lnTo>
                  <a:lnTo>
                    <a:pt x="898982" y="1100543"/>
                  </a:lnTo>
                  <a:lnTo>
                    <a:pt x="901649" y="1098105"/>
                  </a:lnTo>
                  <a:lnTo>
                    <a:pt x="926287" y="1075918"/>
                  </a:lnTo>
                  <a:lnTo>
                    <a:pt x="1678546" y="398272"/>
                  </a:lnTo>
                  <a:lnTo>
                    <a:pt x="1680184" y="394944"/>
                  </a:lnTo>
                  <a:lnTo>
                    <a:pt x="1680425" y="386549"/>
                  </a:lnTo>
                  <a:lnTo>
                    <a:pt x="1680489" y="383984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169755" y="4080986"/>
              <a:ext cx="1035685" cy="576580"/>
            </a:xfrm>
            <a:custGeom>
              <a:avLst/>
              <a:gdLst/>
              <a:ahLst/>
              <a:cxnLst/>
              <a:rect l="l" t="t" r="r" b="b"/>
              <a:pathLst>
                <a:path w="1035684" h="576579">
                  <a:moveTo>
                    <a:pt x="211712" y="576340"/>
                  </a:moveTo>
                  <a:lnTo>
                    <a:pt x="161400" y="573809"/>
                  </a:lnTo>
                  <a:lnTo>
                    <a:pt x="109343" y="566109"/>
                  </a:lnTo>
                  <a:lnTo>
                    <a:pt x="55543" y="553238"/>
                  </a:lnTo>
                  <a:lnTo>
                    <a:pt x="0" y="535193"/>
                  </a:lnTo>
                  <a:lnTo>
                    <a:pt x="745809" y="0"/>
                  </a:lnTo>
                  <a:lnTo>
                    <a:pt x="1035358" y="35094"/>
                  </a:lnTo>
                  <a:lnTo>
                    <a:pt x="307098" y="565901"/>
                  </a:lnTo>
                  <a:lnTo>
                    <a:pt x="260278" y="573704"/>
                  </a:lnTo>
                  <a:lnTo>
                    <a:pt x="211712" y="576340"/>
                  </a:lnTo>
                  <a:close/>
                </a:path>
              </a:pathLst>
            </a:custGeom>
            <a:solidFill>
              <a:srgbClr val="FFF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154949" y="4067620"/>
              <a:ext cx="1064260" cy="603250"/>
            </a:xfrm>
            <a:custGeom>
              <a:avLst/>
              <a:gdLst/>
              <a:ahLst/>
              <a:cxnLst/>
              <a:rect l="l" t="t" r="r" b="b"/>
              <a:pathLst>
                <a:path w="1064259" h="603250">
                  <a:moveTo>
                    <a:pt x="213873" y="602683"/>
                  </a:moveTo>
                  <a:lnTo>
                    <a:pt x="174936" y="600242"/>
                  </a:lnTo>
                  <a:lnTo>
                    <a:pt x="135227" y="594837"/>
                  </a:lnTo>
                  <a:lnTo>
                    <a:pt x="94554" y="586486"/>
                  </a:lnTo>
                  <a:lnTo>
                    <a:pt x="52917" y="575185"/>
                  </a:lnTo>
                  <a:lnTo>
                    <a:pt x="10316" y="560931"/>
                  </a:lnTo>
                  <a:lnTo>
                    <a:pt x="0" y="550924"/>
                  </a:lnTo>
                  <a:lnTo>
                    <a:pt x="3461" y="541328"/>
                  </a:lnTo>
                  <a:lnTo>
                    <a:pt x="5312" y="539135"/>
                  </a:lnTo>
                  <a:lnTo>
                    <a:pt x="7574" y="537627"/>
                  </a:lnTo>
                  <a:lnTo>
                    <a:pt x="755711" y="753"/>
                  </a:lnTo>
                  <a:lnTo>
                    <a:pt x="759001" y="0"/>
                  </a:lnTo>
                  <a:lnTo>
                    <a:pt x="762160" y="376"/>
                  </a:lnTo>
                  <a:lnTo>
                    <a:pt x="762442" y="376"/>
                  </a:lnTo>
                  <a:lnTo>
                    <a:pt x="982432" y="27040"/>
                  </a:lnTo>
                  <a:lnTo>
                    <a:pt x="764046" y="27040"/>
                  </a:lnTo>
                  <a:lnTo>
                    <a:pt x="42979" y="544481"/>
                  </a:lnTo>
                  <a:lnTo>
                    <a:pt x="111721" y="563506"/>
                  </a:lnTo>
                  <a:lnTo>
                    <a:pt x="177507" y="574127"/>
                  </a:lnTo>
                  <a:lnTo>
                    <a:pt x="213646" y="576426"/>
                  </a:lnTo>
                  <a:lnTo>
                    <a:pt x="348040" y="576426"/>
                  </a:lnTo>
                  <a:lnTo>
                    <a:pt x="328108" y="590954"/>
                  </a:lnTo>
                  <a:lnTo>
                    <a:pt x="326458" y="591674"/>
                  </a:lnTo>
                  <a:lnTo>
                    <a:pt x="324782" y="592050"/>
                  </a:lnTo>
                  <a:lnTo>
                    <a:pt x="288792" y="598593"/>
                  </a:lnTo>
                  <a:lnTo>
                    <a:pt x="251824" y="602135"/>
                  </a:lnTo>
                  <a:lnTo>
                    <a:pt x="213873" y="602683"/>
                  </a:lnTo>
                  <a:close/>
                </a:path>
                <a:path w="1064259" h="603250">
                  <a:moveTo>
                    <a:pt x="762442" y="376"/>
                  </a:moveTo>
                  <a:lnTo>
                    <a:pt x="762160" y="376"/>
                  </a:lnTo>
                  <a:lnTo>
                    <a:pt x="762442" y="376"/>
                  </a:lnTo>
                  <a:close/>
                </a:path>
                <a:path w="1064259" h="603250">
                  <a:moveTo>
                    <a:pt x="348040" y="576426"/>
                  </a:moveTo>
                  <a:lnTo>
                    <a:pt x="213646" y="576426"/>
                  </a:lnTo>
                  <a:lnTo>
                    <a:pt x="248853" y="576020"/>
                  </a:lnTo>
                  <a:lnTo>
                    <a:pt x="283114" y="572902"/>
                  </a:lnTo>
                  <a:lnTo>
                    <a:pt x="316421" y="567067"/>
                  </a:lnTo>
                  <a:lnTo>
                    <a:pt x="1015515" y="57542"/>
                  </a:lnTo>
                  <a:lnTo>
                    <a:pt x="764046" y="27040"/>
                  </a:lnTo>
                  <a:lnTo>
                    <a:pt x="982432" y="27040"/>
                  </a:lnTo>
                  <a:lnTo>
                    <a:pt x="1058904" y="36259"/>
                  </a:lnTo>
                  <a:lnTo>
                    <a:pt x="1064045" y="42805"/>
                  </a:lnTo>
                  <a:lnTo>
                    <a:pt x="1063185" y="50037"/>
                  </a:lnTo>
                  <a:lnTo>
                    <a:pt x="1062712" y="54218"/>
                  </a:lnTo>
                  <a:lnTo>
                    <a:pt x="1060307" y="57714"/>
                  </a:lnTo>
                  <a:lnTo>
                    <a:pt x="1056947" y="59736"/>
                  </a:lnTo>
                  <a:lnTo>
                    <a:pt x="348040" y="576426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781462" y="4850876"/>
              <a:ext cx="421640" cy="2546985"/>
            </a:xfrm>
            <a:custGeom>
              <a:avLst/>
              <a:gdLst/>
              <a:ahLst/>
              <a:cxnLst/>
              <a:rect l="l" t="t" r="r" b="b"/>
              <a:pathLst>
                <a:path w="421640" h="2546984">
                  <a:moveTo>
                    <a:pt x="236521" y="2546949"/>
                  </a:moveTo>
                  <a:lnTo>
                    <a:pt x="189965" y="2544510"/>
                  </a:lnTo>
                  <a:lnTo>
                    <a:pt x="143254" y="2536674"/>
                  </a:lnTo>
                  <a:lnTo>
                    <a:pt x="96389" y="2523441"/>
                  </a:lnTo>
                  <a:lnTo>
                    <a:pt x="49368" y="2504813"/>
                  </a:lnTo>
                  <a:lnTo>
                    <a:pt x="2193" y="2480788"/>
                  </a:lnTo>
                  <a:lnTo>
                    <a:pt x="0" y="0"/>
                  </a:lnTo>
                  <a:lnTo>
                    <a:pt x="41148" y="12916"/>
                  </a:lnTo>
                  <a:lnTo>
                    <a:pt x="84521" y="23314"/>
                  </a:lnTo>
                  <a:lnTo>
                    <a:pt x="130119" y="31195"/>
                  </a:lnTo>
                  <a:lnTo>
                    <a:pt x="177943" y="36559"/>
                  </a:lnTo>
                  <a:lnTo>
                    <a:pt x="227994" y="39408"/>
                  </a:lnTo>
                  <a:lnTo>
                    <a:pt x="280272" y="39741"/>
                  </a:lnTo>
                  <a:lnTo>
                    <a:pt x="334779" y="37561"/>
                  </a:lnTo>
                  <a:lnTo>
                    <a:pt x="391515" y="32867"/>
                  </a:lnTo>
                  <a:lnTo>
                    <a:pt x="421196" y="2502723"/>
                  </a:lnTo>
                  <a:lnTo>
                    <a:pt x="375260" y="2521878"/>
                  </a:lnTo>
                  <a:lnTo>
                    <a:pt x="329168" y="2535634"/>
                  </a:lnTo>
                  <a:lnTo>
                    <a:pt x="282922" y="2543991"/>
                  </a:lnTo>
                  <a:lnTo>
                    <a:pt x="236521" y="2546949"/>
                  </a:lnTo>
                  <a:close/>
                </a:path>
              </a:pathLst>
            </a:custGeom>
            <a:solidFill>
              <a:srgbClr val="987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768369" y="4837784"/>
              <a:ext cx="447675" cy="2573020"/>
            </a:xfrm>
            <a:custGeom>
              <a:avLst/>
              <a:gdLst/>
              <a:ahLst/>
              <a:cxnLst/>
              <a:rect l="l" t="t" r="r" b="b"/>
              <a:pathLst>
                <a:path w="447675" h="2573020">
                  <a:moveTo>
                    <a:pt x="225696" y="2572606"/>
                  </a:moveTo>
                  <a:lnTo>
                    <a:pt x="182506" y="2568102"/>
                  </a:lnTo>
                  <a:lnTo>
                    <a:pt x="139224" y="2559116"/>
                  </a:lnTo>
                  <a:lnTo>
                    <a:pt x="95848" y="2545652"/>
                  </a:lnTo>
                  <a:lnTo>
                    <a:pt x="52242" y="2527641"/>
                  </a:lnTo>
                  <a:lnTo>
                    <a:pt x="8808" y="2505295"/>
                  </a:lnTo>
                  <a:lnTo>
                    <a:pt x="1954" y="2498030"/>
                  </a:lnTo>
                  <a:lnTo>
                    <a:pt x="2193" y="2493266"/>
                  </a:lnTo>
                  <a:lnTo>
                    <a:pt x="0" y="5860"/>
                  </a:lnTo>
                  <a:lnTo>
                    <a:pt x="5861" y="0"/>
                  </a:lnTo>
                  <a:lnTo>
                    <a:pt x="14635" y="0"/>
                  </a:lnTo>
                  <a:lnTo>
                    <a:pt x="16108" y="274"/>
                  </a:lnTo>
                  <a:lnTo>
                    <a:pt x="17445" y="753"/>
                  </a:lnTo>
                  <a:lnTo>
                    <a:pt x="57783" y="13380"/>
                  </a:lnTo>
                  <a:lnTo>
                    <a:pt x="100342" y="23553"/>
                  </a:lnTo>
                  <a:lnTo>
                    <a:pt x="145117" y="31271"/>
                  </a:lnTo>
                  <a:lnTo>
                    <a:pt x="146204" y="31393"/>
                  </a:lnTo>
                  <a:lnTo>
                    <a:pt x="26219" y="31393"/>
                  </a:lnTo>
                  <a:lnTo>
                    <a:pt x="28379" y="2486133"/>
                  </a:lnTo>
                  <a:lnTo>
                    <a:pt x="78389" y="2510567"/>
                  </a:lnTo>
                  <a:lnTo>
                    <a:pt x="128168" y="2528753"/>
                  </a:lnTo>
                  <a:lnTo>
                    <a:pt x="177716" y="2540692"/>
                  </a:lnTo>
                  <a:lnTo>
                    <a:pt x="227032" y="2546382"/>
                  </a:lnTo>
                  <a:lnTo>
                    <a:pt x="394255" y="2546382"/>
                  </a:lnTo>
                  <a:lnTo>
                    <a:pt x="386759" y="2549451"/>
                  </a:lnTo>
                  <a:lnTo>
                    <a:pt x="333321" y="2564197"/>
                  </a:lnTo>
                  <a:lnTo>
                    <a:pt x="279632" y="2571916"/>
                  </a:lnTo>
                  <a:lnTo>
                    <a:pt x="225696" y="2572606"/>
                  </a:lnTo>
                  <a:close/>
                </a:path>
                <a:path w="447675" h="2573020">
                  <a:moveTo>
                    <a:pt x="286815" y="66072"/>
                  </a:moveTo>
                  <a:lnTo>
                    <a:pt x="237388" y="65535"/>
                  </a:lnTo>
                  <a:lnTo>
                    <a:pt x="189947" y="62752"/>
                  </a:lnTo>
                  <a:lnTo>
                    <a:pt x="146358" y="57997"/>
                  </a:lnTo>
                  <a:lnTo>
                    <a:pt x="104536" y="51185"/>
                  </a:lnTo>
                  <a:lnTo>
                    <a:pt x="64488" y="42317"/>
                  </a:lnTo>
                  <a:lnTo>
                    <a:pt x="26219" y="31393"/>
                  </a:lnTo>
                  <a:lnTo>
                    <a:pt x="146204" y="31393"/>
                  </a:lnTo>
                  <a:lnTo>
                    <a:pt x="192107" y="36534"/>
                  </a:lnTo>
                  <a:lnTo>
                    <a:pt x="241624" y="39355"/>
                  </a:lnTo>
                  <a:lnTo>
                    <a:pt x="417149" y="39695"/>
                  </a:lnTo>
                  <a:lnTo>
                    <a:pt x="417666" y="44657"/>
                  </a:lnTo>
                  <a:lnTo>
                    <a:pt x="417869" y="60421"/>
                  </a:lnTo>
                  <a:lnTo>
                    <a:pt x="391652" y="60421"/>
                  </a:lnTo>
                  <a:lnTo>
                    <a:pt x="338234" y="64366"/>
                  </a:lnTo>
                  <a:lnTo>
                    <a:pt x="286815" y="66072"/>
                  </a:lnTo>
                  <a:close/>
                </a:path>
                <a:path w="447675" h="2573020">
                  <a:moveTo>
                    <a:pt x="417149" y="39695"/>
                  </a:moveTo>
                  <a:lnTo>
                    <a:pt x="293319" y="39695"/>
                  </a:lnTo>
                  <a:lnTo>
                    <a:pt x="347199" y="37555"/>
                  </a:lnTo>
                  <a:lnTo>
                    <a:pt x="403270" y="32935"/>
                  </a:lnTo>
                  <a:lnTo>
                    <a:pt x="410469" y="32181"/>
                  </a:lnTo>
                  <a:lnTo>
                    <a:pt x="416912" y="37424"/>
                  </a:lnTo>
                  <a:lnTo>
                    <a:pt x="417149" y="39695"/>
                  </a:lnTo>
                  <a:close/>
                </a:path>
                <a:path w="447675" h="2573020">
                  <a:moveTo>
                    <a:pt x="394255" y="2546382"/>
                  </a:moveTo>
                  <a:lnTo>
                    <a:pt x="227032" y="2546382"/>
                  </a:lnTo>
                  <a:lnTo>
                    <a:pt x="275737" y="2545858"/>
                  </a:lnTo>
                  <a:lnTo>
                    <a:pt x="324316" y="2539193"/>
                  </a:lnTo>
                  <a:lnTo>
                    <a:pt x="372760" y="2526391"/>
                  </a:lnTo>
                  <a:lnTo>
                    <a:pt x="421059" y="2507453"/>
                  </a:lnTo>
                  <a:lnTo>
                    <a:pt x="391652" y="60421"/>
                  </a:lnTo>
                  <a:lnTo>
                    <a:pt x="417869" y="60421"/>
                  </a:lnTo>
                  <a:lnTo>
                    <a:pt x="447450" y="2520921"/>
                  </a:lnTo>
                  <a:lnTo>
                    <a:pt x="444400" y="2525509"/>
                  </a:lnTo>
                  <a:lnTo>
                    <a:pt x="439944" y="2527641"/>
                  </a:lnTo>
                  <a:lnTo>
                    <a:pt x="394255" y="2546382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783382" y="7012724"/>
              <a:ext cx="419734" cy="385445"/>
            </a:xfrm>
            <a:custGeom>
              <a:avLst/>
              <a:gdLst/>
              <a:ahLst/>
              <a:cxnLst/>
              <a:rect l="l" t="t" r="r" b="b"/>
              <a:pathLst>
                <a:path w="419734" h="385445">
                  <a:moveTo>
                    <a:pt x="234601" y="385101"/>
                  </a:moveTo>
                  <a:lnTo>
                    <a:pt x="188045" y="382662"/>
                  </a:lnTo>
                  <a:lnTo>
                    <a:pt x="141335" y="374826"/>
                  </a:lnTo>
                  <a:lnTo>
                    <a:pt x="94469" y="361593"/>
                  </a:lnTo>
                  <a:lnTo>
                    <a:pt x="47449" y="342964"/>
                  </a:lnTo>
                  <a:lnTo>
                    <a:pt x="273" y="318940"/>
                  </a:lnTo>
                  <a:lnTo>
                    <a:pt x="0" y="0"/>
                  </a:lnTo>
                  <a:lnTo>
                    <a:pt x="46866" y="18445"/>
                  </a:lnTo>
                  <a:lnTo>
                    <a:pt x="95182" y="32674"/>
                  </a:lnTo>
                  <a:lnTo>
                    <a:pt x="144947" y="42687"/>
                  </a:lnTo>
                  <a:lnTo>
                    <a:pt x="196164" y="48484"/>
                  </a:lnTo>
                  <a:lnTo>
                    <a:pt x="248831" y="50065"/>
                  </a:lnTo>
                  <a:lnTo>
                    <a:pt x="302949" y="47430"/>
                  </a:lnTo>
                  <a:lnTo>
                    <a:pt x="358518" y="40580"/>
                  </a:lnTo>
                  <a:lnTo>
                    <a:pt x="415540" y="29514"/>
                  </a:lnTo>
                  <a:lnTo>
                    <a:pt x="419276" y="340874"/>
                  </a:lnTo>
                  <a:lnTo>
                    <a:pt x="373340" y="360029"/>
                  </a:lnTo>
                  <a:lnTo>
                    <a:pt x="327249" y="373785"/>
                  </a:lnTo>
                  <a:lnTo>
                    <a:pt x="281002" y="382142"/>
                  </a:lnTo>
                  <a:lnTo>
                    <a:pt x="234601" y="385101"/>
                  </a:lnTo>
                  <a:close/>
                </a:path>
              </a:pathLst>
            </a:custGeom>
            <a:solidFill>
              <a:srgbClr val="3C4F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770255" y="6999634"/>
              <a:ext cx="445770" cy="410845"/>
            </a:xfrm>
            <a:custGeom>
              <a:avLst/>
              <a:gdLst/>
              <a:ahLst/>
              <a:cxnLst/>
              <a:rect l="l" t="t" r="r" b="b"/>
              <a:pathLst>
                <a:path w="445769" h="410845">
                  <a:moveTo>
                    <a:pt x="223810" y="410756"/>
                  </a:moveTo>
                  <a:lnTo>
                    <a:pt x="180621" y="406252"/>
                  </a:lnTo>
                  <a:lnTo>
                    <a:pt x="137338" y="397266"/>
                  </a:lnTo>
                  <a:lnTo>
                    <a:pt x="93962" y="383801"/>
                  </a:lnTo>
                  <a:lnTo>
                    <a:pt x="50357" y="365791"/>
                  </a:lnTo>
                  <a:lnTo>
                    <a:pt x="6922" y="343445"/>
                  </a:lnTo>
                  <a:lnTo>
                    <a:pt x="68" y="336180"/>
                  </a:lnTo>
                  <a:lnTo>
                    <a:pt x="307" y="331416"/>
                  </a:lnTo>
                  <a:lnTo>
                    <a:pt x="0" y="5860"/>
                  </a:lnTo>
                  <a:lnTo>
                    <a:pt x="5894" y="0"/>
                  </a:lnTo>
                  <a:lnTo>
                    <a:pt x="15011" y="0"/>
                  </a:lnTo>
                  <a:lnTo>
                    <a:pt x="16828" y="412"/>
                  </a:lnTo>
                  <a:lnTo>
                    <a:pt x="18473" y="1131"/>
                  </a:lnTo>
                  <a:lnTo>
                    <a:pt x="64240" y="19145"/>
                  </a:lnTo>
                  <a:lnTo>
                    <a:pt x="111116" y="32936"/>
                  </a:lnTo>
                  <a:lnTo>
                    <a:pt x="26253" y="32936"/>
                  </a:lnTo>
                  <a:lnTo>
                    <a:pt x="26493" y="324283"/>
                  </a:lnTo>
                  <a:lnTo>
                    <a:pt x="76504" y="348717"/>
                  </a:lnTo>
                  <a:lnTo>
                    <a:pt x="126283" y="366903"/>
                  </a:lnTo>
                  <a:lnTo>
                    <a:pt x="175830" y="378842"/>
                  </a:lnTo>
                  <a:lnTo>
                    <a:pt x="225147" y="384532"/>
                  </a:lnTo>
                  <a:lnTo>
                    <a:pt x="392369" y="384532"/>
                  </a:lnTo>
                  <a:lnTo>
                    <a:pt x="384874" y="387600"/>
                  </a:lnTo>
                  <a:lnTo>
                    <a:pt x="331436" y="402347"/>
                  </a:lnTo>
                  <a:lnTo>
                    <a:pt x="277747" y="410065"/>
                  </a:lnTo>
                  <a:lnTo>
                    <a:pt x="223810" y="410756"/>
                  </a:lnTo>
                  <a:close/>
                </a:path>
                <a:path w="445769" h="410845">
                  <a:moveTo>
                    <a:pt x="441878" y="50016"/>
                  </a:moveTo>
                  <a:lnTo>
                    <a:pt x="261944" y="50016"/>
                  </a:lnTo>
                  <a:lnTo>
                    <a:pt x="315117" y="47428"/>
                  </a:lnTo>
                  <a:lnTo>
                    <a:pt x="369730" y="40697"/>
                  </a:lnTo>
                  <a:lnTo>
                    <a:pt x="425789" y="29821"/>
                  </a:lnTo>
                  <a:lnTo>
                    <a:pt x="432849" y="28207"/>
                  </a:lnTo>
                  <a:lnTo>
                    <a:pt x="439876" y="32664"/>
                  </a:lnTo>
                  <a:lnTo>
                    <a:pt x="441452" y="39727"/>
                  </a:lnTo>
                  <a:lnTo>
                    <a:pt x="441726" y="40850"/>
                  </a:lnTo>
                  <a:lnTo>
                    <a:pt x="441878" y="50016"/>
                  </a:lnTo>
                  <a:close/>
                </a:path>
                <a:path w="445769" h="410845">
                  <a:moveTo>
                    <a:pt x="258312" y="76333"/>
                  </a:moveTo>
                  <a:lnTo>
                    <a:pt x="208353" y="74681"/>
                  </a:lnTo>
                  <a:lnTo>
                    <a:pt x="161054" y="69525"/>
                  </a:lnTo>
                  <a:lnTo>
                    <a:pt x="114938" y="60849"/>
                  </a:lnTo>
                  <a:lnTo>
                    <a:pt x="70004" y="48653"/>
                  </a:lnTo>
                  <a:lnTo>
                    <a:pt x="26253" y="32936"/>
                  </a:lnTo>
                  <a:lnTo>
                    <a:pt x="111116" y="32936"/>
                  </a:lnTo>
                  <a:lnTo>
                    <a:pt x="111459" y="33037"/>
                  </a:lnTo>
                  <a:lnTo>
                    <a:pt x="160118" y="42809"/>
                  </a:lnTo>
                  <a:lnTo>
                    <a:pt x="210203" y="48465"/>
                  </a:lnTo>
                  <a:lnTo>
                    <a:pt x="261944" y="50016"/>
                  </a:lnTo>
                  <a:lnTo>
                    <a:pt x="441878" y="50016"/>
                  </a:lnTo>
                  <a:lnTo>
                    <a:pt x="441983" y="58880"/>
                  </a:lnTo>
                  <a:lnTo>
                    <a:pt x="415746" y="58880"/>
                  </a:lnTo>
                  <a:lnTo>
                    <a:pt x="362008" y="68431"/>
                  </a:lnTo>
                  <a:lnTo>
                    <a:pt x="309530" y="74249"/>
                  </a:lnTo>
                  <a:lnTo>
                    <a:pt x="258312" y="76333"/>
                  </a:lnTo>
                  <a:close/>
                </a:path>
                <a:path w="445769" h="410845">
                  <a:moveTo>
                    <a:pt x="392369" y="384532"/>
                  </a:moveTo>
                  <a:lnTo>
                    <a:pt x="225147" y="384532"/>
                  </a:lnTo>
                  <a:lnTo>
                    <a:pt x="273851" y="384007"/>
                  </a:lnTo>
                  <a:lnTo>
                    <a:pt x="322430" y="377343"/>
                  </a:lnTo>
                  <a:lnTo>
                    <a:pt x="370874" y="364541"/>
                  </a:lnTo>
                  <a:lnTo>
                    <a:pt x="419174" y="345603"/>
                  </a:lnTo>
                  <a:lnTo>
                    <a:pt x="415746" y="58880"/>
                  </a:lnTo>
                  <a:lnTo>
                    <a:pt x="441983" y="58880"/>
                  </a:lnTo>
                  <a:lnTo>
                    <a:pt x="445565" y="359071"/>
                  </a:lnTo>
                  <a:lnTo>
                    <a:pt x="442514" y="363659"/>
                  </a:lnTo>
                  <a:lnTo>
                    <a:pt x="438058" y="365791"/>
                  </a:lnTo>
                  <a:lnTo>
                    <a:pt x="392369" y="384532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781462" y="4850876"/>
              <a:ext cx="396875" cy="459740"/>
            </a:xfrm>
            <a:custGeom>
              <a:avLst/>
              <a:gdLst/>
              <a:ahLst/>
              <a:cxnLst/>
              <a:rect l="l" t="t" r="r" b="b"/>
              <a:pathLst>
                <a:path w="396875" h="459739">
                  <a:moveTo>
                    <a:pt x="255033" y="459433"/>
                  </a:moveTo>
                  <a:lnTo>
                    <a:pt x="206005" y="458852"/>
                  </a:lnTo>
                  <a:lnTo>
                    <a:pt x="156027" y="455154"/>
                  </a:lnTo>
                  <a:lnTo>
                    <a:pt x="105096" y="448339"/>
                  </a:lnTo>
                  <a:lnTo>
                    <a:pt x="53213" y="438406"/>
                  </a:lnTo>
                  <a:lnTo>
                    <a:pt x="377" y="425355"/>
                  </a:lnTo>
                  <a:lnTo>
                    <a:pt x="0" y="0"/>
                  </a:lnTo>
                  <a:lnTo>
                    <a:pt x="41148" y="12916"/>
                  </a:lnTo>
                  <a:lnTo>
                    <a:pt x="84521" y="23314"/>
                  </a:lnTo>
                  <a:lnTo>
                    <a:pt x="130119" y="31195"/>
                  </a:lnTo>
                  <a:lnTo>
                    <a:pt x="177943" y="36559"/>
                  </a:lnTo>
                  <a:lnTo>
                    <a:pt x="227994" y="39408"/>
                  </a:lnTo>
                  <a:lnTo>
                    <a:pt x="280272" y="39741"/>
                  </a:lnTo>
                  <a:lnTo>
                    <a:pt x="334779" y="37561"/>
                  </a:lnTo>
                  <a:lnTo>
                    <a:pt x="391515" y="32867"/>
                  </a:lnTo>
                  <a:lnTo>
                    <a:pt x="396416" y="442490"/>
                  </a:lnTo>
                  <a:lnTo>
                    <a:pt x="350237" y="451251"/>
                  </a:lnTo>
                  <a:lnTo>
                    <a:pt x="303110" y="456899"/>
                  </a:lnTo>
                  <a:lnTo>
                    <a:pt x="255033" y="459433"/>
                  </a:lnTo>
                  <a:close/>
                </a:path>
              </a:pathLst>
            </a:custGeom>
            <a:solidFill>
              <a:srgbClr val="3C4F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768369" y="4837784"/>
              <a:ext cx="422909" cy="485775"/>
            </a:xfrm>
            <a:custGeom>
              <a:avLst/>
              <a:gdLst/>
              <a:ahLst/>
              <a:cxnLst/>
              <a:rect l="l" t="t" r="r" b="b"/>
              <a:pathLst>
                <a:path w="422909" h="485775">
                  <a:moveTo>
                    <a:pt x="268434" y="485644"/>
                  </a:moveTo>
                  <a:lnTo>
                    <a:pt x="218533" y="485053"/>
                  </a:lnTo>
                  <a:lnTo>
                    <a:pt x="167848" y="481308"/>
                  </a:lnTo>
                  <a:lnTo>
                    <a:pt x="116202" y="474395"/>
                  </a:lnTo>
                  <a:lnTo>
                    <a:pt x="63599" y="464320"/>
                  </a:lnTo>
                  <a:lnTo>
                    <a:pt x="10042" y="451090"/>
                  </a:lnTo>
                  <a:lnTo>
                    <a:pt x="0" y="5860"/>
                  </a:lnTo>
                  <a:lnTo>
                    <a:pt x="5861" y="0"/>
                  </a:lnTo>
                  <a:lnTo>
                    <a:pt x="14635" y="0"/>
                  </a:lnTo>
                  <a:lnTo>
                    <a:pt x="16108" y="274"/>
                  </a:lnTo>
                  <a:lnTo>
                    <a:pt x="17445" y="753"/>
                  </a:lnTo>
                  <a:lnTo>
                    <a:pt x="57783" y="13380"/>
                  </a:lnTo>
                  <a:lnTo>
                    <a:pt x="100342" y="23553"/>
                  </a:lnTo>
                  <a:lnTo>
                    <a:pt x="145117" y="31271"/>
                  </a:lnTo>
                  <a:lnTo>
                    <a:pt x="146204" y="31393"/>
                  </a:lnTo>
                  <a:lnTo>
                    <a:pt x="26219" y="31393"/>
                  </a:lnTo>
                  <a:lnTo>
                    <a:pt x="26563" y="428401"/>
                  </a:lnTo>
                  <a:lnTo>
                    <a:pt x="76129" y="440213"/>
                  </a:lnTo>
                  <a:lnTo>
                    <a:pt x="124835" y="449222"/>
                  </a:lnTo>
                  <a:lnTo>
                    <a:pt x="172680" y="455430"/>
                  </a:lnTo>
                  <a:lnTo>
                    <a:pt x="219664" y="458837"/>
                  </a:lnTo>
                  <a:lnTo>
                    <a:pt x="265079" y="459460"/>
                  </a:lnTo>
                  <a:lnTo>
                    <a:pt x="422677" y="459460"/>
                  </a:lnTo>
                  <a:lnTo>
                    <a:pt x="422704" y="461715"/>
                  </a:lnTo>
                  <a:lnTo>
                    <a:pt x="418317" y="467023"/>
                  </a:lnTo>
                  <a:lnTo>
                    <a:pt x="412388" y="468365"/>
                  </a:lnTo>
                  <a:lnTo>
                    <a:pt x="365359" y="477293"/>
                  </a:lnTo>
                  <a:lnTo>
                    <a:pt x="317375" y="483055"/>
                  </a:lnTo>
                  <a:lnTo>
                    <a:pt x="268434" y="485644"/>
                  </a:lnTo>
                  <a:close/>
                </a:path>
                <a:path w="422909" h="485775">
                  <a:moveTo>
                    <a:pt x="286815" y="66072"/>
                  </a:moveTo>
                  <a:lnTo>
                    <a:pt x="237388" y="65535"/>
                  </a:lnTo>
                  <a:lnTo>
                    <a:pt x="189947" y="62752"/>
                  </a:lnTo>
                  <a:lnTo>
                    <a:pt x="146358" y="57997"/>
                  </a:lnTo>
                  <a:lnTo>
                    <a:pt x="104536" y="51185"/>
                  </a:lnTo>
                  <a:lnTo>
                    <a:pt x="64488" y="42317"/>
                  </a:lnTo>
                  <a:lnTo>
                    <a:pt x="26219" y="31393"/>
                  </a:lnTo>
                  <a:lnTo>
                    <a:pt x="146204" y="31393"/>
                  </a:lnTo>
                  <a:lnTo>
                    <a:pt x="192107" y="36534"/>
                  </a:lnTo>
                  <a:lnTo>
                    <a:pt x="241624" y="39355"/>
                  </a:lnTo>
                  <a:lnTo>
                    <a:pt x="417149" y="39695"/>
                  </a:lnTo>
                  <a:lnTo>
                    <a:pt x="417666" y="44657"/>
                  </a:lnTo>
                  <a:lnTo>
                    <a:pt x="417869" y="60421"/>
                  </a:lnTo>
                  <a:lnTo>
                    <a:pt x="391652" y="60421"/>
                  </a:lnTo>
                  <a:lnTo>
                    <a:pt x="338234" y="64366"/>
                  </a:lnTo>
                  <a:lnTo>
                    <a:pt x="286815" y="66072"/>
                  </a:lnTo>
                  <a:close/>
                </a:path>
                <a:path w="422909" h="485775">
                  <a:moveTo>
                    <a:pt x="417149" y="39695"/>
                  </a:moveTo>
                  <a:lnTo>
                    <a:pt x="293319" y="39695"/>
                  </a:lnTo>
                  <a:lnTo>
                    <a:pt x="347199" y="37555"/>
                  </a:lnTo>
                  <a:lnTo>
                    <a:pt x="403270" y="32935"/>
                  </a:lnTo>
                  <a:lnTo>
                    <a:pt x="410469" y="32181"/>
                  </a:lnTo>
                  <a:lnTo>
                    <a:pt x="416912" y="37424"/>
                  </a:lnTo>
                  <a:lnTo>
                    <a:pt x="417149" y="39695"/>
                  </a:lnTo>
                  <a:close/>
                </a:path>
                <a:path w="422909" h="485775">
                  <a:moveTo>
                    <a:pt x="422677" y="459460"/>
                  </a:moveTo>
                  <a:lnTo>
                    <a:pt x="265079" y="459460"/>
                  </a:lnTo>
                  <a:lnTo>
                    <a:pt x="309655" y="457367"/>
                  </a:lnTo>
                  <a:lnTo>
                    <a:pt x="353389" y="452557"/>
                  </a:lnTo>
                  <a:lnTo>
                    <a:pt x="396279" y="445027"/>
                  </a:lnTo>
                  <a:lnTo>
                    <a:pt x="391652" y="60421"/>
                  </a:lnTo>
                  <a:lnTo>
                    <a:pt x="417869" y="60421"/>
                  </a:lnTo>
                  <a:lnTo>
                    <a:pt x="422677" y="459460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781462" y="4102955"/>
              <a:ext cx="1083310" cy="788035"/>
            </a:xfrm>
            <a:custGeom>
              <a:avLst/>
              <a:gdLst/>
              <a:ahLst/>
              <a:cxnLst/>
              <a:rect l="l" t="t" r="r" b="b"/>
              <a:pathLst>
                <a:path w="1083309" h="788035">
                  <a:moveTo>
                    <a:pt x="282831" y="787908"/>
                  </a:moveTo>
                  <a:lnTo>
                    <a:pt x="231190" y="787633"/>
                  </a:lnTo>
                  <a:lnTo>
                    <a:pt x="181349" y="784802"/>
                  </a:lnTo>
                  <a:lnTo>
                    <a:pt x="133309" y="779414"/>
                  </a:lnTo>
                  <a:lnTo>
                    <a:pt x="87071" y="771471"/>
                  </a:lnTo>
                  <a:lnTo>
                    <a:pt x="42634" y="760973"/>
                  </a:lnTo>
                  <a:lnTo>
                    <a:pt x="0" y="747920"/>
                  </a:lnTo>
                  <a:lnTo>
                    <a:pt x="927873" y="0"/>
                  </a:lnTo>
                  <a:lnTo>
                    <a:pt x="1083098" y="14634"/>
                  </a:lnTo>
                  <a:lnTo>
                    <a:pt x="388293" y="513225"/>
                  </a:lnTo>
                  <a:lnTo>
                    <a:pt x="391515" y="780788"/>
                  </a:lnTo>
                  <a:lnTo>
                    <a:pt x="336273" y="785626"/>
                  </a:lnTo>
                  <a:lnTo>
                    <a:pt x="282831" y="787908"/>
                  </a:lnTo>
                  <a:close/>
                </a:path>
              </a:pathLst>
            </a:custGeom>
            <a:solidFill>
              <a:srgbClr val="987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391043" y="4089488"/>
              <a:ext cx="1487805" cy="3299460"/>
            </a:xfrm>
            <a:custGeom>
              <a:avLst/>
              <a:gdLst/>
              <a:ahLst/>
              <a:cxnLst/>
              <a:rect l="l" t="t" r="r" b="b"/>
              <a:pathLst>
                <a:path w="1487805" h="3299459">
                  <a:moveTo>
                    <a:pt x="405739" y="3247326"/>
                  </a:moveTo>
                  <a:lnTo>
                    <a:pt x="403796" y="1038339"/>
                  </a:lnTo>
                  <a:lnTo>
                    <a:pt x="394830" y="1007706"/>
                  </a:lnTo>
                  <a:lnTo>
                    <a:pt x="387769" y="1009281"/>
                  </a:lnTo>
                  <a:lnTo>
                    <a:pt x="339305" y="1018870"/>
                  </a:lnTo>
                  <a:lnTo>
                    <a:pt x="291414" y="1025728"/>
                  </a:lnTo>
                  <a:lnTo>
                    <a:pt x="244094" y="1029855"/>
                  </a:lnTo>
                  <a:lnTo>
                    <a:pt x="197383" y="1031252"/>
                  </a:lnTo>
                  <a:lnTo>
                    <a:pt x="151257" y="1029944"/>
                  </a:lnTo>
                  <a:lnTo>
                    <a:pt x="105689" y="1025906"/>
                  </a:lnTo>
                  <a:lnTo>
                    <a:pt x="60655" y="1019162"/>
                  </a:lnTo>
                  <a:lnTo>
                    <a:pt x="16167" y="1009700"/>
                  </a:lnTo>
                  <a:lnTo>
                    <a:pt x="15176" y="1009459"/>
                  </a:lnTo>
                  <a:lnTo>
                    <a:pt x="14147" y="1009319"/>
                  </a:lnTo>
                  <a:lnTo>
                    <a:pt x="5854" y="1009319"/>
                  </a:lnTo>
                  <a:lnTo>
                    <a:pt x="0" y="1015174"/>
                  </a:lnTo>
                  <a:lnTo>
                    <a:pt x="2184" y="3238106"/>
                  </a:lnTo>
                  <a:lnTo>
                    <a:pt x="58559" y="3267837"/>
                  </a:lnTo>
                  <a:lnTo>
                    <a:pt x="107721" y="3284461"/>
                  </a:lnTo>
                  <a:lnTo>
                    <a:pt x="156705" y="3294875"/>
                  </a:lnTo>
                  <a:lnTo>
                    <a:pt x="205498" y="3299104"/>
                  </a:lnTo>
                  <a:lnTo>
                    <a:pt x="254139" y="3297123"/>
                  </a:lnTo>
                  <a:lnTo>
                    <a:pt x="302501" y="3288931"/>
                  </a:lnTo>
                  <a:lnTo>
                    <a:pt x="350596" y="3274542"/>
                  </a:lnTo>
                  <a:lnTo>
                    <a:pt x="354418" y="3272891"/>
                  </a:lnTo>
                  <a:lnTo>
                    <a:pt x="398399" y="3253943"/>
                  </a:lnTo>
                  <a:lnTo>
                    <a:pt x="402755" y="3251822"/>
                  </a:lnTo>
                  <a:lnTo>
                    <a:pt x="405739" y="3247326"/>
                  </a:lnTo>
                  <a:close/>
                </a:path>
                <a:path w="1487805" h="3299459">
                  <a:moveTo>
                    <a:pt x="1487258" y="22110"/>
                  </a:moveTo>
                  <a:lnTo>
                    <a:pt x="1481975" y="15735"/>
                  </a:lnTo>
                  <a:lnTo>
                    <a:pt x="1437424" y="11531"/>
                  </a:lnTo>
                  <a:lnTo>
                    <a:pt x="1437424" y="37871"/>
                  </a:lnTo>
                  <a:lnTo>
                    <a:pt x="771029" y="516077"/>
                  </a:lnTo>
                  <a:lnTo>
                    <a:pt x="767359" y="518744"/>
                  </a:lnTo>
                  <a:lnTo>
                    <a:pt x="765441" y="522922"/>
                  </a:lnTo>
                  <a:lnTo>
                    <a:pt x="765581" y="527138"/>
                  </a:lnTo>
                  <a:lnTo>
                    <a:pt x="768667" y="782434"/>
                  </a:lnTo>
                  <a:lnTo>
                    <a:pt x="717321" y="786523"/>
                  </a:lnTo>
                  <a:lnTo>
                    <a:pt x="675881" y="788035"/>
                  </a:lnTo>
                  <a:lnTo>
                    <a:pt x="619417" y="787882"/>
                  </a:lnTo>
                  <a:lnTo>
                    <a:pt x="572858" y="785177"/>
                  </a:lnTo>
                  <a:lnTo>
                    <a:pt x="532041" y="780770"/>
                  </a:lnTo>
                  <a:lnTo>
                    <a:pt x="492569" y="774496"/>
                  </a:lnTo>
                  <a:lnTo>
                    <a:pt x="454418" y="766356"/>
                  </a:lnTo>
                  <a:lnTo>
                    <a:pt x="417588" y="756361"/>
                  </a:lnTo>
                  <a:lnTo>
                    <a:pt x="1322400" y="27012"/>
                  </a:lnTo>
                  <a:lnTo>
                    <a:pt x="1437424" y="37871"/>
                  </a:lnTo>
                  <a:lnTo>
                    <a:pt x="1437424" y="11531"/>
                  </a:lnTo>
                  <a:lnTo>
                    <a:pt x="1320038" y="444"/>
                  </a:lnTo>
                  <a:lnTo>
                    <a:pt x="1316609" y="0"/>
                  </a:lnTo>
                  <a:lnTo>
                    <a:pt x="1312976" y="889"/>
                  </a:lnTo>
                  <a:lnTo>
                    <a:pt x="382841" y="750671"/>
                  </a:lnTo>
                  <a:lnTo>
                    <a:pt x="380644" y="752208"/>
                  </a:lnTo>
                  <a:lnTo>
                    <a:pt x="378929" y="754430"/>
                  </a:lnTo>
                  <a:lnTo>
                    <a:pt x="377977" y="757148"/>
                  </a:lnTo>
                  <a:lnTo>
                    <a:pt x="375640" y="764032"/>
                  </a:lnTo>
                  <a:lnTo>
                    <a:pt x="379272" y="771499"/>
                  </a:lnTo>
                  <a:lnTo>
                    <a:pt x="429564" y="787133"/>
                  </a:lnTo>
                  <a:lnTo>
                    <a:pt x="474789" y="797839"/>
                  </a:lnTo>
                  <a:lnTo>
                    <a:pt x="521817" y="805916"/>
                  </a:lnTo>
                  <a:lnTo>
                    <a:pt x="570661" y="811403"/>
                  </a:lnTo>
                  <a:lnTo>
                    <a:pt x="621080" y="814247"/>
                  </a:lnTo>
                  <a:lnTo>
                    <a:pt x="673328" y="814527"/>
                  </a:lnTo>
                  <a:lnTo>
                    <a:pt x="727405" y="812215"/>
                  </a:lnTo>
                  <a:lnTo>
                    <a:pt x="783297" y="807313"/>
                  </a:lnTo>
                  <a:lnTo>
                    <a:pt x="789952" y="806602"/>
                  </a:lnTo>
                  <a:lnTo>
                    <a:pt x="795083" y="800938"/>
                  </a:lnTo>
                  <a:lnTo>
                    <a:pt x="794956" y="788327"/>
                  </a:lnTo>
                  <a:lnTo>
                    <a:pt x="791895" y="533387"/>
                  </a:lnTo>
                  <a:lnTo>
                    <a:pt x="1481023" y="38874"/>
                  </a:lnTo>
                  <a:lnTo>
                    <a:pt x="1484071" y="36741"/>
                  </a:lnTo>
                  <a:lnTo>
                    <a:pt x="1486230" y="33350"/>
                  </a:lnTo>
                  <a:lnTo>
                    <a:pt x="1486573" y="29337"/>
                  </a:lnTo>
                  <a:lnTo>
                    <a:pt x="1486801" y="27012"/>
                  </a:lnTo>
                  <a:lnTo>
                    <a:pt x="1487258" y="22110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404137" y="4227945"/>
              <a:ext cx="1133475" cy="906144"/>
            </a:xfrm>
            <a:custGeom>
              <a:avLst/>
              <a:gdLst/>
              <a:ahLst/>
              <a:cxnLst/>
              <a:rect l="l" t="t" r="r" b="b"/>
              <a:pathLst>
                <a:path w="1133475" h="906145">
                  <a:moveTo>
                    <a:pt x="184284" y="905898"/>
                  </a:moveTo>
                  <a:lnTo>
                    <a:pt x="137369" y="904555"/>
                  </a:lnTo>
                  <a:lnTo>
                    <a:pt x="91017" y="900449"/>
                  </a:lnTo>
                  <a:lnTo>
                    <a:pt x="45227" y="893579"/>
                  </a:lnTo>
                  <a:lnTo>
                    <a:pt x="0" y="883946"/>
                  </a:lnTo>
                  <a:lnTo>
                    <a:pt x="1057292" y="0"/>
                  </a:lnTo>
                  <a:lnTo>
                    <a:pt x="1133040" y="13777"/>
                  </a:lnTo>
                  <a:lnTo>
                    <a:pt x="377325" y="622930"/>
                  </a:lnTo>
                  <a:lnTo>
                    <a:pt x="377565" y="883639"/>
                  </a:lnTo>
                  <a:lnTo>
                    <a:pt x="328401" y="893348"/>
                  </a:lnTo>
                  <a:lnTo>
                    <a:pt x="279800" y="900295"/>
                  </a:lnTo>
                  <a:lnTo>
                    <a:pt x="231760" y="904478"/>
                  </a:lnTo>
                  <a:lnTo>
                    <a:pt x="184284" y="905898"/>
                  </a:lnTo>
                  <a:close/>
                </a:path>
                <a:path w="1133475" h="906145">
                  <a:moveTo>
                    <a:pt x="408549" y="633040"/>
                  </a:moveTo>
                  <a:lnTo>
                    <a:pt x="400620" y="630641"/>
                  </a:lnTo>
                  <a:lnTo>
                    <a:pt x="392770" y="628165"/>
                  </a:lnTo>
                  <a:lnTo>
                    <a:pt x="385004" y="625599"/>
                  </a:lnTo>
                  <a:lnTo>
                    <a:pt x="377325" y="622930"/>
                  </a:lnTo>
                  <a:lnTo>
                    <a:pt x="385063" y="625532"/>
                  </a:lnTo>
                  <a:lnTo>
                    <a:pt x="392856" y="628045"/>
                  </a:lnTo>
                  <a:lnTo>
                    <a:pt x="400706" y="630467"/>
                  </a:lnTo>
                  <a:lnTo>
                    <a:pt x="408618" y="632800"/>
                  </a:lnTo>
                  <a:lnTo>
                    <a:pt x="408549" y="633040"/>
                  </a:lnTo>
                  <a:close/>
                </a:path>
              </a:pathLst>
            </a:custGeom>
            <a:solidFill>
              <a:srgbClr val="987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389399" y="4214339"/>
              <a:ext cx="1162685" cy="932815"/>
            </a:xfrm>
            <a:custGeom>
              <a:avLst/>
              <a:gdLst/>
              <a:ahLst/>
              <a:cxnLst/>
              <a:rect l="l" t="t" r="r" b="b"/>
              <a:pathLst>
                <a:path w="1162684" h="932814">
                  <a:moveTo>
                    <a:pt x="199030" y="932611"/>
                  </a:moveTo>
                  <a:lnTo>
                    <a:pt x="151502" y="931264"/>
                  </a:lnTo>
                  <a:lnTo>
                    <a:pt x="104545" y="927125"/>
                  </a:lnTo>
                  <a:lnTo>
                    <a:pt x="58166" y="920203"/>
                  </a:lnTo>
                  <a:lnTo>
                    <a:pt x="12372" y="910511"/>
                  </a:lnTo>
                  <a:lnTo>
                    <a:pt x="9459" y="909958"/>
                  </a:lnTo>
                  <a:lnTo>
                    <a:pt x="6717" y="908449"/>
                  </a:lnTo>
                  <a:lnTo>
                    <a:pt x="4661" y="906018"/>
                  </a:lnTo>
                  <a:lnTo>
                    <a:pt x="0" y="900430"/>
                  </a:lnTo>
                  <a:lnTo>
                    <a:pt x="754" y="892138"/>
                  </a:lnTo>
                  <a:lnTo>
                    <a:pt x="1063598" y="3564"/>
                  </a:lnTo>
                  <a:lnTo>
                    <a:pt x="1066511" y="1165"/>
                  </a:lnTo>
                  <a:lnTo>
                    <a:pt x="1070389" y="0"/>
                  </a:lnTo>
                  <a:lnTo>
                    <a:pt x="1149489" y="14394"/>
                  </a:lnTo>
                  <a:lnTo>
                    <a:pt x="1152709" y="14805"/>
                  </a:lnTo>
                  <a:lnTo>
                    <a:pt x="1155797" y="16416"/>
                  </a:lnTo>
                  <a:lnTo>
                    <a:pt x="1162553" y="24812"/>
                  </a:lnTo>
                  <a:lnTo>
                    <a:pt x="1162249" y="27623"/>
                  </a:lnTo>
                  <a:lnTo>
                    <a:pt x="1075768" y="27623"/>
                  </a:lnTo>
                  <a:lnTo>
                    <a:pt x="43528" y="890629"/>
                  </a:lnTo>
                  <a:lnTo>
                    <a:pt x="81798" y="897556"/>
                  </a:lnTo>
                  <a:lnTo>
                    <a:pt x="120469" y="902497"/>
                  </a:lnTo>
                  <a:lnTo>
                    <a:pt x="159546" y="905446"/>
                  </a:lnTo>
                  <a:lnTo>
                    <a:pt x="199030" y="906396"/>
                  </a:lnTo>
                  <a:lnTo>
                    <a:pt x="403121" y="906396"/>
                  </a:lnTo>
                  <a:lnTo>
                    <a:pt x="401488" y="908624"/>
                  </a:lnTo>
                  <a:lnTo>
                    <a:pt x="395182" y="910028"/>
                  </a:lnTo>
                  <a:lnTo>
                    <a:pt x="345327" y="919885"/>
                  </a:lnTo>
                  <a:lnTo>
                    <a:pt x="296014" y="926936"/>
                  </a:lnTo>
                  <a:lnTo>
                    <a:pt x="247247" y="931179"/>
                  </a:lnTo>
                  <a:lnTo>
                    <a:pt x="199030" y="932611"/>
                  </a:lnTo>
                  <a:close/>
                </a:path>
                <a:path w="1162684" h="932814">
                  <a:moveTo>
                    <a:pt x="403121" y="906396"/>
                  </a:moveTo>
                  <a:lnTo>
                    <a:pt x="199030" y="906396"/>
                  </a:lnTo>
                  <a:lnTo>
                    <a:pt x="243281" y="905143"/>
                  </a:lnTo>
                  <a:lnTo>
                    <a:pt x="288062" y="901439"/>
                  </a:lnTo>
                  <a:lnTo>
                    <a:pt x="333363" y="895287"/>
                  </a:lnTo>
                  <a:lnTo>
                    <a:pt x="379175" y="886690"/>
                  </a:lnTo>
                  <a:lnTo>
                    <a:pt x="378970" y="637428"/>
                  </a:lnTo>
                  <a:lnTo>
                    <a:pt x="378833" y="635713"/>
                  </a:lnTo>
                  <a:lnTo>
                    <a:pt x="379073" y="633931"/>
                  </a:lnTo>
                  <a:lnTo>
                    <a:pt x="380581" y="629613"/>
                  </a:lnTo>
                  <a:lnTo>
                    <a:pt x="382226" y="627523"/>
                  </a:lnTo>
                  <a:lnTo>
                    <a:pt x="384249" y="626015"/>
                  </a:lnTo>
                  <a:lnTo>
                    <a:pt x="1117208" y="35163"/>
                  </a:lnTo>
                  <a:lnTo>
                    <a:pt x="1075768" y="27623"/>
                  </a:lnTo>
                  <a:lnTo>
                    <a:pt x="1162249" y="27623"/>
                  </a:lnTo>
                  <a:lnTo>
                    <a:pt x="1161658" y="33072"/>
                  </a:lnTo>
                  <a:lnTo>
                    <a:pt x="419243" y="631532"/>
                  </a:lnTo>
                  <a:lnTo>
                    <a:pt x="433946" y="635851"/>
                  </a:lnTo>
                  <a:lnTo>
                    <a:pt x="437957" y="643116"/>
                  </a:lnTo>
                  <a:lnTo>
                    <a:pt x="435625" y="651102"/>
                  </a:lnTo>
                  <a:lnTo>
                    <a:pt x="434269" y="654803"/>
                  </a:lnTo>
                  <a:lnTo>
                    <a:pt x="405190" y="654803"/>
                  </a:lnTo>
                  <a:lnTo>
                    <a:pt x="405420" y="886690"/>
                  </a:lnTo>
                  <a:lnTo>
                    <a:pt x="405470" y="897556"/>
                  </a:lnTo>
                  <a:lnTo>
                    <a:pt x="405704" y="902869"/>
                  </a:lnTo>
                  <a:lnTo>
                    <a:pt x="403121" y="906396"/>
                  </a:lnTo>
                  <a:close/>
                </a:path>
                <a:path w="1162684" h="932814">
                  <a:moveTo>
                    <a:pt x="426166" y="661178"/>
                  </a:moveTo>
                  <a:lnTo>
                    <a:pt x="414856" y="657853"/>
                  </a:lnTo>
                  <a:lnTo>
                    <a:pt x="410057" y="656380"/>
                  </a:lnTo>
                  <a:lnTo>
                    <a:pt x="405190" y="654803"/>
                  </a:lnTo>
                  <a:lnTo>
                    <a:pt x="434269" y="654803"/>
                  </a:lnTo>
                  <a:lnTo>
                    <a:pt x="433226" y="657647"/>
                  </a:lnTo>
                  <a:lnTo>
                    <a:pt x="426166" y="661178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472103" y="5224852"/>
              <a:ext cx="228600" cy="2065020"/>
            </a:xfrm>
            <a:custGeom>
              <a:avLst/>
              <a:gdLst/>
              <a:ahLst/>
              <a:cxnLst/>
              <a:rect l="l" t="t" r="r" b="b"/>
              <a:pathLst>
                <a:path w="228600" h="2065020">
                  <a:moveTo>
                    <a:pt x="132942" y="2064519"/>
                  </a:moveTo>
                  <a:lnTo>
                    <a:pt x="87315" y="2061887"/>
                  </a:lnTo>
                  <a:lnTo>
                    <a:pt x="43000" y="2051492"/>
                  </a:lnTo>
                  <a:lnTo>
                    <a:pt x="0" y="2033332"/>
                  </a:lnTo>
                  <a:lnTo>
                    <a:pt x="13161" y="0"/>
                  </a:lnTo>
                  <a:lnTo>
                    <a:pt x="64419" y="8251"/>
                  </a:lnTo>
                  <a:lnTo>
                    <a:pt x="117329" y="11002"/>
                  </a:lnTo>
                  <a:lnTo>
                    <a:pt x="171897" y="8251"/>
                  </a:lnTo>
                  <a:lnTo>
                    <a:pt x="228129" y="0"/>
                  </a:lnTo>
                  <a:lnTo>
                    <a:pt x="228129" y="2046493"/>
                  </a:lnTo>
                  <a:lnTo>
                    <a:pt x="179881" y="2059388"/>
                  </a:lnTo>
                  <a:lnTo>
                    <a:pt x="132942" y="2064519"/>
                  </a:lnTo>
                  <a:close/>
                </a:path>
              </a:pathLst>
            </a:custGeom>
            <a:solidFill>
              <a:srgbClr val="3C4F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458564" y="5210595"/>
              <a:ext cx="255270" cy="2092325"/>
            </a:xfrm>
            <a:custGeom>
              <a:avLst/>
              <a:gdLst/>
              <a:ahLst/>
              <a:cxnLst/>
              <a:rect l="l" t="t" r="r" b="b"/>
              <a:pathLst>
                <a:path w="255269" h="2092325">
                  <a:moveTo>
                    <a:pt x="254633" y="12109"/>
                  </a:moveTo>
                  <a:lnTo>
                    <a:pt x="131034" y="12109"/>
                  </a:lnTo>
                  <a:lnTo>
                    <a:pt x="184293" y="9414"/>
                  </a:lnTo>
                  <a:lnTo>
                    <a:pt x="239199" y="1368"/>
                  </a:lnTo>
                  <a:lnTo>
                    <a:pt x="246328" y="0"/>
                  </a:lnTo>
                  <a:lnTo>
                    <a:pt x="253218" y="4693"/>
                  </a:lnTo>
                  <a:lnTo>
                    <a:pt x="254633" y="12109"/>
                  </a:lnTo>
                  <a:close/>
                </a:path>
                <a:path w="255269" h="2092325">
                  <a:moveTo>
                    <a:pt x="146524" y="2091990"/>
                  </a:moveTo>
                  <a:lnTo>
                    <a:pt x="98830" y="2089203"/>
                  </a:lnTo>
                  <a:lnTo>
                    <a:pt x="52479" y="2078288"/>
                  </a:lnTo>
                  <a:lnTo>
                    <a:pt x="7471" y="2059241"/>
                  </a:lnTo>
                  <a:lnTo>
                    <a:pt x="0" y="2051564"/>
                  </a:lnTo>
                  <a:lnTo>
                    <a:pt x="445" y="2046422"/>
                  </a:lnTo>
                  <a:lnTo>
                    <a:pt x="13641" y="6992"/>
                  </a:lnTo>
                  <a:lnTo>
                    <a:pt x="19536" y="1131"/>
                  </a:lnTo>
                  <a:lnTo>
                    <a:pt x="27693" y="1166"/>
                  </a:lnTo>
                  <a:lnTo>
                    <a:pt x="28618" y="1272"/>
                  </a:lnTo>
                  <a:lnTo>
                    <a:pt x="29475" y="1473"/>
                  </a:lnTo>
                  <a:lnTo>
                    <a:pt x="29694" y="1473"/>
                  </a:lnTo>
                  <a:lnTo>
                    <a:pt x="79427" y="9452"/>
                  </a:lnTo>
                  <a:lnTo>
                    <a:pt x="131034" y="12109"/>
                  </a:lnTo>
                  <a:lnTo>
                    <a:pt x="254633" y="12109"/>
                  </a:lnTo>
                  <a:lnTo>
                    <a:pt x="254795" y="12958"/>
                  </a:lnTo>
                  <a:lnTo>
                    <a:pt x="254795" y="29988"/>
                  </a:lnTo>
                  <a:lnTo>
                    <a:pt x="228575" y="29988"/>
                  </a:lnTo>
                  <a:lnTo>
                    <a:pt x="226171" y="30295"/>
                  </a:lnTo>
                  <a:lnTo>
                    <a:pt x="39724" y="30295"/>
                  </a:lnTo>
                  <a:lnTo>
                    <a:pt x="26699" y="2039500"/>
                  </a:lnTo>
                  <a:lnTo>
                    <a:pt x="74577" y="2057352"/>
                  </a:lnTo>
                  <a:lnTo>
                    <a:pt x="124180" y="2065256"/>
                  </a:lnTo>
                  <a:lnTo>
                    <a:pt x="254795" y="2065256"/>
                  </a:lnTo>
                  <a:lnTo>
                    <a:pt x="254795" y="2066505"/>
                  </a:lnTo>
                  <a:lnTo>
                    <a:pt x="251093" y="2071375"/>
                  </a:lnTo>
                  <a:lnTo>
                    <a:pt x="245918" y="2073156"/>
                  </a:lnTo>
                  <a:lnTo>
                    <a:pt x="195565" y="2086651"/>
                  </a:lnTo>
                  <a:lnTo>
                    <a:pt x="146524" y="2091990"/>
                  </a:lnTo>
                  <a:close/>
                </a:path>
                <a:path w="255269" h="2092325">
                  <a:moveTo>
                    <a:pt x="29694" y="1473"/>
                  </a:moveTo>
                  <a:lnTo>
                    <a:pt x="29475" y="1473"/>
                  </a:lnTo>
                  <a:lnTo>
                    <a:pt x="29694" y="1473"/>
                  </a:lnTo>
                  <a:close/>
                </a:path>
                <a:path w="255269" h="2092325">
                  <a:moveTo>
                    <a:pt x="254795" y="2065256"/>
                  </a:moveTo>
                  <a:lnTo>
                    <a:pt x="124180" y="2065256"/>
                  </a:lnTo>
                  <a:lnTo>
                    <a:pt x="175511" y="2063212"/>
                  </a:lnTo>
                  <a:lnTo>
                    <a:pt x="228575" y="2051222"/>
                  </a:lnTo>
                  <a:lnTo>
                    <a:pt x="228575" y="29988"/>
                  </a:lnTo>
                  <a:lnTo>
                    <a:pt x="254795" y="29988"/>
                  </a:lnTo>
                  <a:lnTo>
                    <a:pt x="254795" y="2065256"/>
                  </a:lnTo>
                  <a:close/>
                </a:path>
                <a:path w="255269" h="2092325">
                  <a:moveTo>
                    <a:pt x="131694" y="38393"/>
                  </a:moveTo>
                  <a:lnTo>
                    <a:pt x="85093" y="36406"/>
                  </a:lnTo>
                  <a:lnTo>
                    <a:pt x="39724" y="30295"/>
                  </a:lnTo>
                  <a:lnTo>
                    <a:pt x="226171" y="30295"/>
                  </a:lnTo>
                  <a:lnTo>
                    <a:pt x="179522" y="36254"/>
                  </a:lnTo>
                  <a:lnTo>
                    <a:pt x="131694" y="38393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588585" y="5474937"/>
              <a:ext cx="335915" cy="859155"/>
            </a:xfrm>
            <a:custGeom>
              <a:avLst/>
              <a:gdLst/>
              <a:ahLst/>
              <a:cxnLst/>
              <a:rect l="l" t="t" r="r" b="b"/>
              <a:pathLst>
                <a:path w="335915" h="859154">
                  <a:moveTo>
                    <a:pt x="164910" y="858642"/>
                  </a:moveTo>
                  <a:lnTo>
                    <a:pt x="116966" y="855509"/>
                  </a:lnTo>
                  <a:lnTo>
                    <a:pt x="73499" y="848082"/>
                  </a:lnTo>
                  <a:lnTo>
                    <a:pt x="34510" y="836358"/>
                  </a:lnTo>
                  <a:lnTo>
                    <a:pt x="0" y="820337"/>
                  </a:lnTo>
                  <a:lnTo>
                    <a:pt x="4387" y="0"/>
                  </a:lnTo>
                  <a:lnTo>
                    <a:pt x="59538" y="10599"/>
                  </a:lnTo>
                  <a:lnTo>
                    <a:pt x="114420" y="19297"/>
                  </a:lnTo>
                  <a:lnTo>
                    <a:pt x="169030" y="26095"/>
                  </a:lnTo>
                  <a:lnTo>
                    <a:pt x="223369" y="30993"/>
                  </a:lnTo>
                  <a:lnTo>
                    <a:pt x="277435" y="33992"/>
                  </a:lnTo>
                  <a:lnTo>
                    <a:pt x="331226" y="35094"/>
                  </a:lnTo>
                  <a:lnTo>
                    <a:pt x="335613" y="842272"/>
                  </a:lnTo>
                  <a:lnTo>
                    <a:pt x="274234" y="852022"/>
                  </a:lnTo>
                  <a:lnTo>
                    <a:pt x="217333" y="857479"/>
                  </a:lnTo>
                  <a:lnTo>
                    <a:pt x="164910" y="858642"/>
                  </a:lnTo>
                  <a:close/>
                </a:path>
              </a:pathLst>
            </a:custGeom>
            <a:solidFill>
              <a:srgbClr val="3C4F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575116" y="5461811"/>
              <a:ext cx="362585" cy="885190"/>
            </a:xfrm>
            <a:custGeom>
              <a:avLst/>
              <a:gdLst/>
              <a:ahLst/>
              <a:cxnLst/>
              <a:rect l="l" t="t" r="r" b="b"/>
              <a:pathLst>
                <a:path w="362584" h="885189">
                  <a:moveTo>
                    <a:pt x="197489" y="884968"/>
                  </a:moveTo>
                  <a:lnTo>
                    <a:pt x="153039" y="883841"/>
                  </a:lnTo>
                  <a:lnTo>
                    <a:pt x="111296" y="879274"/>
                  </a:lnTo>
                  <a:lnTo>
                    <a:pt x="73056" y="871266"/>
                  </a:lnTo>
                  <a:lnTo>
                    <a:pt x="7063" y="844912"/>
                  </a:lnTo>
                  <a:lnTo>
                    <a:pt x="0" y="837367"/>
                  </a:lnTo>
                  <a:lnTo>
                    <a:pt x="377" y="832436"/>
                  </a:lnTo>
                  <a:lnTo>
                    <a:pt x="4799" y="5825"/>
                  </a:lnTo>
                  <a:lnTo>
                    <a:pt x="10695" y="0"/>
                  </a:lnTo>
                  <a:lnTo>
                    <a:pt x="18820" y="0"/>
                  </a:lnTo>
                  <a:lnTo>
                    <a:pt x="19706" y="105"/>
                  </a:lnTo>
                  <a:lnTo>
                    <a:pt x="61584" y="8330"/>
                  </a:lnTo>
                  <a:lnTo>
                    <a:pt x="102489" y="15330"/>
                  </a:lnTo>
                  <a:lnTo>
                    <a:pt x="143252" y="21269"/>
                  </a:lnTo>
                  <a:lnTo>
                    <a:pt x="183881" y="26145"/>
                  </a:lnTo>
                  <a:lnTo>
                    <a:pt x="215753" y="29163"/>
                  </a:lnTo>
                  <a:lnTo>
                    <a:pt x="30885" y="29163"/>
                  </a:lnTo>
                  <a:lnTo>
                    <a:pt x="26629" y="825610"/>
                  </a:lnTo>
                  <a:lnTo>
                    <a:pt x="84716" y="847145"/>
                  </a:lnTo>
                  <a:lnTo>
                    <a:pt x="154680" y="857626"/>
                  </a:lnTo>
                  <a:lnTo>
                    <a:pt x="195351" y="858713"/>
                  </a:lnTo>
                  <a:lnTo>
                    <a:pt x="362208" y="858713"/>
                  </a:lnTo>
                  <a:lnTo>
                    <a:pt x="362208" y="861775"/>
                  </a:lnTo>
                  <a:lnTo>
                    <a:pt x="357619" y="867154"/>
                  </a:lnTo>
                  <a:lnTo>
                    <a:pt x="351521" y="868286"/>
                  </a:lnTo>
                  <a:lnTo>
                    <a:pt x="296736" y="877182"/>
                  </a:lnTo>
                  <a:lnTo>
                    <a:pt x="245390" y="882746"/>
                  </a:lnTo>
                  <a:lnTo>
                    <a:pt x="197489" y="884968"/>
                  </a:lnTo>
                  <a:close/>
                </a:path>
                <a:path w="362584" h="885189">
                  <a:moveTo>
                    <a:pt x="362208" y="858713"/>
                  </a:moveTo>
                  <a:lnTo>
                    <a:pt x="195351" y="858713"/>
                  </a:lnTo>
                  <a:lnTo>
                    <a:pt x="239118" y="856882"/>
                  </a:lnTo>
                  <a:lnTo>
                    <a:pt x="285975" y="852133"/>
                  </a:lnTo>
                  <a:lnTo>
                    <a:pt x="335920" y="844465"/>
                  </a:lnTo>
                  <a:lnTo>
                    <a:pt x="331674" y="61240"/>
                  </a:lnTo>
                  <a:lnTo>
                    <a:pt x="294152" y="60354"/>
                  </a:lnTo>
                  <a:lnTo>
                    <a:pt x="256546" y="58565"/>
                  </a:lnTo>
                  <a:lnTo>
                    <a:pt x="181108" y="52264"/>
                  </a:lnTo>
                  <a:lnTo>
                    <a:pt x="106253" y="42500"/>
                  </a:lnTo>
                  <a:lnTo>
                    <a:pt x="68633" y="36278"/>
                  </a:lnTo>
                  <a:lnTo>
                    <a:pt x="30885" y="29163"/>
                  </a:lnTo>
                  <a:lnTo>
                    <a:pt x="215753" y="29163"/>
                  </a:lnTo>
                  <a:lnTo>
                    <a:pt x="224393" y="29981"/>
                  </a:lnTo>
                  <a:lnTo>
                    <a:pt x="264699" y="32752"/>
                  </a:lnTo>
                  <a:lnTo>
                    <a:pt x="304799" y="34456"/>
                  </a:lnTo>
                  <a:lnTo>
                    <a:pt x="344695" y="35094"/>
                  </a:lnTo>
                  <a:lnTo>
                    <a:pt x="351933" y="35094"/>
                  </a:lnTo>
                  <a:lnTo>
                    <a:pt x="357786" y="40955"/>
                  </a:lnTo>
                  <a:lnTo>
                    <a:pt x="362163" y="847145"/>
                  </a:lnTo>
                  <a:lnTo>
                    <a:pt x="362208" y="858713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577617" y="6395075"/>
              <a:ext cx="347980" cy="130175"/>
            </a:xfrm>
            <a:custGeom>
              <a:avLst/>
              <a:gdLst/>
              <a:ahLst/>
              <a:cxnLst/>
              <a:rect l="l" t="t" r="r" b="b"/>
              <a:pathLst>
                <a:path w="347980" h="130175">
                  <a:moveTo>
                    <a:pt x="186321" y="129985"/>
                  </a:moveTo>
                  <a:lnTo>
                    <a:pt x="136654" y="127165"/>
                  </a:lnTo>
                  <a:lnTo>
                    <a:pt x="89045" y="120828"/>
                  </a:lnTo>
                  <a:lnTo>
                    <a:pt x="43494" y="110975"/>
                  </a:lnTo>
                  <a:lnTo>
                    <a:pt x="0" y="97607"/>
                  </a:lnTo>
                  <a:lnTo>
                    <a:pt x="1096" y="0"/>
                  </a:lnTo>
                  <a:lnTo>
                    <a:pt x="52784" y="11656"/>
                  </a:lnTo>
                  <a:lnTo>
                    <a:pt x="103284" y="20576"/>
                  </a:lnTo>
                  <a:lnTo>
                    <a:pt x="152851" y="26724"/>
                  </a:lnTo>
                  <a:lnTo>
                    <a:pt x="201743" y="30067"/>
                  </a:lnTo>
                  <a:lnTo>
                    <a:pt x="250215" y="30571"/>
                  </a:lnTo>
                  <a:lnTo>
                    <a:pt x="298523" y="28202"/>
                  </a:lnTo>
                  <a:lnTo>
                    <a:pt x="346923" y="22925"/>
                  </a:lnTo>
                  <a:lnTo>
                    <a:pt x="346449" y="49216"/>
                  </a:lnTo>
                  <a:lnTo>
                    <a:pt x="346774" y="80392"/>
                  </a:lnTo>
                  <a:lnTo>
                    <a:pt x="347678" y="117347"/>
                  </a:lnTo>
                  <a:lnTo>
                    <a:pt x="291832" y="125076"/>
                  </a:lnTo>
                  <a:lnTo>
                    <a:pt x="238047" y="129288"/>
                  </a:lnTo>
                  <a:lnTo>
                    <a:pt x="186321" y="129985"/>
                  </a:lnTo>
                  <a:close/>
                </a:path>
              </a:pathLst>
            </a:custGeom>
            <a:solidFill>
              <a:srgbClr val="3C4F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535974" y="4468227"/>
              <a:ext cx="1235075" cy="2070735"/>
            </a:xfrm>
            <a:custGeom>
              <a:avLst/>
              <a:gdLst/>
              <a:ahLst/>
              <a:cxnLst/>
              <a:rect l="l" t="t" r="r" b="b"/>
              <a:pathLst>
                <a:path w="1235075" h="2070734">
                  <a:moveTo>
                    <a:pt x="326631" y="447116"/>
                  </a:moveTo>
                  <a:lnTo>
                    <a:pt x="319976" y="440055"/>
                  </a:lnTo>
                  <a:lnTo>
                    <a:pt x="314426" y="439889"/>
                  </a:lnTo>
                  <a:lnTo>
                    <a:pt x="51308" y="686930"/>
                  </a:lnTo>
                  <a:lnTo>
                    <a:pt x="51130" y="692480"/>
                  </a:lnTo>
                  <a:lnTo>
                    <a:pt x="57746" y="699503"/>
                  </a:lnTo>
                  <a:lnTo>
                    <a:pt x="63296" y="699668"/>
                  </a:lnTo>
                  <a:lnTo>
                    <a:pt x="326428" y="452640"/>
                  </a:lnTo>
                  <a:lnTo>
                    <a:pt x="326631" y="447116"/>
                  </a:lnTo>
                  <a:close/>
                </a:path>
                <a:path w="1235075" h="2070734">
                  <a:moveTo>
                    <a:pt x="402577" y="2050516"/>
                  </a:moveTo>
                  <a:lnTo>
                    <a:pt x="402437" y="2043874"/>
                  </a:lnTo>
                  <a:lnTo>
                    <a:pt x="402145" y="2033587"/>
                  </a:lnTo>
                  <a:lnTo>
                    <a:pt x="401548" y="2007400"/>
                  </a:lnTo>
                  <a:lnTo>
                    <a:pt x="401294" y="1982495"/>
                  </a:lnTo>
                  <a:lnTo>
                    <a:pt x="401332" y="1970493"/>
                  </a:lnTo>
                  <a:lnTo>
                    <a:pt x="401434" y="1964753"/>
                  </a:lnTo>
                  <a:lnTo>
                    <a:pt x="401662" y="1952472"/>
                  </a:lnTo>
                  <a:lnTo>
                    <a:pt x="401688" y="1948891"/>
                  </a:lnTo>
                  <a:lnTo>
                    <a:pt x="401586" y="1947964"/>
                  </a:lnTo>
                  <a:lnTo>
                    <a:pt x="401078" y="1944306"/>
                  </a:lnTo>
                  <a:lnTo>
                    <a:pt x="400596" y="1940801"/>
                  </a:lnTo>
                  <a:lnTo>
                    <a:pt x="393954" y="1935772"/>
                  </a:lnTo>
                  <a:lnTo>
                    <a:pt x="386778" y="1936762"/>
                  </a:lnTo>
                  <a:lnTo>
                    <a:pt x="375856" y="1937994"/>
                  </a:lnTo>
                  <a:lnTo>
                    <a:pt x="375856" y="2033066"/>
                  </a:lnTo>
                  <a:lnTo>
                    <a:pt x="330708" y="2039023"/>
                  </a:lnTo>
                  <a:lnTo>
                    <a:pt x="286931" y="2042629"/>
                  </a:lnTo>
                  <a:lnTo>
                    <a:pt x="244563" y="2043874"/>
                  </a:lnTo>
                  <a:lnTo>
                    <a:pt x="203581" y="2042756"/>
                  </a:lnTo>
                  <a:lnTo>
                    <a:pt x="164363" y="2039340"/>
                  </a:lnTo>
                  <a:lnTo>
                    <a:pt x="126504" y="2033587"/>
                  </a:lnTo>
                  <a:lnTo>
                    <a:pt x="90004" y="2025523"/>
                  </a:lnTo>
                  <a:lnTo>
                    <a:pt x="54864" y="2015134"/>
                  </a:lnTo>
                  <a:lnTo>
                    <a:pt x="55664" y="1943481"/>
                  </a:lnTo>
                  <a:lnTo>
                    <a:pt x="97269" y="1952472"/>
                  </a:lnTo>
                  <a:lnTo>
                    <a:pt x="138125" y="1959673"/>
                  </a:lnTo>
                  <a:lnTo>
                    <a:pt x="178371" y="1965096"/>
                  </a:lnTo>
                  <a:lnTo>
                    <a:pt x="218147" y="1968703"/>
                  </a:lnTo>
                  <a:lnTo>
                    <a:pt x="257543" y="1970493"/>
                  </a:lnTo>
                  <a:lnTo>
                    <a:pt x="296735" y="1970443"/>
                  </a:lnTo>
                  <a:lnTo>
                    <a:pt x="335864" y="1968538"/>
                  </a:lnTo>
                  <a:lnTo>
                    <a:pt x="375018" y="1964753"/>
                  </a:lnTo>
                  <a:lnTo>
                    <a:pt x="374992" y="1982495"/>
                  </a:lnTo>
                  <a:lnTo>
                    <a:pt x="375196" y="2001151"/>
                  </a:lnTo>
                  <a:lnTo>
                    <a:pt x="375462" y="2015134"/>
                  </a:lnTo>
                  <a:lnTo>
                    <a:pt x="375856" y="2033066"/>
                  </a:lnTo>
                  <a:lnTo>
                    <a:pt x="375856" y="1937994"/>
                  </a:lnTo>
                  <a:lnTo>
                    <a:pt x="345109" y="1941461"/>
                  </a:lnTo>
                  <a:lnTo>
                    <a:pt x="303504" y="1943976"/>
                  </a:lnTo>
                  <a:lnTo>
                    <a:pt x="261823" y="1944306"/>
                  </a:lnTo>
                  <a:lnTo>
                    <a:pt x="219900" y="1942477"/>
                  </a:lnTo>
                  <a:lnTo>
                    <a:pt x="177457" y="1938540"/>
                  </a:lnTo>
                  <a:lnTo>
                    <a:pt x="134416" y="1932482"/>
                  </a:lnTo>
                  <a:lnTo>
                    <a:pt x="90614" y="1924329"/>
                  </a:lnTo>
                  <a:lnTo>
                    <a:pt x="44894" y="1913864"/>
                  </a:lnTo>
                  <a:lnTo>
                    <a:pt x="43903" y="1913763"/>
                  </a:lnTo>
                  <a:lnTo>
                    <a:pt x="42837" y="1913724"/>
                  </a:lnTo>
                  <a:lnTo>
                    <a:pt x="35610" y="1913699"/>
                  </a:lnTo>
                  <a:lnTo>
                    <a:pt x="29718" y="1919516"/>
                  </a:lnTo>
                  <a:lnTo>
                    <a:pt x="28549" y="2023440"/>
                  </a:lnTo>
                  <a:lnTo>
                    <a:pt x="28105" y="2029231"/>
                  </a:lnTo>
                  <a:lnTo>
                    <a:pt x="76098" y="2049018"/>
                  </a:lnTo>
                  <a:lnTo>
                    <a:pt x="116522" y="2058428"/>
                  </a:lnTo>
                  <a:lnTo>
                    <a:pt x="158534" y="2065083"/>
                  </a:lnTo>
                  <a:lnTo>
                    <a:pt x="202145" y="2068982"/>
                  </a:lnTo>
                  <a:lnTo>
                    <a:pt x="247116" y="2070125"/>
                  </a:lnTo>
                  <a:lnTo>
                    <a:pt x="293674" y="2068537"/>
                  </a:lnTo>
                  <a:lnTo>
                    <a:pt x="341795" y="2064207"/>
                  </a:lnTo>
                  <a:lnTo>
                    <a:pt x="391477" y="2057120"/>
                  </a:lnTo>
                  <a:lnTo>
                    <a:pt x="397814" y="2056091"/>
                  </a:lnTo>
                  <a:lnTo>
                    <a:pt x="402577" y="2050516"/>
                  </a:lnTo>
                  <a:close/>
                </a:path>
                <a:path w="1235075" h="2070734">
                  <a:moveTo>
                    <a:pt x="776236" y="7581"/>
                  </a:moveTo>
                  <a:lnTo>
                    <a:pt x="769861" y="342"/>
                  </a:lnTo>
                  <a:lnTo>
                    <a:pt x="764349" y="0"/>
                  </a:lnTo>
                  <a:lnTo>
                    <a:pt x="342" y="674649"/>
                  </a:lnTo>
                  <a:lnTo>
                    <a:pt x="0" y="680173"/>
                  </a:lnTo>
                  <a:lnTo>
                    <a:pt x="6413" y="687400"/>
                  </a:lnTo>
                  <a:lnTo>
                    <a:pt x="11925" y="687743"/>
                  </a:lnTo>
                  <a:lnTo>
                    <a:pt x="775931" y="13093"/>
                  </a:lnTo>
                  <a:lnTo>
                    <a:pt x="776236" y="7581"/>
                  </a:lnTo>
                  <a:close/>
                </a:path>
                <a:path w="1235075" h="2070734">
                  <a:moveTo>
                    <a:pt x="1000252" y="14160"/>
                  </a:moveTo>
                  <a:lnTo>
                    <a:pt x="993851" y="6934"/>
                  </a:lnTo>
                  <a:lnTo>
                    <a:pt x="988301" y="6616"/>
                  </a:lnTo>
                  <a:lnTo>
                    <a:pt x="200253" y="709066"/>
                  </a:lnTo>
                  <a:lnTo>
                    <a:pt x="199910" y="714578"/>
                  </a:lnTo>
                  <a:lnTo>
                    <a:pt x="206400" y="721804"/>
                  </a:lnTo>
                  <a:lnTo>
                    <a:pt x="211924" y="722147"/>
                  </a:lnTo>
                  <a:lnTo>
                    <a:pt x="999947" y="19710"/>
                  </a:lnTo>
                  <a:lnTo>
                    <a:pt x="1000252" y="14160"/>
                  </a:lnTo>
                  <a:close/>
                </a:path>
                <a:path w="1235075" h="2070734">
                  <a:moveTo>
                    <a:pt x="1234833" y="21120"/>
                  </a:moveTo>
                  <a:lnTo>
                    <a:pt x="1228420" y="13881"/>
                  </a:lnTo>
                  <a:lnTo>
                    <a:pt x="1222895" y="13538"/>
                  </a:lnTo>
                  <a:lnTo>
                    <a:pt x="930478" y="272948"/>
                  </a:lnTo>
                  <a:lnTo>
                    <a:pt x="930173" y="278472"/>
                  </a:lnTo>
                  <a:lnTo>
                    <a:pt x="936536" y="285699"/>
                  </a:lnTo>
                  <a:lnTo>
                    <a:pt x="942060" y="286042"/>
                  </a:lnTo>
                  <a:lnTo>
                    <a:pt x="1234478" y="26631"/>
                  </a:lnTo>
                  <a:lnTo>
                    <a:pt x="1234833" y="21120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5796086" y="5037491"/>
              <a:ext cx="169623" cy="15796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936439" y="4893819"/>
              <a:ext cx="342265" cy="307340"/>
            </a:xfrm>
            <a:custGeom>
              <a:avLst/>
              <a:gdLst/>
              <a:ahLst/>
              <a:cxnLst/>
              <a:rect l="l" t="t" r="r" b="b"/>
              <a:pathLst>
                <a:path w="342265" h="307339">
                  <a:moveTo>
                    <a:pt x="11959" y="307178"/>
                  </a:moveTo>
                  <a:lnTo>
                    <a:pt x="6440" y="306871"/>
                  </a:lnTo>
                  <a:lnTo>
                    <a:pt x="0" y="299712"/>
                  </a:lnTo>
                  <a:lnTo>
                    <a:pt x="307" y="294193"/>
                  </a:lnTo>
                  <a:lnTo>
                    <a:pt x="329919" y="0"/>
                  </a:lnTo>
                  <a:lnTo>
                    <a:pt x="335438" y="308"/>
                  </a:lnTo>
                  <a:lnTo>
                    <a:pt x="341887" y="7505"/>
                  </a:lnTo>
                  <a:lnTo>
                    <a:pt x="341571" y="13023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574728" y="4479777"/>
              <a:ext cx="128147" cy="1165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346528" y="4473231"/>
              <a:ext cx="135859" cy="1198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206180" y="4393551"/>
              <a:ext cx="1189990" cy="342265"/>
            </a:xfrm>
            <a:custGeom>
              <a:avLst/>
              <a:gdLst/>
              <a:ahLst/>
              <a:cxnLst/>
              <a:rect l="l" t="t" r="r" b="b"/>
              <a:pathLst>
                <a:path w="1189990" h="342264">
                  <a:moveTo>
                    <a:pt x="328663" y="8572"/>
                  </a:moveTo>
                  <a:lnTo>
                    <a:pt x="322935" y="825"/>
                  </a:lnTo>
                  <a:lnTo>
                    <a:pt x="317449" y="0"/>
                  </a:lnTo>
                  <a:lnTo>
                    <a:pt x="825" y="233870"/>
                  </a:lnTo>
                  <a:lnTo>
                    <a:pt x="0" y="239356"/>
                  </a:lnTo>
                  <a:lnTo>
                    <a:pt x="5765" y="247103"/>
                  </a:lnTo>
                  <a:lnTo>
                    <a:pt x="11239" y="247929"/>
                  </a:lnTo>
                  <a:lnTo>
                    <a:pt x="327863" y="14058"/>
                  </a:lnTo>
                  <a:lnTo>
                    <a:pt x="328663" y="8572"/>
                  </a:lnTo>
                  <a:close/>
                </a:path>
                <a:path w="1189990" h="342264">
                  <a:moveTo>
                    <a:pt x="1189558" y="84620"/>
                  </a:moveTo>
                  <a:lnTo>
                    <a:pt x="1183081" y="77419"/>
                  </a:lnTo>
                  <a:lnTo>
                    <a:pt x="1177531" y="77152"/>
                  </a:lnTo>
                  <a:lnTo>
                    <a:pt x="898296" y="329044"/>
                  </a:lnTo>
                  <a:lnTo>
                    <a:pt x="897991" y="334606"/>
                  </a:lnTo>
                  <a:lnTo>
                    <a:pt x="904468" y="341795"/>
                  </a:lnTo>
                  <a:lnTo>
                    <a:pt x="910018" y="342074"/>
                  </a:lnTo>
                  <a:lnTo>
                    <a:pt x="1189253" y="90170"/>
                  </a:lnTo>
                  <a:lnTo>
                    <a:pt x="1189558" y="84620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249512" y="4519670"/>
              <a:ext cx="174591" cy="1332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395728" y="4324456"/>
              <a:ext cx="452120" cy="342265"/>
            </a:xfrm>
            <a:custGeom>
              <a:avLst/>
              <a:gdLst/>
              <a:ahLst/>
              <a:cxnLst/>
              <a:rect l="l" t="t" r="r" b="b"/>
              <a:pathLst>
                <a:path w="452119" h="342264">
                  <a:moveTo>
                    <a:pt x="11274" y="342138"/>
                  </a:moveTo>
                  <a:lnTo>
                    <a:pt x="5790" y="341350"/>
                  </a:lnTo>
                  <a:lnTo>
                    <a:pt x="0" y="333604"/>
                  </a:lnTo>
                  <a:lnTo>
                    <a:pt x="789" y="328086"/>
                  </a:lnTo>
                  <a:lnTo>
                    <a:pt x="440456" y="0"/>
                  </a:lnTo>
                  <a:lnTo>
                    <a:pt x="445940" y="787"/>
                  </a:lnTo>
                  <a:lnTo>
                    <a:pt x="451731" y="8533"/>
                  </a:lnTo>
                  <a:lnTo>
                    <a:pt x="450942" y="14051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817776" y="4082803"/>
              <a:ext cx="252469" cy="1627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4882297" y="4667931"/>
              <a:ext cx="298494" cy="2318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4449036" y="4901427"/>
              <a:ext cx="277495" cy="231775"/>
            </a:xfrm>
            <a:custGeom>
              <a:avLst/>
              <a:gdLst/>
              <a:ahLst/>
              <a:cxnLst/>
              <a:rect l="l" t="t" r="r" b="b"/>
              <a:pathLst>
                <a:path w="277494" h="231775">
                  <a:moveTo>
                    <a:pt x="11618" y="231573"/>
                  </a:moveTo>
                  <a:lnTo>
                    <a:pt x="6135" y="231065"/>
                  </a:lnTo>
                  <a:lnTo>
                    <a:pt x="0" y="223589"/>
                  </a:lnTo>
                  <a:lnTo>
                    <a:pt x="514" y="218071"/>
                  </a:lnTo>
                  <a:lnTo>
                    <a:pt x="265762" y="0"/>
                  </a:lnTo>
                  <a:lnTo>
                    <a:pt x="271280" y="514"/>
                  </a:lnTo>
                  <a:lnTo>
                    <a:pt x="277416" y="7985"/>
                  </a:lnTo>
                  <a:lnTo>
                    <a:pt x="276867" y="13503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4512683" y="5012232"/>
              <a:ext cx="143540" cy="1287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4832660" y="4397730"/>
              <a:ext cx="1847214" cy="2952750"/>
            </a:xfrm>
            <a:custGeom>
              <a:avLst/>
              <a:gdLst/>
              <a:ahLst/>
              <a:cxnLst/>
              <a:rect l="l" t="t" r="r" b="b"/>
              <a:pathLst>
                <a:path w="1847215" h="2952750">
                  <a:moveTo>
                    <a:pt x="39725" y="2749181"/>
                  </a:moveTo>
                  <a:lnTo>
                    <a:pt x="38214" y="2743873"/>
                  </a:lnTo>
                  <a:lnTo>
                    <a:pt x="10007" y="2728201"/>
                  </a:lnTo>
                  <a:lnTo>
                    <a:pt x="4699" y="2729712"/>
                  </a:lnTo>
                  <a:lnTo>
                    <a:pt x="0" y="2738145"/>
                  </a:lnTo>
                  <a:lnTo>
                    <a:pt x="1511" y="2743492"/>
                  </a:lnTo>
                  <a:lnTo>
                    <a:pt x="29679" y="2759151"/>
                  </a:lnTo>
                  <a:lnTo>
                    <a:pt x="35026" y="2757601"/>
                  </a:lnTo>
                  <a:lnTo>
                    <a:pt x="39725" y="2749181"/>
                  </a:lnTo>
                  <a:close/>
                </a:path>
                <a:path w="1847215" h="2952750">
                  <a:moveTo>
                    <a:pt x="65836" y="814374"/>
                  </a:moveTo>
                  <a:lnTo>
                    <a:pt x="65392" y="808824"/>
                  </a:lnTo>
                  <a:lnTo>
                    <a:pt x="42710" y="789393"/>
                  </a:lnTo>
                  <a:lnTo>
                    <a:pt x="37185" y="789838"/>
                  </a:lnTo>
                  <a:lnTo>
                    <a:pt x="30911" y="797179"/>
                  </a:lnTo>
                  <a:lnTo>
                    <a:pt x="31330" y="802728"/>
                  </a:lnTo>
                  <a:lnTo>
                    <a:pt x="54013" y="822159"/>
                  </a:lnTo>
                  <a:lnTo>
                    <a:pt x="59575" y="821715"/>
                  </a:lnTo>
                  <a:lnTo>
                    <a:pt x="65836" y="814374"/>
                  </a:lnTo>
                  <a:close/>
                </a:path>
                <a:path w="1847215" h="2952750">
                  <a:moveTo>
                    <a:pt x="109880" y="638289"/>
                  </a:moveTo>
                  <a:lnTo>
                    <a:pt x="99910" y="623316"/>
                  </a:lnTo>
                  <a:lnTo>
                    <a:pt x="99910" y="605739"/>
                  </a:lnTo>
                  <a:lnTo>
                    <a:pt x="95999" y="601789"/>
                  </a:lnTo>
                  <a:lnTo>
                    <a:pt x="86309" y="601789"/>
                  </a:lnTo>
                  <a:lnTo>
                    <a:pt x="82359" y="605739"/>
                  </a:lnTo>
                  <a:lnTo>
                    <a:pt x="82359" y="627938"/>
                  </a:lnTo>
                  <a:lnTo>
                    <a:pt x="83045" y="629793"/>
                  </a:lnTo>
                  <a:lnTo>
                    <a:pt x="84175" y="631266"/>
                  </a:lnTo>
                  <a:lnTo>
                    <a:pt x="95288" y="647954"/>
                  </a:lnTo>
                  <a:lnTo>
                    <a:pt x="100736" y="649046"/>
                  </a:lnTo>
                  <a:lnTo>
                    <a:pt x="108788" y="643712"/>
                  </a:lnTo>
                  <a:lnTo>
                    <a:pt x="109880" y="638289"/>
                  </a:lnTo>
                  <a:close/>
                </a:path>
                <a:path w="1847215" h="2952750">
                  <a:moveTo>
                    <a:pt x="160337" y="2926194"/>
                  </a:moveTo>
                  <a:lnTo>
                    <a:pt x="155155" y="2918028"/>
                  </a:lnTo>
                  <a:lnTo>
                    <a:pt x="149745" y="2916872"/>
                  </a:lnTo>
                  <a:lnTo>
                    <a:pt x="117500" y="2937408"/>
                  </a:lnTo>
                  <a:lnTo>
                    <a:pt x="116293" y="2942818"/>
                  </a:lnTo>
                  <a:lnTo>
                    <a:pt x="121475" y="2950934"/>
                  </a:lnTo>
                  <a:lnTo>
                    <a:pt x="126885" y="2952140"/>
                  </a:lnTo>
                  <a:lnTo>
                    <a:pt x="159143" y="2931566"/>
                  </a:lnTo>
                  <a:lnTo>
                    <a:pt x="160337" y="2926194"/>
                  </a:lnTo>
                  <a:close/>
                </a:path>
                <a:path w="1847215" h="2952750">
                  <a:moveTo>
                    <a:pt x="274129" y="733018"/>
                  </a:moveTo>
                  <a:lnTo>
                    <a:pt x="271246" y="728256"/>
                  </a:lnTo>
                  <a:lnTo>
                    <a:pt x="253085" y="723734"/>
                  </a:lnTo>
                  <a:lnTo>
                    <a:pt x="248348" y="726579"/>
                  </a:lnTo>
                  <a:lnTo>
                    <a:pt x="245986" y="735965"/>
                  </a:lnTo>
                  <a:lnTo>
                    <a:pt x="248869" y="740727"/>
                  </a:lnTo>
                  <a:lnTo>
                    <a:pt x="266992" y="745248"/>
                  </a:lnTo>
                  <a:lnTo>
                    <a:pt x="271767" y="742416"/>
                  </a:lnTo>
                  <a:lnTo>
                    <a:pt x="274129" y="733018"/>
                  </a:lnTo>
                  <a:close/>
                </a:path>
                <a:path w="1847215" h="2952750">
                  <a:moveTo>
                    <a:pt x="316014" y="2779166"/>
                  </a:moveTo>
                  <a:lnTo>
                    <a:pt x="315290" y="2773680"/>
                  </a:lnTo>
                  <a:lnTo>
                    <a:pt x="279133" y="2745854"/>
                  </a:lnTo>
                  <a:lnTo>
                    <a:pt x="273646" y="2746540"/>
                  </a:lnTo>
                  <a:lnTo>
                    <a:pt x="267716" y="2754223"/>
                  </a:lnTo>
                  <a:lnTo>
                    <a:pt x="268439" y="2759710"/>
                  </a:lnTo>
                  <a:lnTo>
                    <a:pt x="304596" y="2787523"/>
                  </a:lnTo>
                  <a:lnTo>
                    <a:pt x="310083" y="2786837"/>
                  </a:lnTo>
                  <a:lnTo>
                    <a:pt x="316014" y="2779166"/>
                  </a:lnTo>
                  <a:close/>
                </a:path>
                <a:path w="1847215" h="2952750">
                  <a:moveTo>
                    <a:pt x="912114" y="311442"/>
                  </a:moveTo>
                  <a:lnTo>
                    <a:pt x="908583" y="286486"/>
                  </a:lnTo>
                  <a:lnTo>
                    <a:pt x="904125" y="283159"/>
                  </a:lnTo>
                  <a:lnTo>
                    <a:pt x="894562" y="284530"/>
                  </a:lnTo>
                  <a:lnTo>
                    <a:pt x="891197" y="288950"/>
                  </a:lnTo>
                  <a:lnTo>
                    <a:pt x="894765" y="313905"/>
                  </a:lnTo>
                  <a:lnTo>
                    <a:pt x="899223" y="317233"/>
                  </a:lnTo>
                  <a:lnTo>
                    <a:pt x="908786" y="315861"/>
                  </a:lnTo>
                  <a:lnTo>
                    <a:pt x="912114" y="311442"/>
                  </a:lnTo>
                  <a:close/>
                </a:path>
                <a:path w="1847215" h="2952750">
                  <a:moveTo>
                    <a:pt x="1045375" y="24472"/>
                  </a:moveTo>
                  <a:lnTo>
                    <a:pt x="1041425" y="20535"/>
                  </a:lnTo>
                  <a:lnTo>
                    <a:pt x="1031722" y="20535"/>
                  </a:lnTo>
                  <a:lnTo>
                    <a:pt x="1027785" y="24472"/>
                  </a:lnTo>
                  <a:lnTo>
                    <a:pt x="1027785" y="47307"/>
                  </a:lnTo>
                  <a:lnTo>
                    <a:pt x="1031722" y="51244"/>
                  </a:lnTo>
                  <a:lnTo>
                    <a:pt x="1041425" y="51244"/>
                  </a:lnTo>
                  <a:lnTo>
                    <a:pt x="1045375" y="47307"/>
                  </a:lnTo>
                  <a:lnTo>
                    <a:pt x="1045375" y="24472"/>
                  </a:lnTo>
                  <a:close/>
                </a:path>
                <a:path w="1847215" h="2952750">
                  <a:moveTo>
                    <a:pt x="1261122" y="11150"/>
                  </a:moveTo>
                  <a:lnTo>
                    <a:pt x="1258150" y="6451"/>
                  </a:lnTo>
                  <a:lnTo>
                    <a:pt x="1228966" y="0"/>
                  </a:lnTo>
                  <a:lnTo>
                    <a:pt x="1224318" y="2984"/>
                  </a:lnTo>
                  <a:lnTo>
                    <a:pt x="1222222" y="12407"/>
                  </a:lnTo>
                  <a:lnTo>
                    <a:pt x="1225207" y="17068"/>
                  </a:lnTo>
                  <a:lnTo>
                    <a:pt x="1254379" y="23520"/>
                  </a:lnTo>
                  <a:lnTo>
                    <a:pt x="1259027" y="20574"/>
                  </a:lnTo>
                  <a:lnTo>
                    <a:pt x="1261122" y="11150"/>
                  </a:lnTo>
                  <a:close/>
                </a:path>
                <a:path w="1847215" h="2952750">
                  <a:moveTo>
                    <a:pt x="1388757" y="1558594"/>
                  </a:moveTo>
                  <a:lnTo>
                    <a:pt x="1387500" y="1553184"/>
                  </a:lnTo>
                  <a:lnTo>
                    <a:pt x="1379232" y="1548117"/>
                  </a:lnTo>
                  <a:lnTo>
                    <a:pt x="1373822" y="1549412"/>
                  </a:lnTo>
                  <a:lnTo>
                    <a:pt x="1351191" y="1586191"/>
                  </a:lnTo>
                  <a:lnTo>
                    <a:pt x="1352499" y="1591564"/>
                  </a:lnTo>
                  <a:lnTo>
                    <a:pt x="1360766" y="1596644"/>
                  </a:lnTo>
                  <a:lnTo>
                    <a:pt x="1366139" y="1595374"/>
                  </a:lnTo>
                  <a:lnTo>
                    <a:pt x="1388757" y="1558594"/>
                  </a:lnTo>
                  <a:close/>
                </a:path>
                <a:path w="1847215" h="2952750">
                  <a:moveTo>
                    <a:pt x="1399349" y="2480970"/>
                  </a:moveTo>
                  <a:lnTo>
                    <a:pt x="1377137" y="2458758"/>
                  </a:lnTo>
                  <a:lnTo>
                    <a:pt x="1371587" y="2458758"/>
                  </a:lnTo>
                  <a:lnTo>
                    <a:pt x="1364767" y="2465616"/>
                  </a:lnTo>
                  <a:lnTo>
                    <a:pt x="1364767" y="2471166"/>
                  </a:lnTo>
                  <a:lnTo>
                    <a:pt x="1386941" y="2493365"/>
                  </a:lnTo>
                  <a:lnTo>
                    <a:pt x="1392491" y="2493365"/>
                  </a:lnTo>
                  <a:lnTo>
                    <a:pt x="1399349" y="2486520"/>
                  </a:lnTo>
                  <a:lnTo>
                    <a:pt x="1399349" y="2480970"/>
                  </a:lnTo>
                  <a:close/>
                </a:path>
                <a:path w="1847215" h="2952750">
                  <a:moveTo>
                    <a:pt x="1587550" y="934745"/>
                  </a:moveTo>
                  <a:lnTo>
                    <a:pt x="1584401" y="903211"/>
                  </a:lnTo>
                  <a:lnTo>
                    <a:pt x="1580146" y="899693"/>
                  </a:lnTo>
                  <a:lnTo>
                    <a:pt x="1570520" y="900645"/>
                  </a:lnTo>
                  <a:lnTo>
                    <a:pt x="1567027" y="904925"/>
                  </a:lnTo>
                  <a:lnTo>
                    <a:pt x="1570139" y="936459"/>
                  </a:lnTo>
                  <a:lnTo>
                    <a:pt x="1574419" y="939990"/>
                  </a:lnTo>
                  <a:lnTo>
                    <a:pt x="1584058" y="939025"/>
                  </a:lnTo>
                  <a:lnTo>
                    <a:pt x="1587550" y="934745"/>
                  </a:lnTo>
                  <a:close/>
                </a:path>
                <a:path w="1847215" h="2952750">
                  <a:moveTo>
                    <a:pt x="1667344" y="2367838"/>
                  </a:moveTo>
                  <a:lnTo>
                    <a:pt x="1665973" y="2362454"/>
                  </a:lnTo>
                  <a:lnTo>
                    <a:pt x="1646745" y="2350935"/>
                  </a:lnTo>
                  <a:lnTo>
                    <a:pt x="1641360" y="2352268"/>
                  </a:lnTo>
                  <a:lnTo>
                    <a:pt x="1636395" y="2360561"/>
                  </a:lnTo>
                  <a:lnTo>
                    <a:pt x="1637728" y="2365946"/>
                  </a:lnTo>
                  <a:lnTo>
                    <a:pt x="1656994" y="2377465"/>
                  </a:lnTo>
                  <a:lnTo>
                    <a:pt x="1662379" y="2376132"/>
                  </a:lnTo>
                  <a:lnTo>
                    <a:pt x="1667344" y="2367838"/>
                  </a:lnTo>
                  <a:close/>
                </a:path>
                <a:path w="1847215" h="2952750">
                  <a:moveTo>
                    <a:pt x="1844979" y="1862213"/>
                  </a:moveTo>
                  <a:lnTo>
                    <a:pt x="1830895" y="1841004"/>
                  </a:lnTo>
                  <a:lnTo>
                    <a:pt x="1825447" y="1839874"/>
                  </a:lnTo>
                  <a:lnTo>
                    <a:pt x="1817395" y="1845221"/>
                  </a:lnTo>
                  <a:lnTo>
                    <a:pt x="1816303" y="1850631"/>
                  </a:lnTo>
                  <a:lnTo>
                    <a:pt x="1830387" y="1871878"/>
                  </a:lnTo>
                  <a:lnTo>
                    <a:pt x="1835835" y="1872970"/>
                  </a:lnTo>
                  <a:lnTo>
                    <a:pt x="1843887" y="1867636"/>
                  </a:lnTo>
                  <a:lnTo>
                    <a:pt x="1844979" y="1862213"/>
                  </a:lnTo>
                  <a:close/>
                </a:path>
                <a:path w="1847215" h="2952750">
                  <a:moveTo>
                    <a:pt x="1846021" y="625475"/>
                  </a:moveTo>
                  <a:lnTo>
                    <a:pt x="1842071" y="621538"/>
                  </a:lnTo>
                  <a:lnTo>
                    <a:pt x="1821408" y="621538"/>
                  </a:lnTo>
                  <a:lnTo>
                    <a:pt x="1817497" y="625475"/>
                  </a:lnTo>
                  <a:lnTo>
                    <a:pt x="1817497" y="635139"/>
                  </a:lnTo>
                  <a:lnTo>
                    <a:pt x="1821408" y="639076"/>
                  </a:lnTo>
                  <a:lnTo>
                    <a:pt x="1842071" y="639076"/>
                  </a:lnTo>
                  <a:lnTo>
                    <a:pt x="1846021" y="635139"/>
                  </a:lnTo>
                  <a:lnTo>
                    <a:pt x="1846021" y="625475"/>
                  </a:lnTo>
                  <a:close/>
                </a:path>
                <a:path w="1847215" h="2952750">
                  <a:moveTo>
                    <a:pt x="1847049" y="921677"/>
                  </a:moveTo>
                  <a:lnTo>
                    <a:pt x="1839607" y="899350"/>
                  </a:lnTo>
                  <a:lnTo>
                    <a:pt x="1834667" y="896874"/>
                  </a:lnTo>
                  <a:lnTo>
                    <a:pt x="1825523" y="899883"/>
                  </a:lnTo>
                  <a:lnTo>
                    <a:pt x="1823008" y="904824"/>
                  </a:lnTo>
                  <a:lnTo>
                    <a:pt x="1830412" y="927163"/>
                  </a:lnTo>
                  <a:lnTo>
                    <a:pt x="1835391" y="929640"/>
                  </a:lnTo>
                  <a:lnTo>
                    <a:pt x="1844548" y="926617"/>
                  </a:lnTo>
                  <a:lnTo>
                    <a:pt x="1847049" y="921677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6703557" y="1370325"/>
              <a:ext cx="1584441" cy="607694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801593" y="5758250"/>
              <a:ext cx="3390899" cy="197165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016000" y="1581984"/>
            <a:ext cx="8449310" cy="7454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75590">
              <a:lnSpc>
                <a:spcPct val="116100"/>
              </a:lnSpc>
              <a:spcBef>
                <a:spcPts val="95"/>
              </a:spcBef>
            </a:pPr>
            <a:r>
              <a:rPr sz="3500" spc="5" dirty="0">
                <a:solidFill>
                  <a:srgbClr val="253842"/>
                </a:solidFill>
                <a:latin typeface="Arial"/>
                <a:cs typeface="Arial"/>
              </a:rPr>
              <a:t>setiap </a:t>
            </a:r>
            <a:r>
              <a:rPr sz="3500" spc="125" dirty="0">
                <a:solidFill>
                  <a:srgbClr val="253842"/>
                </a:solidFill>
                <a:latin typeface="Arial"/>
                <a:cs typeface="Arial"/>
              </a:rPr>
              <a:t>titik </a:t>
            </a:r>
            <a:r>
              <a:rPr sz="3500" spc="5" dirty="0">
                <a:solidFill>
                  <a:srgbClr val="253842"/>
                </a:solidFill>
                <a:latin typeface="Arial"/>
                <a:cs typeface="Arial"/>
              </a:rPr>
              <a:t>pada </a:t>
            </a:r>
            <a:r>
              <a:rPr sz="3500" spc="25" dirty="0">
                <a:solidFill>
                  <a:srgbClr val="253842"/>
                </a:solidFill>
                <a:latin typeface="Arial"/>
                <a:cs typeface="Arial"/>
              </a:rPr>
              <a:t>permukaan </a:t>
            </a:r>
            <a:r>
              <a:rPr sz="3500" spc="95" dirty="0">
                <a:solidFill>
                  <a:srgbClr val="253842"/>
                </a:solidFill>
                <a:latin typeface="Arial"/>
                <a:cs typeface="Arial"/>
              </a:rPr>
              <a:t>konduktor  </a:t>
            </a:r>
            <a:r>
              <a:rPr sz="3500" spc="55" dirty="0">
                <a:solidFill>
                  <a:srgbClr val="253842"/>
                </a:solidFill>
                <a:latin typeface="Arial"/>
                <a:cs typeface="Arial"/>
              </a:rPr>
              <a:t>bermuatan</a:t>
            </a:r>
            <a:r>
              <a:rPr sz="3500" spc="-24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10" dirty="0">
                <a:solidFill>
                  <a:srgbClr val="253842"/>
                </a:solidFill>
                <a:latin typeface="Arial"/>
                <a:cs typeface="Arial"/>
              </a:rPr>
              <a:t>dalam</a:t>
            </a:r>
            <a:r>
              <a:rPr sz="3500" spc="-24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20" dirty="0">
                <a:solidFill>
                  <a:srgbClr val="253842"/>
                </a:solidFill>
                <a:latin typeface="Arial"/>
                <a:cs typeface="Arial"/>
              </a:rPr>
              <a:t>kesetimbangan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10" dirty="0">
                <a:solidFill>
                  <a:srgbClr val="253842"/>
                </a:solidFill>
                <a:latin typeface="Arial"/>
                <a:cs typeface="Arial"/>
              </a:rPr>
              <a:t>berada  </a:t>
            </a:r>
            <a:r>
              <a:rPr sz="3500" spc="5" dirty="0">
                <a:solidFill>
                  <a:srgbClr val="253842"/>
                </a:solidFill>
                <a:latin typeface="Arial"/>
                <a:cs typeface="Arial"/>
              </a:rPr>
              <a:t>pada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25" dirty="0">
                <a:solidFill>
                  <a:srgbClr val="253842"/>
                </a:solidFill>
                <a:latin typeface="Arial"/>
                <a:cs typeface="Arial"/>
              </a:rPr>
              <a:t>potensial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25" dirty="0">
                <a:solidFill>
                  <a:srgbClr val="253842"/>
                </a:solidFill>
                <a:latin typeface="Arial"/>
                <a:cs typeface="Arial"/>
              </a:rPr>
              <a:t>listrik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-5" dirty="0">
                <a:solidFill>
                  <a:srgbClr val="253842"/>
                </a:solidFill>
                <a:latin typeface="Arial"/>
                <a:cs typeface="Arial"/>
              </a:rPr>
              <a:t>yang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-130" dirty="0">
                <a:solidFill>
                  <a:srgbClr val="253842"/>
                </a:solidFill>
                <a:latin typeface="Arial"/>
                <a:cs typeface="Arial"/>
              </a:rPr>
              <a:t>sama.</a:t>
            </a:r>
            <a:endParaRPr sz="3500">
              <a:latin typeface="Arial"/>
              <a:cs typeface="Arial"/>
            </a:endParaRPr>
          </a:p>
          <a:p>
            <a:pPr marL="12700" marR="5080">
              <a:lnSpc>
                <a:spcPts val="4870"/>
              </a:lnSpc>
              <a:spcBef>
                <a:spcPts val="280"/>
              </a:spcBef>
            </a:pPr>
            <a:r>
              <a:rPr sz="3500" spc="40" dirty="0">
                <a:solidFill>
                  <a:srgbClr val="253842"/>
                </a:solidFill>
                <a:latin typeface="Arial"/>
                <a:cs typeface="Arial"/>
              </a:rPr>
              <a:t>Pertimbangkan</a:t>
            </a:r>
            <a:r>
              <a:rPr sz="3500" spc="-24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35" dirty="0">
                <a:solidFill>
                  <a:srgbClr val="253842"/>
                </a:solidFill>
                <a:latin typeface="Arial"/>
                <a:cs typeface="Arial"/>
              </a:rPr>
              <a:t>dua</a:t>
            </a:r>
            <a:r>
              <a:rPr sz="3500" spc="-24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125" dirty="0">
                <a:solidFill>
                  <a:srgbClr val="253842"/>
                </a:solidFill>
                <a:latin typeface="Arial"/>
                <a:cs typeface="Arial"/>
              </a:rPr>
              <a:t>titik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30" dirty="0">
                <a:solidFill>
                  <a:srgbClr val="253842"/>
                </a:solidFill>
                <a:latin typeface="Arial"/>
                <a:cs typeface="Arial"/>
              </a:rPr>
              <a:t>dan</a:t>
            </a:r>
            <a:r>
              <a:rPr sz="3500" spc="-24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85" dirty="0">
                <a:solidFill>
                  <a:srgbClr val="253842"/>
                </a:solidFill>
                <a:latin typeface="Arial"/>
                <a:cs typeface="Arial"/>
              </a:rPr>
              <a:t>di</a:t>
            </a:r>
            <a:r>
              <a:rPr sz="3500" spc="-24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25" dirty="0">
                <a:solidFill>
                  <a:srgbClr val="253842"/>
                </a:solidFill>
                <a:latin typeface="Arial"/>
                <a:cs typeface="Arial"/>
              </a:rPr>
              <a:t>permukaan  </a:t>
            </a:r>
            <a:r>
              <a:rPr sz="3500" spc="20" dirty="0">
                <a:solidFill>
                  <a:srgbClr val="253842"/>
                </a:solidFill>
                <a:latin typeface="Arial"/>
                <a:cs typeface="Arial"/>
              </a:rPr>
              <a:t>dari </a:t>
            </a:r>
            <a:r>
              <a:rPr sz="3500" spc="95" dirty="0">
                <a:solidFill>
                  <a:srgbClr val="253842"/>
                </a:solidFill>
                <a:latin typeface="Arial"/>
                <a:cs typeface="Arial"/>
              </a:rPr>
              <a:t>konduktor </a:t>
            </a:r>
            <a:r>
              <a:rPr sz="3500" spc="55" dirty="0">
                <a:solidFill>
                  <a:srgbClr val="253842"/>
                </a:solidFill>
                <a:latin typeface="Arial"/>
                <a:cs typeface="Arial"/>
              </a:rPr>
              <a:t>bermuatan </a:t>
            </a:r>
            <a:r>
              <a:rPr sz="3500" spc="30" dirty="0">
                <a:solidFill>
                  <a:srgbClr val="253842"/>
                </a:solidFill>
                <a:latin typeface="Arial"/>
                <a:cs typeface="Arial"/>
              </a:rPr>
              <a:t>seperti </a:t>
            </a:r>
            <a:r>
              <a:rPr sz="3500" spc="-5" dirty="0">
                <a:solidFill>
                  <a:srgbClr val="253842"/>
                </a:solidFill>
                <a:latin typeface="Arial"/>
                <a:cs typeface="Arial"/>
              </a:rPr>
              <a:t>yang  </a:t>
            </a:r>
            <a:r>
              <a:rPr sz="3500" spc="65" dirty="0">
                <a:solidFill>
                  <a:srgbClr val="253842"/>
                </a:solidFill>
                <a:latin typeface="Arial"/>
                <a:cs typeface="Arial"/>
              </a:rPr>
              <a:t>ditunjukkan</a:t>
            </a:r>
            <a:r>
              <a:rPr sz="3500" spc="-24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5" dirty="0">
                <a:solidFill>
                  <a:srgbClr val="253842"/>
                </a:solidFill>
                <a:latin typeface="Arial"/>
                <a:cs typeface="Arial"/>
              </a:rPr>
              <a:t>pada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-20" dirty="0">
                <a:solidFill>
                  <a:srgbClr val="253842"/>
                </a:solidFill>
                <a:latin typeface="Arial"/>
                <a:cs typeface="Arial"/>
              </a:rPr>
              <a:t>Gambar.</a:t>
            </a:r>
            <a:r>
              <a:rPr sz="3500" spc="-24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-30" dirty="0">
                <a:solidFill>
                  <a:srgbClr val="253842"/>
                </a:solidFill>
                <a:latin typeface="Arial"/>
                <a:cs typeface="Arial"/>
              </a:rPr>
              <a:t>Sepanjang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15" dirty="0">
                <a:solidFill>
                  <a:srgbClr val="253842"/>
                </a:solidFill>
                <a:latin typeface="Arial"/>
                <a:cs typeface="Arial"/>
              </a:rPr>
              <a:t>jalur  </a:t>
            </a:r>
            <a:r>
              <a:rPr sz="3500" spc="25" dirty="0">
                <a:solidFill>
                  <a:srgbClr val="253842"/>
                </a:solidFill>
                <a:latin typeface="Arial"/>
                <a:cs typeface="Arial"/>
              </a:rPr>
              <a:t>permukaan </a:t>
            </a:r>
            <a:r>
              <a:rPr sz="3500" spc="-5" dirty="0">
                <a:solidFill>
                  <a:srgbClr val="253842"/>
                </a:solidFill>
                <a:latin typeface="Arial"/>
                <a:cs typeface="Arial"/>
              </a:rPr>
              <a:t>yang </a:t>
            </a:r>
            <a:r>
              <a:rPr sz="3500" spc="65" dirty="0">
                <a:solidFill>
                  <a:srgbClr val="253842"/>
                </a:solidFill>
                <a:latin typeface="Arial"/>
                <a:cs typeface="Arial"/>
              </a:rPr>
              <a:t>menghubungkan </a:t>
            </a:r>
            <a:r>
              <a:rPr sz="3500" spc="140" dirty="0">
                <a:solidFill>
                  <a:srgbClr val="253842"/>
                </a:solidFill>
                <a:latin typeface="Arial"/>
                <a:cs typeface="Arial"/>
              </a:rPr>
              <a:t>titik-  </a:t>
            </a:r>
            <a:r>
              <a:rPr sz="3500" spc="125" dirty="0">
                <a:solidFill>
                  <a:srgbClr val="253842"/>
                </a:solidFill>
                <a:latin typeface="Arial"/>
                <a:cs typeface="Arial"/>
              </a:rPr>
              <a:t>titik </a:t>
            </a:r>
            <a:r>
              <a:rPr sz="3500" spc="-20" dirty="0">
                <a:solidFill>
                  <a:srgbClr val="253842"/>
                </a:solidFill>
                <a:latin typeface="Arial"/>
                <a:cs typeface="Arial"/>
              </a:rPr>
              <a:t>ini, </a:t>
            </a:r>
            <a:r>
              <a:rPr sz="3500" spc="-30" dirty="0">
                <a:solidFill>
                  <a:srgbClr val="253842"/>
                </a:solidFill>
                <a:latin typeface="Arial"/>
                <a:cs typeface="Arial"/>
              </a:rPr>
              <a:t>selalu </a:t>
            </a:r>
            <a:r>
              <a:rPr sz="3500" spc="50" dirty="0">
                <a:solidFill>
                  <a:srgbClr val="253842"/>
                </a:solidFill>
                <a:latin typeface="Arial"/>
                <a:cs typeface="Arial"/>
              </a:rPr>
              <a:t>tegak </a:t>
            </a:r>
            <a:r>
              <a:rPr sz="3500" spc="5" dirty="0">
                <a:solidFill>
                  <a:srgbClr val="253842"/>
                </a:solidFill>
                <a:latin typeface="Arial"/>
                <a:cs typeface="Arial"/>
              </a:rPr>
              <a:t>lurus </a:t>
            </a:r>
            <a:r>
              <a:rPr sz="3500" spc="50" dirty="0">
                <a:solidFill>
                  <a:srgbClr val="253842"/>
                </a:solidFill>
                <a:latin typeface="Arial"/>
                <a:cs typeface="Arial"/>
              </a:rPr>
              <a:t>terhadap  </a:t>
            </a:r>
            <a:r>
              <a:rPr sz="3500" spc="40" dirty="0">
                <a:solidFill>
                  <a:srgbClr val="253842"/>
                </a:solidFill>
                <a:latin typeface="Arial"/>
                <a:cs typeface="Arial"/>
              </a:rPr>
              <a:t>perpindahan </a:t>
            </a:r>
            <a:r>
              <a:rPr sz="3500" spc="-204" dirty="0">
                <a:solidFill>
                  <a:srgbClr val="253842"/>
                </a:solidFill>
                <a:latin typeface="Arial"/>
                <a:cs typeface="Arial"/>
              </a:rPr>
              <a:t>; </a:t>
            </a:r>
            <a:r>
              <a:rPr sz="3500" spc="-25" dirty="0">
                <a:solidFill>
                  <a:srgbClr val="253842"/>
                </a:solidFill>
                <a:latin typeface="Arial"/>
                <a:cs typeface="Arial"/>
              </a:rPr>
              <a:t>karena </a:t>
            </a:r>
            <a:r>
              <a:rPr sz="3500" spc="45" dirty="0">
                <a:solidFill>
                  <a:srgbClr val="253842"/>
                </a:solidFill>
                <a:latin typeface="Arial"/>
                <a:cs typeface="Arial"/>
              </a:rPr>
              <a:t>itu, </a:t>
            </a:r>
            <a:r>
              <a:rPr sz="3500" spc="30" dirty="0">
                <a:solidFill>
                  <a:srgbClr val="253842"/>
                </a:solidFill>
                <a:latin typeface="Arial"/>
                <a:cs typeface="Arial"/>
              </a:rPr>
              <a:t>menggunakan  </a:t>
            </a:r>
            <a:r>
              <a:rPr sz="3500" spc="-45" dirty="0">
                <a:solidFill>
                  <a:srgbClr val="253842"/>
                </a:solidFill>
                <a:latin typeface="Arial"/>
                <a:cs typeface="Arial"/>
              </a:rPr>
              <a:t>hasil </a:t>
            </a:r>
            <a:r>
              <a:rPr sz="3500" spc="-20" dirty="0">
                <a:solidFill>
                  <a:srgbClr val="253842"/>
                </a:solidFill>
                <a:latin typeface="Arial"/>
                <a:cs typeface="Arial"/>
              </a:rPr>
              <a:t>ini, </a:t>
            </a:r>
            <a:r>
              <a:rPr sz="3500" spc="10" dirty="0">
                <a:solidFill>
                  <a:srgbClr val="253842"/>
                </a:solidFill>
                <a:latin typeface="Arial"/>
                <a:cs typeface="Arial"/>
              </a:rPr>
              <a:t>kami </a:t>
            </a:r>
            <a:r>
              <a:rPr sz="3500" spc="45" dirty="0">
                <a:solidFill>
                  <a:srgbClr val="253842"/>
                </a:solidFill>
                <a:latin typeface="Arial"/>
                <a:cs typeface="Arial"/>
              </a:rPr>
              <a:t>menyimpulkan </a:t>
            </a:r>
            <a:r>
              <a:rPr sz="3500" dirty="0">
                <a:solidFill>
                  <a:srgbClr val="253842"/>
                </a:solidFill>
                <a:latin typeface="Arial"/>
                <a:cs typeface="Arial"/>
              </a:rPr>
              <a:t>bahwa  </a:t>
            </a:r>
            <a:r>
              <a:rPr sz="3500" spc="25" dirty="0">
                <a:solidFill>
                  <a:srgbClr val="253842"/>
                </a:solidFill>
                <a:latin typeface="Arial"/>
                <a:cs typeface="Arial"/>
              </a:rPr>
              <a:t>perbedaan</a:t>
            </a:r>
            <a:r>
              <a:rPr sz="3500" spc="-24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25" dirty="0">
                <a:solidFill>
                  <a:srgbClr val="253842"/>
                </a:solidFill>
                <a:latin typeface="Arial"/>
                <a:cs typeface="Arial"/>
              </a:rPr>
              <a:t>potensial</a:t>
            </a: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3500" spc="25" dirty="0">
                <a:solidFill>
                  <a:srgbClr val="253842"/>
                </a:solidFill>
                <a:latin typeface="Arial"/>
                <a:cs typeface="Arial"/>
              </a:rPr>
              <a:t>perbedaan</a:t>
            </a:r>
            <a:r>
              <a:rPr sz="3500" spc="-24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253842"/>
                </a:solidFill>
                <a:latin typeface="Arial"/>
                <a:cs typeface="Arial"/>
              </a:rPr>
              <a:t>antara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30" dirty="0">
                <a:solidFill>
                  <a:srgbClr val="253842"/>
                </a:solidFill>
                <a:latin typeface="Arial"/>
                <a:cs typeface="Arial"/>
              </a:rPr>
              <a:t>dan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-30" dirty="0">
                <a:solidFill>
                  <a:srgbClr val="253842"/>
                </a:solidFill>
                <a:latin typeface="Arial"/>
                <a:cs typeface="Arial"/>
              </a:rPr>
              <a:t>harus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-10" dirty="0">
                <a:solidFill>
                  <a:srgbClr val="253842"/>
                </a:solidFill>
                <a:latin typeface="Arial"/>
                <a:cs typeface="Arial"/>
              </a:rPr>
              <a:t>nol.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FF5D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771339" y="1370328"/>
            <a:ext cx="8517255" cy="8916670"/>
            <a:chOff x="9771339" y="1370328"/>
            <a:chExt cx="8517255" cy="8916670"/>
          </a:xfrm>
        </p:grpSpPr>
        <p:sp>
          <p:nvSpPr>
            <p:cNvPr id="4" name="object 4"/>
            <p:cNvSpPr/>
            <p:nvPr/>
          </p:nvSpPr>
          <p:spPr>
            <a:xfrm>
              <a:off x="9771339" y="6115821"/>
              <a:ext cx="8517255" cy="4165600"/>
            </a:xfrm>
            <a:custGeom>
              <a:avLst/>
              <a:gdLst/>
              <a:ahLst/>
              <a:cxnLst/>
              <a:rect l="l" t="t" r="r" b="b"/>
              <a:pathLst>
                <a:path w="8517255" h="4165600">
                  <a:moveTo>
                    <a:pt x="6174649" y="25399"/>
                  </a:moveTo>
                  <a:lnTo>
                    <a:pt x="5398940" y="25399"/>
                  </a:lnTo>
                  <a:lnTo>
                    <a:pt x="5434112" y="12699"/>
                  </a:lnTo>
                  <a:lnTo>
                    <a:pt x="5735595" y="12699"/>
                  </a:lnTo>
                  <a:lnTo>
                    <a:pt x="5788564" y="0"/>
                  </a:lnTo>
                  <a:lnTo>
                    <a:pt x="6092809" y="0"/>
                  </a:lnTo>
                  <a:lnTo>
                    <a:pt x="6140573" y="12699"/>
                  </a:lnTo>
                  <a:lnTo>
                    <a:pt x="6174649" y="25399"/>
                  </a:lnTo>
                  <a:close/>
                </a:path>
                <a:path w="8517255" h="4165600">
                  <a:moveTo>
                    <a:pt x="6394656" y="25399"/>
                  </a:moveTo>
                  <a:lnTo>
                    <a:pt x="6238377" y="25399"/>
                  </a:lnTo>
                  <a:lnTo>
                    <a:pt x="6272938" y="12699"/>
                  </a:lnTo>
                  <a:lnTo>
                    <a:pt x="6364453" y="12699"/>
                  </a:lnTo>
                  <a:lnTo>
                    <a:pt x="6394656" y="25399"/>
                  </a:lnTo>
                  <a:close/>
                </a:path>
                <a:path w="8517255" h="4165600">
                  <a:moveTo>
                    <a:pt x="7260271" y="25399"/>
                  </a:moveTo>
                  <a:lnTo>
                    <a:pt x="6824934" y="25399"/>
                  </a:lnTo>
                  <a:lnTo>
                    <a:pt x="6879641" y="12699"/>
                  </a:lnTo>
                  <a:lnTo>
                    <a:pt x="7204671" y="12699"/>
                  </a:lnTo>
                  <a:lnTo>
                    <a:pt x="7260271" y="25399"/>
                  </a:lnTo>
                  <a:close/>
                </a:path>
                <a:path w="8517255" h="4165600">
                  <a:moveTo>
                    <a:pt x="8008895" y="25399"/>
                  </a:moveTo>
                  <a:lnTo>
                    <a:pt x="7838659" y="25399"/>
                  </a:lnTo>
                  <a:lnTo>
                    <a:pt x="7871782" y="12699"/>
                  </a:lnTo>
                  <a:lnTo>
                    <a:pt x="7974014" y="12699"/>
                  </a:lnTo>
                  <a:lnTo>
                    <a:pt x="8008895" y="25399"/>
                  </a:lnTo>
                  <a:close/>
                </a:path>
                <a:path w="8517255" h="4165600">
                  <a:moveTo>
                    <a:pt x="4734342" y="38099"/>
                  </a:moveTo>
                  <a:lnTo>
                    <a:pt x="4296531" y="38099"/>
                  </a:lnTo>
                  <a:lnTo>
                    <a:pt x="4332284" y="25399"/>
                  </a:lnTo>
                  <a:lnTo>
                    <a:pt x="4729594" y="25399"/>
                  </a:lnTo>
                  <a:lnTo>
                    <a:pt x="4734342" y="38099"/>
                  </a:lnTo>
                  <a:close/>
                </a:path>
                <a:path w="8517255" h="4165600">
                  <a:moveTo>
                    <a:pt x="4853108" y="38099"/>
                  </a:moveTo>
                  <a:lnTo>
                    <a:pt x="4734342" y="38099"/>
                  </a:lnTo>
                  <a:lnTo>
                    <a:pt x="4739090" y="25399"/>
                  </a:lnTo>
                  <a:lnTo>
                    <a:pt x="4801858" y="25399"/>
                  </a:lnTo>
                  <a:lnTo>
                    <a:pt x="4853108" y="38099"/>
                  </a:lnTo>
                  <a:close/>
                </a:path>
                <a:path w="8517255" h="4165600">
                  <a:moveTo>
                    <a:pt x="6571312" y="38099"/>
                  </a:moveTo>
                  <a:lnTo>
                    <a:pt x="5313452" y="38099"/>
                  </a:lnTo>
                  <a:lnTo>
                    <a:pt x="5364225" y="25399"/>
                  </a:lnTo>
                  <a:lnTo>
                    <a:pt x="6541696" y="25399"/>
                  </a:lnTo>
                  <a:lnTo>
                    <a:pt x="6571312" y="38099"/>
                  </a:lnTo>
                  <a:close/>
                </a:path>
                <a:path w="8517255" h="4165600">
                  <a:moveTo>
                    <a:pt x="8187223" y="38099"/>
                  </a:moveTo>
                  <a:lnTo>
                    <a:pt x="6715658" y="38099"/>
                  </a:lnTo>
                  <a:lnTo>
                    <a:pt x="6770365" y="25399"/>
                  </a:lnTo>
                  <a:lnTo>
                    <a:pt x="8151316" y="25399"/>
                  </a:lnTo>
                  <a:lnTo>
                    <a:pt x="8187223" y="38099"/>
                  </a:lnTo>
                  <a:close/>
                </a:path>
                <a:path w="8517255" h="4165600">
                  <a:moveTo>
                    <a:pt x="8516659" y="63499"/>
                  </a:moveTo>
                  <a:lnTo>
                    <a:pt x="3654557" y="63499"/>
                  </a:lnTo>
                  <a:lnTo>
                    <a:pt x="3690135" y="50799"/>
                  </a:lnTo>
                  <a:lnTo>
                    <a:pt x="5160631" y="50799"/>
                  </a:lnTo>
                  <a:lnTo>
                    <a:pt x="5211653" y="38099"/>
                  </a:lnTo>
                  <a:lnTo>
                    <a:pt x="8369193" y="38099"/>
                  </a:lnTo>
                  <a:lnTo>
                    <a:pt x="8406097" y="25399"/>
                  </a:lnTo>
                  <a:lnTo>
                    <a:pt x="8516659" y="25399"/>
                  </a:lnTo>
                  <a:lnTo>
                    <a:pt x="8516659" y="63499"/>
                  </a:lnTo>
                  <a:close/>
                </a:path>
                <a:path w="8517255" h="4165600">
                  <a:moveTo>
                    <a:pt x="1641813" y="50799"/>
                  </a:moveTo>
                  <a:lnTo>
                    <a:pt x="1497287" y="50799"/>
                  </a:lnTo>
                  <a:lnTo>
                    <a:pt x="1501689" y="38099"/>
                  </a:lnTo>
                  <a:lnTo>
                    <a:pt x="1596752" y="38099"/>
                  </a:lnTo>
                  <a:lnTo>
                    <a:pt x="1641813" y="50799"/>
                  </a:lnTo>
                  <a:close/>
                </a:path>
                <a:path w="8517255" h="4165600">
                  <a:moveTo>
                    <a:pt x="2009066" y="50799"/>
                  </a:moveTo>
                  <a:lnTo>
                    <a:pt x="1843323" y="50799"/>
                  </a:lnTo>
                  <a:lnTo>
                    <a:pt x="1884394" y="38099"/>
                  </a:lnTo>
                  <a:lnTo>
                    <a:pt x="1967833" y="38099"/>
                  </a:lnTo>
                  <a:lnTo>
                    <a:pt x="2009066" y="50799"/>
                  </a:lnTo>
                  <a:close/>
                </a:path>
                <a:path w="8517255" h="4165600">
                  <a:moveTo>
                    <a:pt x="2863509" y="50799"/>
                  </a:moveTo>
                  <a:lnTo>
                    <a:pt x="2636131" y="50799"/>
                  </a:lnTo>
                  <a:lnTo>
                    <a:pt x="2676070" y="38099"/>
                  </a:lnTo>
                  <a:lnTo>
                    <a:pt x="2816491" y="38099"/>
                  </a:lnTo>
                  <a:lnTo>
                    <a:pt x="2863509" y="50799"/>
                  </a:lnTo>
                  <a:close/>
                </a:path>
                <a:path w="8517255" h="4165600">
                  <a:moveTo>
                    <a:pt x="3865362" y="50799"/>
                  </a:moveTo>
                  <a:lnTo>
                    <a:pt x="3761748" y="50799"/>
                  </a:lnTo>
                  <a:lnTo>
                    <a:pt x="3796452" y="38099"/>
                  </a:lnTo>
                  <a:lnTo>
                    <a:pt x="3830988" y="38099"/>
                  </a:lnTo>
                  <a:lnTo>
                    <a:pt x="3865362" y="50799"/>
                  </a:lnTo>
                  <a:close/>
                </a:path>
                <a:path w="8517255" h="4165600">
                  <a:moveTo>
                    <a:pt x="5006826" y="50799"/>
                  </a:moveTo>
                  <a:lnTo>
                    <a:pt x="4138053" y="50799"/>
                  </a:lnTo>
                  <a:lnTo>
                    <a:pt x="4181026" y="38099"/>
                  </a:lnTo>
                  <a:lnTo>
                    <a:pt x="4955504" y="38099"/>
                  </a:lnTo>
                  <a:lnTo>
                    <a:pt x="5006826" y="50799"/>
                  </a:lnTo>
                  <a:close/>
                </a:path>
                <a:path w="8517255" h="4165600">
                  <a:moveTo>
                    <a:pt x="8516659" y="2387599"/>
                  </a:moveTo>
                  <a:lnTo>
                    <a:pt x="289350" y="2387599"/>
                  </a:lnTo>
                  <a:lnTo>
                    <a:pt x="277462" y="2374899"/>
                  </a:lnTo>
                  <a:lnTo>
                    <a:pt x="266186" y="2374899"/>
                  </a:lnTo>
                  <a:lnTo>
                    <a:pt x="255521" y="2362199"/>
                  </a:lnTo>
                  <a:lnTo>
                    <a:pt x="244678" y="2349499"/>
                  </a:lnTo>
                  <a:lnTo>
                    <a:pt x="235549" y="2336799"/>
                  </a:lnTo>
                  <a:lnTo>
                    <a:pt x="215703" y="2285999"/>
                  </a:lnTo>
                  <a:lnTo>
                    <a:pt x="211099" y="2222499"/>
                  </a:lnTo>
                  <a:lnTo>
                    <a:pt x="213222" y="2197099"/>
                  </a:lnTo>
                  <a:lnTo>
                    <a:pt x="213953" y="2184399"/>
                  </a:lnTo>
                  <a:lnTo>
                    <a:pt x="214196" y="2171699"/>
                  </a:lnTo>
                  <a:lnTo>
                    <a:pt x="213953" y="2158999"/>
                  </a:lnTo>
                  <a:lnTo>
                    <a:pt x="213222" y="2146299"/>
                  </a:lnTo>
                  <a:lnTo>
                    <a:pt x="212836" y="2133599"/>
                  </a:lnTo>
                  <a:lnTo>
                    <a:pt x="209193" y="2133599"/>
                  </a:lnTo>
                  <a:lnTo>
                    <a:pt x="206604" y="2120899"/>
                  </a:lnTo>
                  <a:lnTo>
                    <a:pt x="184905" y="2120899"/>
                  </a:lnTo>
                  <a:lnTo>
                    <a:pt x="168272" y="2108199"/>
                  </a:lnTo>
                  <a:lnTo>
                    <a:pt x="114754" y="2108199"/>
                  </a:lnTo>
                  <a:lnTo>
                    <a:pt x="105165" y="2095499"/>
                  </a:lnTo>
                  <a:lnTo>
                    <a:pt x="75044" y="2095499"/>
                  </a:lnTo>
                  <a:lnTo>
                    <a:pt x="68484" y="2082799"/>
                  </a:lnTo>
                  <a:lnTo>
                    <a:pt x="59686" y="2082799"/>
                  </a:lnTo>
                  <a:lnTo>
                    <a:pt x="51596" y="2070099"/>
                  </a:lnTo>
                  <a:lnTo>
                    <a:pt x="44214" y="2070099"/>
                  </a:lnTo>
                  <a:lnTo>
                    <a:pt x="37540" y="2057399"/>
                  </a:lnTo>
                  <a:lnTo>
                    <a:pt x="31694" y="2057399"/>
                  </a:lnTo>
                  <a:lnTo>
                    <a:pt x="26798" y="2044699"/>
                  </a:lnTo>
                  <a:lnTo>
                    <a:pt x="22851" y="2031999"/>
                  </a:lnTo>
                  <a:lnTo>
                    <a:pt x="19854" y="2019299"/>
                  </a:lnTo>
                  <a:lnTo>
                    <a:pt x="17264" y="2019299"/>
                  </a:lnTo>
                  <a:lnTo>
                    <a:pt x="9991" y="1993899"/>
                  </a:lnTo>
                  <a:lnTo>
                    <a:pt x="4689" y="1981199"/>
                  </a:lnTo>
                  <a:lnTo>
                    <a:pt x="1358" y="1955799"/>
                  </a:lnTo>
                  <a:lnTo>
                    <a:pt x="0" y="1943099"/>
                  </a:lnTo>
                  <a:lnTo>
                    <a:pt x="96" y="1930399"/>
                  </a:lnTo>
                  <a:lnTo>
                    <a:pt x="1184" y="1917699"/>
                  </a:lnTo>
                  <a:lnTo>
                    <a:pt x="3262" y="1904999"/>
                  </a:lnTo>
                  <a:lnTo>
                    <a:pt x="6330" y="1892299"/>
                  </a:lnTo>
                  <a:lnTo>
                    <a:pt x="7775" y="1879599"/>
                  </a:lnTo>
                  <a:lnTo>
                    <a:pt x="9887" y="1854199"/>
                  </a:lnTo>
                  <a:lnTo>
                    <a:pt x="12667" y="1828799"/>
                  </a:lnTo>
                  <a:lnTo>
                    <a:pt x="16113" y="1803399"/>
                  </a:lnTo>
                  <a:lnTo>
                    <a:pt x="16113" y="1663699"/>
                  </a:lnTo>
                  <a:lnTo>
                    <a:pt x="16267" y="1650999"/>
                  </a:lnTo>
                  <a:lnTo>
                    <a:pt x="20430" y="1650999"/>
                  </a:lnTo>
                  <a:lnTo>
                    <a:pt x="18793" y="1600199"/>
                  </a:lnTo>
                  <a:lnTo>
                    <a:pt x="30429" y="1549399"/>
                  </a:lnTo>
                  <a:lnTo>
                    <a:pt x="55553" y="1511299"/>
                  </a:lnTo>
                  <a:lnTo>
                    <a:pt x="94381" y="1473199"/>
                  </a:lnTo>
                  <a:lnTo>
                    <a:pt x="100424" y="1473199"/>
                  </a:lnTo>
                  <a:lnTo>
                    <a:pt x="111942" y="1460499"/>
                  </a:lnTo>
                  <a:lnTo>
                    <a:pt x="124030" y="1447799"/>
                  </a:lnTo>
                  <a:lnTo>
                    <a:pt x="136688" y="1422399"/>
                  </a:lnTo>
                  <a:lnTo>
                    <a:pt x="149917" y="1409699"/>
                  </a:lnTo>
                  <a:lnTo>
                    <a:pt x="172519" y="1384299"/>
                  </a:lnTo>
                  <a:lnTo>
                    <a:pt x="196496" y="1371599"/>
                  </a:lnTo>
                  <a:lnTo>
                    <a:pt x="220852" y="1346199"/>
                  </a:lnTo>
                  <a:lnTo>
                    <a:pt x="244587" y="1320799"/>
                  </a:lnTo>
                  <a:lnTo>
                    <a:pt x="282316" y="1282699"/>
                  </a:lnTo>
                  <a:lnTo>
                    <a:pt x="318250" y="1244599"/>
                  </a:lnTo>
                  <a:lnTo>
                    <a:pt x="353563" y="1206499"/>
                  </a:lnTo>
                  <a:lnTo>
                    <a:pt x="389428" y="1168399"/>
                  </a:lnTo>
                  <a:lnTo>
                    <a:pt x="427020" y="1117599"/>
                  </a:lnTo>
                  <a:lnTo>
                    <a:pt x="458977" y="1079499"/>
                  </a:lnTo>
                  <a:lnTo>
                    <a:pt x="490463" y="1054099"/>
                  </a:lnTo>
                  <a:lnTo>
                    <a:pt x="522013" y="1015999"/>
                  </a:lnTo>
                  <a:lnTo>
                    <a:pt x="554162" y="977899"/>
                  </a:lnTo>
                  <a:lnTo>
                    <a:pt x="587447" y="939799"/>
                  </a:lnTo>
                  <a:lnTo>
                    <a:pt x="622402" y="901699"/>
                  </a:lnTo>
                  <a:lnTo>
                    <a:pt x="648645" y="888999"/>
                  </a:lnTo>
                  <a:lnTo>
                    <a:pt x="675240" y="863599"/>
                  </a:lnTo>
                  <a:lnTo>
                    <a:pt x="724840" y="812799"/>
                  </a:lnTo>
                  <a:lnTo>
                    <a:pt x="767967" y="761999"/>
                  </a:lnTo>
                  <a:lnTo>
                    <a:pt x="788653" y="736599"/>
                  </a:lnTo>
                  <a:lnTo>
                    <a:pt x="872200" y="634999"/>
                  </a:lnTo>
                  <a:lnTo>
                    <a:pt x="996764" y="482599"/>
                  </a:lnTo>
                  <a:lnTo>
                    <a:pt x="1030907" y="444499"/>
                  </a:lnTo>
                  <a:lnTo>
                    <a:pt x="1064663" y="393699"/>
                  </a:lnTo>
                  <a:lnTo>
                    <a:pt x="1098613" y="355599"/>
                  </a:lnTo>
                  <a:lnTo>
                    <a:pt x="1133336" y="304799"/>
                  </a:lnTo>
                  <a:lnTo>
                    <a:pt x="1169413" y="266699"/>
                  </a:lnTo>
                  <a:lnTo>
                    <a:pt x="1190945" y="241299"/>
                  </a:lnTo>
                  <a:lnTo>
                    <a:pt x="1213259" y="228599"/>
                  </a:lnTo>
                  <a:lnTo>
                    <a:pt x="1235735" y="203199"/>
                  </a:lnTo>
                  <a:lnTo>
                    <a:pt x="1257752" y="177799"/>
                  </a:lnTo>
                  <a:lnTo>
                    <a:pt x="1272086" y="165099"/>
                  </a:lnTo>
                  <a:lnTo>
                    <a:pt x="1285880" y="152399"/>
                  </a:lnTo>
                  <a:lnTo>
                    <a:pt x="1312713" y="114299"/>
                  </a:lnTo>
                  <a:lnTo>
                    <a:pt x="1344684" y="88899"/>
                  </a:lnTo>
                  <a:lnTo>
                    <a:pt x="1380298" y="63499"/>
                  </a:lnTo>
                  <a:lnTo>
                    <a:pt x="1420389" y="50799"/>
                  </a:lnTo>
                  <a:lnTo>
                    <a:pt x="1707548" y="50799"/>
                  </a:lnTo>
                  <a:lnTo>
                    <a:pt x="1728568" y="63499"/>
                  </a:lnTo>
                  <a:lnTo>
                    <a:pt x="8516659" y="63499"/>
                  </a:lnTo>
                  <a:lnTo>
                    <a:pt x="8516659" y="88899"/>
                  </a:lnTo>
                  <a:lnTo>
                    <a:pt x="1475625" y="88899"/>
                  </a:lnTo>
                  <a:lnTo>
                    <a:pt x="1471263" y="101599"/>
                  </a:lnTo>
                  <a:lnTo>
                    <a:pt x="8516659" y="101599"/>
                  </a:lnTo>
                  <a:lnTo>
                    <a:pt x="8516659" y="2387599"/>
                  </a:lnTo>
                  <a:close/>
                </a:path>
                <a:path w="8517255" h="4165600">
                  <a:moveTo>
                    <a:pt x="2515505" y="63499"/>
                  </a:moveTo>
                  <a:lnTo>
                    <a:pt x="1771385" y="63499"/>
                  </a:lnTo>
                  <a:lnTo>
                    <a:pt x="1789343" y="50799"/>
                  </a:lnTo>
                  <a:lnTo>
                    <a:pt x="2482584" y="50799"/>
                  </a:lnTo>
                  <a:lnTo>
                    <a:pt x="2515505" y="63499"/>
                  </a:lnTo>
                  <a:close/>
                </a:path>
                <a:path w="8517255" h="4165600">
                  <a:moveTo>
                    <a:pt x="3253994" y="63499"/>
                  </a:moveTo>
                  <a:lnTo>
                    <a:pt x="2555930" y="63499"/>
                  </a:lnTo>
                  <a:lnTo>
                    <a:pt x="2596111" y="50799"/>
                  </a:lnTo>
                  <a:lnTo>
                    <a:pt x="3199970" y="50799"/>
                  </a:lnTo>
                  <a:lnTo>
                    <a:pt x="3253994" y="63499"/>
                  </a:lnTo>
                  <a:close/>
                </a:path>
                <a:path w="8517255" h="4165600">
                  <a:moveTo>
                    <a:pt x="3617874" y="63499"/>
                  </a:moveTo>
                  <a:lnTo>
                    <a:pt x="3362094" y="63499"/>
                  </a:lnTo>
                  <a:lnTo>
                    <a:pt x="3416169" y="50799"/>
                  </a:lnTo>
                  <a:lnTo>
                    <a:pt x="3601512" y="50799"/>
                  </a:lnTo>
                  <a:lnTo>
                    <a:pt x="3617874" y="63499"/>
                  </a:lnTo>
                  <a:close/>
                </a:path>
                <a:path w="8517255" h="4165600">
                  <a:moveTo>
                    <a:pt x="8516659" y="101599"/>
                  </a:moveTo>
                  <a:lnTo>
                    <a:pt x="1489679" y="101599"/>
                  </a:lnTo>
                  <a:lnTo>
                    <a:pt x="1486067" y="88899"/>
                  </a:lnTo>
                  <a:lnTo>
                    <a:pt x="8516659" y="88899"/>
                  </a:lnTo>
                  <a:lnTo>
                    <a:pt x="8516659" y="101599"/>
                  </a:lnTo>
                  <a:close/>
                </a:path>
                <a:path w="8517255" h="4165600">
                  <a:moveTo>
                    <a:pt x="619470" y="4165599"/>
                  </a:moveTo>
                  <a:lnTo>
                    <a:pt x="222948" y="4165599"/>
                  </a:lnTo>
                  <a:lnTo>
                    <a:pt x="222748" y="4140199"/>
                  </a:lnTo>
                  <a:lnTo>
                    <a:pt x="223595" y="4089399"/>
                  </a:lnTo>
                  <a:lnTo>
                    <a:pt x="226458" y="4038599"/>
                  </a:lnTo>
                  <a:lnTo>
                    <a:pt x="230517" y="3987799"/>
                  </a:lnTo>
                  <a:lnTo>
                    <a:pt x="234202" y="3936999"/>
                  </a:lnTo>
                  <a:lnTo>
                    <a:pt x="237211" y="3886199"/>
                  </a:lnTo>
                  <a:lnTo>
                    <a:pt x="239239" y="3835399"/>
                  </a:lnTo>
                  <a:lnTo>
                    <a:pt x="239983" y="3784599"/>
                  </a:lnTo>
                  <a:lnTo>
                    <a:pt x="238944" y="3733799"/>
                  </a:lnTo>
                  <a:lnTo>
                    <a:pt x="239116" y="3682999"/>
                  </a:lnTo>
                  <a:lnTo>
                    <a:pt x="240497" y="3632199"/>
                  </a:lnTo>
                  <a:lnTo>
                    <a:pt x="243088" y="3594099"/>
                  </a:lnTo>
                  <a:lnTo>
                    <a:pt x="246889" y="3543299"/>
                  </a:lnTo>
                  <a:lnTo>
                    <a:pt x="250476" y="3505199"/>
                  </a:lnTo>
                  <a:lnTo>
                    <a:pt x="253255" y="3479799"/>
                  </a:lnTo>
                  <a:lnTo>
                    <a:pt x="255224" y="3454399"/>
                  </a:lnTo>
                  <a:lnTo>
                    <a:pt x="256384" y="3428999"/>
                  </a:lnTo>
                  <a:lnTo>
                    <a:pt x="256020" y="3390899"/>
                  </a:lnTo>
                  <a:lnTo>
                    <a:pt x="255413" y="3365499"/>
                  </a:lnTo>
                  <a:lnTo>
                    <a:pt x="255292" y="3340099"/>
                  </a:lnTo>
                  <a:lnTo>
                    <a:pt x="256384" y="3301999"/>
                  </a:lnTo>
                  <a:lnTo>
                    <a:pt x="260489" y="3276599"/>
                  </a:lnTo>
                  <a:lnTo>
                    <a:pt x="266995" y="3251199"/>
                  </a:lnTo>
                  <a:lnTo>
                    <a:pt x="273015" y="3213099"/>
                  </a:lnTo>
                  <a:lnTo>
                    <a:pt x="275663" y="3187699"/>
                  </a:lnTo>
                  <a:lnTo>
                    <a:pt x="274018" y="3162299"/>
                  </a:lnTo>
                  <a:lnTo>
                    <a:pt x="269837" y="3136899"/>
                  </a:lnTo>
                  <a:lnTo>
                    <a:pt x="265547" y="3124199"/>
                  </a:lnTo>
                  <a:lnTo>
                    <a:pt x="263578" y="3098799"/>
                  </a:lnTo>
                  <a:lnTo>
                    <a:pt x="264428" y="3060699"/>
                  </a:lnTo>
                  <a:lnTo>
                    <a:pt x="267139" y="3035299"/>
                  </a:lnTo>
                  <a:lnTo>
                    <a:pt x="270012" y="2997199"/>
                  </a:lnTo>
                  <a:lnTo>
                    <a:pt x="271347" y="2971799"/>
                  </a:lnTo>
                  <a:lnTo>
                    <a:pt x="273074" y="2908299"/>
                  </a:lnTo>
                  <a:lnTo>
                    <a:pt x="274746" y="2882899"/>
                  </a:lnTo>
                  <a:lnTo>
                    <a:pt x="277390" y="2857499"/>
                  </a:lnTo>
                  <a:lnTo>
                    <a:pt x="284471" y="2806699"/>
                  </a:lnTo>
                  <a:lnTo>
                    <a:pt x="292740" y="2768599"/>
                  </a:lnTo>
                  <a:lnTo>
                    <a:pt x="301381" y="2717799"/>
                  </a:lnTo>
                  <a:lnTo>
                    <a:pt x="309581" y="2679699"/>
                  </a:lnTo>
                  <a:lnTo>
                    <a:pt x="316524" y="2628899"/>
                  </a:lnTo>
                  <a:lnTo>
                    <a:pt x="320466" y="2578099"/>
                  </a:lnTo>
                  <a:lnTo>
                    <a:pt x="323127" y="2527299"/>
                  </a:lnTo>
                  <a:lnTo>
                    <a:pt x="324509" y="2489199"/>
                  </a:lnTo>
                  <a:lnTo>
                    <a:pt x="324609" y="2438399"/>
                  </a:lnTo>
                  <a:lnTo>
                    <a:pt x="323430" y="2387599"/>
                  </a:lnTo>
                  <a:lnTo>
                    <a:pt x="2767401" y="2387599"/>
                  </a:lnTo>
                  <a:lnTo>
                    <a:pt x="2719750" y="2400299"/>
                  </a:lnTo>
                  <a:lnTo>
                    <a:pt x="1976229" y="2400299"/>
                  </a:lnTo>
                  <a:lnTo>
                    <a:pt x="1949790" y="2412999"/>
                  </a:lnTo>
                  <a:lnTo>
                    <a:pt x="748148" y="2412999"/>
                  </a:lnTo>
                  <a:lnTo>
                    <a:pt x="749223" y="2451099"/>
                  </a:lnTo>
                  <a:lnTo>
                    <a:pt x="750054" y="2489199"/>
                  </a:lnTo>
                  <a:lnTo>
                    <a:pt x="750293" y="2527299"/>
                  </a:lnTo>
                  <a:lnTo>
                    <a:pt x="749587" y="2565399"/>
                  </a:lnTo>
                  <a:lnTo>
                    <a:pt x="746999" y="2603499"/>
                  </a:lnTo>
                  <a:lnTo>
                    <a:pt x="742635" y="2628899"/>
                  </a:lnTo>
                  <a:lnTo>
                    <a:pt x="736496" y="2666999"/>
                  </a:lnTo>
                  <a:lnTo>
                    <a:pt x="728581" y="2705099"/>
                  </a:lnTo>
                  <a:lnTo>
                    <a:pt x="719983" y="2743199"/>
                  </a:lnTo>
                  <a:lnTo>
                    <a:pt x="712905" y="2793999"/>
                  </a:lnTo>
                  <a:lnTo>
                    <a:pt x="707348" y="2844799"/>
                  </a:lnTo>
                  <a:lnTo>
                    <a:pt x="703313" y="2895599"/>
                  </a:lnTo>
                  <a:lnTo>
                    <a:pt x="700799" y="2946399"/>
                  </a:lnTo>
                  <a:lnTo>
                    <a:pt x="699806" y="2997199"/>
                  </a:lnTo>
                  <a:lnTo>
                    <a:pt x="699806" y="3149599"/>
                  </a:lnTo>
                  <a:lnTo>
                    <a:pt x="698730" y="3174999"/>
                  </a:lnTo>
                  <a:lnTo>
                    <a:pt x="696310" y="3213099"/>
                  </a:lnTo>
                  <a:lnTo>
                    <a:pt x="692544" y="3251199"/>
                  </a:lnTo>
                  <a:lnTo>
                    <a:pt x="687433" y="3289299"/>
                  </a:lnTo>
                  <a:lnTo>
                    <a:pt x="685334" y="3314699"/>
                  </a:lnTo>
                  <a:lnTo>
                    <a:pt x="684202" y="3352799"/>
                  </a:lnTo>
                  <a:lnTo>
                    <a:pt x="684039" y="3390899"/>
                  </a:lnTo>
                  <a:lnTo>
                    <a:pt x="684843" y="3428999"/>
                  </a:lnTo>
                  <a:lnTo>
                    <a:pt x="681308" y="3454399"/>
                  </a:lnTo>
                  <a:lnTo>
                    <a:pt x="676149" y="3492499"/>
                  </a:lnTo>
                  <a:lnTo>
                    <a:pt x="669366" y="3517899"/>
                  </a:lnTo>
                  <a:lnTo>
                    <a:pt x="660960" y="3543299"/>
                  </a:lnTo>
                  <a:lnTo>
                    <a:pt x="656004" y="3581399"/>
                  </a:lnTo>
                  <a:lnTo>
                    <a:pt x="652291" y="3606799"/>
                  </a:lnTo>
                  <a:lnTo>
                    <a:pt x="649818" y="3644899"/>
                  </a:lnTo>
                  <a:lnTo>
                    <a:pt x="648587" y="3670299"/>
                  </a:lnTo>
                  <a:lnTo>
                    <a:pt x="644707" y="3695699"/>
                  </a:lnTo>
                  <a:lnTo>
                    <a:pt x="639990" y="3721099"/>
                  </a:lnTo>
                  <a:lnTo>
                    <a:pt x="635759" y="3746499"/>
                  </a:lnTo>
                  <a:lnTo>
                    <a:pt x="633336" y="3784599"/>
                  </a:lnTo>
                  <a:lnTo>
                    <a:pt x="633226" y="3822699"/>
                  </a:lnTo>
                  <a:lnTo>
                    <a:pt x="635076" y="3873499"/>
                  </a:lnTo>
                  <a:lnTo>
                    <a:pt x="636982" y="3924299"/>
                  </a:lnTo>
                  <a:lnTo>
                    <a:pt x="637038" y="3975099"/>
                  </a:lnTo>
                  <a:lnTo>
                    <a:pt x="633336" y="4025899"/>
                  </a:lnTo>
                  <a:lnTo>
                    <a:pt x="628041" y="4051299"/>
                  </a:lnTo>
                  <a:lnTo>
                    <a:pt x="623878" y="4089399"/>
                  </a:lnTo>
                  <a:lnTo>
                    <a:pt x="620848" y="4114799"/>
                  </a:lnTo>
                  <a:lnTo>
                    <a:pt x="618949" y="4152899"/>
                  </a:lnTo>
                  <a:lnTo>
                    <a:pt x="619470" y="4165599"/>
                  </a:lnTo>
                  <a:close/>
                </a:path>
                <a:path w="8517255" h="4165600">
                  <a:moveTo>
                    <a:pt x="4582053" y="2400299"/>
                  </a:moveTo>
                  <a:lnTo>
                    <a:pt x="2863293" y="2400299"/>
                  </a:lnTo>
                  <a:lnTo>
                    <a:pt x="2815053" y="2387599"/>
                  </a:lnTo>
                  <a:lnTo>
                    <a:pt x="4630464" y="2387599"/>
                  </a:lnTo>
                  <a:lnTo>
                    <a:pt x="4582053" y="2400299"/>
                  </a:lnTo>
                  <a:close/>
                </a:path>
                <a:path w="8517255" h="4165600">
                  <a:moveTo>
                    <a:pt x="7809673" y="2400299"/>
                  </a:moveTo>
                  <a:lnTo>
                    <a:pt x="4973731" y="2400299"/>
                  </a:lnTo>
                  <a:lnTo>
                    <a:pt x="4943629" y="2387599"/>
                  </a:lnTo>
                  <a:lnTo>
                    <a:pt x="7848295" y="2387599"/>
                  </a:lnTo>
                  <a:lnTo>
                    <a:pt x="7809673" y="2400299"/>
                  </a:lnTo>
                  <a:close/>
                </a:path>
                <a:path w="8517255" h="4165600">
                  <a:moveTo>
                    <a:pt x="4438418" y="2412999"/>
                  </a:moveTo>
                  <a:lnTo>
                    <a:pt x="3011882" y="2412999"/>
                  </a:lnTo>
                  <a:lnTo>
                    <a:pt x="2962109" y="2400299"/>
                  </a:lnTo>
                  <a:lnTo>
                    <a:pt x="4486158" y="2400299"/>
                  </a:lnTo>
                  <a:lnTo>
                    <a:pt x="4438418" y="2412999"/>
                  </a:lnTo>
                  <a:close/>
                </a:path>
                <a:path w="8517255" h="4165600">
                  <a:moveTo>
                    <a:pt x="5689670" y="2412999"/>
                  </a:moveTo>
                  <a:lnTo>
                    <a:pt x="5139385" y="2412999"/>
                  </a:lnTo>
                  <a:lnTo>
                    <a:pt x="5104387" y="2400299"/>
                  </a:lnTo>
                  <a:lnTo>
                    <a:pt x="5704998" y="2400299"/>
                  </a:lnTo>
                  <a:lnTo>
                    <a:pt x="5689670" y="2412999"/>
                  </a:lnTo>
                  <a:close/>
                </a:path>
                <a:path w="8517255" h="4165600">
                  <a:moveTo>
                    <a:pt x="7181651" y="2412999"/>
                  </a:moveTo>
                  <a:lnTo>
                    <a:pt x="5797266" y="2412999"/>
                  </a:lnTo>
                  <a:lnTo>
                    <a:pt x="5782217" y="2400299"/>
                  </a:lnTo>
                  <a:lnTo>
                    <a:pt x="7215944" y="2400299"/>
                  </a:lnTo>
                  <a:lnTo>
                    <a:pt x="7181651" y="2412999"/>
                  </a:lnTo>
                  <a:close/>
                </a:path>
                <a:path w="8517255" h="4165600">
                  <a:moveTo>
                    <a:pt x="7497874" y="2412999"/>
                  </a:moveTo>
                  <a:lnTo>
                    <a:pt x="7284423" y="2412999"/>
                  </a:lnTo>
                  <a:lnTo>
                    <a:pt x="7250200" y="2400299"/>
                  </a:lnTo>
                  <a:lnTo>
                    <a:pt x="7536410" y="2400299"/>
                  </a:lnTo>
                  <a:lnTo>
                    <a:pt x="7497874" y="2412999"/>
                  </a:lnTo>
                  <a:close/>
                </a:path>
                <a:path w="8517255" h="4165600">
                  <a:moveTo>
                    <a:pt x="1209151" y="2425699"/>
                  </a:moveTo>
                  <a:lnTo>
                    <a:pt x="957760" y="2425699"/>
                  </a:lnTo>
                  <a:lnTo>
                    <a:pt x="902670" y="2412999"/>
                  </a:lnTo>
                  <a:lnTo>
                    <a:pt x="1237322" y="2412999"/>
                  </a:lnTo>
                  <a:lnTo>
                    <a:pt x="1209151" y="2425699"/>
                  </a:lnTo>
                  <a:close/>
                </a:path>
                <a:path w="8517255" h="4165600">
                  <a:moveTo>
                    <a:pt x="1818073" y="2425699"/>
                  </a:moveTo>
                  <a:lnTo>
                    <a:pt x="1252533" y="2425699"/>
                  </a:lnTo>
                  <a:lnTo>
                    <a:pt x="1253148" y="2412999"/>
                  </a:lnTo>
                  <a:lnTo>
                    <a:pt x="1850804" y="2412999"/>
                  </a:lnTo>
                  <a:lnTo>
                    <a:pt x="1818073" y="2425699"/>
                  </a:lnTo>
                  <a:close/>
                </a:path>
                <a:path w="8517255" h="4165600">
                  <a:moveTo>
                    <a:pt x="4242840" y="2425699"/>
                  </a:moveTo>
                  <a:lnTo>
                    <a:pt x="3123520" y="2425699"/>
                  </a:lnTo>
                  <a:lnTo>
                    <a:pt x="3092524" y="2412999"/>
                  </a:lnTo>
                  <a:lnTo>
                    <a:pt x="4292653" y="2412999"/>
                  </a:lnTo>
                  <a:lnTo>
                    <a:pt x="4242840" y="2425699"/>
                  </a:lnTo>
                  <a:close/>
                </a:path>
                <a:path w="8517255" h="4165600">
                  <a:moveTo>
                    <a:pt x="7071789" y="2425699"/>
                  </a:moveTo>
                  <a:lnTo>
                    <a:pt x="6661112" y="2425699"/>
                  </a:lnTo>
                  <a:lnTo>
                    <a:pt x="6625804" y="2412999"/>
                  </a:lnTo>
                  <a:lnTo>
                    <a:pt x="7108311" y="2412999"/>
                  </a:lnTo>
                  <a:lnTo>
                    <a:pt x="7071789" y="2425699"/>
                  </a:lnTo>
                  <a:close/>
                </a:path>
                <a:path w="8517255" h="4165600">
                  <a:moveTo>
                    <a:pt x="1516590" y="4165599"/>
                  </a:moveTo>
                  <a:lnTo>
                    <a:pt x="1173327" y="4165599"/>
                  </a:lnTo>
                  <a:lnTo>
                    <a:pt x="1176032" y="4127499"/>
                  </a:lnTo>
                  <a:lnTo>
                    <a:pt x="1181059" y="4089399"/>
                  </a:lnTo>
                  <a:lnTo>
                    <a:pt x="1184461" y="4051299"/>
                  </a:lnTo>
                  <a:lnTo>
                    <a:pt x="1186238" y="4013199"/>
                  </a:lnTo>
                  <a:lnTo>
                    <a:pt x="1186391" y="3975099"/>
                  </a:lnTo>
                  <a:lnTo>
                    <a:pt x="1185327" y="3936999"/>
                  </a:lnTo>
                  <a:lnTo>
                    <a:pt x="1186268" y="3911599"/>
                  </a:lnTo>
                  <a:lnTo>
                    <a:pt x="1189212" y="3873499"/>
                  </a:lnTo>
                  <a:lnTo>
                    <a:pt x="1194160" y="3835399"/>
                  </a:lnTo>
                  <a:lnTo>
                    <a:pt x="1203015" y="3809999"/>
                  </a:lnTo>
                  <a:lnTo>
                    <a:pt x="1210186" y="3771899"/>
                  </a:lnTo>
                  <a:lnTo>
                    <a:pt x="1215675" y="3733799"/>
                  </a:lnTo>
                  <a:lnTo>
                    <a:pt x="1219482" y="3695699"/>
                  </a:lnTo>
                  <a:lnTo>
                    <a:pt x="1221456" y="3657599"/>
                  </a:lnTo>
                  <a:lnTo>
                    <a:pt x="1224697" y="3632199"/>
                  </a:lnTo>
                  <a:lnTo>
                    <a:pt x="1228424" y="3594099"/>
                  </a:lnTo>
                  <a:lnTo>
                    <a:pt x="1231855" y="3555999"/>
                  </a:lnTo>
                  <a:lnTo>
                    <a:pt x="1234085" y="3492499"/>
                  </a:lnTo>
                  <a:lnTo>
                    <a:pt x="1234364" y="3454399"/>
                  </a:lnTo>
                  <a:lnTo>
                    <a:pt x="1235884" y="3416299"/>
                  </a:lnTo>
                  <a:lnTo>
                    <a:pt x="1239296" y="3390899"/>
                  </a:lnTo>
                  <a:lnTo>
                    <a:pt x="1244192" y="3352799"/>
                  </a:lnTo>
                  <a:lnTo>
                    <a:pt x="1249035" y="3327399"/>
                  </a:lnTo>
                  <a:lnTo>
                    <a:pt x="1252285" y="3289299"/>
                  </a:lnTo>
                  <a:lnTo>
                    <a:pt x="1254383" y="3251199"/>
                  </a:lnTo>
                  <a:lnTo>
                    <a:pt x="1254824" y="3213099"/>
                  </a:lnTo>
                  <a:lnTo>
                    <a:pt x="1254866" y="3187699"/>
                  </a:lnTo>
                  <a:lnTo>
                    <a:pt x="1254551" y="3149599"/>
                  </a:lnTo>
                  <a:lnTo>
                    <a:pt x="1252705" y="3047999"/>
                  </a:lnTo>
                  <a:lnTo>
                    <a:pt x="1252285" y="2997199"/>
                  </a:lnTo>
                  <a:lnTo>
                    <a:pt x="1250625" y="2946399"/>
                  </a:lnTo>
                  <a:lnTo>
                    <a:pt x="1250070" y="2908299"/>
                  </a:lnTo>
                  <a:lnTo>
                    <a:pt x="1250620" y="2857499"/>
                  </a:lnTo>
                  <a:lnTo>
                    <a:pt x="1252275" y="2806699"/>
                  </a:lnTo>
                  <a:lnTo>
                    <a:pt x="1255037" y="2755899"/>
                  </a:lnTo>
                  <a:lnTo>
                    <a:pt x="1258903" y="2705099"/>
                  </a:lnTo>
                  <a:lnTo>
                    <a:pt x="1263234" y="2666999"/>
                  </a:lnTo>
                  <a:lnTo>
                    <a:pt x="1266213" y="2641599"/>
                  </a:lnTo>
                  <a:lnTo>
                    <a:pt x="1267838" y="2603499"/>
                  </a:lnTo>
                  <a:lnTo>
                    <a:pt x="1268020" y="2578099"/>
                  </a:lnTo>
                  <a:lnTo>
                    <a:pt x="1268111" y="2489199"/>
                  </a:lnTo>
                  <a:lnTo>
                    <a:pt x="1269025" y="2476499"/>
                  </a:lnTo>
                  <a:lnTo>
                    <a:pt x="1269618" y="2476499"/>
                  </a:lnTo>
                  <a:lnTo>
                    <a:pt x="1269889" y="2463799"/>
                  </a:lnTo>
                  <a:lnTo>
                    <a:pt x="1269838" y="2451099"/>
                  </a:lnTo>
                  <a:lnTo>
                    <a:pt x="1266975" y="2451099"/>
                  </a:lnTo>
                  <a:lnTo>
                    <a:pt x="1264353" y="2438399"/>
                  </a:lnTo>
                  <a:lnTo>
                    <a:pt x="1254521" y="2438399"/>
                  </a:lnTo>
                  <a:lnTo>
                    <a:pt x="1253491" y="2425699"/>
                  </a:lnTo>
                  <a:lnTo>
                    <a:pt x="1632978" y="2425699"/>
                  </a:lnTo>
                  <a:lnTo>
                    <a:pt x="1634587" y="2476499"/>
                  </a:lnTo>
                  <a:lnTo>
                    <a:pt x="1635927" y="2527299"/>
                  </a:lnTo>
                  <a:lnTo>
                    <a:pt x="1636296" y="2578099"/>
                  </a:lnTo>
                  <a:lnTo>
                    <a:pt x="1634992" y="2628899"/>
                  </a:lnTo>
                  <a:lnTo>
                    <a:pt x="1632932" y="2654299"/>
                  </a:lnTo>
                  <a:lnTo>
                    <a:pt x="1630134" y="2666999"/>
                  </a:lnTo>
                  <a:lnTo>
                    <a:pt x="1626601" y="2692399"/>
                  </a:lnTo>
                  <a:lnTo>
                    <a:pt x="1622331" y="2717799"/>
                  </a:lnTo>
                  <a:lnTo>
                    <a:pt x="1619257" y="2743199"/>
                  </a:lnTo>
                  <a:lnTo>
                    <a:pt x="1617370" y="2768599"/>
                  </a:lnTo>
                  <a:lnTo>
                    <a:pt x="1616668" y="2793999"/>
                  </a:lnTo>
                  <a:lnTo>
                    <a:pt x="1617152" y="2819399"/>
                  </a:lnTo>
                  <a:lnTo>
                    <a:pt x="1614252" y="2870199"/>
                  </a:lnTo>
                  <a:lnTo>
                    <a:pt x="1602948" y="2971799"/>
                  </a:lnTo>
                  <a:lnTo>
                    <a:pt x="1599887" y="3022599"/>
                  </a:lnTo>
                  <a:lnTo>
                    <a:pt x="1599671" y="3073399"/>
                  </a:lnTo>
                  <a:lnTo>
                    <a:pt x="1600318" y="3124199"/>
                  </a:lnTo>
                  <a:lnTo>
                    <a:pt x="1601181" y="3174999"/>
                  </a:lnTo>
                  <a:lnTo>
                    <a:pt x="1601613" y="3225799"/>
                  </a:lnTo>
                  <a:lnTo>
                    <a:pt x="1600177" y="3263899"/>
                  </a:lnTo>
                  <a:lnTo>
                    <a:pt x="1597060" y="3301999"/>
                  </a:lnTo>
                  <a:lnTo>
                    <a:pt x="1592263" y="3340099"/>
                  </a:lnTo>
                  <a:lnTo>
                    <a:pt x="1585787" y="3378199"/>
                  </a:lnTo>
                  <a:lnTo>
                    <a:pt x="1583040" y="3428999"/>
                  </a:lnTo>
                  <a:lnTo>
                    <a:pt x="1583449" y="3467099"/>
                  </a:lnTo>
                  <a:lnTo>
                    <a:pt x="1583157" y="3505199"/>
                  </a:lnTo>
                  <a:lnTo>
                    <a:pt x="1578305" y="3543299"/>
                  </a:lnTo>
                  <a:lnTo>
                    <a:pt x="1572496" y="3594099"/>
                  </a:lnTo>
                  <a:lnTo>
                    <a:pt x="1570033" y="3632199"/>
                  </a:lnTo>
                  <a:lnTo>
                    <a:pt x="1568108" y="3670299"/>
                  </a:lnTo>
                  <a:lnTo>
                    <a:pt x="1563918" y="3721099"/>
                  </a:lnTo>
                  <a:lnTo>
                    <a:pt x="1558792" y="3759199"/>
                  </a:lnTo>
                  <a:lnTo>
                    <a:pt x="1555501" y="3809999"/>
                  </a:lnTo>
                  <a:lnTo>
                    <a:pt x="1552102" y="3860799"/>
                  </a:lnTo>
                  <a:lnTo>
                    <a:pt x="1546653" y="3898899"/>
                  </a:lnTo>
                  <a:lnTo>
                    <a:pt x="1538636" y="3949699"/>
                  </a:lnTo>
                  <a:lnTo>
                    <a:pt x="1529999" y="4000499"/>
                  </a:lnTo>
                  <a:lnTo>
                    <a:pt x="1522495" y="4038599"/>
                  </a:lnTo>
                  <a:lnTo>
                    <a:pt x="1517878" y="4089399"/>
                  </a:lnTo>
                  <a:lnTo>
                    <a:pt x="1516610" y="4127499"/>
                  </a:lnTo>
                  <a:lnTo>
                    <a:pt x="1516590" y="4165599"/>
                  </a:lnTo>
                  <a:close/>
                </a:path>
                <a:path w="8517255" h="4165600">
                  <a:moveTo>
                    <a:pt x="3285161" y="2438399"/>
                  </a:moveTo>
                  <a:lnTo>
                    <a:pt x="3218840" y="2438399"/>
                  </a:lnTo>
                  <a:lnTo>
                    <a:pt x="3185674" y="2425699"/>
                  </a:lnTo>
                  <a:lnTo>
                    <a:pt x="3318326" y="2425699"/>
                  </a:lnTo>
                  <a:lnTo>
                    <a:pt x="3285161" y="2438399"/>
                  </a:lnTo>
                  <a:close/>
                </a:path>
                <a:path w="8517255" h="4165600">
                  <a:moveTo>
                    <a:pt x="6977637" y="2438399"/>
                  </a:moveTo>
                  <a:lnTo>
                    <a:pt x="6948859" y="2425699"/>
                  </a:lnTo>
                  <a:lnTo>
                    <a:pt x="7006414" y="2425699"/>
                  </a:lnTo>
                  <a:lnTo>
                    <a:pt x="6977637" y="2438399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010171" y="8168262"/>
              <a:ext cx="8277859" cy="2118995"/>
            </a:xfrm>
            <a:custGeom>
              <a:avLst/>
              <a:gdLst/>
              <a:ahLst/>
              <a:cxnLst/>
              <a:rect l="l" t="t" r="r" b="b"/>
              <a:pathLst>
                <a:path w="8277859" h="2118995">
                  <a:moveTo>
                    <a:pt x="8277827" y="339781"/>
                  </a:moveTo>
                  <a:lnTo>
                    <a:pt x="77692" y="339781"/>
                  </a:lnTo>
                  <a:lnTo>
                    <a:pt x="72596" y="339761"/>
                  </a:lnTo>
                  <a:lnTo>
                    <a:pt x="30361" y="323767"/>
                  </a:lnTo>
                  <a:lnTo>
                    <a:pt x="4031" y="287079"/>
                  </a:lnTo>
                  <a:lnTo>
                    <a:pt x="0" y="0"/>
                  </a:lnTo>
                  <a:lnTo>
                    <a:pt x="8277827" y="0"/>
                  </a:lnTo>
                  <a:lnTo>
                    <a:pt x="8277827" y="339781"/>
                  </a:lnTo>
                  <a:close/>
                </a:path>
                <a:path w="8277859" h="2118995">
                  <a:moveTo>
                    <a:pt x="369588" y="2118737"/>
                  </a:moveTo>
                  <a:lnTo>
                    <a:pt x="47623" y="2118737"/>
                  </a:lnTo>
                  <a:lnTo>
                    <a:pt x="113373" y="357619"/>
                  </a:lnTo>
                  <a:lnTo>
                    <a:pt x="113744" y="351640"/>
                  </a:lnTo>
                  <a:lnTo>
                    <a:pt x="114414" y="345693"/>
                  </a:lnTo>
                  <a:lnTo>
                    <a:pt x="115387" y="339781"/>
                  </a:lnTo>
                  <a:lnTo>
                    <a:pt x="480541" y="339781"/>
                  </a:lnTo>
                  <a:lnTo>
                    <a:pt x="482020" y="350233"/>
                  </a:lnTo>
                  <a:lnTo>
                    <a:pt x="482897" y="360718"/>
                  </a:lnTo>
                  <a:lnTo>
                    <a:pt x="483172" y="371236"/>
                  </a:lnTo>
                  <a:lnTo>
                    <a:pt x="482843" y="381786"/>
                  </a:lnTo>
                  <a:lnTo>
                    <a:pt x="369588" y="2118737"/>
                  </a:lnTo>
                  <a:close/>
                </a:path>
                <a:path w="8277859" h="2118995">
                  <a:moveTo>
                    <a:pt x="1262059" y="2118737"/>
                  </a:moveTo>
                  <a:lnTo>
                    <a:pt x="985654" y="2118737"/>
                  </a:lnTo>
                  <a:lnTo>
                    <a:pt x="1052587" y="339781"/>
                  </a:lnTo>
                  <a:lnTo>
                    <a:pt x="1377744" y="339781"/>
                  </a:lnTo>
                  <a:lnTo>
                    <a:pt x="1262059" y="2118737"/>
                  </a:lnTo>
                  <a:close/>
                </a:path>
              </a:pathLst>
            </a:custGeom>
            <a:solidFill>
              <a:srgbClr val="C2BD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771339" y="5111962"/>
              <a:ext cx="8516659" cy="51686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049407" y="4493349"/>
              <a:ext cx="836294" cy="2904490"/>
            </a:xfrm>
            <a:custGeom>
              <a:avLst/>
              <a:gdLst/>
              <a:ahLst/>
              <a:cxnLst/>
              <a:rect l="l" t="t" r="r" b="b"/>
              <a:pathLst>
                <a:path w="836294" h="2904490">
                  <a:moveTo>
                    <a:pt x="15354" y="2904118"/>
                  </a:moveTo>
                  <a:lnTo>
                    <a:pt x="0" y="697505"/>
                  </a:lnTo>
                  <a:lnTo>
                    <a:pt x="774324" y="0"/>
                  </a:lnTo>
                  <a:lnTo>
                    <a:pt x="835744" y="2289926"/>
                  </a:lnTo>
                  <a:lnTo>
                    <a:pt x="15354" y="2904118"/>
                  </a:lnTo>
                  <a:close/>
                </a:path>
              </a:pathLst>
            </a:custGeom>
            <a:solidFill>
              <a:srgbClr val="987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035998" y="4480089"/>
              <a:ext cx="862965" cy="2930525"/>
            </a:xfrm>
            <a:custGeom>
              <a:avLst/>
              <a:gdLst/>
              <a:ahLst/>
              <a:cxnLst/>
              <a:rect l="l" t="t" r="r" b="b"/>
              <a:pathLst>
                <a:path w="862965" h="2930525">
                  <a:moveTo>
                    <a:pt x="862342" y="2307005"/>
                  </a:moveTo>
                  <a:lnTo>
                    <a:pt x="854125" y="2000364"/>
                  </a:lnTo>
                  <a:lnTo>
                    <a:pt x="853287" y="1969274"/>
                  </a:lnTo>
                  <a:lnTo>
                    <a:pt x="853122" y="1962048"/>
                  </a:lnTo>
                  <a:lnTo>
                    <a:pt x="826922" y="986574"/>
                  </a:lnTo>
                  <a:lnTo>
                    <a:pt x="826922" y="1964436"/>
                  </a:lnTo>
                  <a:lnTo>
                    <a:pt x="796480" y="1995817"/>
                  </a:lnTo>
                  <a:lnTo>
                    <a:pt x="765556" y="2034362"/>
                  </a:lnTo>
                  <a:lnTo>
                    <a:pt x="738390" y="2075649"/>
                  </a:lnTo>
                  <a:lnTo>
                    <a:pt x="714984" y="2119680"/>
                  </a:lnTo>
                  <a:lnTo>
                    <a:pt x="695350" y="2166442"/>
                  </a:lnTo>
                  <a:lnTo>
                    <a:pt x="681951" y="2207298"/>
                  </a:lnTo>
                  <a:lnTo>
                    <a:pt x="671144" y="2250033"/>
                  </a:lnTo>
                  <a:lnTo>
                    <a:pt x="662940" y="2294636"/>
                  </a:lnTo>
                  <a:lnTo>
                    <a:pt x="657326" y="2341130"/>
                  </a:lnTo>
                  <a:lnTo>
                    <a:pt x="654304" y="2389505"/>
                  </a:lnTo>
                  <a:lnTo>
                    <a:pt x="653935" y="2432964"/>
                  </a:lnTo>
                  <a:lnTo>
                    <a:pt x="41668" y="2891294"/>
                  </a:lnTo>
                  <a:lnTo>
                    <a:pt x="26530" y="716635"/>
                  </a:lnTo>
                  <a:lnTo>
                    <a:pt x="552729" y="242633"/>
                  </a:lnTo>
                  <a:lnTo>
                    <a:pt x="571398" y="263055"/>
                  </a:lnTo>
                  <a:lnTo>
                    <a:pt x="599960" y="289814"/>
                  </a:lnTo>
                  <a:lnTo>
                    <a:pt x="660400" y="333438"/>
                  </a:lnTo>
                  <a:lnTo>
                    <a:pt x="725716" y="364020"/>
                  </a:lnTo>
                  <a:lnTo>
                    <a:pt x="784377" y="378993"/>
                  </a:lnTo>
                  <a:lnTo>
                    <a:pt x="826922" y="1964436"/>
                  </a:lnTo>
                  <a:lnTo>
                    <a:pt x="826922" y="986574"/>
                  </a:lnTo>
                  <a:lnTo>
                    <a:pt x="810361" y="369087"/>
                  </a:lnTo>
                  <a:lnTo>
                    <a:pt x="810387" y="368947"/>
                  </a:lnTo>
                  <a:lnTo>
                    <a:pt x="810310" y="367004"/>
                  </a:lnTo>
                  <a:lnTo>
                    <a:pt x="810272" y="365594"/>
                  </a:lnTo>
                  <a:lnTo>
                    <a:pt x="809929" y="352526"/>
                  </a:lnTo>
                  <a:lnTo>
                    <a:pt x="801598" y="42087"/>
                  </a:lnTo>
                  <a:lnTo>
                    <a:pt x="800823" y="12954"/>
                  </a:lnTo>
                  <a:lnTo>
                    <a:pt x="800646" y="5727"/>
                  </a:lnTo>
                  <a:lnTo>
                    <a:pt x="794651" y="0"/>
                  </a:lnTo>
                  <a:lnTo>
                    <a:pt x="784136" y="241"/>
                  </a:lnTo>
                  <a:lnTo>
                    <a:pt x="781177" y="1511"/>
                  </a:lnTo>
                  <a:lnTo>
                    <a:pt x="778954" y="3530"/>
                  </a:lnTo>
                  <a:lnTo>
                    <a:pt x="539445" y="219240"/>
                  </a:lnTo>
                  <a:lnTo>
                    <a:pt x="1473" y="703846"/>
                  </a:lnTo>
                  <a:lnTo>
                    <a:pt x="0" y="707859"/>
                  </a:lnTo>
                  <a:lnTo>
                    <a:pt x="317" y="711758"/>
                  </a:lnTo>
                  <a:lnTo>
                    <a:pt x="15633" y="2917418"/>
                  </a:lnTo>
                  <a:lnTo>
                    <a:pt x="15671" y="2924645"/>
                  </a:lnTo>
                  <a:lnTo>
                    <a:pt x="21564" y="2930512"/>
                  </a:lnTo>
                  <a:lnTo>
                    <a:pt x="31775" y="2930474"/>
                  </a:lnTo>
                  <a:lnTo>
                    <a:pt x="34518" y="2929445"/>
                  </a:lnTo>
                  <a:lnTo>
                    <a:pt x="36703" y="2927769"/>
                  </a:lnTo>
                  <a:lnTo>
                    <a:pt x="85420" y="2891294"/>
                  </a:lnTo>
                  <a:lnTo>
                    <a:pt x="672680" y="2451671"/>
                  </a:lnTo>
                  <a:lnTo>
                    <a:pt x="672871" y="2451595"/>
                  </a:lnTo>
                  <a:lnTo>
                    <a:pt x="675030" y="2449919"/>
                  </a:lnTo>
                  <a:lnTo>
                    <a:pt x="723747" y="2413444"/>
                  </a:lnTo>
                  <a:lnTo>
                    <a:pt x="860526" y="2311044"/>
                  </a:lnTo>
                  <a:lnTo>
                    <a:pt x="862342" y="2307005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476889" y="4475801"/>
              <a:ext cx="1347470" cy="716280"/>
            </a:xfrm>
            <a:custGeom>
              <a:avLst/>
              <a:gdLst/>
              <a:ahLst/>
              <a:cxnLst/>
              <a:rect l="l" t="t" r="r" b="b"/>
              <a:pathLst>
                <a:path w="1347469" h="716279">
                  <a:moveTo>
                    <a:pt x="506865" y="715716"/>
                  </a:moveTo>
                  <a:lnTo>
                    <a:pt x="443934" y="715050"/>
                  </a:lnTo>
                  <a:lnTo>
                    <a:pt x="383724" y="713056"/>
                  </a:lnTo>
                  <a:lnTo>
                    <a:pt x="326235" y="709732"/>
                  </a:lnTo>
                  <a:lnTo>
                    <a:pt x="271467" y="705079"/>
                  </a:lnTo>
                  <a:lnTo>
                    <a:pt x="219419" y="699097"/>
                  </a:lnTo>
                  <a:lnTo>
                    <a:pt x="170093" y="691786"/>
                  </a:lnTo>
                  <a:lnTo>
                    <a:pt x="123488" y="683145"/>
                  </a:lnTo>
                  <a:lnTo>
                    <a:pt x="79604" y="673176"/>
                  </a:lnTo>
                  <a:lnTo>
                    <a:pt x="38441" y="661878"/>
                  </a:lnTo>
                  <a:lnTo>
                    <a:pt x="0" y="649250"/>
                  </a:lnTo>
                  <a:lnTo>
                    <a:pt x="752389" y="0"/>
                  </a:lnTo>
                  <a:lnTo>
                    <a:pt x="1346842" y="17547"/>
                  </a:lnTo>
                  <a:lnTo>
                    <a:pt x="572517" y="715053"/>
                  </a:lnTo>
                  <a:lnTo>
                    <a:pt x="506865" y="715716"/>
                  </a:lnTo>
                  <a:close/>
                </a:path>
              </a:pathLst>
            </a:custGeom>
            <a:solidFill>
              <a:srgbClr val="FFF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156523" y="4102518"/>
              <a:ext cx="1680845" cy="3297554"/>
            </a:xfrm>
            <a:custGeom>
              <a:avLst/>
              <a:gdLst/>
              <a:ahLst/>
              <a:cxnLst/>
              <a:rect l="l" t="t" r="r" b="b"/>
              <a:pathLst>
                <a:path w="1680844" h="3297554">
                  <a:moveTo>
                    <a:pt x="1680489" y="383984"/>
                  </a:moveTo>
                  <a:lnTo>
                    <a:pt x="1674774" y="377952"/>
                  </a:lnTo>
                  <a:lnTo>
                    <a:pt x="1634058" y="376758"/>
                  </a:lnTo>
                  <a:lnTo>
                    <a:pt x="1634058" y="403009"/>
                  </a:lnTo>
                  <a:lnTo>
                    <a:pt x="887666" y="1075359"/>
                  </a:lnTo>
                  <a:lnTo>
                    <a:pt x="854773" y="1075677"/>
                  </a:lnTo>
                  <a:lnTo>
                    <a:pt x="771956" y="1075385"/>
                  </a:lnTo>
                  <a:lnTo>
                    <a:pt x="717397" y="1073785"/>
                  </a:lnTo>
                  <a:lnTo>
                    <a:pt x="665035" y="1071092"/>
                  </a:lnTo>
                  <a:lnTo>
                    <a:pt x="614883" y="1067320"/>
                  </a:lnTo>
                  <a:lnTo>
                    <a:pt x="566928" y="1062469"/>
                  </a:lnTo>
                  <a:lnTo>
                    <a:pt x="505548" y="1054201"/>
                  </a:lnTo>
                  <a:lnTo>
                    <a:pt x="448310" y="1043940"/>
                  </a:lnTo>
                  <a:lnTo>
                    <a:pt x="395211" y="1031722"/>
                  </a:lnTo>
                  <a:lnTo>
                    <a:pt x="346265" y="1017536"/>
                  </a:lnTo>
                  <a:lnTo>
                    <a:pt x="1077442" y="386549"/>
                  </a:lnTo>
                  <a:lnTo>
                    <a:pt x="1634058" y="403009"/>
                  </a:lnTo>
                  <a:lnTo>
                    <a:pt x="1634058" y="376758"/>
                  </a:lnTo>
                  <a:lnTo>
                    <a:pt x="1085037" y="360540"/>
                  </a:lnTo>
                  <a:lnTo>
                    <a:pt x="1063396" y="38214"/>
                  </a:lnTo>
                  <a:lnTo>
                    <a:pt x="1061199" y="5486"/>
                  </a:lnTo>
                  <a:lnTo>
                    <a:pt x="1054925" y="0"/>
                  </a:lnTo>
                  <a:lnTo>
                    <a:pt x="1044740" y="685"/>
                  </a:lnTo>
                  <a:lnTo>
                    <a:pt x="1042111" y="1816"/>
                  </a:lnTo>
                  <a:lnTo>
                    <a:pt x="1040015" y="3594"/>
                  </a:lnTo>
                  <a:lnTo>
                    <a:pt x="314998" y="532041"/>
                  </a:lnTo>
                  <a:lnTo>
                    <a:pt x="283540" y="537730"/>
                  </a:lnTo>
                  <a:lnTo>
                    <a:pt x="248640" y="541058"/>
                  </a:lnTo>
                  <a:lnTo>
                    <a:pt x="212775" y="541553"/>
                  </a:lnTo>
                  <a:lnTo>
                    <a:pt x="175933" y="539229"/>
                  </a:lnTo>
                  <a:lnTo>
                    <a:pt x="137871" y="534047"/>
                  </a:lnTo>
                  <a:lnTo>
                    <a:pt x="129425" y="532307"/>
                  </a:lnTo>
                  <a:lnTo>
                    <a:pt x="98806" y="526008"/>
                  </a:lnTo>
                  <a:lnTo>
                    <a:pt x="58750" y="515112"/>
                  </a:lnTo>
                  <a:lnTo>
                    <a:pt x="17678" y="501370"/>
                  </a:lnTo>
                  <a:lnTo>
                    <a:pt x="10858" y="498894"/>
                  </a:lnTo>
                  <a:lnTo>
                    <a:pt x="3352" y="502386"/>
                  </a:lnTo>
                  <a:lnTo>
                    <a:pt x="889" y="509206"/>
                  </a:lnTo>
                  <a:lnTo>
                    <a:pt x="241" y="510959"/>
                  </a:lnTo>
                  <a:lnTo>
                    <a:pt x="0" y="512737"/>
                  </a:lnTo>
                  <a:lnTo>
                    <a:pt x="139" y="514489"/>
                  </a:lnTo>
                  <a:lnTo>
                    <a:pt x="33032" y="3251390"/>
                  </a:lnTo>
                  <a:lnTo>
                    <a:pt x="33070" y="3256813"/>
                  </a:lnTo>
                  <a:lnTo>
                    <a:pt x="36639" y="3261537"/>
                  </a:lnTo>
                  <a:lnTo>
                    <a:pt x="41567" y="3263354"/>
                  </a:lnTo>
                  <a:lnTo>
                    <a:pt x="82842" y="3277222"/>
                  </a:lnTo>
                  <a:lnTo>
                    <a:pt x="122466" y="3287420"/>
                  </a:lnTo>
                  <a:lnTo>
                    <a:pt x="160401" y="3293999"/>
                  </a:lnTo>
                  <a:lnTo>
                    <a:pt x="196659" y="3296945"/>
                  </a:lnTo>
                  <a:lnTo>
                    <a:pt x="231635" y="3296208"/>
                  </a:lnTo>
                  <a:lnTo>
                    <a:pt x="264858" y="3291751"/>
                  </a:lnTo>
                  <a:lnTo>
                    <a:pt x="296303" y="3283572"/>
                  </a:lnTo>
                  <a:lnTo>
                    <a:pt x="325970" y="3271685"/>
                  </a:lnTo>
                  <a:lnTo>
                    <a:pt x="327990" y="3270720"/>
                  </a:lnTo>
                  <a:lnTo>
                    <a:pt x="330708" y="3269424"/>
                  </a:lnTo>
                  <a:lnTo>
                    <a:pt x="333451" y="3264725"/>
                  </a:lnTo>
                  <a:lnTo>
                    <a:pt x="333413" y="1040587"/>
                  </a:lnTo>
                  <a:lnTo>
                    <a:pt x="358978" y="1048905"/>
                  </a:lnTo>
                  <a:lnTo>
                    <a:pt x="405307" y="1061288"/>
                  </a:lnTo>
                  <a:lnTo>
                    <a:pt x="454914" y="1072019"/>
                  </a:lnTo>
                  <a:lnTo>
                    <a:pt x="507809" y="1081125"/>
                  </a:lnTo>
                  <a:lnTo>
                    <a:pt x="563981" y="1088580"/>
                  </a:lnTo>
                  <a:lnTo>
                    <a:pt x="612940" y="1093520"/>
                  </a:lnTo>
                  <a:lnTo>
                    <a:pt x="664210" y="1097343"/>
                  </a:lnTo>
                  <a:lnTo>
                    <a:pt x="717778" y="1100048"/>
                  </a:lnTo>
                  <a:lnTo>
                    <a:pt x="773645" y="1101636"/>
                  </a:lnTo>
                  <a:lnTo>
                    <a:pt x="831799" y="1102106"/>
                  </a:lnTo>
                  <a:lnTo>
                    <a:pt x="892263" y="1101471"/>
                  </a:lnTo>
                  <a:lnTo>
                    <a:pt x="895578" y="1101648"/>
                  </a:lnTo>
                  <a:lnTo>
                    <a:pt x="896124" y="1101471"/>
                  </a:lnTo>
                  <a:lnTo>
                    <a:pt x="898982" y="1100543"/>
                  </a:lnTo>
                  <a:lnTo>
                    <a:pt x="901649" y="1098105"/>
                  </a:lnTo>
                  <a:lnTo>
                    <a:pt x="926287" y="1075918"/>
                  </a:lnTo>
                  <a:lnTo>
                    <a:pt x="1678546" y="398272"/>
                  </a:lnTo>
                  <a:lnTo>
                    <a:pt x="1680184" y="394944"/>
                  </a:lnTo>
                  <a:lnTo>
                    <a:pt x="1680425" y="386549"/>
                  </a:lnTo>
                  <a:lnTo>
                    <a:pt x="1680489" y="383984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169755" y="4080986"/>
              <a:ext cx="1035685" cy="576580"/>
            </a:xfrm>
            <a:custGeom>
              <a:avLst/>
              <a:gdLst/>
              <a:ahLst/>
              <a:cxnLst/>
              <a:rect l="l" t="t" r="r" b="b"/>
              <a:pathLst>
                <a:path w="1035684" h="576579">
                  <a:moveTo>
                    <a:pt x="211712" y="576340"/>
                  </a:moveTo>
                  <a:lnTo>
                    <a:pt x="161400" y="573809"/>
                  </a:lnTo>
                  <a:lnTo>
                    <a:pt x="109343" y="566109"/>
                  </a:lnTo>
                  <a:lnTo>
                    <a:pt x="55543" y="553238"/>
                  </a:lnTo>
                  <a:lnTo>
                    <a:pt x="0" y="535193"/>
                  </a:lnTo>
                  <a:lnTo>
                    <a:pt x="745809" y="0"/>
                  </a:lnTo>
                  <a:lnTo>
                    <a:pt x="1035358" y="35094"/>
                  </a:lnTo>
                  <a:lnTo>
                    <a:pt x="307098" y="565901"/>
                  </a:lnTo>
                  <a:lnTo>
                    <a:pt x="260278" y="573704"/>
                  </a:lnTo>
                  <a:lnTo>
                    <a:pt x="211712" y="576340"/>
                  </a:lnTo>
                  <a:close/>
                </a:path>
              </a:pathLst>
            </a:custGeom>
            <a:solidFill>
              <a:srgbClr val="FFF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154949" y="4067620"/>
              <a:ext cx="1064260" cy="603250"/>
            </a:xfrm>
            <a:custGeom>
              <a:avLst/>
              <a:gdLst/>
              <a:ahLst/>
              <a:cxnLst/>
              <a:rect l="l" t="t" r="r" b="b"/>
              <a:pathLst>
                <a:path w="1064259" h="603250">
                  <a:moveTo>
                    <a:pt x="213873" y="602683"/>
                  </a:moveTo>
                  <a:lnTo>
                    <a:pt x="174936" y="600242"/>
                  </a:lnTo>
                  <a:lnTo>
                    <a:pt x="135227" y="594837"/>
                  </a:lnTo>
                  <a:lnTo>
                    <a:pt x="94554" y="586486"/>
                  </a:lnTo>
                  <a:lnTo>
                    <a:pt x="52917" y="575185"/>
                  </a:lnTo>
                  <a:lnTo>
                    <a:pt x="10316" y="560931"/>
                  </a:lnTo>
                  <a:lnTo>
                    <a:pt x="0" y="550924"/>
                  </a:lnTo>
                  <a:lnTo>
                    <a:pt x="3461" y="541328"/>
                  </a:lnTo>
                  <a:lnTo>
                    <a:pt x="5312" y="539135"/>
                  </a:lnTo>
                  <a:lnTo>
                    <a:pt x="7574" y="537627"/>
                  </a:lnTo>
                  <a:lnTo>
                    <a:pt x="755711" y="753"/>
                  </a:lnTo>
                  <a:lnTo>
                    <a:pt x="759001" y="0"/>
                  </a:lnTo>
                  <a:lnTo>
                    <a:pt x="762160" y="376"/>
                  </a:lnTo>
                  <a:lnTo>
                    <a:pt x="762442" y="376"/>
                  </a:lnTo>
                  <a:lnTo>
                    <a:pt x="982432" y="27040"/>
                  </a:lnTo>
                  <a:lnTo>
                    <a:pt x="764046" y="27040"/>
                  </a:lnTo>
                  <a:lnTo>
                    <a:pt x="42979" y="544481"/>
                  </a:lnTo>
                  <a:lnTo>
                    <a:pt x="111721" y="563506"/>
                  </a:lnTo>
                  <a:lnTo>
                    <a:pt x="177507" y="574127"/>
                  </a:lnTo>
                  <a:lnTo>
                    <a:pt x="213646" y="576426"/>
                  </a:lnTo>
                  <a:lnTo>
                    <a:pt x="348040" y="576426"/>
                  </a:lnTo>
                  <a:lnTo>
                    <a:pt x="328108" y="590954"/>
                  </a:lnTo>
                  <a:lnTo>
                    <a:pt x="326458" y="591674"/>
                  </a:lnTo>
                  <a:lnTo>
                    <a:pt x="324782" y="592050"/>
                  </a:lnTo>
                  <a:lnTo>
                    <a:pt x="288792" y="598593"/>
                  </a:lnTo>
                  <a:lnTo>
                    <a:pt x="251824" y="602135"/>
                  </a:lnTo>
                  <a:lnTo>
                    <a:pt x="213873" y="602683"/>
                  </a:lnTo>
                  <a:close/>
                </a:path>
                <a:path w="1064259" h="603250">
                  <a:moveTo>
                    <a:pt x="762442" y="376"/>
                  </a:moveTo>
                  <a:lnTo>
                    <a:pt x="762160" y="376"/>
                  </a:lnTo>
                  <a:lnTo>
                    <a:pt x="762442" y="376"/>
                  </a:lnTo>
                  <a:close/>
                </a:path>
                <a:path w="1064259" h="603250">
                  <a:moveTo>
                    <a:pt x="348040" y="576426"/>
                  </a:moveTo>
                  <a:lnTo>
                    <a:pt x="213646" y="576426"/>
                  </a:lnTo>
                  <a:lnTo>
                    <a:pt x="248853" y="576020"/>
                  </a:lnTo>
                  <a:lnTo>
                    <a:pt x="283114" y="572902"/>
                  </a:lnTo>
                  <a:lnTo>
                    <a:pt x="316421" y="567067"/>
                  </a:lnTo>
                  <a:lnTo>
                    <a:pt x="1015515" y="57542"/>
                  </a:lnTo>
                  <a:lnTo>
                    <a:pt x="764046" y="27040"/>
                  </a:lnTo>
                  <a:lnTo>
                    <a:pt x="982432" y="27040"/>
                  </a:lnTo>
                  <a:lnTo>
                    <a:pt x="1058904" y="36259"/>
                  </a:lnTo>
                  <a:lnTo>
                    <a:pt x="1064045" y="42805"/>
                  </a:lnTo>
                  <a:lnTo>
                    <a:pt x="1063185" y="50037"/>
                  </a:lnTo>
                  <a:lnTo>
                    <a:pt x="1062712" y="54218"/>
                  </a:lnTo>
                  <a:lnTo>
                    <a:pt x="1060307" y="57714"/>
                  </a:lnTo>
                  <a:lnTo>
                    <a:pt x="1056947" y="59736"/>
                  </a:lnTo>
                  <a:lnTo>
                    <a:pt x="348040" y="576426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781462" y="4850876"/>
              <a:ext cx="421640" cy="2546985"/>
            </a:xfrm>
            <a:custGeom>
              <a:avLst/>
              <a:gdLst/>
              <a:ahLst/>
              <a:cxnLst/>
              <a:rect l="l" t="t" r="r" b="b"/>
              <a:pathLst>
                <a:path w="421640" h="2546984">
                  <a:moveTo>
                    <a:pt x="236521" y="2546949"/>
                  </a:moveTo>
                  <a:lnTo>
                    <a:pt x="189965" y="2544510"/>
                  </a:lnTo>
                  <a:lnTo>
                    <a:pt x="143254" y="2536674"/>
                  </a:lnTo>
                  <a:lnTo>
                    <a:pt x="96389" y="2523441"/>
                  </a:lnTo>
                  <a:lnTo>
                    <a:pt x="49368" y="2504813"/>
                  </a:lnTo>
                  <a:lnTo>
                    <a:pt x="2193" y="2480788"/>
                  </a:lnTo>
                  <a:lnTo>
                    <a:pt x="0" y="0"/>
                  </a:lnTo>
                  <a:lnTo>
                    <a:pt x="41148" y="12916"/>
                  </a:lnTo>
                  <a:lnTo>
                    <a:pt x="84521" y="23314"/>
                  </a:lnTo>
                  <a:lnTo>
                    <a:pt x="130119" y="31195"/>
                  </a:lnTo>
                  <a:lnTo>
                    <a:pt x="177943" y="36559"/>
                  </a:lnTo>
                  <a:lnTo>
                    <a:pt x="227994" y="39408"/>
                  </a:lnTo>
                  <a:lnTo>
                    <a:pt x="280272" y="39741"/>
                  </a:lnTo>
                  <a:lnTo>
                    <a:pt x="334779" y="37561"/>
                  </a:lnTo>
                  <a:lnTo>
                    <a:pt x="391515" y="32867"/>
                  </a:lnTo>
                  <a:lnTo>
                    <a:pt x="421196" y="2502723"/>
                  </a:lnTo>
                  <a:lnTo>
                    <a:pt x="375260" y="2521878"/>
                  </a:lnTo>
                  <a:lnTo>
                    <a:pt x="329168" y="2535634"/>
                  </a:lnTo>
                  <a:lnTo>
                    <a:pt x="282922" y="2543991"/>
                  </a:lnTo>
                  <a:lnTo>
                    <a:pt x="236521" y="2546949"/>
                  </a:lnTo>
                  <a:close/>
                </a:path>
              </a:pathLst>
            </a:custGeom>
            <a:solidFill>
              <a:srgbClr val="987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768369" y="4837784"/>
              <a:ext cx="447675" cy="2573020"/>
            </a:xfrm>
            <a:custGeom>
              <a:avLst/>
              <a:gdLst/>
              <a:ahLst/>
              <a:cxnLst/>
              <a:rect l="l" t="t" r="r" b="b"/>
              <a:pathLst>
                <a:path w="447675" h="2573020">
                  <a:moveTo>
                    <a:pt x="225696" y="2572606"/>
                  </a:moveTo>
                  <a:lnTo>
                    <a:pt x="182506" y="2568102"/>
                  </a:lnTo>
                  <a:lnTo>
                    <a:pt x="139224" y="2559116"/>
                  </a:lnTo>
                  <a:lnTo>
                    <a:pt x="95848" y="2545652"/>
                  </a:lnTo>
                  <a:lnTo>
                    <a:pt x="52242" y="2527641"/>
                  </a:lnTo>
                  <a:lnTo>
                    <a:pt x="8808" y="2505295"/>
                  </a:lnTo>
                  <a:lnTo>
                    <a:pt x="1954" y="2498030"/>
                  </a:lnTo>
                  <a:lnTo>
                    <a:pt x="2193" y="2493266"/>
                  </a:lnTo>
                  <a:lnTo>
                    <a:pt x="0" y="5860"/>
                  </a:lnTo>
                  <a:lnTo>
                    <a:pt x="5861" y="0"/>
                  </a:lnTo>
                  <a:lnTo>
                    <a:pt x="14635" y="0"/>
                  </a:lnTo>
                  <a:lnTo>
                    <a:pt x="16108" y="274"/>
                  </a:lnTo>
                  <a:lnTo>
                    <a:pt x="17445" y="753"/>
                  </a:lnTo>
                  <a:lnTo>
                    <a:pt x="57783" y="13380"/>
                  </a:lnTo>
                  <a:lnTo>
                    <a:pt x="100342" y="23553"/>
                  </a:lnTo>
                  <a:lnTo>
                    <a:pt x="145117" y="31271"/>
                  </a:lnTo>
                  <a:lnTo>
                    <a:pt x="146204" y="31393"/>
                  </a:lnTo>
                  <a:lnTo>
                    <a:pt x="26219" y="31393"/>
                  </a:lnTo>
                  <a:lnTo>
                    <a:pt x="28379" y="2486133"/>
                  </a:lnTo>
                  <a:lnTo>
                    <a:pt x="78389" y="2510567"/>
                  </a:lnTo>
                  <a:lnTo>
                    <a:pt x="128168" y="2528753"/>
                  </a:lnTo>
                  <a:lnTo>
                    <a:pt x="177716" y="2540692"/>
                  </a:lnTo>
                  <a:lnTo>
                    <a:pt x="227032" y="2546382"/>
                  </a:lnTo>
                  <a:lnTo>
                    <a:pt x="394255" y="2546382"/>
                  </a:lnTo>
                  <a:lnTo>
                    <a:pt x="386759" y="2549451"/>
                  </a:lnTo>
                  <a:lnTo>
                    <a:pt x="333321" y="2564197"/>
                  </a:lnTo>
                  <a:lnTo>
                    <a:pt x="279632" y="2571916"/>
                  </a:lnTo>
                  <a:lnTo>
                    <a:pt x="225696" y="2572606"/>
                  </a:lnTo>
                  <a:close/>
                </a:path>
                <a:path w="447675" h="2573020">
                  <a:moveTo>
                    <a:pt x="286815" y="66072"/>
                  </a:moveTo>
                  <a:lnTo>
                    <a:pt x="237388" y="65535"/>
                  </a:lnTo>
                  <a:lnTo>
                    <a:pt x="189947" y="62752"/>
                  </a:lnTo>
                  <a:lnTo>
                    <a:pt x="146358" y="57997"/>
                  </a:lnTo>
                  <a:lnTo>
                    <a:pt x="104536" y="51185"/>
                  </a:lnTo>
                  <a:lnTo>
                    <a:pt x="64488" y="42317"/>
                  </a:lnTo>
                  <a:lnTo>
                    <a:pt x="26219" y="31393"/>
                  </a:lnTo>
                  <a:lnTo>
                    <a:pt x="146204" y="31393"/>
                  </a:lnTo>
                  <a:lnTo>
                    <a:pt x="192107" y="36534"/>
                  </a:lnTo>
                  <a:lnTo>
                    <a:pt x="241624" y="39355"/>
                  </a:lnTo>
                  <a:lnTo>
                    <a:pt x="417149" y="39695"/>
                  </a:lnTo>
                  <a:lnTo>
                    <a:pt x="417666" y="44657"/>
                  </a:lnTo>
                  <a:lnTo>
                    <a:pt x="417869" y="60421"/>
                  </a:lnTo>
                  <a:lnTo>
                    <a:pt x="391652" y="60421"/>
                  </a:lnTo>
                  <a:lnTo>
                    <a:pt x="338234" y="64366"/>
                  </a:lnTo>
                  <a:lnTo>
                    <a:pt x="286815" y="66072"/>
                  </a:lnTo>
                  <a:close/>
                </a:path>
                <a:path w="447675" h="2573020">
                  <a:moveTo>
                    <a:pt x="417149" y="39695"/>
                  </a:moveTo>
                  <a:lnTo>
                    <a:pt x="293319" y="39695"/>
                  </a:lnTo>
                  <a:lnTo>
                    <a:pt x="347199" y="37555"/>
                  </a:lnTo>
                  <a:lnTo>
                    <a:pt x="403270" y="32935"/>
                  </a:lnTo>
                  <a:lnTo>
                    <a:pt x="410469" y="32181"/>
                  </a:lnTo>
                  <a:lnTo>
                    <a:pt x="416912" y="37424"/>
                  </a:lnTo>
                  <a:lnTo>
                    <a:pt x="417149" y="39695"/>
                  </a:lnTo>
                  <a:close/>
                </a:path>
                <a:path w="447675" h="2573020">
                  <a:moveTo>
                    <a:pt x="394255" y="2546382"/>
                  </a:moveTo>
                  <a:lnTo>
                    <a:pt x="227032" y="2546382"/>
                  </a:lnTo>
                  <a:lnTo>
                    <a:pt x="275737" y="2545858"/>
                  </a:lnTo>
                  <a:lnTo>
                    <a:pt x="324316" y="2539193"/>
                  </a:lnTo>
                  <a:lnTo>
                    <a:pt x="372760" y="2526391"/>
                  </a:lnTo>
                  <a:lnTo>
                    <a:pt x="421059" y="2507453"/>
                  </a:lnTo>
                  <a:lnTo>
                    <a:pt x="391652" y="60421"/>
                  </a:lnTo>
                  <a:lnTo>
                    <a:pt x="417869" y="60421"/>
                  </a:lnTo>
                  <a:lnTo>
                    <a:pt x="447450" y="2520921"/>
                  </a:lnTo>
                  <a:lnTo>
                    <a:pt x="444400" y="2525509"/>
                  </a:lnTo>
                  <a:lnTo>
                    <a:pt x="439944" y="2527641"/>
                  </a:lnTo>
                  <a:lnTo>
                    <a:pt x="394255" y="2546382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783382" y="7012724"/>
              <a:ext cx="419734" cy="385445"/>
            </a:xfrm>
            <a:custGeom>
              <a:avLst/>
              <a:gdLst/>
              <a:ahLst/>
              <a:cxnLst/>
              <a:rect l="l" t="t" r="r" b="b"/>
              <a:pathLst>
                <a:path w="419734" h="385445">
                  <a:moveTo>
                    <a:pt x="234601" y="385101"/>
                  </a:moveTo>
                  <a:lnTo>
                    <a:pt x="188045" y="382662"/>
                  </a:lnTo>
                  <a:lnTo>
                    <a:pt x="141335" y="374826"/>
                  </a:lnTo>
                  <a:lnTo>
                    <a:pt x="94469" y="361593"/>
                  </a:lnTo>
                  <a:lnTo>
                    <a:pt x="47449" y="342964"/>
                  </a:lnTo>
                  <a:lnTo>
                    <a:pt x="273" y="318940"/>
                  </a:lnTo>
                  <a:lnTo>
                    <a:pt x="0" y="0"/>
                  </a:lnTo>
                  <a:lnTo>
                    <a:pt x="46866" y="18445"/>
                  </a:lnTo>
                  <a:lnTo>
                    <a:pt x="95182" y="32674"/>
                  </a:lnTo>
                  <a:lnTo>
                    <a:pt x="144947" y="42687"/>
                  </a:lnTo>
                  <a:lnTo>
                    <a:pt x="196164" y="48484"/>
                  </a:lnTo>
                  <a:lnTo>
                    <a:pt x="248831" y="50065"/>
                  </a:lnTo>
                  <a:lnTo>
                    <a:pt x="302949" y="47430"/>
                  </a:lnTo>
                  <a:lnTo>
                    <a:pt x="358518" y="40580"/>
                  </a:lnTo>
                  <a:lnTo>
                    <a:pt x="415540" y="29514"/>
                  </a:lnTo>
                  <a:lnTo>
                    <a:pt x="419276" y="340874"/>
                  </a:lnTo>
                  <a:lnTo>
                    <a:pt x="373340" y="360029"/>
                  </a:lnTo>
                  <a:lnTo>
                    <a:pt x="327249" y="373785"/>
                  </a:lnTo>
                  <a:lnTo>
                    <a:pt x="281002" y="382142"/>
                  </a:lnTo>
                  <a:lnTo>
                    <a:pt x="234601" y="385101"/>
                  </a:lnTo>
                  <a:close/>
                </a:path>
              </a:pathLst>
            </a:custGeom>
            <a:solidFill>
              <a:srgbClr val="3C4F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770255" y="6999634"/>
              <a:ext cx="445770" cy="410845"/>
            </a:xfrm>
            <a:custGeom>
              <a:avLst/>
              <a:gdLst/>
              <a:ahLst/>
              <a:cxnLst/>
              <a:rect l="l" t="t" r="r" b="b"/>
              <a:pathLst>
                <a:path w="445769" h="410845">
                  <a:moveTo>
                    <a:pt x="223810" y="410756"/>
                  </a:moveTo>
                  <a:lnTo>
                    <a:pt x="180621" y="406252"/>
                  </a:lnTo>
                  <a:lnTo>
                    <a:pt x="137338" y="397266"/>
                  </a:lnTo>
                  <a:lnTo>
                    <a:pt x="93962" y="383801"/>
                  </a:lnTo>
                  <a:lnTo>
                    <a:pt x="50357" y="365791"/>
                  </a:lnTo>
                  <a:lnTo>
                    <a:pt x="6922" y="343445"/>
                  </a:lnTo>
                  <a:lnTo>
                    <a:pt x="68" y="336180"/>
                  </a:lnTo>
                  <a:lnTo>
                    <a:pt x="307" y="331416"/>
                  </a:lnTo>
                  <a:lnTo>
                    <a:pt x="0" y="5860"/>
                  </a:lnTo>
                  <a:lnTo>
                    <a:pt x="5894" y="0"/>
                  </a:lnTo>
                  <a:lnTo>
                    <a:pt x="15011" y="0"/>
                  </a:lnTo>
                  <a:lnTo>
                    <a:pt x="16828" y="412"/>
                  </a:lnTo>
                  <a:lnTo>
                    <a:pt x="18473" y="1131"/>
                  </a:lnTo>
                  <a:lnTo>
                    <a:pt x="64240" y="19145"/>
                  </a:lnTo>
                  <a:lnTo>
                    <a:pt x="111116" y="32936"/>
                  </a:lnTo>
                  <a:lnTo>
                    <a:pt x="26253" y="32936"/>
                  </a:lnTo>
                  <a:lnTo>
                    <a:pt x="26493" y="324283"/>
                  </a:lnTo>
                  <a:lnTo>
                    <a:pt x="76504" y="348717"/>
                  </a:lnTo>
                  <a:lnTo>
                    <a:pt x="126283" y="366903"/>
                  </a:lnTo>
                  <a:lnTo>
                    <a:pt x="175830" y="378842"/>
                  </a:lnTo>
                  <a:lnTo>
                    <a:pt x="225147" y="384532"/>
                  </a:lnTo>
                  <a:lnTo>
                    <a:pt x="392369" y="384532"/>
                  </a:lnTo>
                  <a:lnTo>
                    <a:pt x="384874" y="387600"/>
                  </a:lnTo>
                  <a:lnTo>
                    <a:pt x="331436" y="402347"/>
                  </a:lnTo>
                  <a:lnTo>
                    <a:pt x="277747" y="410065"/>
                  </a:lnTo>
                  <a:lnTo>
                    <a:pt x="223810" y="410756"/>
                  </a:lnTo>
                  <a:close/>
                </a:path>
                <a:path w="445769" h="410845">
                  <a:moveTo>
                    <a:pt x="441878" y="50016"/>
                  </a:moveTo>
                  <a:lnTo>
                    <a:pt x="261944" y="50016"/>
                  </a:lnTo>
                  <a:lnTo>
                    <a:pt x="315117" y="47428"/>
                  </a:lnTo>
                  <a:lnTo>
                    <a:pt x="369730" y="40697"/>
                  </a:lnTo>
                  <a:lnTo>
                    <a:pt x="425789" y="29821"/>
                  </a:lnTo>
                  <a:lnTo>
                    <a:pt x="432849" y="28207"/>
                  </a:lnTo>
                  <a:lnTo>
                    <a:pt x="439876" y="32664"/>
                  </a:lnTo>
                  <a:lnTo>
                    <a:pt x="441452" y="39727"/>
                  </a:lnTo>
                  <a:lnTo>
                    <a:pt x="441726" y="40850"/>
                  </a:lnTo>
                  <a:lnTo>
                    <a:pt x="441878" y="50016"/>
                  </a:lnTo>
                  <a:close/>
                </a:path>
                <a:path w="445769" h="410845">
                  <a:moveTo>
                    <a:pt x="258312" y="76333"/>
                  </a:moveTo>
                  <a:lnTo>
                    <a:pt x="208353" y="74681"/>
                  </a:lnTo>
                  <a:lnTo>
                    <a:pt x="161054" y="69525"/>
                  </a:lnTo>
                  <a:lnTo>
                    <a:pt x="114938" y="60849"/>
                  </a:lnTo>
                  <a:lnTo>
                    <a:pt x="70004" y="48653"/>
                  </a:lnTo>
                  <a:lnTo>
                    <a:pt x="26253" y="32936"/>
                  </a:lnTo>
                  <a:lnTo>
                    <a:pt x="111116" y="32936"/>
                  </a:lnTo>
                  <a:lnTo>
                    <a:pt x="111459" y="33037"/>
                  </a:lnTo>
                  <a:lnTo>
                    <a:pt x="160118" y="42809"/>
                  </a:lnTo>
                  <a:lnTo>
                    <a:pt x="210203" y="48465"/>
                  </a:lnTo>
                  <a:lnTo>
                    <a:pt x="261944" y="50016"/>
                  </a:lnTo>
                  <a:lnTo>
                    <a:pt x="441878" y="50016"/>
                  </a:lnTo>
                  <a:lnTo>
                    <a:pt x="441983" y="58880"/>
                  </a:lnTo>
                  <a:lnTo>
                    <a:pt x="415746" y="58880"/>
                  </a:lnTo>
                  <a:lnTo>
                    <a:pt x="362008" y="68431"/>
                  </a:lnTo>
                  <a:lnTo>
                    <a:pt x="309530" y="74249"/>
                  </a:lnTo>
                  <a:lnTo>
                    <a:pt x="258312" y="76333"/>
                  </a:lnTo>
                  <a:close/>
                </a:path>
                <a:path w="445769" h="410845">
                  <a:moveTo>
                    <a:pt x="392369" y="384532"/>
                  </a:moveTo>
                  <a:lnTo>
                    <a:pt x="225147" y="384532"/>
                  </a:lnTo>
                  <a:lnTo>
                    <a:pt x="273851" y="384007"/>
                  </a:lnTo>
                  <a:lnTo>
                    <a:pt x="322430" y="377343"/>
                  </a:lnTo>
                  <a:lnTo>
                    <a:pt x="370874" y="364541"/>
                  </a:lnTo>
                  <a:lnTo>
                    <a:pt x="419174" y="345603"/>
                  </a:lnTo>
                  <a:lnTo>
                    <a:pt x="415746" y="58880"/>
                  </a:lnTo>
                  <a:lnTo>
                    <a:pt x="441983" y="58880"/>
                  </a:lnTo>
                  <a:lnTo>
                    <a:pt x="445565" y="359071"/>
                  </a:lnTo>
                  <a:lnTo>
                    <a:pt x="442514" y="363659"/>
                  </a:lnTo>
                  <a:lnTo>
                    <a:pt x="438058" y="365791"/>
                  </a:lnTo>
                  <a:lnTo>
                    <a:pt x="392369" y="384532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781462" y="4850876"/>
              <a:ext cx="396875" cy="459740"/>
            </a:xfrm>
            <a:custGeom>
              <a:avLst/>
              <a:gdLst/>
              <a:ahLst/>
              <a:cxnLst/>
              <a:rect l="l" t="t" r="r" b="b"/>
              <a:pathLst>
                <a:path w="396875" h="459739">
                  <a:moveTo>
                    <a:pt x="255033" y="459433"/>
                  </a:moveTo>
                  <a:lnTo>
                    <a:pt x="206005" y="458852"/>
                  </a:lnTo>
                  <a:lnTo>
                    <a:pt x="156027" y="455154"/>
                  </a:lnTo>
                  <a:lnTo>
                    <a:pt x="105096" y="448339"/>
                  </a:lnTo>
                  <a:lnTo>
                    <a:pt x="53213" y="438406"/>
                  </a:lnTo>
                  <a:lnTo>
                    <a:pt x="377" y="425355"/>
                  </a:lnTo>
                  <a:lnTo>
                    <a:pt x="0" y="0"/>
                  </a:lnTo>
                  <a:lnTo>
                    <a:pt x="41148" y="12916"/>
                  </a:lnTo>
                  <a:lnTo>
                    <a:pt x="84521" y="23314"/>
                  </a:lnTo>
                  <a:lnTo>
                    <a:pt x="130119" y="31195"/>
                  </a:lnTo>
                  <a:lnTo>
                    <a:pt x="177943" y="36559"/>
                  </a:lnTo>
                  <a:lnTo>
                    <a:pt x="227994" y="39408"/>
                  </a:lnTo>
                  <a:lnTo>
                    <a:pt x="280272" y="39741"/>
                  </a:lnTo>
                  <a:lnTo>
                    <a:pt x="334779" y="37561"/>
                  </a:lnTo>
                  <a:lnTo>
                    <a:pt x="391515" y="32867"/>
                  </a:lnTo>
                  <a:lnTo>
                    <a:pt x="396416" y="442490"/>
                  </a:lnTo>
                  <a:lnTo>
                    <a:pt x="350237" y="451251"/>
                  </a:lnTo>
                  <a:lnTo>
                    <a:pt x="303110" y="456899"/>
                  </a:lnTo>
                  <a:lnTo>
                    <a:pt x="255033" y="459433"/>
                  </a:lnTo>
                  <a:close/>
                </a:path>
              </a:pathLst>
            </a:custGeom>
            <a:solidFill>
              <a:srgbClr val="3C4F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768369" y="4837784"/>
              <a:ext cx="422909" cy="485775"/>
            </a:xfrm>
            <a:custGeom>
              <a:avLst/>
              <a:gdLst/>
              <a:ahLst/>
              <a:cxnLst/>
              <a:rect l="l" t="t" r="r" b="b"/>
              <a:pathLst>
                <a:path w="422909" h="485775">
                  <a:moveTo>
                    <a:pt x="268434" y="485644"/>
                  </a:moveTo>
                  <a:lnTo>
                    <a:pt x="218533" y="485053"/>
                  </a:lnTo>
                  <a:lnTo>
                    <a:pt x="167848" y="481308"/>
                  </a:lnTo>
                  <a:lnTo>
                    <a:pt x="116202" y="474395"/>
                  </a:lnTo>
                  <a:lnTo>
                    <a:pt x="63599" y="464320"/>
                  </a:lnTo>
                  <a:lnTo>
                    <a:pt x="10042" y="451090"/>
                  </a:lnTo>
                  <a:lnTo>
                    <a:pt x="0" y="5860"/>
                  </a:lnTo>
                  <a:lnTo>
                    <a:pt x="5861" y="0"/>
                  </a:lnTo>
                  <a:lnTo>
                    <a:pt x="14635" y="0"/>
                  </a:lnTo>
                  <a:lnTo>
                    <a:pt x="16108" y="274"/>
                  </a:lnTo>
                  <a:lnTo>
                    <a:pt x="17445" y="753"/>
                  </a:lnTo>
                  <a:lnTo>
                    <a:pt x="57783" y="13380"/>
                  </a:lnTo>
                  <a:lnTo>
                    <a:pt x="100342" y="23553"/>
                  </a:lnTo>
                  <a:lnTo>
                    <a:pt x="145117" y="31271"/>
                  </a:lnTo>
                  <a:lnTo>
                    <a:pt x="146204" y="31393"/>
                  </a:lnTo>
                  <a:lnTo>
                    <a:pt x="26219" y="31393"/>
                  </a:lnTo>
                  <a:lnTo>
                    <a:pt x="26563" y="428401"/>
                  </a:lnTo>
                  <a:lnTo>
                    <a:pt x="76129" y="440213"/>
                  </a:lnTo>
                  <a:lnTo>
                    <a:pt x="124835" y="449222"/>
                  </a:lnTo>
                  <a:lnTo>
                    <a:pt x="172680" y="455430"/>
                  </a:lnTo>
                  <a:lnTo>
                    <a:pt x="219664" y="458837"/>
                  </a:lnTo>
                  <a:lnTo>
                    <a:pt x="265079" y="459460"/>
                  </a:lnTo>
                  <a:lnTo>
                    <a:pt x="422677" y="459460"/>
                  </a:lnTo>
                  <a:lnTo>
                    <a:pt x="422704" y="461715"/>
                  </a:lnTo>
                  <a:lnTo>
                    <a:pt x="418317" y="467023"/>
                  </a:lnTo>
                  <a:lnTo>
                    <a:pt x="412388" y="468365"/>
                  </a:lnTo>
                  <a:lnTo>
                    <a:pt x="365359" y="477293"/>
                  </a:lnTo>
                  <a:lnTo>
                    <a:pt x="317375" y="483055"/>
                  </a:lnTo>
                  <a:lnTo>
                    <a:pt x="268434" y="485644"/>
                  </a:lnTo>
                  <a:close/>
                </a:path>
                <a:path w="422909" h="485775">
                  <a:moveTo>
                    <a:pt x="286815" y="66072"/>
                  </a:moveTo>
                  <a:lnTo>
                    <a:pt x="237388" y="65535"/>
                  </a:lnTo>
                  <a:lnTo>
                    <a:pt x="189947" y="62752"/>
                  </a:lnTo>
                  <a:lnTo>
                    <a:pt x="146358" y="57997"/>
                  </a:lnTo>
                  <a:lnTo>
                    <a:pt x="104536" y="51185"/>
                  </a:lnTo>
                  <a:lnTo>
                    <a:pt x="64488" y="42317"/>
                  </a:lnTo>
                  <a:lnTo>
                    <a:pt x="26219" y="31393"/>
                  </a:lnTo>
                  <a:lnTo>
                    <a:pt x="146204" y="31393"/>
                  </a:lnTo>
                  <a:lnTo>
                    <a:pt x="192107" y="36534"/>
                  </a:lnTo>
                  <a:lnTo>
                    <a:pt x="241624" y="39355"/>
                  </a:lnTo>
                  <a:lnTo>
                    <a:pt x="417149" y="39695"/>
                  </a:lnTo>
                  <a:lnTo>
                    <a:pt x="417666" y="44657"/>
                  </a:lnTo>
                  <a:lnTo>
                    <a:pt x="417869" y="60421"/>
                  </a:lnTo>
                  <a:lnTo>
                    <a:pt x="391652" y="60421"/>
                  </a:lnTo>
                  <a:lnTo>
                    <a:pt x="338234" y="64366"/>
                  </a:lnTo>
                  <a:lnTo>
                    <a:pt x="286815" y="66072"/>
                  </a:lnTo>
                  <a:close/>
                </a:path>
                <a:path w="422909" h="485775">
                  <a:moveTo>
                    <a:pt x="417149" y="39695"/>
                  </a:moveTo>
                  <a:lnTo>
                    <a:pt x="293319" y="39695"/>
                  </a:lnTo>
                  <a:lnTo>
                    <a:pt x="347199" y="37555"/>
                  </a:lnTo>
                  <a:lnTo>
                    <a:pt x="403270" y="32935"/>
                  </a:lnTo>
                  <a:lnTo>
                    <a:pt x="410469" y="32181"/>
                  </a:lnTo>
                  <a:lnTo>
                    <a:pt x="416912" y="37424"/>
                  </a:lnTo>
                  <a:lnTo>
                    <a:pt x="417149" y="39695"/>
                  </a:lnTo>
                  <a:close/>
                </a:path>
                <a:path w="422909" h="485775">
                  <a:moveTo>
                    <a:pt x="422677" y="459460"/>
                  </a:moveTo>
                  <a:lnTo>
                    <a:pt x="265079" y="459460"/>
                  </a:lnTo>
                  <a:lnTo>
                    <a:pt x="309655" y="457367"/>
                  </a:lnTo>
                  <a:lnTo>
                    <a:pt x="353389" y="452557"/>
                  </a:lnTo>
                  <a:lnTo>
                    <a:pt x="396279" y="445027"/>
                  </a:lnTo>
                  <a:lnTo>
                    <a:pt x="391652" y="60421"/>
                  </a:lnTo>
                  <a:lnTo>
                    <a:pt x="417869" y="60421"/>
                  </a:lnTo>
                  <a:lnTo>
                    <a:pt x="422677" y="459460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781462" y="4102955"/>
              <a:ext cx="1083310" cy="788035"/>
            </a:xfrm>
            <a:custGeom>
              <a:avLst/>
              <a:gdLst/>
              <a:ahLst/>
              <a:cxnLst/>
              <a:rect l="l" t="t" r="r" b="b"/>
              <a:pathLst>
                <a:path w="1083309" h="788035">
                  <a:moveTo>
                    <a:pt x="282831" y="787908"/>
                  </a:moveTo>
                  <a:lnTo>
                    <a:pt x="231190" y="787633"/>
                  </a:lnTo>
                  <a:lnTo>
                    <a:pt x="181349" y="784802"/>
                  </a:lnTo>
                  <a:lnTo>
                    <a:pt x="133309" y="779414"/>
                  </a:lnTo>
                  <a:lnTo>
                    <a:pt x="87071" y="771471"/>
                  </a:lnTo>
                  <a:lnTo>
                    <a:pt x="42634" y="760973"/>
                  </a:lnTo>
                  <a:lnTo>
                    <a:pt x="0" y="747920"/>
                  </a:lnTo>
                  <a:lnTo>
                    <a:pt x="927873" y="0"/>
                  </a:lnTo>
                  <a:lnTo>
                    <a:pt x="1083098" y="14634"/>
                  </a:lnTo>
                  <a:lnTo>
                    <a:pt x="388293" y="513225"/>
                  </a:lnTo>
                  <a:lnTo>
                    <a:pt x="391515" y="780788"/>
                  </a:lnTo>
                  <a:lnTo>
                    <a:pt x="336273" y="785626"/>
                  </a:lnTo>
                  <a:lnTo>
                    <a:pt x="282831" y="787908"/>
                  </a:lnTo>
                  <a:close/>
                </a:path>
              </a:pathLst>
            </a:custGeom>
            <a:solidFill>
              <a:srgbClr val="987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391043" y="4089488"/>
              <a:ext cx="1487805" cy="3299460"/>
            </a:xfrm>
            <a:custGeom>
              <a:avLst/>
              <a:gdLst/>
              <a:ahLst/>
              <a:cxnLst/>
              <a:rect l="l" t="t" r="r" b="b"/>
              <a:pathLst>
                <a:path w="1487805" h="3299459">
                  <a:moveTo>
                    <a:pt x="405739" y="3247326"/>
                  </a:moveTo>
                  <a:lnTo>
                    <a:pt x="403796" y="1038339"/>
                  </a:lnTo>
                  <a:lnTo>
                    <a:pt x="394830" y="1007706"/>
                  </a:lnTo>
                  <a:lnTo>
                    <a:pt x="387769" y="1009281"/>
                  </a:lnTo>
                  <a:lnTo>
                    <a:pt x="339305" y="1018870"/>
                  </a:lnTo>
                  <a:lnTo>
                    <a:pt x="291414" y="1025728"/>
                  </a:lnTo>
                  <a:lnTo>
                    <a:pt x="244094" y="1029855"/>
                  </a:lnTo>
                  <a:lnTo>
                    <a:pt x="197383" y="1031252"/>
                  </a:lnTo>
                  <a:lnTo>
                    <a:pt x="151257" y="1029944"/>
                  </a:lnTo>
                  <a:lnTo>
                    <a:pt x="105689" y="1025906"/>
                  </a:lnTo>
                  <a:lnTo>
                    <a:pt x="60655" y="1019162"/>
                  </a:lnTo>
                  <a:lnTo>
                    <a:pt x="16167" y="1009700"/>
                  </a:lnTo>
                  <a:lnTo>
                    <a:pt x="15176" y="1009459"/>
                  </a:lnTo>
                  <a:lnTo>
                    <a:pt x="14147" y="1009319"/>
                  </a:lnTo>
                  <a:lnTo>
                    <a:pt x="5854" y="1009319"/>
                  </a:lnTo>
                  <a:lnTo>
                    <a:pt x="0" y="1015174"/>
                  </a:lnTo>
                  <a:lnTo>
                    <a:pt x="2184" y="3238106"/>
                  </a:lnTo>
                  <a:lnTo>
                    <a:pt x="58559" y="3267837"/>
                  </a:lnTo>
                  <a:lnTo>
                    <a:pt x="107721" y="3284461"/>
                  </a:lnTo>
                  <a:lnTo>
                    <a:pt x="156705" y="3294875"/>
                  </a:lnTo>
                  <a:lnTo>
                    <a:pt x="205498" y="3299104"/>
                  </a:lnTo>
                  <a:lnTo>
                    <a:pt x="254139" y="3297123"/>
                  </a:lnTo>
                  <a:lnTo>
                    <a:pt x="302501" y="3288931"/>
                  </a:lnTo>
                  <a:lnTo>
                    <a:pt x="350596" y="3274542"/>
                  </a:lnTo>
                  <a:lnTo>
                    <a:pt x="354418" y="3272891"/>
                  </a:lnTo>
                  <a:lnTo>
                    <a:pt x="398399" y="3253943"/>
                  </a:lnTo>
                  <a:lnTo>
                    <a:pt x="402755" y="3251822"/>
                  </a:lnTo>
                  <a:lnTo>
                    <a:pt x="405739" y="3247326"/>
                  </a:lnTo>
                  <a:close/>
                </a:path>
                <a:path w="1487805" h="3299459">
                  <a:moveTo>
                    <a:pt x="1487258" y="22110"/>
                  </a:moveTo>
                  <a:lnTo>
                    <a:pt x="1481975" y="15735"/>
                  </a:lnTo>
                  <a:lnTo>
                    <a:pt x="1437424" y="11531"/>
                  </a:lnTo>
                  <a:lnTo>
                    <a:pt x="1437424" y="37871"/>
                  </a:lnTo>
                  <a:lnTo>
                    <a:pt x="771029" y="516077"/>
                  </a:lnTo>
                  <a:lnTo>
                    <a:pt x="767359" y="518744"/>
                  </a:lnTo>
                  <a:lnTo>
                    <a:pt x="765441" y="522922"/>
                  </a:lnTo>
                  <a:lnTo>
                    <a:pt x="765581" y="527138"/>
                  </a:lnTo>
                  <a:lnTo>
                    <a:pt x="768667" y="782434"/>
                  </a:lnTo>
                  <a:lnTo>
                    <a:pt x="717321" y="786523"/>
                  </a:lnTo>
                  <a:lnTo>
                    <a:pt x="675881" y="788035"/>
                  </a:lnTo>
                  <a:lnTo>
                    <a:pt x="619417" y="787882"/>
                  </a:lnTo>
                  <a:lnTo>
                    <a:pt x="572858" y="785177"/>
                  </a:lnTo>
                  <a:lnTo>
                    <a:pt x="532041" y="780770"/>
                  </a:lnTo>
                  <a:lnTo>
                    <a:pt x="492569" y="774496"/>
                  </a:lnTo>
                  <a:lnTo>
                    <a:pt x="454418" y="766356"/>
                  </a:lnTo>
                  <a:lnTo>
                    <a:pt x="417588" y="756361"/>
                  </a:lnTo>
                  <a:lnTo>
                    <a:pt x="1322400" y="27012"/>
                  </a:lnTo>
                  <a:lnTo>
                    <a:pt x="1437424" y="37871"/>
                  </a:lnTo>
                  <a:lnTo>
                    <a:pt x="1437424" y="11531"/>
                  </a:lnTo>
                  <a:lnTo>
                    <a:pt x="1320038" y="444"/>
                  </a:lnTo>
                  <a:lnTo>
                    <a:pt x="1316609" y="0"/>
                  </a:lnTo>
                  <a:lnTo>
                    <a:pt x="1312976" y="889"/>
                  </a:lnTo>
                  <a:lnTo>
                    <a:pt x="382841" y="750671"/>
                  </a:lnTo>
                  <a:lnTo>
                    <a:pt x="380644" y="752208"/>
                  </a:lnTo>
                  <a:lnTo>
                    <a:pt x="378929" y="754430"/>
                  </a:lnTo>
                  <a:lnTo>
                    <a:pt x="377977" y="757148"/>
                  </a:lnTo>
                  <a:lnTo>
                    <a:pt x="375640" y="764032"/>
                  </a:lnTo>
                  <a:lnTo>
                    <a:pt x="379272" y="771499"/>
                  </a:lnTo>
                  <a:lnTo>
                    <a:pt x="429564" y="787133"/>
                  </a:lnTo>
                  <a:lnTo>
                    <a:pt x="474789" y="797839"/>
                  </a:lnTo>
                  <a:lnTo>
                    <a:pt x="521817" y="805916"/>
                  </a:lnTo>
                  <a:lnTo>
                    <a:pt x="570661" y="811403"/>
                  </a:lnTo>
                  <a:lnTo>
                    <a:pt x="621080" y="814247"/>
                  </a:lnTo>
                  <a:lnTo>
                    <a:pt x="673328" y="814527"/>
                  </a:lnTo>
                  <a:lnTo>
                    <a:pt x="727405" y="812215"/>
                  </a:lnTo>
                  <a:lnTo>
                    <a:pt x="783297" y="807313"/>
                  </a:lnTo>
                  <a:lnTo>
                    <a:pt x="789952" y="806602"/>
                  </a:lnTo>
                  <a:lnTo>
                    <a:pt x="795083" y="800938"/>
                  </a:lnTo>
                  <a:lnTo>
                    <a:pt x="794956" y="788327"/>
                  </a:lnTo>
                  <a:lnTo>
                    <a:pt x="791895" y="533387"/>
                  </a:lnTo>
                  <a:lnTo>
                    <a:pt x="1481023" y="38874"/>
                  </a:lnTo>
                  <a:lnTo>
                    <a:pt x="1484071" y="36741"/>
                  </a:lnTo>
                  <a:lnTo>
                    <a:pt x="1486230" y="33350"/>
                  </a:lnTo>
                  <a:lnTo>
                    <a:pt x="1486573" y="29337"/>
                  </a:lnTo>
                  <a:lnTo>
                    <a:pt x="1486801" y="27012"/>
                  </a:lnTo>
                  <a:lnTo>
                    <a:pt x="1487258" y="22110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404137" y="4227945"/>
              <a:ext cx="1133475" cy="906144"/>
            </a:xfrm>
            <a:custGeom>
              <a:avLst/>
              <a:gdLst/>
              <a:ahLst/>
              <a:cxnLst/>
              <a:rect l="l" t="t" r="r" b="b"/>
              <a:pathLst>
                <a:path w="1133475" h="906145">
                  <a:moveTo>
                    <a:pt x="184284" y="905898"/>
                  </a:moveTo>
                  <a:lnTo>
                    <a:pt x="137369" y="904555"/>
                  </a:lnTo>
                  <a:lnTo>
                    <a:pt x="91017" y="900449"/>
                  </a:lnTo>
                  <a:lnTo>
                    <a:pt x="45227" y="893579"/>
                  </a:lnTo>
                  <a:lnTo>
                    <a:pt x="0" y="883946"/>
                  </a:lnTo>
                  <a:lnTo>
                    <a:pt x="1057292" y="0"/>
                  </a:lnTo>
                  <a:lnTo>
                    <a:pt x="1133040" y="13777"/>
                  </a:lnTo>
                  <a:lnTo>
                    <a:pt x="377325" y="622930"/>
                  </a:lnTo>
                  <a:lnTo>
                    <a:pt x="377565" y="883639"/>
                  </a:lnTo>
                  <a:lnTo>
                    <a:pt x="328401" y="893348"/>
                  </a:lnTo>
                  <a:lnTo>
                    <a:pt x="279800" y="900295"/>
                  </a:lnTo>
                  <a:lnTo>
                    <a:pt x="231760" y="904478"/>
                  </a:lnTo>
                  <a:lnTo>
                    <a:pt x="184284" y="905898"/>
                  </a:lnTo>
                  <a:close/>
                </a:path>
                <a:path w="1133475" h="906145">
                  <a:moveTo>
                    <a:pt x="408549" y="633040"/>
                  </a:moveTo>
                  <a:lnTo>
                    <a:pt x="400620" y="630641"/>
                  </a:lnTo>
                  <a:lnTo>
                    <a:pt x="392770" y="628165"/>
                  </a:lnTo>
                  <a:lnTo>
                    <a:pt x="385004" y="625599"/>
                  </a:lnTo>
                  <a:lnTo>
                    <a:pt x="377325" y="622930"/>
                  </a:lnTo>
                  <a:lnTo>
                    <a:pt x="385063" y="625532"/>
                  </a:lnTo>
                  <a:lnTo>
                    <a:pt x="392856" y="628045"/>
                  </a:lnTo>
                  <a:lnTo>
                    <a:pt x="400706" y="630467"/>
                  </a:lnTo>
                  <a:lnTo>
                    <a:pt x="408618" y="632800"/>
                  </a:lnTo>
                  <a:lnTo>
                    <a:pt x="408549" y="633040"/>
                  </a:lnTo>
                  <a:close/>
                </a:path>
              </a:pathLst>
            </a:custGeom>
            <a:solidFill>
              <a:srgbClr val="987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389399" y="4214339"/>
              <a:ext cx="1162685" cy="932815"/>
            </a:xfrm>
            <a:custGeom>
              <a:avLst/>
              <a:gdLst/>
              <a:ahLst/>
              <a:cxnLst/>
              <a:rect l="l" t="t" r="r" b="b"/>
              <a:pathLst>
                <a:path w="1162684" h="932814">
                  <a:moveTo>
                    <a:pt x="199030" y="932611"/>
                  </a:moveTo>
                  <a:lnTo>
                    <a:pt x="151502" y="931264"/>
                  </a:lnTo>
                  <a:lnTo>
                    <a:pt x="104545" y="927125"/>
                  </a:lnTo>
                  <a:lnTo>
                    <a:pt x="58166" y="920203"/>
                  </a:lnTo>
                  <a:lnTo>
                    <a:pt x="12372" y="910511"/>
                  </a:lnTo>
                  <a:lnTo>
                    <a:pt x="9459" y="909958"/>
                  </a:lnTo>
                  <a:lnTo>
                    <a:pt x="6717" y="908449"/>
                  </a:lnTo>
                  <a:lnTo>
                    <a:pt x="4661" y="906018"/>
                  </a:lnTo>
                  <a:lnTo>
                    <a:pt x="0" y="900430"/>
                  </a:lnTo>
                  <a:lnTo>
                    <a:pt x="754" y="892138"/>
                  </a:lnTo>
                  <a:lnTo>
                    <a:pt x="1063598" y="3564"/>
                  </a:lnTo>
                  <a:lnTo>
                    <a:pt x="1066511" y="1165"/>
                  </a:lnTo>
                  <a:lnTo>
                    <a:pt x="1070389" y="0"/>
                  </a:lnTo>
                  <a:lnTo>
                    <a:pt x="1149489" y="14394"/>
                  </a:lnTo>
                  <a:lnTo>
                    <a:pt x="1152709" y="14805"/>
                  </a:lnTo>
                  <a:lnTo>
                    <a:pt x="1155797" y="16416"/>
                  </a:lnTo>
                  <a:lnTo>
                    <a:pt x="1162553" y="24812"/>
                  </a:lnTo>
                  <a:lnTo>
                    <a:pt x="1162249" y="27623"/>
                  </a:lnTo>
                  <a:lnTo>
                    <a:pt x="1075768" y="27623"/>
                  </a:lnTo>
                  <a:lnTo>
                    <a:pt x="43528" y="890629"/>
                  </a:lnTo>
                  <a:lnTo>
                    <a:pt x="81798" y="897556"/>
                  </a:lnTo>
                  <a:lnTo>
                    <a:pt x="120469" y="902497"/>
                  </a:lnTo>
                  <a:lnTo>
                    <a:pt x="159546" y="905446"/>
                  </a:lnTo>
                  <a:lnTo>
                    <a:pt x="199030" y="906396"/>
                  </a:lnTo>
                  <a:lnTo>
                    <a:pt x="403121" y="906396"/>
                  </a:lnTo>
                  <a:lnTo>
                    <a:pt x="401488" y="908624"/>
                  </a:lnTo>
                  <a:lnTo>
                    <a:pt x="395182" y="910028"/>
                  </a:lnTo>
                  <a:lnTo>
                    <a:pt x="345327" y="919885"/>
                  </a:lnTo>
                  <a:lnTo>
                    <a:pt x="296014" y="926936"/>
                  </a:lnTo>
                  <a:lnTo>
                    <a:pt x="247247" y="931179"/>
                  </a:lnTo>
                  <a:lnTo>
                    <a:pt x="199030" y="932611"/>
                  </a:lnTo>
                  <a:close/>
                </a:path>
                <a:path w="1162684" h="932814">
                  <a:moveTo>
                    <a:pt x="403121" y="906396"/>
                  </a:moveTo>
                  <a:lnTo>
                    <a:pt x="199030" y="906396"/>
                  </a:lnTo>
                  <a:lnTo>
                    <a:pt x="243281" y="905143"/>
                  </a:lnTo>
                  <a:lnTo>
                    <a:pt x="288062" y="901439"/>
                  </a:lnTo>
                  <a:lnTo>
                    <a:pt x="333363" y="895287"/>
                  </a:lnTo>
                  <a:lnTo>
                    <a:pt x="379175" y="886690"/>
                  </a:lnTo>
                  <a:lnTo>
                    <a:pt x="378970" y="637428"/>
                  </a:lnTo>
                  <a:lnTo>
                    <a:pt x="378833" y="635713"/>
                  </a:lnTo>
                  <a:lnTo>
                    <a:pt x="379073" y="633931"/>
                  </a:lnTo>
                  <a:lnTo>
                    <a:pt x="380581" y="629613"/>
                  </a:lnTo>
                  <a:lnTo>
                    <a:pt x="382226" y="627523"/>
                  </a:lnTo>
                  <a:lnTo>
                    <a:pt x="384249" y="626015"/>
                  </a:lnTo>
                  <a:lnTo>
                    <a:pt x="1117208" y="35163"/>
                  </a:lnTo>
                  <a:lnTo>
                    <a:pt x="1075768" y="27623"/>
                  </a:lnTo>
                  <a:lnTo>
                    <a:pt x="1162249" y="27623"/>
                  </a:lnTo>
                  <a:lnTo>
                    <a:pt x="1161658" y="33072"/>
                  </a:lnTo>
                  <a:lnTo>
                    <a:pt x="419243" y="631532"/>
                  </a:lnTo>
                  <a:lnTo>
                    <a:pt x="433946" y="635851"/>
                  </a:lnTo>
                  <a:lnTo>
                    <a:pt x="437957" y="643116"/>
                  </a:lnTo>
                  <a:lnTo>
                    <a:pt x="435625" y="651102"/>
                  </a:lnTo>
                  <a:lnTo>
                    <a:pt x="434269" y="654803"/>
                  </a:lnTo>
                  <a:lnTo>
                    <a:pt x="405190" y="654803"/>
                  </a:lnTo>
                  <a:lnTo>
                    <a:pt x="405420" y="886690"/>
                  </a:lnTo>
                  <a:lnTo>
                    <a:pt x="405470" y="897556"/>
                  </a:lnTo>
                  <a:lnTo>
                    <a:pt x="405704" y="902869"/>
                  </a:lnTo>
                  <a:lnTo>
                    <a:pt x="403121" y="906396"/>
                  </a:lnTo>
                  <a:close/>
                </a:path>
                <a:path w="1162684" h="932814">
                  <a:moveTo>
                    <a:pt x="426166" y="661178"/>
                  </a:moveTo>
                  <a:lnTo>
                    <a:pt x="414856" y="657853"/>
                  </a:lnTo>
                  <a:lnTo>
                    <a:pt x="410057" y="656380"/>
                  </a:lnTo>
                  <a:lnTo>
                    <a:pt x="405190" y="654803"/>
                  </a:lnTo>
                  <a:lnTo>
                    <a:pt x="434269" y="654803"/>
                  </a:lnTo>
                  <a:lnTo>
                    <a:pt x="433226" y="657647"/>
                  </a:lnTo>
                  <a:lnTo>
                    <a:pt x="426166" y="661178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472103" y="5224853"/>
              <a:ext cx="228600" cy="2065020"/>
            </a:xfrm>
            <a:custGeom>
              <a:avLst/>
              <a:gdLst/>
              <a:ahLst/>
              <a:cxnLst/>
              <a:rect l="l" t="t" r="r" b="b"/>
              <a:pathLst>
                <a:path w="228600" h="2065020">
                  <a:moveTo>
                    <a:pt x="132942" y="2064519"/>
                  </a:moveTo>
                  <a:lnTo>
                    <a:pt x="87315" y="2061887"/>
                  </a:lnTo>
                  <a:lnTo>
                    <a:pt x="43000" y="2051492"/>
                  </a:lnTo>
                  <a:lnTo>
                    <a:pt x="0" y="2033332"/>
                  </a:lnTo>
                  <a:lnTo>
                    <a:pt x="13161" y="0"/>
                  </a:lnTo>
                  <a:lnTo>
                    <a:pt x="64419" y="8251"/>
                  </a:lnTo>
                  <a:lnTo>
                    <a:pt x="117329" y="11002"/>
                  </a:lnTo>
                  <a:lnTo>
                    <a:pt x="171897" y="8251"/>
                  </a:lnTo>
                  <a:lnTo>
                    <a:pt x="228129" y="0"/>
                  </a:lnTo>
                  <a:lnTo>
                    <a:pt x="228129" y="2046493"/>
                  </a:lnTo>
                  <a:lnTo>
                    <a:pt x="179881" y="2059388"/>
                  </a:lnTo>
                  <a:lnTo>
                    <a:pt x="132942" y="2064519"/>
                  </a:lnTo>
                  <a:close/>
                </a:path>
              </a:pathLst>
            </a:custGeom>
            <a:solidFill>
              <a:srgbClr val="3C4F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458564" y="5210595"/>
              <a:ext cx="255270" cy="2092325"/>
            </a:xfrm>
            <a:custGeom>
              <a:avLst/>
              <a:gdLst/>
              <a:ahLst/>
              <a:cxnLst/>
              <a:rect l="l" t="t" r="r" b="b"/>
              <a:pathLst>
                <a:path w="255269" h="2092325">
                  <a:moveTo>
                    <a:pt x="254633" y="12109"/>
                  </a:moveTo>
                  <a:lnTo>
                    <a:pt x="131034" y="12109"/>
                  </a:lnTo>
                  <a:lnTo>
                    <a:pt x="184293" y="9414"/>
                  </a:lnTo>
                  <a:lnTo>
                    <a:pt x="239199" y="1368"/>
                  </a:lnTo>
                  <a:lnTo>
                    <a:pt x="246328" y="0"/>
                  </a:lnTo>
                  <a:lnTo>
                    <a:pt x="253218" y="4693"/>
                  </a:lnTo>
                  <a:lnTo>
                    <a:pt x="254633" y="12109"/>
                  </a:lnTo>
                  <a:close/>
                </a:path>
                <a:path w="255269" h="2092325">
                  <a:moveTo>
                    <a:pt x="146524" y="2091990"/>
                  </a:moveTo>
                  <a:lnTo>
                    <a:pt x="98830" y="2089203"/>
                  </a:lnTo>
                  <a:lnTo>
                    <a:pt x="52479" y="2078288"/>
                  </a:lnTo>
                  <a:lnTo>
                    <a:pt x="7471" y="2059241"/>
                  </a:lnTo>
                  <a:lnTo>
                    <a:pt x="0" y="2051564"/>
                  </a:lnTo>
                  <a:lnTo>
                    <a:pt x="445" y="2046422"/>
                  </a:lnTo>
                  <a:lnTo>
                    <a:pt x="13641" y="6992"/>
                  </a:lnTo>
                  <a:lnTo>
                    <a:pt x="19536" y="1131"/>
                  </a:lnTo>
                  <a:lnTo>
                    <a:pt x="27693" y="1166"/>
                  </a:lnTo>
                  <a:lnTo>
                    <a:pt x="28618" y="1272"/>
                  </a:lnTo>
                  <a:lnTo>
                    <a:pt x="29475" y="1473"/>
                  </a:lnTo>
                  <a:lnTo>
                    <a:pt x="29694" y="1473"/>
                  </a:lnTo>
                  <a:lnTo>
                    <a:pt x="79427" y="9452"/>
                  </a:lnTo>
                  <a:lnTo>
                    <a:pt x="131034" y="12109"/>
                  </a:lnTo>
                  <a:lnTo>
                    <a:pt x="254633" y="12109"/>
                  </a:lnTo>
                  <a:lnTo>
                    <a:pt x="254795" y="12958"/>
                  </a:lnTo>
                  <a:lnTo>
                    <a:pt x="254795" y="29988"/>
                  </a:lnTo>
                  <a:lnTo>
                    <a:pt x="228575" y="29988"/>
                  </a:lnTo>
                  <a:lnTo>
                    <a:pt x="226171" y="30295"/>
                  </a:lnTo>
                  <a:lnTo>
                    <a:pt x="39724" y="30295"/>
                  </a:lnTo>
                  <a:lnTo>
                    <a:pt x="26699" y="2039500"/>
                  </a:lnTo>
                  <a:lnTo>
                    <a:pt x="74577" y="2057352"/>
                  </a:lnTo>
                  <a:lnTo>
                    <a:pt x="124180" y="2065256"/>
                  </a:lnTo>
                  <a:lnTo>
                    <a:pt x="254795" y="2065256"/>
                  </a:lnTo>
                  <a:lnTo>
                    <a:pt x="254795" y="2066505"/>
                  </a:lnTo>
                  <a:lnTo>
                    <a:pt x="251093" y="2071375"/>
                  </a:lnTo>
                  <a:lnTo>
                    <a:pt x="245918" y="2073156"/>
                  </a:lnTo>
                  <a:lnTo>
                    <a:pt x="195565" y="2086651"/>
                  </a:lnTo>
                  <a:lnTo>
                    <a:pt x="146524" y="2091990"/>
                  </a:lnTo>
                  <a:close/>
                </a:path>
                <a:path w="255269" h="2092325">
                  <a:moveTo>
                    <a:pt x="29694" y="1473"/>
                  </a:moveTo>
                  <a:lnTo>
                    <a:pt x="29475" y="1473"/>
                  </a:lnTo>
                  <a:lnTo>
                    <a:pt x="29694" y="1473"/>
                  </a:lnTo>
                  <a:close/>
                </a:path>
                <a:path w="255269" h="2092325">
                  <a:moveTo>
                    <a:pt x="254795" y="2065256"/>
                  </a:moveTo>
                  <a:lnTo>
                    <a:pt x="124180" y="2065256"/>
                  </a:lnTo>
                  <a:lnTo>
                    <a:pt x="175511" y="2063212"/>
                  </a:lnTo>
                  <a:lnTo>
                    <a:pt x="228575" y="2051222"/>
                  </a:lnTo>
                  <a:lnTo>
                    <a:pt x="228575" y="29988"/>
                  </a:lnTo>
                  <a:lnTo>
                    <a:pt x="254795" y="29988"/>
                  </a:lnTo>
                  <a:lnTo>
                    <a:pt x="254795" y="2065256"/>
                  </a:lnTo>
                  <a:close/>
                </a:path>
                <a:path w="255269" h="2092325">
                  <a:moveTo>
                    <a:pt x="131694" y="38393"/>
                  </a:moveTo>
                  <a:lnTo>
                    <a:pt x="85093" y="36406"/>
                  </a:lnTo>
                  <a:lnTo>
                    <a:pt x="39724" y="30295"/>
                  </a:lnTo>
                  <a:lnTo>
                    <a:pt x="226171" y="30295"/>
                  </a:lnTo>
                  <a:lnTo>
                    <a:pt x="179522" y="36254"/>
                  </a:lnTo>
                  <a:lnTo>
                    <a:pt x="131694" y="38393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588585" y="5474937"/>
              <a:ext cx="335915" cy="859155"/>
            </a:xfrm>
            <a:custGeom>
              <a:avLst/>
              <a:gdLst/>
              <a:ahLst/>
              <a:cxnLst/>
              <a:rect l="l" t="t" r="r" b="b"/>
              <a:pathLst>
                <a:path w="335915" h="859154">
                  <a:moveTo>
                    <a:pt x="164910" y="858642"/>
                  </a:moveTo>
                  <a:lnTo>
                    <a:pt x="116966" y="855509"/>
                  </a:lnTo>
                  <a:lnTo>
                    <a:pt x="73499" y="848082"/>
                  </a:lnTo>
                  <a:lnTo>
                    <a:pt x="34510" y="836358"/>
                  </a:lnTo>
                  <a:lnTo>
                    <a:pt x="0" y="820337"/>
                  </a:lnTo>
                  <a:lnTo>
                    <a:pt x="4387" y="0"/>
                  </a:lnTo>
                  <a:lnTo>
                    <a:pt x="59538" y="10599"/>
                  </a:lnTo>
                  <a:lnTo>
                    <a:pt x="114420" y="19297"/>
                  </a:lnTo>
                  <a:lnTo>
                    <a:pt x="169030" y="26095"/>
                  </a:lnTo>
                  <a:lnTo>
                    <a:pt x="223369" y="30993"/>
                  </a:lnTo>
                  <a:lnTo>
                    <a:pt x="277435" y="33992"/>
                  </a:lnTo>
                  <a:lnTo>
                    <a:pt x="331226" y="35094"/>
                  </a:lnTo>
                  <a:lnTo>
                    <a:pt x="335613" y="842272"/>
                  </a:lnTo>
                  <a:lnTo>
                    <a:pt x="274234" y="852022"/>
                  </a:lnTo>
                  <a:lnTo>
                    <a:pt x="217333" y="857479"/>
                  </a:lnTo>
                  <a:lnTo>
                    <a:pt x="164910" y="858642"/>
                  </a:lnTo>
                  <a:close/>
                </a:path>
              </a:pathLst>
            </a:custGeom>
            <a:solidFill>
              <a:srgbClr val="3C4F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575116" y="5461812"/>
              <a:ext cx="362585" cy="885190"/>
            </a:xfrm>
            <a:custGeom>
              <a:avLst/>
              <a:gdLst/>
              <a:ahLst/>
              <a:cxnLst/>
              <a:rect l="l" t="t" r="r" b="b"/>
              <a:pathLst>
                <a:path w="362584" h="885189">
                  <a:moveTo>
                    <a:pt x="197489" y="884968"/>
                  </a:moveTo>
                  <a:lnTo>
                    <a:pt x="153039" y="883841"/>
                  </a:lnTo>
                  <a:lnTo>
                    <a:pt x="111296" y="879274"/>
                  </a:lnTo>
                  <a:lnTo>
                    <a:pt x="73056" y="871266"/>
                  </a:lnTo>
                  <a:lnTo>
                    <a:pt x="7063" y="844912"/>
                  </a:lnTo>
                  <a:lnTo>
                    <a:pt x="0" y="837367"/>
                  </a:lnTo>
                  <a:lnTo>
                    <a:pt x="377" y="832436"/>
                  </a:lnTo>
                  <a:lnTo>
                    <a:pt x="4799" y="5825"/>
                  </a:lnTo>
                  <a:lnTo>
                    <a:pt x="10695" y="0"/>
                  </a:lnTo>
                  <a:lnTo>
                    <a:pt x="18820" y="0"/>
                  </a:lnTo>
                  <a:lnTo>
                    <a:pt x="19706" y="105"/>
                  </a:lnTo>
                  <a:lnTo>
                    <a:pt x="61584" y="8330"/>
                  </a:lnTo>
                  <a:lnTo>
                    <a:pt x="102489" y="15330"/>
                  </a:lnTo>
                  <a:lnTo>
                    <a:pt x="143252" y="21269"/>
                  </a:lnTo>
                  <a:lnTo>
                    <a:pt x="183881" y="26145"/>
                  </a:lnTo>
                  <a:lnTo>
                    <a:pt x="215753" y="29163"/>
                  </a:lnTo>
                  <a:lnTo>
                    <a:pt x="30885" y="29163"/>
                  </a:lnTo>
                  <a:lnTo>
                    <a:pt x="26629" y="825610"/>
                  </a:lnTo>
                  <a:lnTo>
                    <a:pt x="84716" y="847145"/>
                  </a:lnTo>
                  <a:lnTo>
                    <a:pt x="154680" y="857626"/>
                  </a:lnTo>
                  <a:lnTo>
                    <a:pt x="195351" y="858713"/>
                  </a:lnTo>
                  <a:lnTo>
                    <a:pt x="362208" y="858713"/>
                  </a:lnTo>
                  <a:lnTo>
                    <a:pt x="362208" y="861775"/>
                  </a:lnTo>
                  <a:lnTo>
                    <a:pt x="357619" y="867154"/>
                  </a:lnTo>
                  <a:lnTo>
                    <a:pt x="351521" y="868286"/>
                  </a:lnTo>
                  <a:lnTo>
                    <a:pt x="296736" y="877182"/>
                  </a:lnTo>
                  <a:lnTo>
                    <a:pt x="245390" y="882746"/>
                  </a:lnTo>
                  <a:lnTo>
                    <a:pt x="197489" y="884968"/>
                  </a:lnTo>
                  <a:close/>
                </a:path>
                <a:path w="362584" h="885189">
                  <a:moveTo>
                    <a:pt x="362208" y="858713"/>
                  </a:moveTo>
                  <a:lnTo>
                    <a:pt x="195351" y="858713"/>
                  </a:lnTo>
                  <a:lnTo>
                    <a:pt x="239118" y="856882"/>
                  </a:lnTo>
                  <a:lnTo>
                    <a:pt x="285975" y="852133"/>
                  </a:lnTo>
                  <a:lnTo>
                    <a:pt x="335920" y="844465"/>
                  </a:lnTo>
                  <a:lnTo>
                    <a:pt x="331674" y="61240"/>
                  </a:lnTo>
                  <a:lnTo>
                    <a:pt x="294152" y="60354"/>
                  </a:lnTo>
                  <a:lnTo>
                    <a:pt x="256546" y="58565"/>
                  </a:lnTo>
                  <a:lnTo>
                    <a:pt x="181108" y="52264"/>
                  </a:lnTo>
                  <a:lnTo>
                    <a:pt x="106253" y="42500"/>
                  </a:lnTo>
                  <a:lnTo>
                    <a:pt x="68633" y="36278"/>
                  </a:lnTo>
                  <a:lnTo>
                    <a:pt x="30885" y="29163"/>
                  </a:lnTo>
                  <a:lnTo>
                    <a:pt x="215753" y="29163"/>
                  </a:lnTo>
                  <a:lnTo>
                    <a:pt x="224393" y="29981"/>
                  </a:lnTo>
                  <a:lnTo>
                    <a:pt x="264699" y="32752"/>
                  </a:lnTo>
                  <a:lnTo>
                    <a:pt x="304799" y="34456"/>
                  </a:lnTo>
                  <a:lnTo>
                    <a:pt x="344695" y="35094"/>
                  </a:lnTo>
                  <a:lnTo>
                    <a:pt x="351933" y="35094"/>
                  </a:lnTo>
                  <a:lnTo>
                    <a:pt x="357786" y="40955"/>
                  </a:lnTo>
                  <a:lnTo>
                    <a:pt x="362163" y="847145"/>
                  </a:lnTo>
                  <a:lnTo>
                    <a:pt x="362208" y="858713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577617" y="6395075"/>
              <a:ext cx="347980" cy="130175"/>
            </a:xfrm>
            <a:custGeom>
              <a:avLst/>
              <a:gdLst/>
              <a:ahLst/>
              <a:cxnLst/>
              <a:rect l="l" t="t" r="r" b="b"/>
              <a:pathLst>
                <a:path w="347980" h="130175">
                  <a:moveTo>
                    <a:pt x="186321" y="129985"/>
                  </a:moveTo>
                  <a:lnTo>
                    <a:pt x="136654" y="127165"/>
                  </a:lnTo>
                  <a:lnTo>
                    <a:pt x="89045" y="120828"/>
                  </a:lnTo>
                  <a:lnTo>
                    <a:pt x="43494" y="110975"/>
                  </a:lnTo>
                  <a:lnTo>
                    <a:pt x="0" y="97607"/>
                  </a:lnTo>
                  <a:lnTo>
                    <a:pt x="1096" y="0"/>
                  </a:lnTo>
                  <a:lnTo>
                    <a:pt x="52784" y="11656"/>
                  </a:lnTo>
                  <a:lnTo>
                    <a:pt x="103284" y="20576"/>
                  </a:lnTo>
                  <a:lnTo>
                    <a:pt x="152851" y="26724"/>
                  </a:lnTo>
                  <a:lnTo>
                    <a:pt x="201743" y="30067"/>
                  </a:lnTo>
                  <a:lnTo>
                    <a:pt x="250215" y="30571"/>
                  </a:lnTo>
                  <a:lnTo>
                    <a:pt x="298523" y="28202"/>
                  </a:lnTo>
                  <a:lnTo>
                    <a:pt x="346923" y="22925"/>
                  </a:lnTo>
                  <a:lnTo>
                    <a:pt x="346449" y="49216"/>
                  </a:lnTo>
                  <a:lnTo>
                    <a:pt x="346774" y="80392"/>
                  </a:lnTo>
                  <a:lnTo>
                    <a:pt x="347678" y="117347"/>
                  </a:lnTo>
                  <a:lnTo>
                    <a:pt x="291832" y="125076"/>
                  </a:lnTo>
                  <a:lnTo>
                    <a:pt x="238047" y="129288"/>
                  </a:lnTo>
                  <a:lnTo>
                    <a:pt x="186321" y="129985"/>
                  </a:lnTo>
                  <a:close/>
                </a:path>
              </a:pathLst>
            </a:custGeom>
            <a:solidFill>
              <a:srgbClr val="3C4F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535974" y="4468227"/>
              <a:ext cx="1235075" cy="2070735"/>
            </a:xfrm>
            <a:custGeom>
              <a:avLst/>
              <a:gdLst/>
              <a:ahLst/>
              <a:cxnLst/>
              <a:rect l="l" t="t" r="r" b="b"/>
              <a:pathLst>
                <a:path w="1235075" h="2070734">
                  <a:moveTo>
                    <a:pt x="326631" y="447116"/>
                  </a:moveTo>
                  <a:lnTo>
                    <a:pt x="319976" y="440055"/>
                  </a:lnTo>
                  <a:lnTo>
                    <a:pt x="314426" y="439889"/>
                  </a:lnTo>
                  <a:lnTo>
                    <a:pt x="51308" y="686930"/>
                  </a:lnTo>
                  <a:lnTo>
                    <a:pt x="51130" y="692480"/>
                  </a:lnTo>
                  <a:lnTo>
                    <a:pt x="57746" y="699503"/>
                  </a:lnTo>
                  <a:lnTo>
                    <a:pt x="63296" y="699668"/>
                  </a:lnTo>
                  <a:lnTo>
                    <a:pt x="326428" y="452640"/>
                  </a:lnTo>
                  <a:lnTo>
                    <a:pt x="326631" y="447116"/>
                  </a:lnTo>
                  <a:close/>
                </a:path>
                <a:path w="1235075" h="2070734">
                  <a:moveTo>
                    <a:pt x="402577" y="2050516"/>
                  </a:moveTo>
                  <a:lnTo>
                    <a:pt x="402437" y="2043874"/>
                  </a:lnTo>
                  <a:lnTo>
                    <a:pt x="402145" y="2033587"/>
                  </a:lnTo>
                  <a:lnTo>
                    <a:pt x="401548" y="2007400"/>
                  </a:lnTo>
                  <a:lnTo>
                    <a:pt x="401294" y="1982495"/>
                  </a:lnTo>
                  <a:lnTo>
                    <a:pt x="401332" y="1970493"/>
                  </a:lnTo>
                  <a:lnTo>
                    <a:pt x="401434" y="1964753"/>
                  </a:lnTo>
                  <a:lnTo>
                    <a:pt x="401662" y="1952472"/>
                  </a:lnTo>
                  <a:lnTo>
                    <a:pt x="401688" y="1948891"/>
                  </a:lnTo>
                  <a:lnTo>
                    <a:pt x="401586" y="1947964"/>
                  </a:lnTo>
                  <a:lnTo>
                    <a:pt x="401078" y="1944306"/>
                  </a:lnTo>
                  <a:lnTo>
                    <a:pt x="400596" y="1940801"/>
                  </a:lnTo>
                  <a:lnTo>
                    <a:pt x="393954" y="1935772"/>
                  </a:lnTo>
                  <a:lnTo>
                    <a:pt x="386778" y="1936762"/>
                  </a:lnTo>
                  <a:lnTo>
                    <a:pt x="375856" y="1937994"/>
                  </a:lnTo>
                  <a:lnTo>
                    <a:pt x="375856" y="2033066"/>
                  </a:lnTo>
                  <a:lnTo>
                    <a:pt x="330708" y="2039023"/>
                  </a:lnTo>
                  <a:lnTo>
                    <a:pt x="286931" y="2042629"/>
                  </a:lnTo>
                  <a:lnTo>
                    <a:pt x="244563" y="2043874"/>
                  </a:lnTo>
                  <a:lnTo>
                    <a:pt x="203581" y="2042756"/>
                  </a:lnTo>
                  <a:lnTo>
                    <a:pt x="164363" y="2039340"/>
                  </a:lnTo>
                  <a:lnTo>
                    <a:pt x="126504" y="2033587"/>
                  </a:lnTo>
                  <a:lnTo>
                    <a:pt x="90004" y="2025523"/>
                  </a:lnTo>
                  <a:lnTo>
                    <a:pt x="54864" y="2015134"/>
                  </a:lnTo>
                  <a:lnTo>
                    <a:pt x="55664" y="1943481"/>
                  </a:lnTo>
                  <a:lnTo>
                    <a:pt x="97269" y="1952472"/>
                  </a:lnTo>
                  <a:lnTo>
                    <a:pt x="138125" y="1959673"/>
                  </a:lnTo>
                  <a:lnTo>
                    <a:pt x="178371" y="1965096"/>
                  </a:lnTo>
                  <a:lnTo>
                    <a:pt x="218147" y="1968703"/>
                  </a:lnTo>
                  <a:lnTo>
                    <a:pt x="257543" y="1970493"/>
                  </a:lnTo>
                  <a:lnTo>
                    <a:pt x="296735" y="1970443"/>
                  </a:lnTo>
                  <a:lnTo>
                    <a:pt x="335864" y="1968538"/>
                  </a:lnTo>
                  <a:lnTo>
                    <a:pt x="375018" y="1964753"/>
                  </a:lnTo>
                  <a:lnTo>
                    <a:pt x="374992" y="1982495"/>
                  </a:lnTo>
                  <a:lnTo>
                    <a:pt x="375196" y="2001151"/>
                  </a:lnTo>
                  <a:lnTo>
                    <a:pt x="375462" y="2015134"/>
                  </a:lnTo>
                  <a:lnTo>
                    <a:pt x="375856" y="2033066"/>
                  </a:lnTo>
                  <a:lnTo>
                    <a:pt x="375856" y="1937994"/>
                  </a:lnTo>
                  <a:lnTo>
                    <a:pt x="345109" y="1941461"/>
                  </a:lnTo>
                  <a:lnTo>
                    <a:pt x="303504" y="1943976"/>
                  </a:lnTo>
                  <a:lnTo>
                    <a:pt x="261823" y="1944306"/>
                  </a:lnTo>
                  <a:lnTo>
                    <a:pt x="219900" y="1942477"/>
                  </a:lnTo>
                  <a:lnTo>
                    <a:pt x="177457" y="1938540"/>
                  </a:lnTo>
                  <a:lnTo>
                    <a:pt x="134416" y="1932482"/>
                  </a:lnTo>
                  <a:lnTo>
                    <a:pt x="90614" y="1924329"/>
                  </a:lnTo>
                  <a:lnTo>
                    <a:pt x="44894" y="1913864"/>
                  </a:lnTo>
                  <a:lnTo>
                    <a:pt x="43903" y="1913763"/>
                  </a:lnTo>
                  <a:lnTo>
                    <a:pt x="42837" y="1913724"/>
                  </a:lnTo>
                  <a:lnTo>
                    <a:pt x="35610" y="1913699"/>
                  </a:lnTo>
                  <a:lnTo>
                    <a:pt x="29718" y="1919516"/>
                  </a:lnTo>
                  <a:lnTo>
                    <a:pt x="28549" y="2023440"/>
                  </a:lnTo>
                  <a:lnTo>
                    <a:pt x="28105" y="2029231"/>
                  </a:lnTo>
                  <a:lnTo>
                    <a:pt x="76098" y="2049018"/>
                  </a:lnTo>
                  <a:lnTo>
                    <a:pt x="116522" y="2058428"/>
                  </a:lnTo>
                  <a:lnTo>
                    <a:pt x="158534" y="2065083"/>
                  </a:lnTo>
                  <a:lnTo>
                    <a:pt x="202145" y="2068982"/>
                  </a:lnTo>
                  <a:lnTo>
                    <a:pt x="247116" y="2070125"/>
                  </a:lnTo>
                  <a:lnTo>
                    <a:pt x="293674" y="2068537"/>
                  </a:lnTo>
                  <a:lnTo>
                    <a:pt x="341795" y="2064207"/>
                  </a:lnTo>
                  <a:lnTo>
                    <a:pt x="391477" y="2057120"/>
                  </a:lnTo>
                  <a:lnTo>
                    <a:pt x="397814" y="2056091"/>
                  </a:lnTo>
                  <a:lnTo>
                    <a:pt x="402577" y="2050516"/>
                  </a:lnTo>
                  <a:close/>
                </a:path>
                <a:path w="1235075" h="2070734">
                  <a:moveTo>
                    <a:pt x="776236" y="7581"/>
                  </a:moveTo>
                  <a:lnTo>
                    <a:pt x="769861" y="342"/>
                  </a:lnTo>
                  <a:lnTo>
                    <a:pt x="764349" y="0"/>
                  </a:lnTo>
                  <a:lnTo>
                    <a:pt x="342" y="674649"/>
                  </a:lnTo>
                  <a:lnTo>
                    <a:pt x="0" y="680173"/>
                  </a:lnTo>
                  <a:lnTo>
                    <a:pt x="6413" y="687400"/>
                  </a:lnTo>
                  <a:lnTo>
                    <a:pt x="11925" y="687743"/>
                  </a:lnTo>
                  <a:lnTo>
                    <a:pt x="775931" y="13093"/>
                  </a:lnTo>
                  <a:lnTo>
                    <a:pt x="776236" y="7581"/>
                  </a:lnTo>
                  <a:close/>
                </a:path>
                <a:path w="1235075" h="2070734">
                  <a:moveTo>
                    <a:pt x="1000252" y="14160"/>
                  </a:moveTo>
                  <a:lnTo>
                    <a:pt x="993851" y="6934"/>
                  </a:lnTo>
                  <a:lnTo>
                    <a:pt x="988301" y="6616"/>
                  </a:lnTo>
                  <a:lnTo>
                    <a:pt x="200253" y="709066"/>
                  </a:lnTo>
                  <a:lnTo>
                    <a:pt x="199910" y="714578"/>
                  </a:lnTo>
                  <a:lnTo>
                    <a:pt x="206400" y="721804"/>
                  </a:lnTo>
                  <a:lnTo>
                    <a:pt x="211924" y="722147"/>
                  </a:lnTo>
                  <a:lnTo>
                    <a:pt x="999947" y="19710"/>
                  </a:lnTo>
                  <a:lnTo>
                    <a:pt x="1000252" y="14160"/>
                  </a:lnTo>
                  <a:close/>
                </a:path>
                <a:path w="1235075" h="2070734">
                  <a:moveTo>
                    <a:pt x="1234833" y="21120"/>
                  </a:moveTo>
                  <a:lnTo>
                    <a:pt x="1228420" y="13881"/>
                  </a:lnTo>
                  <a:lnTo>
                    <a:pt x="1222895" y="13538"/>
                  </a:lnTo>
                  <a:lnTo>
                    <a:pt x="930478" y="272948"/>
                  </a:lnTo>
                  <a:lnTo>
                    <a:pt x="930173" y="278472"/>
                  </a:lnTo>
                  <a:lnTo>
                    <a:pt x="936536" y="285699"/>
                  </a:lnTo>
                  <a:lnTo>
                    <a:pt x="942060" y="286042"/>
                  </a:lnTo>
                  <a:lnTo>
                    <a:pt x="1234478" y="26631"/>
                  </a:lnTo>
                  <a:lnTo>
                    <a:pt x="1234833" y="21120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5796086" y="5037491"/>
              <a:ext cx="169623" cy="15796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936439" y="4893819"/>
              <a:ext cx="342265" cy="307340"/>
            </a:xfrm>
            <a:custGeom>
              <a:avLst/>
              <a:gdLst/>
              <a:ahLst/>
              <a:cxnLst/>
              <a:rect l="l" t="t" r="r" b="b"/>
              <a:pathLst>
                <a:path w="342265" h="307339">
                  <a:moveTo>
                    <a:pt x="11959" y="307178"/>
                  </a:moveTo>
                  <a:lnTo>
                    <a:pt x="6440" y="306871"/>
                  </a:lnTo>
                  <a:lnTo>
                    <a:pt x="0" y="299712"/>
                  </a:lnTo>
                  <a:lnTo>
                    <a:pt x="307" y="294193"/>
                  </a:lnTo>
                  <a:lnTo>
                    <a:pt x="329919" y="0"/>
                  </a:lnTo>
                  <a:lnTo>
                    <a:pt x="335438" y="308"/>
                  </a:lnTo>
                  <a:lnTo>
                    <a:pt x="341887" y="7505"/>
                  </a:lnTo>
                  <a:lnTo>
                    <a:pt x="341571" y="13023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574728" y="4479777"/>
              <a:ext cx="128147" cy="1165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346528" y="4473231"/>
              <a:ext cx="135859" cy="1198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206180" y="4393551"/>
              <a:ext cx="1189990" cy="342265"/>
            </a:xfrm>
            <a:custGeom>
              <a:avLst/>
              <a:gdLst/>
              <a:ahLst/>
              <a:cxnLst/>
              <a:rect l="l" t="t" r="r" b="b"/>
              <a:pathLst>
                <a:path w="1189990" h="342264">
                  <a:moveTo>
                    <a:pt x="328663" y="8572"/>
                  </a:moveTo>
                  <a:lnTo>
                    <a:pt x="322935" y="825"/>
                  </a:lnTo>
                  <a:lnTo>
                    <a:pt x="317449" y="0"/>
                  </a:lnTo>
                  <a:lnTo>
                    <a:pt x="825" y="233870"/>
                  </a:lnTo>
                  <a:lnTo>
                    <a:pt x="0" y="239356"/>
                  </a:lnTo>
                  <a:lnTo>
                    <a:pt x="5765" y="247103"/>
                  </a:lnTo>
                  <a:lnTo>
                    <a:pt x="11239" y="247929"/>
                  </a:lnTo>
                  <a:lnTo>
                    <a:pt x="327863" y="14058"/>
                  </a:lnTo>
                  <a:lnTo>
                    <a:pt x="328663" y="8572"/>
                  </a:lnTo>
                  <a:close/>
                </a:path>
                <a:path w="1189990" h="342264">
                  <a:moveTo>
                    <a:pt x="1189558" y="84620"/>
                  </a:moveTo>
                  <a:lnTo>
                    <a:pt x="1183081" y="77419"/>
                  </a:lnTo>
                  <a:lnTo>
                    <a:pt x="1177531" y="77152"/>
                  </a:lnTo>
                  <a:lnTo>
                    <a:pt x="898296" y="329044"/>
                  </a:lnTo>
                  <a:lnTo>
                    <a:pt x="897991" y="334606"/>
                  </a:lnTo>
                  <a:lnTo>
                    <a:pt x="904468" y="341795"/>
                  </a:lnTo>
                  <a:lnTo>
                    <a:pt x="910018" y="342074"/>
                  </a:lnTo>
                  <a:lnTo>
                    <a:pt x="1189253" y="90170"/>
                  </a:lnTo>
                  <a:lnTo>
                    <a:pt x="1189558" y="84620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249512" y="4519670"/>
              <a:ext cx="174591" cy="1332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395728" y="4324456"/>
              <a:ext cx="452120" cy="342265"/>
            </a:xfrm>
            <a:custGeom>
              <a:avLst/>
              <a:gdLst/>
              <a:ahLst/>
              <a:cxnLst/>
              <a:rect l="l" t="t" r="r" b="b"/>
              <a:pathLst>
                <a:path w="452119" h="342264">
                  <a:moveTo>
                    <a:pt x="11274" y="342138"/>
                  </a:moveTo>
                  <a:lnTo>
                    <a:pt x="5790" y="341350"/>
                  </a:lnTo>
                  <a:lnTo>
                    <a:pt x="0" y="333604"/>
                  </a:lnTo>
                  <a:lnTo>
                    <a:pt x="789" y="328086"/>
                  </a:lnTo>
                  <a:lnTo>
                    <a:pt x="440456" y="0"/>
                  </a:lnTo>
                  <a:lnTo>
                    <a:pt x="445940" y="787"/>
                  </a:lnTo>
                  <a:lnTo>
                    <a:pt x="451731" y="8533"/>
                  </a:lnTo>
                  <a:lnTo>
                    <a:pt x="450942" y="14051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817776" y="4082803"/>
              <a:ext cx="252469" cy="1627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4882297" y="4667931"/>
              <a:ext cx="298494" cy="2318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4449036" y="4901427"/>
              <a:ext cx="277495" cy="231775"/>
            </a:xfrm>
            <a:custGeom>
              <a:avLst/>
              <a:gdLst/>
              <a:ahLst/>
              <a:cxnLst/>
              <a:rect l="l" t="t" r="r" b="b"/>
              <a:pathLst>
                <a:path w="277494" h="231775">
                  <a:moveTo>
                    <a:pt x="11618" y="231573"/>
                  </a:moveTo>
                  <a:lnTo>
                    <a:pt x="6135" y="231065"/>
                  </a:lnTo>
                  <a:lnTo>
                    <a:pt x="0" y="223589"/>
                  </a:lnTo>
                  <a:lnTo>
                    <a:pt x="514" y="218071"/>
                  </a:lnTo>
                  <a:lnTo>
                    <a:pt x="265762" y="0"/>
                  </a:lnTo>
                  <a:lnTo>
                    <a:pt x="271280" y="514"/>
                  </a:lnTo>
                  <a:lnTo>
                    <a:pt x="277416" y="7985"/>
                  </a:lnTo>
                  <a:lnTo>
                    <a:pt x="276867" y="13503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4512683" y="5012232"/>
              <a:ext cx="143540" cy="1287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4832660" y="4397730"/>
              <a:ext cx="1847214" cy="2952750"/>
            </a:xfrm>
            <a:custGeom>
              <a:avLst/>
              <a:gdLst/>
              <a:ahLst/>
              <a:cxnLst/>
              <a:rect l="l" t="t" r="r" b="b"/>
              <a:pathLst>
                <a:path w="1847215" h="2952750">
                  <a:moveTo>
                    <a:pt x="39725" y="2749181"/>
                  </a:moveTo>
                  <a:lnTo>
                    <a:pt x="38214" y="2743873"/>
                  </a:lnTo>
                  <a:lnTo>
                    <a:pt x="10007" y="2728201"/>
                  </a:lnTo>
                  <a:lnTo>
                    <a:pt x="4699" y="2729712"/>
                  </a:lnTo>
                  <a:lnTo>
                    <a:pt x="0" y="2738145"/>
                  </a:lnTo>
                  <a:lnTo>
                    <a:pt x="1511" y="2743492"/>
                  </a:lnTo>
                  <a:lnTo>
                    <a:pt x="29679" y="2759151"/>
                  </a:lnTo>
                  <a:lnTo>
                    <a:pt x="35026" y="2757601"/>
                  </a:lnTo>
                  <a:lnTo>
                    <a:pt x="39725" y="2749181"/>
                  </a:lnTo>
                  <a:close/>
                </a:path>
                <a:path w="1847215" h="2952750">
                  <a:moveTo>
                    <a:pt x="65836" y="814374"/>
                  </a:moveTo>
                  <a:lnTo>
                    <a:pt x="65392" y="808824"/>
                  </a:lnTo>
                  <a:lnTo>
                    <a:pt x="42710" y="789393"/>
                  </a:lnTo>
                  <a:lnTo>
                    <a:pt x="37185" y="789838"/>
                  </a:lnTo>
                  <a:lnTo>
                    <a:pt x="30911" y="797179"/>
                  </a:lnTo>
                  <a:lnTo>
                    <a:pt x="31330" y="802728"/>
                  </a:lnTo>
                  <a:lnTo>
                    <a:pt x="54013" y="822159"/>
                  </a:lnTo>
                  <a:lnTo>
                    <a:pt x="59575" y="821715"/>
                  </a:lnTo>
                  <a:lnTo>
                    <a:pt x="65836" y="814374"/>
                  </a:lnTo>
                  <a:close/>
                </a:path>
                <a:path w="1847215" h="2952750">
                  <a:moveTo>
                    <a:pt x="109880" y="638289"/>
                  </a:moveTo>
                  <a:lnTo>
                    <a:pt x="99910" y="623316"/>
                  </a:lnTo>
                  <a:lnTo>
                    <a:pt x="99910" y="605739"/>
                  </a:lnTo>
                  <a:lnTo>
                    <a:pt x="95999" y="601789"/>
                  </a:lnTo>
                  <a:lnTo>
                    <a:pt x="86309" y="601789"/>
                  </a:lnTo>
                  <a:lnTo>
                    <a:pt x="82359" y="605739"/>
                  </a:lnTo>
                  <a:lnTo>
                    <a:pt x="82359" y="627938"/>
                  </a:lnTo>
                  <a:lnTo>
                    <a:pt x="83045" y="629793"/>
                  </a:lnTo>
                  <a:lnTo>
                    <a:pt x="84175" y="631266"/>
                  </a:lnTo>
                  <a:lnTo>
                    <a:pt x="95288" y="647954"/>
                  </a:lnTo>
                  <a:lnTo>
                    <a:pt x="100736" y="649046"/>
                  </a:lnTo>
                  <a:lnTo>
                    <a:pt x="108788" y="643712"/>
                  </a:lnTo>
                  <a:lnTo>
                    <a:pt x="109880" y="638289"/>
                  </a:lnTo>
                  <a:close/>
                </a:path>
                <a:path w="1847215" h="2952750">
                  <a:moveTo>
                    <a:pt x="160337" y="2926194"/>
                  </a:moveTo>
                  <a:lnTo>
                    <a:pt x="155155" y="2918028"/>
                  </a:lnTo>
                  <a:lnTo>
                    <a:pt x="149745" y="2916872"/>
                  </a:lnTo>
                  <a:lnTo>
                    <a:pt x="117500" y="2937408"/>
                  </a:lnTo>
                  <a:lnTo>
                    <a:pt x="116293" y="2942818"/>
                  </a:lnTo>
                  <a:lnTo>
                    <a:pt x="121475" y="2950934"/>
                  </a:lnTo>
                  <a:lnTo>
                    <a:pt x="126885" y="2952140"/>
                  </a:lnTo>
                  <a:lnTo>
                    <a:pt x="159143" y="2931566"/>
                  </a:lnTo>
                  <a:lnTo>
                    <a:pt x="160337" y="2926194"/>
                  </a:lnTo>
                  <a:close/>
                </a:path>
                <a:path w="1847215" h="2952750">
                  <a:moveTo>
                    <a:pt x="274129" y="733018"/>
                  </a:moveTo>
                  <a:lnTo>
                    <a:pt x="271246" y="728256"/>
                  </a:lnTo>
                  <a:lnTo>
                    <a:pt x="253085" y="723734"/>
                  </a:lnTo>
                  <a:lnTo>
                    <a:pt x="248348" y="726579"/>
                  </a:lnTo>
                  <a:lnTo>
                    <a:pt x="245986" y="735965"/>
                  </a:lnTo>
                  <a:lnTo>
                    <a:pt x="248869" y="740727"/>
                  </a:lnTo>
                  <a:lnTo>
                    <a:pt x="266992" y="745248"/>
                  </a:lnTo>
                  <a:lnTo>
                    <a:pt x="271767" y="742416"/>
                  </a:lnTo>
                  <a:lnTo>
                    <a:pt x="274129" y="733018"/>
                  </a:lnTo>
                  <a:close/>
                </a:path>
                <a:path w="1847215" h="2952750">
                  <a:moveTo>
                    <a:pt x="316014" y="2779166"/>
                  </a:moveTo>
                  <a:lnTo>
                    <a:pt x="315290" y="2773680"/>
                  </a:lnTo>
                  <a:lnTo>
                    <a:pt x="279133" y="2745854"/>
                  </a:lnTo>
                  <a:lnTo>
                    <a:pt x="273646" y="2746540"/>
                  </a:lnTo>
                  <a:lnTo>
                    <a:pt x="267716" y="2754223"/>
                  </a:lnTo>
                  <a:lnTo>
                    <a:pt x="268439" y="2759710"/>
                  </a:lnTo>
                  <a:lnTo>
                    <a:pt x="304596" y="2787523"/>
                  </a:lnTo>
                  <a:lnTo>
                    <a:pt x="310083" y="2786837"/>
                  </a:lnTo>
                  <a:lnTo>
                    <a:pt x="316014" y="2779166"/>
                  </a:lnTo>
                  <a:close/>
                </a:path>
                <a:path w="1847215" h="2952750">
                  <a:moveTo>
                    <a:pt x="912114" y="311442"/>
                  </a:moveTo>
                  <a:lnTo>
                    <a:pt x="908583" y="286486"/>
                  </a:lnTo>
                  <a:lnTo>
                    <a:pt x="904125" y="283159"/>
                  </a:lnTo>
                  <a:lnTo>
                    <a:pt x="894562" y="284530"/>
                  </a:lnTo>
                  <a:lnTo>
                    <a:pt x="891197" y="288950"/>
                  </a:lnTo>
                  <a:lnTo>
                    <a:pt x="894765" y="313905"/>
                  </a:lnTo>
                  <a:lnTo>
                    <a:pt x="899223" y="317233"/>
                  </a:lnTo>
                  <a:lnTo>
                    <a:pt x="908786" y="315861"/>
                  </a:lnTo>
                  <a:lnTo>
                    <a:pt x="912114" y="311442"/>
                  </a:lnTo>
                  <a:close/>
                </a:path>
                <a:path w="1847215" h="2952750">
                  <a:moveTo>
                    <a:pt x="1045375" y="24472"/>
                  </a:moveTo>
                  <a:lnTo>
                    <a:pt x="1041425" y="20535"/>
                  </a:lnTo>
                  <a:lnTo>
                    <a:pt x="1031722" y="20535"/>
                  </a:lnTo>
                  <a:lnTo>
                    <a:pt x="1027785" y="24472"/>
                  </a:lnTo>
                  <a:lnTo>
                    <a:pt x="1027785" y="47307"/>
                  </a:lnTo>
                  <a:lnTo>
                    <a:pt x="1031722" y="51244"/>
                  </a:lnTo>
                  <a:lnTo>
                    <a:pt x="1041425" y="51244"/>
                  </a:lnTo>
                  <a:lnTo>
                    <a:pt x="1045375" y="47307"/>
                  </a:lnTo>
                  <a:lnTo>
                    <a:pt x="1045375" y="24472"/>
                  </a:lnTo>
                  <a:close/>
                </a:path>
                <a:path w="1847215" h="2952750">
                  <a:moveTo>
                    <a:pt x="1261122" y="11150"/>
                  </a:moveTo>
                  <a:lnTo>
                    <a:pt x="1258150" y="6451"/>
                  </a:lnTo>
                  <a:lnTo>
                    <a:pt x="1228966" y="0"/>
                  </a:lnTo>
                  <a:lnTo>
                    <a:pt x="1224318" y="2984"/>
                  </a:lnTo>
                  <a:lnTo>
                    <a:pt x="1222222" y="12407"/>
                  </a:lnTo>
                  <a:lnTo>
                    <a:pt x="1225207" y="17068"/>
                  </a:lnTo>
                  <a:lnTo>
                    <a:pt x="1254379" y="23520"/>
                  </a:lnTo>
                  <a:lnTo>
                    <a:pt x="1259027" y="20574"/>
                  </a:lnTo>
                  <a:lnTo>
                    <a:pt x="1261122" y="11150"/>
                  </a:lnTo>
                  <a:close/>
                </a:path>
                <a:path w="1847215" h="2952750">
                  <a:moveTo>
                    <a:pt x="1388757" y="1558594"/>
                  </a:moveTo>
                  <a:lnTo>
                    <a:pt x="1387500" y="1553184"/>
                  </a:lnTo>
                  <a:lnTo>
                    <a:pt x="1379232" y="1548117"/>
                  </a:lnTo>
                  <a:lnTo>
                    <a:pt x="1373822" y="1549412"/>
                  </a:lnTo>
                  <a:lnTo>
                    <a:pt x="1351191" y="1586191"/>
                  </a:lnTo>
                  <a:lnTo>
                    <a:pt x="1352499" y="1591564"/>
                  </a:lnTo>
                  <a:lnTo>
                    <a:pt x="1360766" y="1596644"/>
                  </a:lnTo>
                  <a:lnTo>
                    <a:pt x="1366139" y="1595374"/>
                  </a:lnTo>
                  <a:lnTo>
                    <a:pt x="1388757" y="1558594"/>
                  </a:lnTo>
                  <a:close/>
                </a:path>
                <a:path w="1847215" h="2952750">
                  <a:moveTo>
                    <a:pt x="1399349" y="2480970"/>
                  </a:moveTo>
                  <a:lnTo>
                    <a:pt x="1377137" y="2458758"/>
                  </a:lnTo>
                  <a:lnTo>
                    <a:pt x="1371587" y="2458758"/>
                  </a:lnTo>
                  <a:lnTo>
                    <a:pt x="1364767" y="2465616"/>
                  </a:lnTo>
                  <a:lnTo>
                    <a:pt x="1364767" y="2471166"/>
                  </a:lnTo>
                  <a:lnTo>
                    <a:pt x="1386941" y="2493365"/>
                  </a:lnTo>
                  <a:lnTo>
                    <a:pt x="1392491" y="2493365"/>
                  </a:lnTo>
                  <a:lnTo>
                    <a:pt x="1399349" y="2486520"/>
                  </a:lnTo>
                  <a:lnTo>
                    <a:pt x="1399349" y="2480970"/>
                  </a:lnTo>
                  <a:close/>
                </a:path>
                <a:path w="1847215" h="2952750">
                  <a:moveTo>
                    <a:pt x="1587550" y="934745"/>
                  </a:moveTo>
                  <a:lnTo>
                    <a:pt x="1584401" y="903211"/>
                  </a:lnTo>
                  <a:lnTo>
                    <a:pt x="1580146" y="899693"/>
                  </a:lnTo>
                  <a:lnTo>
                    <a:pt x="1570520" y="900645"/>
                  </a:lnTo>
                  <a:lnTo>
                    <a:pt x="1567027" y="904925"/>
                  </a:lnTo>
                  <a:lnTo>
                    <a:pt x="1570139" y="936459"/>
                  </a:lnTo>
                  <a:lnTo>
                    <a:pt x="1574419" y="939990"/>
                  </a:lnTo>
                  <a:lnTo>
                    <a:pt x="1584058" y="939025"/>
                  </a:lnTo>
                  <a:lnTo>
                    <a:pt x="1587550" y="934745"/>
                  </a:lnTo>
                  <a:close/>
                </a:path>
                <a:path w="1847215" h="2952750">
                  <a:moveTo>
                    <a:pt x="1667344" y="2367838"/>
                  </a:moveTo>
                  <a:lnTo>
                    <a:pt x="1665973" y="2362454"/>
                  </a:lnTo>
                  <a:lnTo>
                    <a:pt x="1646745" y="2350935"/>
                  </a:lnTo>
                  <a:lnTo>
                    <a:pt x="1641360" y="2352268"/>
                  </a:lnTo>
                  <a:lnTo>
                    <a:pt x="1636395" y="2360561"/>
                  </a:lnTo>
                  <a:lnTo>
                    <a:pt x="1637728" y="2365946"/>
                  </a:lnTo>
                  <a:lnTo>
                    <a:pt x="1656994" y="2377465"/>
                  </a:lnTo>
                  <a:lnTo>
                    <a:pt x="1662379" y="2376132"/>
                  </a:lnTo>
                  <a:lnTo>
                    <a:pt x="1667344" y="2367838"/>
                  </a:lnTo>
                  <a:close/>
                </a:path>
                <a:path w="1847215" h="2952750">
                  <a:moveTo>
                    <a:pt x="1844979" y="1862213"/>
                  </a:moveTo>
                  <a:lnTo>
                    <a:pt x="1830895" y="1841004"/>
                  </a:lnTo>
                  <a:lnTo>
                    <a:pt x="1825447" y="1839874"/>
                  </a:lnTo>
                  <a:lnTo>
                    <a:pt x="1817395" y="1845221"/>
                  </a:lnTo>
                  <a:lnTo>
                    <a:pt x="1816303" y="1850631"/>
                  </a:lnTo>
                  <a:lnTo>
                    <a:pt x="1830387" y="1871878"/>
                  </a:lnTo>
                  <a:lnTo>
                    <a:pt x="1835835" y="1872970"/>
                  </a:lnTo>
                  <a:lnTo>
                    <a:pt x="1843887" y="1867636"/>
                  </a:lnTo>
                  <a:lnTo>
                    <a:pt x="1844979" y="1862213"/>
                  </a:lnTo>
                  <a:close/>
                </a:path>
                <a:path w="1847215" h="2952750">
                  <a:moveTo>
                    <a:pt x="1846021" y="625475"/>
                  </a:moveTo>
                  <a:lnTo>
                    <a:pt x="1842071" y="621538"/>
                  </a:lnTo>
                  <a:lnTo>
                    <a:pt x="1821408" y="621538"/>
                  </a:lnTo>
                  <a:lnTo>
                    <a:pt x="1817497" y="625475"/>
                  </a:lnTo>
                  <a:lnTo>
                    <a:pt x="1817497" y="635139"/>
                  </a:lnTo>
                  <a:lnTo>
                    <a:pt x="1821408" y="639076"/>
                  </a:lnTo>
                  <a:lnTo>
                    <a:pt x="1842071" y="639076"/>
                  </a:lnTo>
                  <a:lnTo>
                    <a:pt x="1846021" y="635139"/>
                  </a:lnTo>
                  <a:lnTo>
                    <a:pt x="1846021" y="625475"/>
                  </a:lnTo>
                  <a:close/>
                </a:path>
                <a:path w="1847215" h="2952750">
                  <a:moveTo>
                    <a:pt x="1847049" y="921677"/>
                  </a:moveTo>
                  <a:lnTo>
                    <a:pt x="1839607" y="899350"/>
                  </a:lnTo>
                  <a:lnTo>
                    <a:pt x="1834667" y="896874"/>
                  </a:lnTo>
                  <a:lnTo>
                    <a:pt x="1825523" y="899883"/>
                  </a:lnTo>
                  <a:lnTo>
                    <a:pt x="1823008" y="904824"/>
                  </a:lnTo>
                  <a:lnTo>
                    <a:pt x="1830412" y="927163"/>
                  </a:lnTo>
                  <a:lnTo>
                    <a:pt x="1835391" y="929640"/>
                  </a:lnTo>
                  <a:lnTo>
                    <a:pt x="1844548" y="926617"/>
                  </a:lnTo>
                  <a:lnTo>
                    <a:pt x="1847049" y="921677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6703557" y="1370328"/>
              <a:ext cx="1584441" cy="607694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801593" y="5758250"/>
              <a:ext cx="3390899" cy="197165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016000" y="958772"/>
            <a:ext cx="8451850" cy="8693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49250">
              <a:lnSpc>
                <a:spcPct val="116100"/>
              </a:lnSpc>
              <a:spcBef>
                <a:spcPts val="95"/>
              </a:spcBef>
            </a:pPr>
            <a:r>
              <a:rPr sz="3500" spc="30" dirty="0">
                <a:solidFill>
                  <a:srgbClr val="253842"/>
                </a:solidFill>
                <a:latin typeface="Arial"/>
                <a:cs typeface="Arial"/>
              </a:rPr>
              <a:t>Ketika </a:t>
            </a:r>
            <a:r>
              <a:rPr sz="3500" spc="50" dirty="0">
                <a:solidFill>
                  <a:srgbClr val="253842"/>
                </a:solidFill>
                <a:latin typeface="Arial"/>
                <a:cs typeface="Arial"/>
              </a:rPr>
              <a:t>muatan </a:t>
            </a:r>
            <a:r>
              <a:rPr sz="3500" spc="5" dirty="0">
                <a:solidFill>
                  <a:srgbClr val="253842"/>
                </a:solidFill>
                <a:latin typeface="Arial"/>
                <a:cs typeface="Arial"/>
              </a:rPr>
              <a:t>bersih </a:t>
            </a:r>
            <a:r>
              <a:rPr sz="3500" spc="75" dirty="0">
                <a:solidFill>
                  <a:srgbClr val="253842"/>
                </a:solidFill>
                <a:latin typeface="Arial"/>
                <a:cs typeface="Arial"/>
              </a:rPr>
              <a:t>ditempatkan </a:t>
            </a:r>
            <a:r>
              <a:rPr sz="3500" spc="5" dirty="0">
                <a:solidFill>
                  <a:srgbClr val="253842"/>
                </a:solidFill>
                <a:latin typeface="Arial"/>
                <a:cs typeface="Arial"/>
              </a:rPr>
              <a:t>pada  </a:t>
            </a:r>
            <a:r>
              <a:rPr sz="3500" spc="95" dirty="0">
                <a:solidFill>
                  <a:srgbClr val="253842"/>
                </a:solidFill>
                <a:latin typeface="Arial"/>
                <a:cs typeface="Arial"/>
              </a:rPr>
              <a:t>konduktor </a:t>
            </a:r>
            <a:r>
              <a:rPr sz="3500" spc="-10" dirty="0">
                <a:solidFill>
                  <a:srgbClr val="253842"/>
                </a:solidFill>
                <a:latin typeface="Arial"/>
                <a:cs typeface="Arial"/>
              </a:rPr>
              <a:t>bola, </a:t>
            </a:r>
            <a:r>
              <a:rPr sz="3500" spc="50" dirty="0">
                <a:solidFill>
                  <a:srgbClr val="253842"/>
                </a:solidFill>
                <a:latin typeface="Arial"/>
                <a:cs typeface="Arial"/>
              </a:rPr>
              <a:t>muatan </a:t>
            </a:r>
            <a:r>
              <a:rPr sz="3500" spc="25" dirty="0">
                <a:solidFill>
                  <a:srgbClr val="253842"/>
                </a:solidFill>
                <a:latin typeface="Arial"/>
                <a:cs typeface="Arial"/>
              </a:rPr>
              <a:t>permukaan </a:t>
            </a:r>
            <a:r>
              <a:rPr sz="3500" spc="5" dirty="0">
                <a:solidFill>
                  <a:srgbClr val="253842"/>
                </a:solidFill>
                <a:latin typeface="Arial"/>
                <a:cs typeface="Arial"/>
              </a:rPr>
              <a:t>sity  </a:t>
            </a:r>
            <a:r>
              <a:rPr sz="3500" spc="-65" dirty="0">
                <a:solidFill>
                  <a:srgbClr val="253842"/>
                </a:solidFill>
                <a:latin typeface="Arial"/>
                <a:cs typeface="Arial"/>
              </a:rPr>
              <a:t>seragam.</a:t>
            </a:r>
            <a:r>
              <a:rPr sz="3500" spc="-25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-25" dirty="0">
                <a:solidFill>
                  <a:srgbClr val="253842"/>
                </a:solidFill>
                <a:latin typeface="Arial"/>
                <a:cs typeface="Arial"/>
              </a:rPr>
              <a:t>Jika</a:t>
            </a:r>
            <a:r>
              <a:rPr sz="3500" spc="-25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95" dirty="0">
                <a:solidFill>
                  <a:srgbClr val="253842"/>
                </a:solidFill>
                <a:latin typeface="Arial"/>
                <a:cs typeface="Arial"/>
              </a:rPr>
              <a:t>konduktor</a:t>
            </a:r>
            <a:r>
              <a:rPr sz="3500" spc="-25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70" dirty="0">
                <a:solidFill>
                  <a:srgbClr val="253842"/>
                </a:solidFill>
                <a:latin typeface="Arial"/>
                <a:cs typeface="Arial"/>
              </a:rPr>
              <a:t>tidak</a:t>
            </a:r>
            <a:r>
              <a:rPr sz="3500" spc="-24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85" dirty="0">
                <a:solidFill>
                  <a:srgbClr val="253842"/>
                </a:solidFill>
                <a:latin typeface="Arial"/>
                <a:cs typeface="Arial"/>
              </a:rPr>
              <a:t>berbentuk  </a:t>
            </a:r>
            <a:r>
              <a:rPr sz="3500" spc="35" dirty="0">
                <a:solidFill>
                  <a:srgbClr val="253842"/>
                </a:solidFill>
                <a:latin typeface="Arial"/>
                <a:cs typeface="Arial"/>
              </a:rPr>
              <a:t>bola </a:t>
            </a:r>
            <a:r>
              <a:rPr sz="3500" spc="-204" dirty="0">
                <a:solidFill>
                  <a:srgbClr val="253842"/>
                </a:solidFill>
                <a:latin typeface="Arial"/>
                <a:cs typeface="Arial"/>
              </a:rPr>
              <a:t>, </a:t>
            </a:r>
            <a:r>
              <a:rPr sz="3500" dirty="0">
                <a:solidFill>
                  <a:srgbClr val="253842"/>
                </a:solidFill>
                <a:latin typeface="Arial"/>
                <a:cs typeface="Arial"/>
              </a:rPr>
              <a:t>bagaimanapun, </a:t>
            </a:r>
            <a:r>
              <a:rPr sz="3500" spc="15" dirty="0">
                <a:solidFill>
                  <a:srgbClr val="253842"/>
                </a:solidFill>
                <a:latin typeface="Arial"/>
                <a:cs typeface="Arial"/>
              </a:rPr>
              <a:t>kerapatan </a:t>
            </a:r>
            <a:r>
              <a:rPr sz="3500" spc="50" dirty="0">
                <a:solidFill>
                  <a:srgbClr val="253842"/>
                </a:solidFill>
                <a:latin typeface="Arial"/>
                <a:cs typeface="Arial"/>
              </a:rPr>
              <a:t>muatan  </a:t>
            </a:r>
            <a:r>
              <a:rPr sz="3500" spc="25" dirty="0">
                <a:solidFill>
                  <a:srgbClr val="253842"/>
                </a:solidFill>
                <a:latin typeface="Arial"/>
                <a:cs typeface="Arial"/>
              </a:rPr>
              <a:t>permukaan </a:t>
            </a:r>
            <a:r>
              <a:rPr sz="3500" spc="90" dirty="0">
                <a:solidFill>
                  <a:srgbClr val="253842"/>
                </a:solidFill>
                <a:latin typeface="Arial"/>
                <a:cs typeface="Arial"/>
              </a:rPr>
              <a:t>tinggi </a:t>
            </a:r>
            <a:r>
              <a:rPr sz="3500" spc="85" dirty="0">
                <a:solidFill>
                  <a:srgbClr val="253842"/>
                </a:solidFill>
                <a:latin typeface="Arial"/>
                <a:cs typeface="Arial"/>
              </a:rPr>
              <a:t>di </a:t>
            </a:r>
            <a:r>
              <a:rPr sz="3500" spc="-15" dirty="0">
                <a:solidFill>
                  <a:srgbClr val="253842"/>
                </a:solidFill>
                <a:latin typeface="Arial"/>
                <a:cs typeface="Arial"/>
              </a:rPr>
              <a:t>mana </a:t>
            </a:r>
            <a:r>
              <a:rPr sz="3500" spc="10" dirty="0">
                <a:solidFill>
                  <a:srgbClr val="253842"/>
                </a:solidFill>
                <a:latin typeface="Arial"/>
                <a:cs typeface="Arial"/>
              </a:rPr>
              <a:t>jari-jari </a:t>
            </a:r>
            <a:r>
              <a:rPr sz="3500" spc="-65" dirty="0">
                <a:solidFill>
                  <a:srgbClr val="253842"/>
                </a:solidFill>
                <a:latin typeface="Arial"/>
                <a:cs typeface="Arial"/>
              </a:rPr>
              <a:t>arus  </a:t>
            </a:r>
            <a:r>
              <a:rPr sz="3500" spc="40" dirty="0">
                <a:solidFill>
                  <a:srgbClr val="253842"/>
                </a:solidFill>
                <a:latin typeface="Arial"/>
                <a:cs typeface="Arial"/>
              </a:rPr>
              <a:t>vature </a:t>
            </a:r>
            <a:r>
              <a:rPr sz="3500" spc="30" dirty="0">
                <a:solidFill>
                  <a:srgbClr val="253842"/>
                </a:solidFill>
                <a:latin typeface="Arial"/>
                <a:cs typeface="Arial"/>
              </a:rPr>
              <a:t>kecil dan </a:t>
            </a:r>
            <a:r>
              <a:rPr sz="3500" spc="35" dirty="0">
                <a:solidFill>
                  <a:srgbClr val="253842"/>
                </a:solidFill>
                <a:latin typeface="Arial"/>
                <a:cs typeface="Arial"/>
              </a:rPr>
              <a:t>rendah </a:t>
            </a:r>
            <a:r>
              <a:rPr sz="3500" spc="85" dirty="0">
                <a:solidFill>
                  <a:srgbClr val="253842"/>
                </a:solidFill>
                <a:latin typeface="Arial"/>
                <a:cs typeface="Arial"/>
              </a:rPr>
              <a:t>di </a:t>
            </a:r>
            <a:r>
              <a:rPr sz="3500" spc="-15" dirty="0">
                <a:solidFill>
                  <a:srgbClr val="253842"/>
                </a:solidFill>
                <a:latin typeface="Arial"/>
                <a:cs typeface="Arial"/>
              </a:rPr>
              <a:t>mana </a:t>
            </a:r>
            <a:r>
              <a:rPr sz="3500" spc="10" dirty="0">
                <a:solidFill>
                  <a:srgbClr val="253842"/>
                </a:solidFill>
                <a:latin typeface="Arial"/>
                <a:cs typeface="Arial"/>
              </a:rPr>
              <a:t>jari-jari  </a:t>
            </a:r>
            <a:r>
              <a:rPr sz="3500" spc="35" dirty="0">
                <a:solidFill>
                  <a:srgbClr val="253842"/>
                </a:solidFill>
                <a:latin typeface="Arial"/>
                <a:cs typeface="Arial"/>
              </a:rPr>
              <a:t>kelengkungan </a:t>
            </a:r>
            <a:r>
              <a:rPr sz="3500" spc="-15" dirty="0">
                <a:solidFill>
                  <a:srgbClr val="253842"/>
                </a:solidFill>
                <a:latin typeface="Arial"/>
                <a:cs typeface="Arial"/>
              </a:rPr>
              <a:t>adalah</a:t>
            </a:r>
            <a:r>
              <a:rPr sz="3500" spc="-52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-75" dirty="0">
                <a:solidFill>
                  <a:srgbClr val="253842"/>
                </a:solidFill>
                <a:latin typeface="Arial"/>
                <a:cs typeface="Arial"/>
              </a:rPr>
              <a:t>besar.</a:t>
            </a:r>
            <a:endParaRPr sz="3500">
              <a:latin typeface="Arial"/>
              <a:cs typeface="Arial"/>
            </a:endParaRPr>
          </a:p>
          <a:p>
            <a:pPr marL="12700" marR="5080">
              <a:lnSpc>
                <a:spcPts val="4870"/>
              </a:lnSpc>
              <a:spcBef>
                <a:spcPts val="280"/>
              </a:spcBef>
            </a:pPr>
            <a:r>
              <a:rPr sz="3500" spc="-25" dirty="0">
                <a:solidFill>
                  <a:srgbClr val="253842"/>
                </a:solidFill>
                <a:latin typeface="Arial"/>
                <a:cs typeface="Arial"/>
              </a:rPr>
              <a:t>Karena </a:t>
            </a:r>
            <a:r>
              <a:rPr sz="3500" spc="40" dirty="0">
                <a:solidFill>
                  <a:srgbClr val="253842"/>
                </a:solidFill>
                <a:latin typeface="Arial"/>
                <a:cs typeface="Arial"/>
              </a:rPr>
              <a:t>medan </a:t>
            </a:r>
            <a:r>
              <a:rPr sz="3500" spc="25" dirty="0">
                <a:solidFill>
                  <a:srgbClr val="253842"/>
                </a:solidFill>
                <a:latin typeface="Arial"/>
                <a:cs typeface="Arial"/>
              </a:rPr>
              <a:t>listrik </a:t>
            </a:r>
            <a:r>
              <a:rPr sz="3500" spc="110" dirty="0">
                <a:solidFill>
                  <a:srgbClr val="253842"/>
                </a:solidFill>
                <a:latin typeface="Arial"/>
                <a:cs typeface="Arial"/>
              </a:rPr>
              <a:t>tepat </a:t>
            </a:r>
            <a:r>
              <a:rPr sz="3500" spc="85" dirty="0">
                <a:solidFill>
                  <a:srgbClr val="253842"/>
                </a:solidFill>
                <a:latin typeface="Arial"/>
                <a:cs typeface="Arial"/>
              </a:rPr>
              <a:t>di </a:t>
            </a:r>
            <a:r>
              <a:rPr sz="3500" spc="15" dirty="0">
                <a:solidFill>
                  <a:srgbClr val="253842"/>
                </a:solidFill>
                <a:latin typeface="Arial"/>
                <a:cs typeface="Arial"/>
              </a:rPr>
              <a:t>luar  </a:t>
            </a:r>
            <a:r>
              <a:rPr sz="3500" spc="95" dirty="0">
                <a:solidFill>
                  <a:srgbClr val="253842"/>
                </a:solidFill>
                <a:latin typeface="Arial"/>
                <a:cs typeface="Arial"/>
              </a:rPr>
              <a:t>konduktor </a:t>
            </a:r>
            <a:r>
              <a:rPr sz="3500" spc="15" dirty="0">
                <a:solidFill>
                  <a:srgbClr val="253842"/>
                </a:solidFill>
                <a:latin typeface="Arial"/>
                <a:cs typeface="Arial"/>
              </a:rPr>
              <a:t>sebanding </a:t>
            </a:r>
            <a:r>
              <a:rPr sz="3500" spc="40" dirty="0">
                <a:solidFill>
                  <a:srgbClr val="253842"/>
                </a:solidFill>
                <a:latin typeface="Arial"/>
                <a:cs typeface="Arial"/>
              </a:rPr>
              <a:t>dengan </a:t>
            </a:r>
            <a:r>
              <a:rPr sz="3500" spc="15" dirty="0">
                <a:solidFill>
                  <a:srgbClr val="253842"/>
                </a:solidFill>
                <a:latin typeface="Arial"/>
                <a:cs typeface="Arial"/>
              </a:rPr>
              <a:t>kerapatan  </a:t>
            </a:r>
            <a:r>
              <a:rPr sz="3500" spc="50" dirty="0">
                <a:solidFill>
                  <a:srgbClr val="253842"/>
                </a:solidFill>
                <a:latin typeface="Arial"/>
                <a:cs typeface="Arial"/>
              </a:rPr>
              <a:t>muatan </a:t>
            </a:r>
            <a:r>
              <a:rPr sz="3500" dirty="0">
                <a:solidFill>
                  <a:srgbClr val="253842"/>
                </a:solidFill>
                <a:latin typeface="Arial"/>
                <a:cs typeface="Arial"/>
              </a:rPr>
              <a:t>permukaan, </a:t>
            </a:r>
            <a:r>
              <a:rPr sz="3500" spc="40" dirty="0">
                <a:solidFill>
                  <a:srgbClr val="253842"/>
                </a:solidFill>
                <a:latin typeface="Arial"/>
                <a:cs typeface="Arial"/>
              </a:rPr>
              <a:t>medan </a:t>
            </a:r>
            <a:r>
              <a:rPr sz="3500" spc="25" dirty="0">
                <a:solidFill>
                  <a:srgbClr val="253842"/>
                </a:solidFill>
                <a:latin typeface="Arial"/>
                <a:cs typeface="Arial"/>
              </a:rPr>
              <a:t>listrik </a:t>
            </a:r>
            <a:r>
              <a:rPr sz="3500" spc="-40" dirty="0">
                <a:solidFill>
                  <a:srgbClr val="253842"/>
                </a:solidFill>
                <a:latin typeface="Arial"/>
                <a:cs typeface="Arial"/>
              </a:rPr>
              <a:t>besar </a:t>
            </a:r>
            <a:r>
              <a:rPr sz="3500" spc="85" dirty="0">
                <a:solidFill>
                  <a:srgbClr val="253842"/>
                </a:solidFill>
                <a:latin typeface="Arial"/>
                <a:cs typeface="Arial"/>
              </a:rPr>
              <a:t>di  </a:t>
            </a:r>
            <a:r>
              <a:rPr sz="3500" spc="65" dirty="0">
                <a:solidFill>
                  <a:srgbClr val="253842"/>
                </a:solidFill>
                <a:latin typeface="Arial"/>
                <a:cs typeface="Arial"/>
              </a:rPr>
              <a:t>dekat </a:t>
            </a:r>
            <a:r>
              <a:rPr sz="3500" spc="125" dirty="0">
                <a:solidFill>
                  <a:srgbClr val="253842"/>
                </a:solidFill>
                <a:latin typeface="Arial"/>
                <a:cs typeface="Arial"/>
              </a:rPr>
              <a:t>titik </a:t>
            </a:r>
            <a:r>
              <a:rPr sz="3500" spc="80" dirty="0">
                <a:solidFill>
                  <a:srgbClr val="253842"/>
                </a:solidFill>
                <a:latin typeface="Arial"/>
                <a:cs typeface="Arial"/>
              </a:rPr>
              <a:t>cembung </a:t>
            </a:r>
            <a:r>
              <a:rPr sz="3500" spc="45" dirty="0">
                <a:solidFill>
                  <a:srgbClr val="253842"/>
                </a:solidFill>
                <a:latin typeface="Arial"/>
                <a:cs typeface="Arial"/>
              </a:rPr>
              <a:t>memiliki </a:t>
            </a:r>
            <a:r>
              <a:rPr sz="3500" spc="10" dirty="0">
                <a:solidFill>
                  <a:srgbClr val="253842"/>
                </a:solidFill>
                <a:latin typeface="Arial"/>
                <a:cs typeface="Arial"/>
              </a:rPr>
              <a:t>jari-jari  </a:t>
            </a:r>
            <a:r>
              <a:rPr sz="3500" spc="35" dirty="0">
                <a:solidFill>
                  <a:srgbClr val="253842"/>
                </a:solidFill>
                <a:latin typeface="Arial"/>
                <a:cs typeface="Arial"/>
              </a:rPr>
              <a:t>kelengkungan </a:t>
            </a:r>
            <a:r>
              <a:rPr sz="3500" spc="-5" dirty="0">
                <a:solidFill>
                  <a:srgbClr val="253842"/>
                </a:solidFill>
                <a:latin typeface="Arial"/>
                <a:cs typeface="Arial"/>
              </a:rPr>
              <a:t>yang </a:t>
            </a:r>
            <a:r>
              <a:rPr sz="3500" spc="30" dirty="0">
                <a:solidFill>
                  <a:srgbClr val="253842"/>
                </a:solidFill>
                <a:latin typeface="Arial"/>
                <a:cs typeface="Arial"/>
              </a:rPr>
              <a:t>kecil dan </a:t>
            </a:r>
            <a:r>
              <a:rPr sz="3500" spc="15" dirty="0">
                <a:solidFill>
                  <a:srgbClr val="253842"/>
                </a:solidFill>
                <a:latin typeface="Arial"/>
                <a:cs typeface="Arial"/>
              </a:rPr>
              <a:t>mencapai  </a:t>
            </a:r>
            <a:r>
              <a:rPr sz="3500" spc="10" dirty="0">
                <a:solidFill>
                  <a:srgbClr val="253842"/>
                </a:solidFill>
                <a:latin typeface="Arial"/>
                <a:cs typeface="Arial"/>
              </a:rPr>
              <a:t>nilai</a:t>
            </a:r>
            <a:r>
              <a:rPr sz="3500" spc="-24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-5" dirty="0">
                <a:solidFill>
                  <a:srgbClr val="253842"/>
                </a:solidFill>
                <a:latin typeface="Arial"/>
                <a:cs typeface="Arial"/>
              </a:rPr>
              <a:t>yang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-15" dirty="0">
                <a:solidFill>
                  <a:srgbClr val="253842"/>
                </a:solidFill>
                <a:latin typeface="Arial"/>
                <a:cs typeface="Arial"/>
              </a:rPr>
              <a:t>sangat</a:t>
            </a:r>
            <a:r>
              <a:rPr sz="3500" spc="-24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90" dirty="0">
                <a:solidFill>
                  <a:srgbClr val="253842"/>
                </a:solidFill>
                <a:latin typeface="Arial"/>
                <a:cs typeface="Arial"/>
              </a:rPr>
              <a:t>tinggi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5" dirty="0">
                <a:solidFill>
                  <a:srgbClr val="253842"/>
                </a:solidFill>
                <a:latin typeface="Arial"/>
                <a:cs typeface="Arial"/>
              </a:rPr>
              <a:t>pada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135" dirty="0">
                <a:solidFill>
                  <a:srgbClr val="253842"/>
                </a:solidFill>
                <a:latin typeface="Arial"/>
                <a:cs typeface="Arial"/>
              </a:rPr>
              <a:t>titik-titik</a:t>
            </a:r>
            <a:r>
              <a:rPr sz="3500" spc="-24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-5" dirty="0">
                <a:solidFill>
                  <a:srgbClr val="253842"/>
                </a:solidFill>
                <a:latin typeface="Arial"/>
                <a:cs typeface="Arial"/>
              </a:rPr>
              <a:t>yang  </a:t>
            </a:r>
            <a:r>
              <a:rPr sz="3500" spc="-15" dirty="0">
                <a:solidFill>
                  <a:srgbClr val="253842"/>
                </a:solidFill>
                <a:latin typeface="Arial"/>
                <a:cs typeface="Arial"/>
              </a:rPr>
              <a:t>tajam.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B38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65114" y="2586419"/>
            <a:ext cx="15117444" cy="48399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>
              <a:lnSpc>
                <a:spcPts val="13380"/>
              </a:lnSpc>
              <a:spcBef>
                <a:spcPts val="140"/>
              </a:spcBef>
            </a:pPr>
            <a:r>
              <a:rPr sz="13050" spc="380" dirty="0">
                <a:solidFill>
                  <a:srgbClr val="253842"/>
                </a:solidFill>
                <a:latin typeface="Showcard Gothic" pitchFamily="82" charset="0"/>
                <a:cs typeface="Arial"/>
              </a:rPr>
              <a:t>ENERGI</a:t>
            </a:r>
            <a:endParaRPr sz="13050">
              <a:latin typeface="Showcard Gothic" pitchFamily="82" charset="0"/>
              <a:cs typeface="Arial"/>
            </a:endParaRPr>
          </a:p>
          <a:p>
            <a:pPr marL="12700" marR="5080" indent="-635" algn="ctr">
              <a:lnSpc>
                <a:spcPct val="70900"/>
              </a:lnSpc>
              <a:spcBef>
                <a:spcPts val="2275"/>
              </a:spcBef>
            </a:pPr>
            <a:r>
              <a:rPr sz="13050" spc="710" dirty="0">
                <a:solidFill>
                  <a:srgbClr val="253842"/>
                </a:solidFill>
                <a:latin typeface="Showcard Gothic" pitchFamily="82" charset="0"/>
                <a:cs typeface="Arial"/>
              </a:rPr>
              <a:t>POTENSIAL  </a:t>
            </a:r>
            <a:r>
              <a:rPr sz="13050" spc="85" dirty="0">
                <a:solidFill>
                  <a:srgbClr val="253842"/>
                </a:solidFill>
                <a:latin typeface="Showcard Gothic" pitchFamily="82" charset="0"/>
                <a:cs typeface="Arial"/>
              </a:rPr>
              <a:t>E</a:t>
            </a:r>
            <a:r>
              <a:rPr sz="13050" spc="1385" dirty="0">
                <a:solidFill>
                  <a:srgbClr val="253842"/>
                </a:solidFill>
                <a:latin typeface="Showcard Gothic" pitchFamily="82" charset="0"/>
                <a:cs typeface="Arial"/>
              </a:rPr>
              <a:t>L</a:t>
            </a:r>
            <a:r>
              <a:rPr sz="13050" spc="85" dirty="0">
                <a:solidFill>
                  <a:srgbClr val="253842"/>
                </a:solidFill>
                <a:latin typeface="Showcard Gothic" pitchFamily="82" charset="0"/>
                <a:cs typeface="Arial"/>
              </a:rPr>
              <a:t>E</a:t>
            </a:r>
            <a:r>
              <a:rPr sz="13050" spc="1235" dirty="0">
                <a:solidFill>
                  <a:srgbClr val="253842"/>
                </a:solidFill>
                <a:latin typeface="Showcard Gothic" pitchFamily="82" charset="0"/>
                <a:cs typeface="Arial"/>
              </a:rPr>
              <a:t>K</a:t>
            </a:r>
            <a:r>
              <a:rPr sz="13050" spc="1930" dirty="0">
                <a:solidFill>
                  <a:srgbClr val="253842"/>
                </a:solidFill>
                <a:latin typeface="Showcard Gothic" pitchFamily="82" charset="0"/>
                <a:cs typeface="Arial"/>
              </a:rPr>
              <a:t>T</a:t>
            </a:r>
            <a:r>
              <a:rPr sz="13050" spc="-5" dirty="0">
                <a:solidFill>
                  <a:srgbClr val="253842"/>
                </a:solidFill>
                <a:latin typeface="Showcard Gothic" pitchFamily="82" charset="0"/>
                <a:cs typeface="Arial"/>
              </a:rPr>
              <a:t>R</a:t>
            </a:r>
            <a:r>
              <a:rPr sz="13050" spc="50" dirty="0">
                <a:solidFill>
                  <a:srgbClr val="253842"/>
                </a:solidFill>
                <a:latin typeface="Showcard Gothic" pitchFamily="82" charset="0"/>
                <a:cs typeface="Arial"/>
              </a:rPr>
              <a:t>O</a:t>
            </a:r>
            <a:r>
              <a:rPr sz="13050" spc="-555" dirty="0">
                <a:solidFill>
                  <a:srgbClr val="253842"/>
                </a:solidFill>
                <a:latin typeface="Showcard Gothic" pitchFamily="82" charset="0"/>
                <a:cs typeface="Arial"/>
              </a:rPr>
              <a:t>S</a:t>
            </a:r>
            <a:r>
              <a:rPr sz="13050" spc="1930" dirty="0">
                <a:solidFill>
                  <a:srgbClr val="253842"/>
                </a:solidFill>
                <a:latin typeface="Showcard Gothic" pitchFamily="82" charset="0"/>
                <a:cs typeface="Arial"/>
              </a:rPr>
              <a:t>T</a:t>
            </a:r>
            <a:r>
              <a:rPr sz="13050" spc="1365" dirty="0">
                <a:solidFill>
                  <a:srgbClr val="253842"/>
                </a:solidFill>
                <a:latin typeface="Showcard Gothic" pitchFamily="82" charset="0"/>
                <a:cs typeface="Arial"/>
              </a:rPr>
              <a:t>A</a:t>
            </a:r>
            <a:r>
              <a:rPr sz="13050" spc="1930" dirty="0">
                <a:solidFill>
                  <a:srgbClr val="253842"/>
                </a:solidFill>
                <a:latin typeface="Showcard Gothic" pitchFamily="82" charset="0"/>
                <a:cs typeface="Arial"/>
              </a:rPr>
              <a:t>T</a:t>
            </a:r>
            <a:r>
              <a:rPr sz="13050" spc="1470" dirty="0">
                <a:solidFill>
                  <a:srgbClr val="253842"/>
                </a:solidFill>
                <a:latin typeface="Showcard Gothic" pitchFamily="82" charset="0"/>
                <a:cs typeface="Arial"/>
              </a:rPr>
              <a:t>I</a:t>
            </a:r>
            <a:r>
              <a:rPr sz="13050" spc="1240" dirty="0">
                <a:solidFill>
                  <a:srgbClr val="253842"/>
                </a:solidFill>
                <a:latin typeface="Showcard Gothic" pitchFamily="82" charset="0"/>
                <a:cs typeface="Arial"/>
              </a:rPr>
              <a:t>K</a:t>
            </a:r>
            <a:endParaRPr sz="13050">
              <a:latin typeface="Showcard Gothic" pitchFamily="82" charset="0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82090" y="8378428"/>
            <a:ext cx="7108215" cy="1908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653159" y="0"/>
            <a:ext cx="5609590" cy="1435735"/>
            <a:chOff x="3653159" y="0"/>
            <a:chExt cx="5609590" cy="1435735"/>
          </a:xfrm>
        </p:grpSpPr>
        <p:sp>
          <p:nvSpPr>
            <p:cNvPr id="6" name="object 6"/>
            <p:cNvSpPr/>
            <p:nvPr/>
          </p:nvSpPr>
          <p:spPr>
            <a:xfrm>
              <a:off x="3653159" y="0"/>
              <a:ext cx="5609590" cy="1435735"/>
            </a:xfrm>
            <a:custGeom>
              <a:avLst/>
              <a:gdLst/>
              <a:ahLst/>
              <a:cxnLst/>
              <a:rect l="l" t="t" r="r" b="b"/>
              <a:pathLst>
                <a:path w="5609590" h="1435735">
                  <a:moveTo>
                    <a:pt x="5600710" y="288489"/>
                  </a:moveTo>
                  <a:lnTo>
                    <a:pt x="1531364" y="288489"/>
                  </a:lnTo>
                  <a:lnTo>
                    <a:pt x="1362027" y="44818"/>
                  </a:lnTo>
                  <a:lnTo>
                    <a:pt x="1347915" y="0"/>
                  </a:lnTo>
                  <a:lnTo>
                    <a:pt x="5485292" y="0"/>
                  </a:lnTo>
                  <a:lnTo>
                    <a:pt x="5600710" y="288489"/>
                  </a:lnTo>
                  <a:close/>
                </a:path>
                <a:path w="5609590" h="1435735">
                  <a:moveTo>
                    <a:pt x="5467454" y="618976"/>
                  </a:moveTo>
                  <a:lnTo>
                    <a:pt x="915991" y="618976"/>
                  </a:lnTo>
                  <a:lnTo>
                    <a:pt x="916171" y="615855"/>
                  </a:lnTo>
                  <a:lnTo>
                    <a:pt x="921783" y="577329"/>
                  </a:lnTo>
                  <a:lnTo>
                    <a:pt x="933399" y="533694"/>
                  </a:lnTo>
                  <a:lnTo>
                    <a:pt x="954719" y="481626"/>
                  </a:lnTo>
                  <a:lnTo>
                    <a:pt x="988662" y="426205"/>
                  </a:lnTo>
                  <a:lnTo>
                    <a:pt x="1038144" y="372512"/>
                  </a:lnTo>
                  <a:lnTo>
                    <a:pt x="1069625" y="347900"/>
                  </a:lnTo>
                  <a:lnTo>
                    <a:pt x="1106085" y="325626"/>
                  </a:lnTo>
                  <a:lnTo>
                    <a:pt x="1147889" y="306324"/>
                  </a:lnTo>
                  <a:lnTo>
                    <a:pt x="1195402" y="290629"/>
                  </a:lnTo>
                  <a:lnTo>
                    <a:pt x="1248988" y="279176"/>
                  </a:lnTo>
                  <a:lnTo>
                    <a:pt x="1309013" y="272601"/>
                  </a:lnTo>
                  <a:lnTo>
                    <a:pt x="1375840" y="271538"/>
                  </a:lnTo>
                  <a:lnTo>
                    <a:pt x="1449836" y="276622"/>
                  </a:lnTo>
                  <a:lnTo>
                    <a:pt x="1531364" y="288489"/>
                  </a:lnTo>
                  <a:lnTo>
                    <a:pt x="5600710" y="288489"/>
                  </a:lnTo>
                  <a:lnTo>
                    <a:pt x="5606958" y="304104"/>
                  </a:lnTo>
                  <a:lnTo>
                    <a:pt x="5609059" y="565632"/>
                  </a:lnTo>
                  <a:lnTo>
                    <a:pt x="5467454" y="618976"/>
                  </a:lnTo>
                  <a:close/>
                </a:path>
                <a:path w="5609590" h="1435735">
                  <a:moveTo>
                    <a:pt x="62665" y="1283991"/>
                  </a:moveTo>
                  <a:lnTo>
                    <a:pt x="0" y="1056146"/>
                  </a:lnTo>
                  <a:lnTo>
                    <a:pt x="4103" y="918383"/>
                  </a:lnTo>
                  <a:lnTo>
                    <a:pt x="97467" y="815070"/>
                  </a:lnTo>
                  <a:lnTo>
                    <a:pt x="302585" y="690575"/>
                  </a:lnTo>
                  <a:lnTo>
                    <a:pt x="512434" y="607907"/>
                  </a:lnTo>
                  <a:lnTo>
                    <a:pt x="646280" y="572893"/>
                  </a:lnTo>
                  <a:lnTo>
                    <a:pt x="761630" y="578820"/>
                  </a:lnTo>
                  <a:lnTo>
                    <a:pt x="915991" y="618976"/>
                  </a:lnTo>
                  <a:lnTo>
                    <a:pt x="5467454" y="618976"/>
                  </a:lnTo>
                  <a:lnTo>
                    <a:pt x="5350664" y="662972"/>
                  </a:lnTo>
                  <a:lnTo>
                    <a:pt x="4772629" y="678938"/>
                  </a:lnTo>
                  <a:lnTo>
                    <a:pt x="4708421" y="901235"/>
                  </a:lnTo>
                  <a:lnTo>
                    <a:pt x="3853464" y="901235"/>
                  </a:lnTo>
                  <a:lnTo>
                    <a:pt x="3839550" y="928024"/>
                  </a:lnTo>
                  <a:lnTo>
                    <a:pt x="543252" y="928024"/>
                  </a:lnTo>
                  <a:lnTo>
                    <a:pt x="441704" y="933863"/>
                  </a:lnTo>
                  <a:lnTo>
                    <a:pt x="343253" y="997886"/>
                  </a:lnTo>
                  <a:lnTo>
                    <a:pt x="233273" y="1092351"/>
                  </a:lnTo>
                  <a:lnTo>
                    <a:pt x="144169" y="1185170"/>
                  </a:lnTo>
                  <a:lnTo>
                    <a:pt x="84461" y="1255874"/>
                  </a:lnTo>
                  <a:lnTo>
                    <a:pt x="62665" y="1283991"/>
                  </a:lnTo>
                  <a:close/>
                </a:path>
                <a:path w="5609590" h="1435735">
                  <a:moveTo>
                    <a:pt x="4509714" y="1280859"/>
                  </a:moveTo>
                  <a:lnTo>
                    <a:pt x="4273842" y="1203320"/>
                  </a:lnTo>
                  <a:lnTo>
                    <a:pt x="3853464" y="901235"/>
                  </a:lnTo>
                  <a:lnTo>
                    <a:pt x="4708421" y="901235"/>
                  </a:lnTo>
                  <a:lnTo>
                    <a:pt x="4647252" y="1113012"/>
                  </a:lnTo>
                  <a:lnTo>
                    <a:pt x="4509714" y="1280859"/>
                  </a:lnTo>
                  <a:close/>
                </a:path>
                <a:path w="5609590" h="1435735">
                  <a:moveTo>
                    <a:pt x="1688855" y="1298981"/>
                  </a:moveTo>
                  <a:lnTo>
                    <a:pt x="1446201" y="1269065"/>
                  </a:lnTo>
                  <a:lnTo>
                    <a:pt x="1003070" y="1146708"/>
                  </a:lnTo>
                  <a:lnTo>
                    <a:pt x="709755" y="994322"/>
                  </a:lnTo>
                  <a:lnTo>
                    <a:pt x="543252" y="928024"/>
                  </a:lnTo>
                  <a:lnTo>
                    <a:pt x="3839550" y="928024"/>
                  </a:lnTo>
                  <a:lnTo>
                    <a:pt x="3780164" y="1042364"/>
                  </a:lnTo>
                  <a:lnTo>
                    <a:pt x="1914529" y="1042364"/>
                  </a:lnTo>
                  <a:lnTo>
                    <a:pt x="1816481" y="1226675"/>
                  </a:lnTo>
                  <a:lnTo>
                    <a:pt x="1688855" y="1298981"/>
                  </a:lnTo>
                  <a:close/>
                </a:path>
                <a:path w="5609590" h="1435735">
                  <a:moveTo>
                    <a:pt x="2265745" y="1357416"/>
                  </a:moveTo>
                  <a:lnTo>
                    <a:pt x="2121704" y="1275633"/>
                  </a:lnTo>
                  <a:lnTo>
                    <a:pt x="1914529" y="1042364"/>
                  </a:lnTo>
                  <a:lnTo>
                    <a:pt x="3780164" y="1042364"/>
                  </a:lnTo>
                  <a:lnTo>
                    <a:pt x="3760085" y="1081024"/>
                  </a:lnTo>
                  <a:lnTo>
                    <a:pt x="2634361" y="1081024"/>
                  </a:lnTo>
                  <a:lnTo>
                    <a:pt x="2414136" y="1291339"/>
                  </a:lnTo>
                  <a:lnTo>
                    <a:pt x="2265745" y="1357416"/>
                  </a:lnTo>
                  <a:close/>
                </a:path>
                <a:path w="5609590" h="1435735">
                  <a:moveTo>
                    <a:pt x="3458721" y="1435489"/>
                  </a:moveTo>
                  <a:lnTo>
                    <a:pt x="3157389" y="1360919"/>
                  </a:lnTo>
                  <a:lnTo>
                    <a:pt x="2634361" y="1081024"/>
                  </a:lnTo>
                  <a:lnTo>
                    <a:pt x="3760085" y="1081024"/>
                  </a:lnTo>
                  <a:lnTo>
                    <a:pt x="3652649" y="1287879"/>
                  </a:lnTo>
                  <a:lnTo>
                    <a:pt x="3458721" y="1435489"/>
                  </a:lnTo>
                  <a:close/>
                </a:path>
              </a:pathLst>
            </a:custGeom>
            <a:solidFill>
              <a:srgbClr val="FFF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76685" y="0"/>
              <a:ext cx="5480050" cy="1308100"/>
            </a:xfrm>
            <a:custGeom>
              <a:avLst/>
              <a:gdLst/>
              <a:ahLst/>
              <a:cxnLst/>
              <a:rect l="l" t="t" r="r" b="b"/>
              <a:pathLst>
                <a:path w="5480050" h="1308100">
                  <a:moveTo>
                    <a:pt x="1526939" y="266699"/>
                  </a:moveTo>
                  <a:lnTo>
                    <a:pt x="1482666" y="266699"/>
                  </a:lnTo>
                  <a:lnTo>
                    <a:pt x="1458684" y="228599"/>
                  </a:lnTo>
                  <a:lnTo>
                    <a:pt x="1437104" y="177799"/>
                  </a:lnTo>
                  <a:lnTo>
                    <a:pt x="1418037" y="139699"/>
                  </a:lnTo>
                  <a:lnTo>
                    <a:pt x="1401597" y="88899"/>
                  </a:lnTo>
                  <a:lnTo>
                    <a:pt x="1387895" y="50799"/>
                  </a:lnTo>
                  <a:lnTo>
                    <a:pt x="1377043" y="0"/>
                  </a:lnTo>
                  <a:lnTo>
                    <a:pt x="1415434" y="0"/>
                  </a:lnTo>
                  <a:lnTo>
                    <a:pt x="1425793" y="38099"/>
                  </a:lnTo>
                  <a:lnTo>
                    <a:pt x="1439106" y="88899"/>
                  </a:lnTo>
                  <a:lnTo>
                    <a:pt x="1455114" y="126999"/>
                  </a:lnTo>
                  <a:lnTo>
                    <a:pt x="1473719" y="165099"/>
                  </a:lnTo>
                  <a:lnTo>
                    <a:pt x="1494824" y="215899"/>
                  </a:lnTo>
                  <a:lnTo>
                    <a:pt x="1518333" y="253999"/>
                  </a:lnTo>
                  <a:lnTo>
                    <a:pt x="1526939" y="266699"/>
                  </a:lnTo>
                  <a:close/>
                </a:path>
                <a:path w="5480050" h="1308100">
                  <a:moveTo>
                    <a:pt x="2349405" y="177799"/>
                  </a:moveTo>
                  <a:lnTo>
                    <a:pt x="2253039" y="177799"/>
                  </a:lnTo>
                  <a:lnTo>
                    <a:pt x="2207005" y="165099"/>
                  </a:lnTo>
                  <a:lnTo>
                    <a:pt x="2163635" y="139699"/>
                  </a:lnTo>
                  <a:lnTo>
                    <a:pt x="2123441" y="126999"/>
                  </a:lnTo>
                  <a:lnTo>
                    <a:pt x="2086939" y="101599"/>
                  </a:lnTo>
                  <a:lnTo>
                    <a:pt x="2054643" y="63499"/>
                  </a:lnTo>
                  <a:lnTo>
                    <a:pt x="2008675" y="0"/>
                  </a:lnTo>
                  <a:lnTo>
                    <a:pt x="2052938" y="0"/>
                  </a:lnTo>
                  <a:lnTo>
                    <a:pt x="2068717" y="12699"/>
                  </a:lnTo>
                  <a:lnTo>
                    <a:pt x="2097581" y="50799"/>
                  </a:lnTo>
                  <a:lnTo>
                    <a:pt x="2131204" y="76199"/>
                  </a:lnTo>
                  <a:lnTo>
                    <a:pt x="2168983" y="101599"/>
                  </a:lnTo>
                  <a:lnTo>
                    <a:pt x="2210315" y="126999"/>
                  </a:lnTo>
                  <a:lnTo>
                    <a:pt x="2254596" y="139699"/>
                  </a:lnTo>
                  <a:lnTo>
                    <a:pt x="2438809" y="139699"/>
                  </a:lnTo>
                  <a:lnTo>
                    <a:pt x="2395438" y="165099"/>
                  </a:lnTo>
                  <a:lnTo>
                    <a:pt x="2349405" y="177799"/>
                  </a:lnTo>
                  <a:close/>
                </a:path>
                <a:path w="5480050" h="1308100">
                  <a:moveTo>
                    <a:pt x="2438809" y="139699"/>
                  </a:moveTo>
                  <a:lnTo>
                    <a:pt x="2347848" y="139699"/>
                  </a:lnTo>
                  <a:lnTo>
                    <a:pt x="2392128" y="126999"/>
                  </a:lnTo>
                  <a:lnTo>
                    <a:pt x="2433460" y="101599"/>
                  </a:lnTo>
                  <a:lnTo>
                    <a:pt x="2471239" y="76199"/>
                  </a:lnTo>
                  <a:lnTo>
                    <a:pt x="2504863" y="50799"/>
                  </a:lnTo>
                  <a:lnTo>
                    <a:pt x="2533726" y="12699"/>
                  </a:lnTo>
                  <a:lnTo>
                    <a:pt x="2549505" y="0"/>
                  </a:lnTo>
                  <a:lnTo>
                    <a:pt x="2593768" y="0"/>
                  </a:lnTo>
                  <a:lnTo>
                    <a:pt x="2547801" y="63499"/>
                  </a:lnTo>
                  <a:lnTo>
                    <a:pt x="2515504" y="101599"/>
                  </a:lnTo>
                  <a:lnTo>
                    <a:pt x="2479002" y="126999"/>
                  </a:lnTo>
                  <a:lnTo>
                    <a:pt x="2438809" y="139699"/>
                  </a:lnTo>
                  <a:close/>
                </a:path>
                <a:path w="5480050" h="1308100">
                  <a:moveTo>
                    <a:pt x="2387487" y="596899"/>
                  </a:moveTo>
                  <a:lnTo>
                    <a:pt x="2191412" y="596899"/>
                  </a:lnTo>
                  <a:lnTo>
                    <a:pt x="2239436" y="584199"/>
                  </a:lnTo>
                  <a:lnTo>
                    <a:pt x="2286536" y="584199"/>
                  </a:lnTo>
                  <a:lnTo>
                    <a:pt x="2377569" y="558799"/>
                  </a:lnTo>
                  <a:lnTo>
                    <a:pt x="2421302" y="533399"/>
                  </a:lnTo>
                  <a:lnTo>
                    <a:pt x="2463713" y="520699"/>
                  </a:lnTo>
                  <a:lnTo>
                    <a:pt x="2504703" y="495299"/>
                  </a:lnTo>
                  <a:lnTo>
                    <a:pt x="2544172" y="469899"/>
                  </a:lnTo>
                  <a:lnTo>
                    <a:pt x="2582021" y="444499"/>
                  </a:lnTo>
                  <a:lnTo>
                    <a:pt x="2618150" y="419099"/>
                  </a:lnTo>
                  <a:lnTo>
                    <a:pt x="2652459" y="393699"/>
                  </a:lnTo>
                  <a:lnTo>
                    <a:pt x="2684848" y="355599"/>
                  </a:lnTo>
                  <a:lnTo>
                    <a:pt x="2715219" y="330199"/>
                  </a:lnTo>
                  <a:lnTo>
                    <a:pt x="2743472" y="292099"/>
                  </a:lnTo>
                  <a:lnTo>
                    <a:pt x="2769506" y="253999"/>
                  </a:lnTo>
                  <a:lnTo>
                    <a:pt x="2793223" y="215899"/>
                  </a:lnTo>
                  <a:lnTo>
                    <a:pt x="2814522" y="165099"/>
                  </a:lnTo>
                  <a:lnTo>
                    <a:pt x="2833305" y="126999"/>
                  </a:lnTo>
                  <a:lnTo>
                    <a:pt x="2849472" y="88899"/>
                  </a:lnTo>
                  <a:lnTo>
                    <a:pt x="2862922" y="38099"/>
                  </a:lnTo>
                  <a:lnTo>
                    <a:pt x="2873391" y="0"/>
                  </a:lnTo>
                  <a:lnTo>
                    <a:pt x="2911192" y="0"/>
                  </a:lnTo>
                  <a:lnTo>
                    <a:pt x="2899743" y="50799"/>
                  </a:lnTo>
                  <a:lnTo>
                    <a:pt x="2885258" y="101599"/>
                  </a:lnTo>
                  <a:lnTo>
                    <a:pt x="2867841" y="139699"/>
                  </a:lnTo>
                  <a:lnTo>
                    <a:pt x="2847598" y="190499"/>
                  </a:lnTo>
                  <a:lnTo>
                    <a:pt x="2824634" y="228599"/>
                  </a:lnTo>
                  <a:lnTo>
                    <a:pt x="2799054" y="279399"/>
                  </a:lnTo>
                  <a:lnTo>
                    <a:pt x="2770963" y="317499"/>
                  </a:lnTo>
                  <a:lnTo>
                    <a:pt x="2740466" y="355599"/>
                  </a:lnTo>
                  <a:lnTo>
                    <a:pt x="2743501" y="393699"/>
                  </a:lnTo>
                  <a:lnTo>
                    <a:pt x="2705615" y="393699"/>
                  </a:lnTo>
                  <a:lnTo>
                    <a:pt x="2672019" y="431799"/>
                  </a:lnTo>
                  <a:lnTo>
                    <a:pt x="2636459" y="457199"/>
                  </a:lnTo>
                  <a:lnTo>
                    <a:pt x="2599035" y="482599"/>
                  </a:lnTo>
                  <a:lnTo>
                    <a:pt x="2559849" y="520699"/>
                  </a:lnTo>
                  <a:lnTo>
                    <a:pt x="2519000" y="533399"/>
                  </a:lnTo>
                  <a:lnTo>
                    <a:pt x="2476590" y="558799"/>
                  </a:lnTo>
                  <a:lnTo>
                    <a:pt x="2432719" y="584199"/>
                  </a:lnTo>
                  <a:lnTo>
                    <a:pt x="2387487" y="596899"/>
                  </a:lnTo>
                  <a:close/>
                </a:path>
                <a:path w="5480050" h="1308100">
                  <a:moveTo>
                    <a:pt x="4228128" y="546099"/>
                  </a:moveTo>
                  <a:lnTo>
                    <a:pt x="4097615" y="546099"/>
                  </a:lnTo>
                  <a:lnTo>
                    <a:pt x="4144637" y="533399"/>
                  </a:lnTo>
                  <a:lnTo>
                    <a:pt x="4189253" y="520699"/>
                  </a:lnTo>
                  <a:lnTo>
                    <a:pt x="4231025" y="495299"/>
                  </a:lnTo>
                  <a:lnTo>
                    <a:pt x="4269517" y="469899"/>
                  </a:lnTo>
                  <a:lnTo>
                    <a:pt x="4304292" y="444499"/>
                  </a:lnTo>
                  <a:lnTo>
                    <a:pt x="4334915" y="406399"/>
                  </a:lnTo>
                  <a:lnTo>
                    <a:pt x="4360948" y="368299"/>
                  </a:lnTo>
                  <a:lnTo>
                    <a:pt x="4381956" y="330199"/>
                  </a:lnTo>
                  <a:lnTo>
                    <a:pt x="4397502" y="279399"/>
                  </a:lnTo>
                  <a:lnTo>
                    <a:pt x="4407150" y="241299"/>
                  </a:lnTo>
                  <a:lnTo>
                    <a:pt x="4410463" y="190499"/>
                  </a:lnTo>
                  <a:lnTo>
                    <a:pt x="4407421" y="139699"/>
                  </a:lnTo>
                  <a:lnTo>
                    <a:pt x="4398540" y="88899"/>
                  </a:lnTo>
                  <a:lnTo>
                    <a:pt x="4384190" y="38099"/>
                  </a:lnTo>
                  <a:lnTo>
                    <a:pt x="4364740" y="0"/>
                  </a:lnTo>
                  <a:lnTo>
                    <a:pt x="4407943" y="0"/>
                  </a:lnTo>
                  <a:lnTo>
                    <a:pt x="4431018" y="50799"/>
                  </a:lnTo>
                  <a:lnTo>
                    <a:pt x="4443062" y="88899"/>
                  </a:lnTo>
                  <a:lnTo>
                    <a:pt x="4450483" y="139699"/>
                  </a:lnTo>
                  <a:lnTo>
                    <a:pt x="4453015" y="190499"/>
                  </a:lnTo>
                  <a:lnTo>
                    <a:pt x="4448785" y="253999"/>
                  </a:lnTo>
                  <a:lnTo>
                    <a:pt x="4436577" y="304799"/>
                  </a:lnTo>
                  <a:lnTo>
                    <a:pt x="4417112" y="355599"/>
                  </a:lnTo>
                  <a:lnTo>
                    <a:pt x="4391112" y="406399"/>
                  </a:lnTo>
                  <a:lnTo>
                    <a:pt x="4418820" y="444499"/>
                  </a:lnTo>
                  <a:lnTo>
                    <a:pt x="4365937" y="444499"/>
                  </a:lnTo>
                  <a:lnTo>
                    <a:pt x="4332008" y="482599"/>
                  </a:lnTo>
                  <a:lnTo>
                    <a:pt x="4293583" y="507999"/>
                  </a:lnTo>
                  <a:lnTo>
                    <a:pt x="4251131" y="533399"/>
                  </a:lnTo>
                  <a:lnTo>
                    <a:pt x="4228128" y="546099"/>
                  </a:lnTo>
                  <a:close/>
                </a:path>
                <a:path w="5480050" h="1308100">
                  <a:moveTo>
                    <a:pt x="5097074" y="660399"/>
                  </a:moveTo>
                  <a:lnTo>
                    <a:pt x="4944404" y="660399"/>
                  </a:lnTo>
                  <a:lnTo>
                    <a:pt x="5122683" y="609599"/>
                  </a:lnTo>
                  <a:lnTo>
                    <a:pt x="5165145" y="584199"/>
                  </a:lnTo>
                  <a:lnTo>
                    <a:pt x="5204395" y="558799"/>
                  </a:lnTo>
                  <a:lnTo>
                    <a:pt x="5240840" y="533399"/>
                  </a:lnTo>
                  <a:lnTo>
                    <a:pt x="5274431" y="495299"/>
                  </a:lnTo>
                  <a:lnTo>
                    <a:pt x="5305122" y="469899"/>
                  </a:lnTo>
                  <a:lnTo>
                    <a:pt x="5332862" y="431799"/>
                  </a:lnTo>
                  <a:lnTo>
                    <a:pt x="5357606" y="393699"/>
                  </a:lnTo>
                  <a:lnTo>
                    <a:pt x="5379305" y="355599"/>
                  </a:lnTo>
                  <a:lnTo>
                    <a:pt x="5397912" y="317499"/>
                  </a:lnTo>
                  <a:lnTo>
                    <a:pt x="5413377" y="279399"/>
                  </a:lnTo>
                  <a:lnTo>
                    <a:pt x="5425654" y="228599"/>
                  </a:lnTo>
                  <a:lnTo>
                    <a:pt x="5434694" y="190499"/>
                  </a:lnTo>
                  <a:lnTo>
                    <a:pt x="5440449" y="152399"/>
                  </a:lnTo>
                  <a:lnTo>
                    <a:pt x="5442873" y="101599"/>
                  </a:lnTo>
                  <a:lnTo>
                    <a:pt x="5441916" y="63499"/>
                  </a:lnTo>
                  <a:lnTo>
                    <a:pt x="5437531" y="12699"/>
                  </a:lnTo>
                  <a:lnTo>
                    <a:pt x="5433811" y="0"/>
                  </a:lnTo>
                  <a:lnTo>
                    <a:pt x="5472654" y="0"/>
                  </a:lnTo>
                  <a:lnTo>
                    <a:pt x="5478297" y="50799"/>
                  </a:lnTo>
                  <a:lnTo>
                    <a:pt x="5479991" y="101599"/>
                  </a:lnTo>
                  <a:lnTo>
                    <a:pt x="5477722" y="152399"/>
                  </a:lnTo>
                  <a:lnTo>
                    <a:pt x="5471474" y="190499"/>
                  </a:lnTo>
                  <a:lnTo>
                    <a:pt x="5461233" y="241299"/>
                  </a:lnTo>
                  <a:lnTo>
                    <a:pt x="5447308" y="292099"/>
                  </a:lnTo>
                  <a:lnTo>
                    <a:pt x="5430010" y="342899"/>
                  </a:lnTo>
                  <a:lnTo>
                    <a:pt x="5409441" y="380999"/>
                  </a:lnTo>
                  <a:lnTo>
                    <a:pt x="5385703" y="419099"/>
                  </a:lnTo>
                  <a:lnTo>
                    <a:pt x="5358901" y="457199"/>
                  </a:lnTo>
                  <a:lnTo>
                    <a:pt x="5329136" y="495299"/>
                  </a:lnTo>
                  <a:lnTo>
                    <a:pt x="5296513" y="533399"/>
                  </a:lnTo>
                  <a:lnTo>
                    <a:pt x="5261134" y="558799"/>
                  </a:lnTo>
                  <a:lnTo>
                    <a:pt x="5223103" y="596899"/>
                  </a:lnTo>
                  <a:lnTo>
                    <a:pt x="5182523" y="622299"/>
                  </a:lnTo>
                  <a:lnTo>
                    <a:pt x="5140388" y="647699"/>
                  </a:lnTo>
                  <a:lnTo>
                    <a:pt x="5097074" y="660399"/>
                  </a:lnTo>
                  <a:close/>
                </a:path>
                <a:path w="5480050" h="1308100">
                  <a:moveTo>
                    <a:pt x="3894227" y="647699"/>
                  </a:moveTo>
                  <a:lnTo>
                    <a:pt x="3800171" y="647699"/>
                  </a:lnTo>
                  <a:lnTo>
                    <a:pt x="3844626" y="634999"/>
                  </a:lnTo>
                  <a:lnTo>
                    <a:pt x="3884030" y="596899"/>
                  </a:lnTo>
                  <a:lnTo>
                    <a:pt x="3913166" y="546099"/>
                  </a:lnTo>
                  <a:lnTo>
                    <a:pt x="3877568" y="520699"/>
                  </a:lnTo>
                  <a:lnTo>
                    <a:pt x="3848108" y="482599"/>
                  </a:lnTo>
                  <a:lnTo>
                    <a:pt x="3825803" y="444499"/>
                  </a:lnTo>
                  <a:lnTo>
                    <a:pt x="3811673" y="393699"/>
                  </a:lnTo>
                  <a:lnTo>
                    <a:pt x="3806736" y="342899"/>
                  </a:lnTo>
                  <a:lnTo>
                    <a:pt x="3811651" y="304799"/>
                  </a:lnTo>
                  <a:lnTo>
                    <a:pt x="3825746" y="253999"/>
                  </a:lnTo>
                  <a:lnTo>
                    <a:pt x="3848049" y="215899"/>
                  </a:lnTo>
                  <a:lnTo>
                    <a:pt x="3877587" y="177799"/>
                  </a:lnTo>
                  <a:lnTo>
                    <a:pt x="3913386" y="152399"/>
                  </a:lnTo>
                  <a:lnTo>
                    <a:pt x="3954473" y="126999"/>
                  </a:lnTo>
                  <a:lnTo>
                    <a:pt x="3999876" y="114299"/>
                  </a:lnTo>
                  <a:lnTo>
                    <a:pt x="4048622" y="101599"/>
                  </a:lnTo>
                  <a:lnTo>
                    <a:pt x="4048622" y="139699"/>
                  </a:lnTo>
                  <a:lnTo>
                    <a:pt x="4002021" y="152399"/>
                  </a:lnTo>
                  <a:lnTo>
                    <a:pt x="3959249" y="165099"/>
                  </a:lnTo>
                  <a:lnTo>
                    <a:pt x="3921524" y="190499"/>
                  </a:lnTo>
                  <a:lnTo>
                    <a:pt x="3890063" y="215899"/>
                  </a:lnTo>
                  <a:lnTo>
                    <a:pt x="3866083" y="253999"/>
                  </a:lnTo>
                  <a:lnTo>
                    <a:pt x="3850802" y="304799"/>
                  </a:lnTo>
                  <a:lnTo>
                    <a:pt x="3845438" y="342899"/>
                  </a:lnTo>
                  <a:lnTo>
                    <a:pt x="3850802" y="393699"/>
                  </a:lnTo>
                  <a:lnTo>
                    <a:pt x="3866083" y="431799"/>
                  </a:lnTo>
                  <a:lnTo>
                    <a:pt x="3890063" y="469899"/>
                  </a:lnTo>
                  <a:lnTo>
                    <a:pt x="3921524" y="507999"/>
                  </a:lnTo>
                  <a:lnTo>
                    <a:pt x="3959249" y="533399"/>
                  </a:lnTo>
                  <a:lnTo>
                    <a:pt x="4002021" y="546099"/>
                  </a:lnTo>
                  <a:lnTo>
                    <a:pt x="4228128" y="546099"/>
                  </a:lnTo>
                  <a:lnTo>
                    <a:pt x="4205126" y="558799"/>
                  </a:lnTo>
                  <a:lnTo>
                    <a:pt x="4180581" y="571499"/>
                  </a:lnTo>
                  <a:lnTo>
                    <a:pt x="3949894" y="571499"/>
                  </a:lnTo>
                  <a:lnTo>
                    <a:pt x="3925768" y="622299"/>
                  </a:lnTo>
                  <a:lnTo>
                    <a:pt x="3894227" y="647699"/>
                  </a:lnTo>
                  <a:close/>
                </a:path>
                <a:path w="5480050" h="1308100">
                  <a:moveTo>
                    <a:pt x="69662" y="1308099"/>
                  </a:moveTo>
                  <a:lnTo>
                    <a:pt x="23133" y="1308099"/>
                  </a:lnTo>
                  <a:lnTo>
                    <a:pt x="17091" y="1295399"/>
                  </a:lnTo>
                  <a:lnTo>
                    <a:pt x="13968" y="1295399"/>
                  </a:lnTo>
                  <a:lnTo>
                    <a:pt x="5379" y="1231899"/>
                  </a:lnTo>
                  <a:lnTo>
                    <a:pt x="723" y="1168399"/>
                  </a:lnTo>
                  <a:lnTo>
                    <a:pt x="0" y="1117599"/>
                  </a:lnTo>
                  <a:lnTo>
                    <a:pt x="3210" y="1066799"/>
                  </a:lnTo>
                  <a:lnTo>
                    <a:pt x="10356" y="1015999"/>
                  </a:lnTo>
                  <a:lnTo>
                    <a:pt x="21437" y="965199"/>
                  </a:lnTo>
                  <a:lnTo>
                    <a:pt x="36453" y="914399"/>
                  </a:lnTo>
                  <a:lnTo>
                    <a:pt x="55407" y="876299"/>
                  </a:lnTo>
                  <a:lnTo>
                    <a:pt x="78298" y="838199"/>
                  </a:lnTo>
                  <a:lnTo>
                    <a:pt x="105126" y="800099"/>
                  </a:lnTo>
                  <a:lnTo>
                    <a:pt x="135894" y="761999"/>
                  </a:lnTo>
                  <a:lnTo>
                    <a:pt x="177864" y="723899"/>
                  </a:lnTo>
                  <a:lnTo>
                    <a:pt x="223432" y="698499"/>
                  </a:lnTo>
                  <a:lnTo>
                    <a:pt x="271935" y="673099"/>
                  </a:lnTo>
                  <a:lnTo>
                    <a:pt x="322712" y="647699"/>
                  </a:lnTo>
                  <a:lnTo>
                    <a:pt x="375101" y="622299"/>
                  </a:lnTo>
                  <a:lnTo>
                    <a:pt x="482068" y="596899"/>
                  </a:lnTo>
                  <a:lnTo>
                    <a:pt x="888611" y="596899"/>
                  </a:lnTo>
                  <a:lnTo>
                    <a:pt x="901951" y="546099"/>
                  </a:lnTo>
                  <a:lnTo>
                    <a:pt x="918712" y="495299"/>
                  </a:lnTo>
                  <a:lnTo>
                    <a:pt x="938871" y="444499"/>
                  </a:lnTo>
                  <a:lnTo>
                    <a:pt x="962405" y="406399"/>
                  </a:lnTo>
                  <a:lnTo>
                    <a:pt x="989291" y="368299"/>
                  </a:lnTo>
                  <a:lnTo>
                    <a:pt x="1019505" y="342899"/>
                  </a:lnTo>
                  <a:lnTo>
                    <a:pt x="1053025" y="317499"/>
                  </a:lnTo>
                  <a:lnTo>
                    <a:pt x="1089828" y="292099"/>
                  </a:lnTo>
                  <a:lnTo>
                    <a:pt x="1143779" y="266699"/>
                  </a:lnTo>
                  <a:lnTo>
                    <a:pt x="1253767" y="241299"/>
                  </a:lnTo>
                  <a:lnTo>
                    <a:pt x="1358217" y="241299"/>
                  </a:lnTo>
                  <a:lnTo>
                    <a:pt x="1405245" y="253999"/>
                  </a:lnTo>
                  <a:lnTo>
                    <a:pt x="1447144" y="253999"/>
                  </a:lnTo>
                  <a:lnTo>
                    <a:pt x="1482666" y="266699"/>
                  </a:lnTo>
                  <a:lnTo>
                    <a:pt x="1526939" y="266699"/>
                  </a:lnTo>
                  <a:lnTo>
                    <a:pt x="1535544" y="279399"/>
                  </a:lnTo>
                  <a:lnTo>
                    <a:pt x="1277475" y="279399"/>
                  </a:lnTo>
                  <a:lnTo>
                    <a:pt x="1161630" y="304799"/>
                  </a:lnTo>
                  <a:lnTo>
                    <a:pt x="1105325" y="330199"/>
                  </a:lnTo>
                  <a:lnTo>
                    <a:pt x="1066611" y="355599"/>
                  </a:lnTo>
                  <a:lnTo>
                    <a:pt x="1031786" y="380999"/>
                  </a:lnTo>
                  <a:lnTo>
                    <a:pt x="1000953" y="419099"/>
                  </a:lnTo>
                  <a:lnTo>
                    <a:pt x="974215" y="457199"/>
                  </a:lnTo>
                  <a:lnTo>
                    <a:pt x="951675" y="507999"/>
                  </a:lnTo>
                  <a:lnTo>
                    <a:pt x="933437" y="558799"/>
                  </a:lnTo>
                  <a:lnTo>
                    <a:pt x="919603" y="622299"/>
                  </a:lnTo>
                  <a:lnTo>
                    <a:pt x="586610" y="622299"/>
                  </a:lnTo>
                  <a:lnTo>
                    <a:pt x="530334" y="634999"/>
                  </a:lnTo>
                  <a:lnTo>
                    <a:pt x="473039" y="634999"/>
                  </a:lnTo>
                  <a:lnTo>
                    <a:pt x="415640" y="660399"/>
                  </a:lnTo>
                  <a:lnTo>
                    <a:pt x="359051" y="673099"/>
                  </a:lnTo>
                  <a:lnTo>
                    <a:pt x="304188" y="698499"/>
                  </a:lnTo>
                  <a:lnTo>
                    <a:pt x="251966" y="723899"/>
                  </a:lnTo>
                  <a:lnTo>
                    <a:pt x="203298" y="749299"/>
                  </a:lnTo>
                  <a:lnTo>
                    <a:pt x="159100" y="787399"/>
                  </a:lnTo>
                  <a:lnTo>
                    <a:pt x="129204" y="825499"/>
                  </a:lnTo>
                  <a:lnTo>
                    <a:pt x="103384" y="863599"/>
                  </a:lnTo>
                  <a:lnTo>
                    <a:pt x="81650" y="901699"/>
                  </a:lnTo>
                  <a:lnTo>
                    <a:pt x="64014" y="939799"/>
                  </a:lnTo>
                  <a:lnTo>
                    <a:pt x="50487" y="990599"/>
                  </a:lnTo>
                  <a:lnTo>
                    <a:pt x="41080" y="1041399"/>
                  </a:lnTo>
                  <a:lnTo>
                    <a:pt x="35805" y="1092199"/>
                  </a:lnTo>
                  <a:lnTo>
                    <a:pt x="34673" y="1142999"/>
                  </a:lnTo>
                  <a:lnTo>
                    <a:pt x="37696" y="1193799"/>
                  </a:lnTo>
                  <a:lnTo>
                    <a:pt x="44884" y="1257299"/>
                  </a:lnTo>
                  <a:lnTo>
                    <a:pt x="93580" y="1257299"/>
                  </a:lnTo>
                  <a:lnTo>
                    <a:pt x="87358" y="1269999"/>
                  </a:lnTo>
                  <a:lnTo>
                    <a:pt x="73910" y="1295399"/>
                  </a:lnTo>
                  <a:lnTo>
                    <a:pt x="69662" y="1308099"/>
                  </a:lnTo>
                  <a:close/>
                </a:path>
                <a:path w="5480050" h="1308100">
                  <a:moveTo>
                    <a:pt x="2293345" y="622299"/>
                  </a:moveTo>
                  <a:lnTo>
                    <a:pt x="1993989" y="622299"/>
                  </a:lnTo>
                  <a:lnTo>
                    <a:pt x="1945847" y="609599"/>
                  </a:lnTo>
                  <a:lnTo>
                    <a:pt x="1853176" y="584199"/>
                  </a:lnTo>
                  <a:lnTo>
                    <a:pt x="1808846" y="558799"/>
                  </a:lnTo>
                  <a:lnTo>
                    <a:pt x="1765987" y="533399"/>
                  </a:lnTo>
                  <a:lnTo>
                    <a:pt x="1724699" y="507999"/>
                  </a:lnTo>
                  <a:lnTo>
                    <a:pt x="1685082" y="482599"/>
                  </a:lnTo>
                  <a:lnTo>
                    <a:pt x="1647234" y="457199"/>
                  </a:lnTo>
                  <a:lnTo>
                    <a:pt x="1611257" y="419099"/>
                  </a:lnTo>
                  <a:lnTo>
                    <a:pt x="1577250" y="393699"/>
                  </a:lnTo>
                  <a:lnTo>
                    <a:pt x="1545314" y="355599"/>
                  </a:lnTo>
                  <a:lnTo>
                    <a:pt x="1515547" y="317499"/>
                  </a:lnTo>
                  <a:lnTo>
                    <a:pt x="1498234" y="317499"/>
                  </a:lnTo>
                  <a:lnTo>
                    <a:pt x="1469469" y="304799"/>
                  </a:lnTo>
                  <a:lnTo>
                    <a:pt x="1431131" y="292099"/>
                  </a:lnTo>
                  <a:lnTo>
                    <a:pt x="1385099" y="292099"/>
                  </a:lnTo>
                  <a:lnTo>
                    <a:pt x="1333254" y="279399"/>
                  </a:lnTo>
                  <a:lnTo>
                    <a:pt x="1535544" y="279399"/>
                  </a:lnTo>
                  <a:lnTo>
                    <a:pt x="1544150" y="292099"/>
                  </a:lnTo>
                  <a:lnTo>
                    <a:pt x="1572177" y="330199"/>
                  </a:lnTo>
                  <a:lnTo>
                    <a:pt x="1602318" y="355599"/>
                  </a:lnTo>
                  <a:lnTo>
                    <a:pt x="1634477" y="393699"/>
                  </a:lnTo>
                  <a:lnTo>
                    <a:pt x="1668556" y="419099"/>
                  </a:lnTo>
                  <a:lnTo>
                    <a:pt x="1704459" y="444499"/>
                  </a:lnTo>
                  <a:lnTo>
                    <a:pt x="1742090" y="469899"/>
                  </a:lnTo>
                  <a:lnTo>
                    <a:pt x="1781352" y="495299"/>
                  </a:lnTo>
                  <a:lnTo>
                    <a:pt x="1822148" y="520699"/>
                  </a:lnTo>
                  <a:lnTo>
                    <a:pt x="1864382" y="533399"/>
                  </a:lnTo>
                  <a:lnTo>
                    <a:pt x="1907957" y="558799"/>
                  </a:lnTo>
                  <a:lnTo>
                    <a:pt x="1998743" y="584199"/>
                  </a:lnTo>
                  <a:lnTo>
                    <a:pt x="2045761" y="584199"/>
                  </a:lnTo>
                  <a:lnTo>
                    <a:pt x="2093734" y="596899"/>
                  </a:lnTo>
                  <a:lnTo>
                    <a:pt x="2387487" y="596899"/>
                  </a:lnTo>
                  <a:lnTo>
                    <a:pt x="2293345" y="622299"/>
                  </a:lnTo>
                  <a:close/>
                </a:path>
                <a:path w="5480050" h="1308100">
                  <a:moveTo>
                    <a:pt x="3200343" y="761999"/>
                  </a:moveTo>
                  <a:lnTo>
                    <a:pt x="3065186" y="761999"/>
                  </a:lnTo>
                  <a:lnTo>
                    <a:pt x="3015468" y="749299"/>
                  </a:lnTo>
                  <a:lnTo>
                    <a:pt x="2968813" y="723899"/>
                  </a:lnTo>
                  <a:lnTo>
                    <a:pt x="2925378" y="711199"/>
                  </a:lnTo>
                  <a:lnTo>
                    <a:pt x="2885323" y="685799"/>
                  </a:lnTo>
                  <a:lnTo>
                    <a:pt x="2848807" y="660399"/>
                  </a:lnTo>
                  <a:lnTo>
                    <a:pt x="2815988" y="634999"/>
                  </a:lnTo>
                  <a:lnTo>
                    <a:pt x="2787026" y="596899"/>
                  </a:lnTo>
                  <a:lnTo>
                    <a:pt x="2762078" y="558799"/>
                  </a:lnTo>
                  <a:lnTo>
                    <a:pt x="2741305" y="520699"/>
                  </a:lnTo>
                  <a:lnTo>
                    <a:pt x="2724864" y="482599"/>
                  </a:lnTo>
                  <a:lnTo>
                    <a:pt x="2712915" y="444499"/>
                  </a:lnTo>
                  <a:lnTo>
                    <a:pt x="2705615" y="393699"/>
                  </a:lnTo>
                  <a:lnTo>
                    <a:pt x="2743501" y="393699"/>
                  </a:lnTo>
                  <a:lnTo>
                    <a:pt x="2751569" y="444499"/>
                  </a:lnTo>
                  <a:lnTo>
                    <a:pt x="2764488" y="482599"/>
                  </a:lnTo>
                  <a:lnTo>
                    <a:pt x="2782072" y="520699"/>
                  </a:lnTo>
                  <a:lnTo>
                    <a:pt x="2804136" y="558799"/>
                  </a:lnTo>
                  <a:lnTo>
                    <a:pt x="2830496" y="584199"/>
                  </a:lnTo>
                  <a:lnTo>
                    <a:pt x="2860967" y="622299"/>
                  </a:lnTo>
                  <a:lnTo>
                    <a:pt x="2895364" y="647699"/>
                  </a:lnTo>
                  <a:lnTo>
                    <a:pt x="2933503" y="673099"/>
                  </a:lnTo>
                  <a:lnTo>
                    <a:pt x="2975199" y="685799"/>
                  </a:lnTo>
                  <a:lnTo>
                    <a:pt x="3020267" y="698499"/>
                  </a:lnTo>
                  <a:lnTo>
                    <a:pt x="3068523" y="711199"/>
                  </a:lnTo>
                  <a:lnTo>
                    <a:pt x="3119781" y="723899"/>
                  </a:lnTo>
                  <a:lnTo>
                    <a:pt x="3309697" y="723899"/>
                  </a:lnTo>
                  <a:lnTo>
                    <a:pt x="3294877" y="736599"/>
                  </a:lnTo>
                  <a:lnTo>
                    <a:pt x="3200343" y="761999"/>
                  </a:lnTo>
                  <a:close/>
                </a:path>
                <a:path w="5480050" h="1308100">
                  <a:moveTo>
                    <a:pt x="3309697" y="723899"/>
                  </a:moveTo>
                  <a:lnTo>
                    <a:pt x="3182684" y="723899"/>
                  </a:lnTo>
                  <a:lnTo>
                    <a:pt x="3239478" y="711199"/>
                  </a:lnTo>
                  <a:lnTo>
                    <a:pt x="3290200" y="685799"/>
                  </a:lnTo>
                  <a:lnTo>
                    <a:pt x="3334884" y="660399"/>
                  </a:lnTo>
                  <a:lnTo>
                    <a:pt x="3373567" y="622299"/>
                  </a:lnTo>
                  <a:lnTo>
                    <a:pt x="3406284" y="584199"/>
                  </a:lnTo>
                  <a:lnTo>
                    <a:pt x="3433070" y="546099"/>
                  </a:lnTo>
                  <a:lnTo>
                    <a:pt x="3453961" y="507999"/>
                  </a:lnTo>
                  <a:lnTo>
                    <a:pt x="3468994" y="482599"/>
                  </a:lnTo>
                  <a:lnTo>
                    <a:pt x="3478202" y="469899"/>
                  </a:lnTo>
                  <a:lnTo>
                    <a:pt x="3481623" y="457199"/>
                  </a:lnTo>
                  <a:lnTo>
                    <a:pt x="3499000" y="419099"/>
                  </a:lnTo>
                  <a:lnTo>
                    <a:pt x="3516474" y="457199"/>
                  </a:lnTo>
                  <a:lnTo>
                    <a:pt x="3523983" y="482599"/>
                  </a:lnTo>
                  <a:lnTo>
                    <a:pt x="3538588" y="507999"/>
                  </a:lnTo>
                  <a:lnTo>
                    <a:pt x="3500974" y="507999"/>
                  </a:lnTo>
                  <a:lnTo>
                    <a:pt x="3487210" y="533399"/>
                  </a:lnTo>
                  <a:lnTo>
                    <a:pt x="3469282" y="571499"/>
                  </a:lnTo>
                  <a:lnTo>
                    <a:pt x="3447355" y="596899"/>
                  </a:lnTo>
                  <a:lnTo>
                    <a:pt x="3421596" y="634999"/>
                  </a:lnTo>
                  <a:lnTo>
                    <a:pt x="3381646" y="673099"/>
                  </a:lnTo>
                  <a:lnTo>
                    <a:pt x="3339337" y="698499"/>
                  </a:lnTo>
                  <a:lnTo>
                    <a:pt x="3309697" y="723899"/>
                  </a:lnTo>
                  <a:close/>
                </a:path>
                <a:path w="5480050" h="1308100">
                  <a:moveTo>
                    <a:pt x="4467939" y="1079499"/>
                  </a:moveTo>
                  <a:lnTo>
                    <a:pt x="4277668" y="1079499"/>
                  </a:lnTo>
                  <a:lnTo>
                    <a:pt x="4339276" y="1066799"/>
                  </a:lnTo>
                  <a:lnTo>
                    <a:pt x="4400787" y="1066799"/>
                  </a:lnTo>
                  <a:lnTo>
                    <a:pt x="4439503" y="1054099"/>
                  </a:lnTo>
                  <a:lnTo>
                    <a:pt x="4476482" y="1028699"/>
                  </a:lnTo>
                  <a:lnTo>
                    <a:pt x="4511716" y="1015999"/>
                  </a:lnTo>
                  <a:lnTo>
                    <a:pt x="4545197" y="990599"/>
                  </a:lnTo>
                  <a:lnTo>
                    <a:pt x="4576916" y="952499"/>
                  </a:lnTo>
                  <a:lnTo>
                    <a:pt x="4606864" y="927099"/>
                  </a:lnTo>
                  <a:lnTo>
                    <a:pt x="4635033" y="888999"/>
                  </a:lnTo>
                  <a:lnTo>
                    <a:pt x="4661415" y="838199"/>
                  </a:lnTo>
                  <a:lnTo>
                    <a:pt x="4686001" y="800099"/>
                  </a:lnTo>
                  <a:lnTo>
                    <a:pt x="4708783" y="749299"/>
                  </a:lnTo>
                  <a:lnTo>
                    <a:pt x="4729752" y="685799"/>
                  </a:lnTo>
                  <a:lnTo>
                    <a:pt x="4636365" y="660399"/>
                  </a:lnTo>
                  <a:lnTo>
                    <a:pt x="4591593" y="634999"/>
                  </a:lnTo>
                  <a:lnTo>
                    <a:pt x="4548442" y="609599"/>
                  </a:lnTo>
                  <a:lnTo>
                    <a:pt x="4507168" y="584199"/>
                  </a:lnTo>
                  <a:lnTo>
                    <a:pt x="4468025" y="558799"/>
                  </a:lnTo>
                  <a:lnTo>
                    <a:pt x="4431269" y="520699"/>
                  </a:lnTo>
                  <a:lnTo>
                    <a:pt x="4397154" y="482599"/>
                  </a:lnTo>
                  <a:lnTo>
                    <a:pt x="4365937" y="444499"/>
                  </a:lnTo>
                  <a:lnTo>
                    <a:pt x="4418820" y="444499"/>
                  </a:lnTo>
                  <a:lnTo>
                    <a:pt x="4449233" y="482599"/>
                  </a:lnTo>
                  <a:lnTo>
                    <a:pt x="4482128" y="507999"/>
                  </a:lnTo>
                  <a:lnTo>
                    <a:pt x="4517284" y="546099"/>
                  </a:lnTo>
                  <a:lnTo>
                    <a:pt x="4554478" y="571499"/>
                  </a:lnTo>
                  <a:lnTo>
                    <a:pt x="4593490" y="596899"/>
                  </a:lnTo>
                  <a:lnTo>
                    <a:pt x="4634097" y="609599"/>
                  </a:lnTo>
                  <a:lnTo>
                    <a:pt x="4676079" y="634999"/>
                  </a:lnTo>
                  <a:lnTo>
                    <a:pt x="4719212" y="647699"/>
                  </a:lnTo>
                  <a:lnTo>
                    <a:pt x="4763277" y="647699"/>
                  </a:lnTo>
                  <a:lnTo>
                    <a:pt x="4808049" y="660399"/>
                  </a:lnTo>
                  <a:lnTo>
                    <a:pt x="5097074" y="660399"/>
                  </a:lnTo>
                  <a:lnTo>
                    <a:pt x="5052816" y="685799"/>
                  </a:lnTo>
                  <a:lnTo>
                    <a:pt x="5007847" y="685799"/>
                  </a:lnTo>
                  <a:lnTo>
                    <a:pt x="4962404" y="698499"/>
                  </a:lnTo>
                  <a:lnTo>
                    <a:pt x="4768453" y="698499"/>
                  </a:lnTo>
                  <a:lnTo>
                    <a:pt x="4747765" y="749299"/>
                  </a:lnTo>
                  <a:lnTo>
                    <a:pt x="4725392" y="800099"/>
                  </a:lnTo>
                  <a:lnTo>
                    <a:pt x="4701341" y="850899"/>
                  </a:lnTo>
                  <a:lnTo>
                    <a:pt x="4675619" y="888999"/>
                  </a:lnTo>
                  <a:lnTo>
                    <a:pt x="4648233" y="927099"/>
                  </a:lnTo>
                  <a:lnTo>
                    <a:pt x="4619188" y="965199"/>
                  </a:lnTo>
                  <a:lnTo>
                    <a:pt x="4588492" y="1003299"/>
                  </a:lnTo>
                  <a:lnTo>
                    <a:pt x="4556150" y="1028699"/>
                  </a:lnTo>
                  <a:lnTo>
                    <a:pt x="4522170" y="1054099"/>
                  </a:lnTo>
                  <a:lnTo>
                    <a:pt x="4486558" y="1066799"/>
                  </a:lnTo>
                  <a:lnTo>
                    <a:pt x="4467939" y="1079499"/>
                  </a:lnTo>
                  <a:close/>
                </a:path>
                <a:path w="5480050" h="1308100">
                  <a:moveTo>
                    <a:pt x="3815260" y="685799"/>
                  </a:moveTo>
                  <a:lnTo>
                    <a:pt x="3680956" y="685799"/>
                  </a:lnTo>
                  <a:lnTo>
                    <a:pt x="3630107" y="660399"/>
                  </a:lnTo>
                  <a:lnTo>
                    <a:pt x="3586680" y="622299"/>
                  </a:lnTo>
                  <a:lnTo>
                    <a:pt x="3550679" y="584199"/>
                  </a:lnTo>
                  <a:lnTo>
                    <a:pt x="3522109" y="546099"/>
                  </a:lnTo>
                  <a:lnTo>
                    <a:pt x="3500974" y="507999"/>
                  </a:lnTo>
                  <a:lnTo>
                    <a:pt x="3538588" y="507999"/>
                  </a:lnTo>
                  <a:lnTo>
                    <a:pt x="3545890" y="520699"/>
                  </a:lnTo>
                  <a:lnTo>
                    <a:pt x="3581260" y="558799"/>
                  </a:lnTo>
                  <a:lnTo>
                    <a:pt x="3629160" y="609599"/>
                  </a:lnTo>
                  <a:lnTo>
                    <a:pt x="3688657" y="634999"/>
                  </a:lnTo>
                  <a:lnTo>
                    <a:pt x="3716971" y="647699"/>
                  </a:lnTo>
                  <a:lnTo>
                    <a:pt x="3894227" y="647699"/>
                  </a:lnTo>
                  <a:lnTo>
                    <a:pt x="3856861" y="673099"/>
                  </a:lnTo>
                  <a:lnTo>
                    <a:pt x="3815260" y="685799"/>
                  </a:lnTo>
                  <a:close/>
                </a:path>
                <a:path w="5480050" h="1308100">
                  <a:moveTo>
                    <a:pt x="4156037" y="584199"/>
                  </a:moveTo>
                  <a:lnTo>
                    <a:pt x="3973804" y="584199"/>
                  </a:lnTo>
                  <a:lnTo>
                    <a:pt x="3949894" y="571499"/>
                  </a:lnTo>
                  <a:lnTo>
                    <a:pt x="4180581" y="571499"/>
                  </a:lnTo>
                  <a:lnTo>
                    <a:pt x="4156037" y="584199"/>
                  </a:lnTo>
                  <a:close/>
                </a:path>
                <a:path w="5480050" h="1308100">
                  <a:moveTo>
                    <a:pt x="888611" y="596899"/>
                  </a:moveTo>
                  <a:lnTo>
                    <a:pt x="535323" y="596899"/>
                  </a:lnTo>
                  <a:lnTo>
                    <a:pt x="587542" y="584199"/>
                  </a:lnTo>
                  <a:lnTo>
                    <a:pt x="868498" y="584199"/>
                  </a:lnTo>
                  <a:lnTo>
                    <a:pt x="888611" y="596899"/>
                  </a:lnTo>
                  <a:close/>
                </a:path>
                <a:path w="5480050" h="1308100">
                  <a:moveTo>
                    <a:pt x="4050499" y="596899"/>
                  </a:moveTo>
                  <a:lnTo>
                    <a:pt x="4024477" y="596899"/>
                  </a:lnTo>
                  <a:lnTo>
                    <a:pt x="3998788" y="584199"/>
                  </a:lnTo>
                  <a:lnTo>
                    <a:pt x="4104338" y="584199"/>
                  </a:lnTo>
                  <a:lnTo>
                    <a:pt x="4050499" y="596899"/>
                  </a:lnTo>
                  <a:close/>
                </a:path>
                <a:path w="5480050" h="1308100">
                  <a:moveTo>
                    <a:pt x="915671" y="634999"/>
                  </a:moveTo>
                  <a:lnTo>
                    <a:pt x="875180" y="634999"/>
                  </a:lnTo>
                  <a:lnTo>
                    <a:pt x="851648" y="622299"/>
                  </a:lnTo>
                  <a:lnTo>
                    <a:pt x="919603" y="622299"/>
                  </a:lnTo>
                  <a:lnTo>
                    <a:pt x="915671" y="634999"/>
                  </a:lnTo>
                  <a:close/>
                </a:path>
                <a:path w="5480050" h="1308100">
                  <a:moveTo>
                    <a:pt x="2194967" y="634999"/>
                  </a:moveTo>
                  <a:lnTo>
                    <a:pt x="2093386" y="634999"/>
                  </a:lnTo>
                  <a:lnTo>
                    <a:pt x="2043202" y="622299"/>
                  </a:lnTo>
                  <a:lnTo>
                    <a:pt x="2244635" y="622299"/>
                  </a:lnTo>
                  <a:lnTo>
                    <a:pt x="2194967" y="634999"/>
                  </a:lnTo>
                  <a:close/>
                </a:path>
                <a:path w="5480050" h="1308100">
                  <a:moveTo>
                    <a:pt x="4916721" y="711199"/>
                  </a:moveTo>
                  <a:lnTo>
                    <a:pt x="4845202" y="711199"/>
                  </a:lnTo>
                  <a:lnTo>
                    <a:pt x="4819743" y="698499"/>
                  </a:lnTo>
                  <a:lnTo>
                    <a:pt x="4962404" y="698499"/>
                  </a:lnTo>
                  <a:lnTo>
                    <a:pt x="4916721" y="711199"/>
                  </a:lnTo>
                  <a:close/>
                </a:path>
                <a:path w="5480050" h="1308100">
                  <a:moveTo>
                    <a:pt x="3496938" y="1244599"/>
                  </a:moveTo>
                  <a:lnTo>
                    <a:pt x="3329388" y="1244599"/>
                  </a:lnTo>
                  <a:lnTo>
                    <a:pt x="3394544" y="1231899"/>
                  </a:lnTo>
                  <a:lnTo>
                    <a:pt x="3441222" y="1219199"/>
                  </a:lnTo>
                  <a:lnTo>
                    <a:pt x="3486243" y="1206499"/>
                  </a:lnTo>
                  <a:lnTo>
                    <a:pt x="3529582" y="1181099"/>
                  </a:lnTo>
                  <a:lnTo>
                    <a:pt x="3571212" y="1155699"/>
                  </a:lnTo>
                  <a:lnTo>
                    <a:pt x="3611106" y="1130299"/>
                  </a:lnTo>
                  <a:lnTo>
                    <a:pt x="3649239" y="1092199"/>
                  </a:lnTo>
                  <a:lnTo>
                    <a:pt x="3685584" y="1066799"/>
                  </a:lnTo>
                  <a:lnTo>
                    <a:pt x="3720115" y="1028699"/>
                  </a:lnTo>
                  <a:lnTo>
                    <a:pt x="3752805" y="977899"/>
                  </a:lnTo>
                  <a:lnTo>
                    <a:pt x="3783629" y="939799"/>
                  </a:lnTo>
                  <a:lnTo>
                    <a:pt x="3812561" y="888999"/>
                  </a:lnTo>
                  <a:lnTo>
                    <a:pt x="3824113" y="863599"/>
                  </a:lnTo>
                  <a:lnTo>
                    <a:pt x="3841587" y="876299"/>
                  </a:lnTo>
                  <a:lnTo>
                    <a:pt x="3847030" y="888999"/>
                  </a:lnTo>
                  <a:lnTo>
                    <a:pt x="3861914" y="901699"/>
                  </a:lnTo>
                  <a:lnTo>
                    <a:pt x="3885373" y="914399"/>
                  </a:lnTo>
                  <a:lnTo>
                    <a:pt x="3900956" y="927099"/>
                  </a:lnTo>
                  <a:lnTo>
                    <a:pt x="3833789" y="927099"/>
                  </a:lnTo>
                  <a:lnTo>
                    <a:pt x="3803806" y="977899"/>
                  </a:lnTo>
                  <a:lnTo>
                    <a:pt x="3771921" y="1015999"/>
                  </a:lnTo>
                  <a:lnTo>
                    <a:pt x="3738152" y="1066799"/>
                  </a:lnTo>
                  <a:lnTo>
                    <a:pt x="3702516" y="1104899"/>
                  </a:lnTo>
                  <a:lnTo>
                    <a:pt x="3665030" y="1130299"/>
                  </a:lnTo>
                  <a:lnTo>
                    <a:pt x="3625712" y="1168399"/>
                  </a:lnTo>
                  <a:lnTo>
                    <a:pt x="3584579" y="1193799"/>
                  </a:lnTo>
                  <a:lnTo>
                    <a:pt x="3541649" y="1219199"/>
                  </a:lnTo>
                  <a:lnTo>
                    <a:pt x="3496938" y="1244599"/>
                  </a:lnTo>
                  <a:close/>
                </a:path>
                <a:path w="5480050" h="1308100">
                  <a:moveTo>
                    <a:pt x="4353185" y="1117599"/>
                  </a:moveTo>
                  <a:lnTo>
                    <a:pt x="4239597" y="1117599"/>
                  </a:lnTo>
                  <a:lnTo>
                    <a:pt x="4130959" y="1092199"/>
                  </a:lnTo>
                  <a:lnTo>
                    <a:pt x="4079870" y="1066799"/>
                  </a:lnTo>
                  <a:lnTo>
                    <a:pt x="4031665" y="1054099"/>
                  </a:lnTo>
                  <a:lnTo>
                    <a:pt x="3986896" y="1028699"/>
                  </a:lnTo>
                  <a:lnTo>
                    <a:pt x="3946110" y="1003299"/>
                  </a:lnTo>
                  <a:lnTo>
                    <a:pt x="3909857" y="977899"/>
                  </a:lnTo>
                  <a:lnTo>
                    <a:pt x="3878686" y="965199"/>
                  </a:lnTo>
                  <a:lnTo>
                    <a:pt x="3853147" y="939799"/>
                  </a:lnTo>
                  <a:lnTo>
                    <a:pt x="3833789" y="927099"/>
                  </a:lnTo>
                  <a:lnTo>
                    <a:pt x="3900956" y="927099"/>
                  </a:lnTo>
                  <a:lnTo>
                    <a:pt x="3954546" y="965199"/>
                  </a:lnTo>
                  <a:lnTo>
                    <a:pt x="3998525" y="990599"/>
                  </a:lnTo>
                  <a:lnTo>
                    <a:pt x="4047610" y="1015999"/>
                  </a:lnTo>
                  <a:lnTo>
                    <a:pt x="4100934" y="1028699"/>
                  </a:lnTo>
                  <a:lnTo>
                    <a:pt x="4157630" y="1054099"/>
                  </a:lnTo>
                  <a:lnTo>
                    <a:pt x="4277668" y="1079499"/>
                  </a:lnTo>
                  <a:lnTo>
                    <a:pt x="4467939" y="1079499"/>
                  </a:lnTo>
                  <a:lnTo>
                    <a:pt x="4449320" y="1092199"/>
                  </a:lnTo>
                  <a:lnTo>
                    <a:pt x="4410463" y="1104899"/>
                  </a:lnTo>
                  <a:lnTo>
                    <a:pt x="4353185" y="1117599"/>
                  </a:lnTo>
                  <a:close/>
                </a:path>
                <a:path w="5480050" h="1308100">
                  <a:moveTo>
                    <a:pt x="93580" y="1257299"/>
                  </a:moveTo>
                  <a:lnTo>
                    <a:pt x="44884" y="1257299"/>
                  </a:lnTo>
                  <a:lnTo>
                    <a:pt x="61067" y="1219199"/>
                  </a:lnTo>
                  <a:lnTo>
                    <a:pt x="82100" y="1193799"/>
                  </a:lnTo>
                  <a:lnTo>
                    <a:pt x="108118" y="1142999"/>
                  </a:lnTo>
                  <a:lnTo>
                    <a:pt x="139257" y="1104899"/>
                  </a:lnTo>
                  <a:lnTo>
                    <a:pt x="175655" y="1066799"/>
                  </a:lnTo>
                  <a:lnTo>
                    <a:pt x="217447" y="1028699"/>
                  </a:lnTo>
                  <a:lnTo>
                    <a:pt x="264770" y="1003299"/>
                  </a:lnTo>
                  <a:lnTo>
                    <a:pt x="317761" y="977899"/>
                  </a:lnTo>
                  <a:lnTo>
                    <a:pt x="360547" y="952499"/>
                  </a:lnTo>
                  <a:lnTo>
                    <a:pt x="494915" y="952499"/>
                  </a:lnTo>
                  <a:lnTo>
                    <a:pt x="639016" y="990599"/>
                  </a:lnTo>
                  <a:lnTo>
                    <a:pt x="379628" y="990599"/>
                  </a:lnTo>
                  <a:lnTo>
                    <a:pt x="335146" y="1003299"/>
                  </a:lnTo>
                  <a:lnTo>
                    <a:pt x="282336" y="1041399"/>
                  </a:lnTo>
                  <a:lnTo>
                    <a:pt x="235556" y="1066799"/>
                  </a:lnTo>
                  <a:lnTo>
                    <a:pt x="194670" y="1104899"/>
                  </a:lnTo>
                  <a:lnTo>
                    <a:pt x="159543" y="1142999"/>
                  </a:lnTo>
                  <a:lnTo>
                    <a:pt x="130039" y="1193799"/>
                  </a:lnTo>
                  <a:lnTo>
                    <a:pt x="106023" y="1231899"/>
                  </a:lnTo>
                  <a:lnTo>
                    <a:pt x="93580" y="1257299"/>
                  </a:lnTo>
                  <a:close/>
                </a:path>
                <a:path w="5480050" h="1308100">
                  <a:moveTo>
                    <a:pt x="1550811" y="1231899"/>
                  </a:moveTo>
                  <a:lnTo>
                    <a:pt x="1295870" y="1231899"/>
                  </a:lnTo>
                  <a:lnTo>
                    <a:pt x="1244114" y="1219199"/>
                  </a:lnTo>
                  <a:lnTo>
                    <a:pt x="1192625" y="1219199"/>
                  </a:lnTo>
                  <a:lnTo>
                    <a:pt x="993828" y="1168399"/>
                  </a:lnTo>
                  <a:lnTo>
                    <a:pt x="901863" y="1142999"/>
                  </a:lnTo>
                  <a:lnTo>
                    <a:pt x="858523" y="1117599"/>
                  </a:lnTo>
                  <a:lnTo>
                    <a:pt x="817245" y="1104899"/>
                  </a:lnTo>
                  <a:lnTo>
                    <a:pt x="778251" y="1092199"/>
                  </a:lnTo>
                  <a:lnTo>
                    <a:pt x="741767" y="1079499"/>
                  </a:lnTo>
                  <a:lnTo>
                    <a:pt x="677224" y="1054099"/>
                  </a:lnTo>
                  <a:lnTo>
                    <a:pt x="625408" y="1028699"/>
                  </a:lnTo>
                  <a:lnTo>
                    <a:pt x="573682" y="1003299"/>
                  </a:lnTo>
                  <a:lnTo>
                    <a:pt x="523078" y="990599"/>
                  </a:lnTo>
                  <a:lnTo>
                    <a:pt x="639016" y="990599"/>
                  </a:lnTo>
                  <a:lnTo>
                    <a:pt x="663009" y="1003299"/>
                  </a:lnTo>
                  <a:lnTo>
                    <a:pt x="690403" y="1015999"/>
                  </a:lnTo>
                  <a:lnTo>
                    <a:pt x="754476" y="1041399"/>
                  </a:lnTo>
                  <a:lnTo>
                    <a:pt x="790695" y="1054099"/>
                  </a:lnTo>
                  <a:lnTo>
                    <a:pt x="829396" y="1066799"/>
                  </a:lnTo>
                  <a:lnTo>
                    <a:pt x="870348" y="1079499"/>
                  </a:lnTo>
                  <a:lnTo>
                    <a:pt x="913323" y="1104899"/>
                  </a:lnTo>
                  <a:lnTo>
                    <a:pt x="1004416" y="1130299"/>
                  </a:lnTo>
                  <a:lnTo>
                    <a:pt x="1200744" y="1181099"/>
                  </a:lnTo>
                  <a:lnTo>
                    <a:pt x="1251431" y="1181099"/>
                  </a:lnTo>
                  <a:lnTo>
                    <a:pt x="1302300" y="1193799"/>
                  </a:lnTo>
                  <a:lnTo>
                    <a:pt x="1692634" y="1193799"/>
                  </a:lnTo>
                  <a:lnTo>
                    <a:pt x="1599462" y="1219199"/>
                  </a:lnTo>
                  <a:lnTo>
                    <a:pt x="1550811" y="1231899"/>
                  </a:lnTo>
                  <a:close/>
                </a:path>
                <a:path w="5480050" h="1308100">
                  <a:moveTo>
                    <a:pt x="1692634" y="1193799"/>
                  </a:moveTo>
                  <a:lnTo>
                    <a:pt x="1551321" y="1193799"/>
                  </a:lnTo>
                  <a:lnTo>
                    <a:pt x="1644154" y="1168399"/>
                  </a:lnTo>
                  <a:lnTo>
                    <a:pt x="1688199" y="1155699"/>
                  </a:lnTo>
                  <a:lnTo>
                    <a:pt x="1730355" y="1142999"/>
                  </a:lnTo>
                  <a:lnTo>
                    <a:pt x="1770394" y="1117599"/>
                  </a:lnTo>
                  <a:lnTo>
                    <a:pt x="1808085" y="1092199"/>
                  </a:lnTo>
                  <a:lnTo>
                    <a:pt x="1843198" y="1054099"/>
                  </a:lnTo>
                  <a:lnTo>
                    <a:pt x="1875503" y="1028699"/>
                  </a:lnTo>
                  <a:lnTo>
                    <a:pt x="1891003" y="1003299"/>
                  </a:lnTo>
                  <a:lnTo>
                    <a:pt x="1906503" y="1028699"/>
                  </a:lnTo>
                  <a:lnTo>
                    <a:pt x="1913619" y="1028699"/>
                  </a:lnTo>
                  <a:lnTo>
                    <a:pt x="1932994" y="1054099"/>
                  </a:lnTo>
                  <a:lnTo>
                    <a:pt x="1948540" y="1066799"/>
                  </a:lnTo>
                  <a:lnTo>
                    <a:pt x="1891003" y="1066799"/>
                  </a:lnTo>
                  <a:lnTo>
                    <a:pt x="1856176" y="1104899"/>
                  </a:lnTo>
                  <a:lnTo>
                    <a:pt x="1818701" y="1130299"/>
                  </a:lnTo>
                  <a:lnTo>
                    <a:pt x="1778803" y="1155699"/>
                  </a:lnTo>
                  <a:lnTo>
                    <a:pt x="1736706" y="1181099"/>
                  </a:lnTo>
                  <a:lnTo>
                    <a:pt x="1692634" y="1193799"/>
                  </a:lnTo>
                  <a:close/>
                </a:path>
                <a:path w="5480050" h="1308100">
                  <a:moveTo>
                    <a:pt x="2468376" y="1193799"/>
                  </a:moveTo>
                  <a:lnTo>
                    <a:pt x="2324971" y="1193799"/>
                  </a:lnTo>
                  <a:lnTo>
                    <a:pt x="2414187" y="1168399"/>
                  </a:lnTo>
                  <a:lnTo>
                    <a:pt x="2551021" y="1092199"/>
                  </a:lnTo>
                  <a:lnTo>
                    <a:pt x="2597309" y="1054099"/>
                  </a:lnTo>
                  <a:lnTo>
                    <a:pt x="2620510" y="1054099"/>
                  </a:lnTo>
                  <a:lnTo>
                    <a:pt x="2625240" y="1066799"/>
                  </a:lnTo>
                  <a:lnTo>
                    <a:pt x="2637717" y="1066799"/>
                  </a:lnTo>
                  <a:lnTo>
                    <a:pt x="2657412" y="1079499"/>
                  </a:lnTo>
                  <a:lnTo>
                    <a:pt x="2683796" y="1092199"/>
                  </a:lnTo>
                  <a:lnTo>
                    <a:pt x="2700067" y="1104899"/>
                  </a:lnTo>
                  <a:lnTo>
                    <a:pt x="2610835" y="1104899"/>
                  </a:lnTo>
                  <a:lnTo>
                    <a:pt x="2563188" y="1130299"/>
                  </a:lnTo>
                  <a:lnTo>
                    <a:pt x="2515696" y="1168399"/>
                  </a:lnTo>
                  <a:lnTo>
                    <a:pt x="2468376" y="1193799"/>
                  </a:lnTo>
                  <a:close/>
                </a:path>
                <a:path w="5480050" h="1308100">
                  <a:moveTo>
                    <a:pt x="2281136" y="1244599"/>
                  </a:moveTo>
                  <a:lnTo>
                    <a:pt x="2234917" y="1244599"/>
                  </a:lnTo>
                  <a:lnTo>
                    <a:pt x="2188967" y="1231899"/>
                  </a:lnTo>
                  <a:lnTo>
                    <a:pt x="2125055" y="1219199"/>
                  </a:lnTo>
                  <a:lnTo>
                    <a:pt x="2067800" y="1206499"/>
                  </a:lnTo>
                  <a:lnTo>
                    <a:pt x="2017478" y="1168399"/>
                  </a:lnTo>
                  <a:lnTo>
                    <a:pt x="1974362" y="1142999"/>
                  </a:lnTo>
                  <a:lnTo>
                    <a:pt x="1938728" y="1117599"/>
                  </a:lnTo>
                  <a:lnTo>
                    <a:pt x="1910851" y="1092199"/>
                  </a:lnTo>
                  <a:lnTo>
                    <a:pt x="1891003" y="1066799"/>
                  </a:lnTo>
                  <a:lnTo>
                    <a:pt x="1948540" y="1066799"/>
                  </a:lnTo>
                  <a:lnTo>
                    <a:pt x="1964087" y="1079499"/>
                  </a:lnTo>
                  <a:lnTo>
                    <a:pt x="2006356" y="1117599"/>
                  </a:lnTo>
                  <a:lnTo>
                    <a:pt x="2059258" y="1155699"/>
                  </a:lnTo>
                  <a:lnTo>
                    <a:pt x="2122250" y="1181099"/>
                  </a:lnTo>
                  <a:lnTo>
                    <a:pt x="2194792" y="1193799"/>
                  </a:lnTo>
                  <a:lnTo>
                    <a:pt x="2468376" y="1193799"/>
                  </a:lnTo>
                  <a:lnTo>
                    <a:pt x="2281136" y="1244599"/>
                  </a:lnTo>
                  <a:close/>
                </a:path>
                <a:path w="5480050" h="1308100">
                  <a:moveTo>
                    <a:pt x="3277815" y="1295399"/>
                  </a:moveTo>
                  <a:lnTo>
                    <a:pt x="3155142" y="1295399"/>
                  </a:lnTo>
                  <a:lnTo>
                    <a:pt x="3037271" y="1269999"/>
                  </a:lnTo>
                  <a:lnTo>
                    <a:pt x="2927244" y="1244599"/>
                  </a:lnTo>
                  <a:lnTo>
                    <a:pt x="2876124" y="1231899"/>
                  </a:lnTo>
                  <a:lnTo>
                    <a:pt x="2828107" y="1206499"/>
                  </a:lnTo>
                  <a:lnTo>
                    <a:pt x="2783574" y="1193799"/>
                  </a:lnTo>
                  <a:lnTo>
                    <a:pt x="2742904" y="1168399"/>
                  </a:lnTo>
                  <a:lnTo>
                    <a:pt x="2706479" y="1155699"/>
                  </a:lnTo>
                  <a:lnTo>
                    <a:pt x="2674679" y="1142999"/>
                  </a:lnTo>
                  <a:lnTo>
                    <a:pt x="2647885" y="1117599"/>
                  </a:lnTo>
                  <a:lnTo>
                    <a:pt x="2626477" y="1104899"/>
                  </a:lnTo>
                  <a:lnTo>
                    <a:pt x="2700067" y="1104899"/>
                  </a:lnTo>
                  <a:lnTo>
                    <a:pt x="2716338" y="1117599"/>
                  </a:lnTo>
                  <a:lnTo>
                    <a:pt x="2754511" y="1130299"/>
                  </a:lnTo>
                  <a:lnTo>
                    <a:pt x="2797783" y="1155699"/>
                  </a:lnTo>
                  <a:lnTo>
                    <a:pt x="2845626" y="1168399"/>
                  </a:lnTo>
                  <a:lnTo>
                    <a:pt x="2897511" y="1193799"/>
                  </a:lnTo>
                  <a:lnTo>
                    <a:pt x="2952907" y="1206499"/>
                  </a:lnTo>
                  <a:lnTo>
                    <a:pt x="3072118" y="1231899"/>
                  </a:lnTo>
                  <a:lnTo>
                    <a:pt x="3134874" y="1244599"/>
                  </a:lnTo>
                  <a:lnTo>
                    <a:pt x="3496938" y="1244599"/>
                  </a:lnTo>
                  <a:lnTo>
                    <a:pt x="3402246" y="1269999"/>
                  </a:lnTo>
                  <a:lnTo>
                    <a:pt x="3277815" y="1295399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4322238" y="1034003"/>
            <a:ext cx="3965760" cy="33983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0" y="3188456"/>
            <a:ext cx="3070860" cy="3778250"/>
            <a:chOff x="0" y="3188456"/>
            <a:chExt cx="3070860" cy="3778250"/>
          </a:xfrm>
        </p:grpSpPr>
        <p:sp>
          <p:nvSpPr>
            <p:cNvPr id="10" name="object 10"/>
            <p:cNvSpPr/>
            <p:nvPr/>
          </p:nvSpPr>
          <p:spPr>
            <a:xfrm>
              <a:off x="0" y="3200658"/>
              <a:ext cx="3070860" cy="3766185"/>
            </a:xfrm>
            <a:custGeom>
              <a:avLst/>
              <a:gdLst/>
              <a:ahLst/>
              <a:cxnLst/>
              <a:rect l="l" t="t" r="r" b="b"/>
              <a:pathLst>
                <a:path w="3070860" h="3766184">
                  <a:moveTo>
                    <a:pt x="405580" y="3765664"/>
                  </a:moveTo>
                  <a:lnTo>
                    <a:pt x="104247" y="3691094"/>
                  </a:lnTo>
                  <a:lnTo>
                    <a:pt x="0" y="3635307"/>
                  </a:lnTo>
                  <a:lnTo>
                    <a:pt x="0" y="151884"/>
                  </a:lnTo>
                  <a:lnTo>
                    <a:pt x="317943" y="54042"/>
                  </a:lnTo>
                  <a:lnTo>
                    <a:pt x="1022857" y="9091"/>
                  </a:lnTo>
                  <a:lnTo>
                    <a:pt x="1700571" y="0"/>
                  </a:lnTo>
                  <a:lnTo>
                    <a:pt x="2068789" y="81334"/>
                  </a:lnTo>
                  <a:lnTo>
                    <a:pt x="2255593" y="329022"/>
                  </a:lnTo>
                  <a:lnTo>
                    <a:pt x="2389065" y="818993"/>
                  </a:lnTo>
                  <a:lnTo>
                    <a:pt x="2727965" y="814485"/>
                  </a:lnTo>
                  <a:lnTo>
                    <a:pt x="2908859" y="877220"/>
                  </a:lnTo>
                  <a:lnTo>
                    <a:pt x="2992882" y="1065014"/>
                  </a:lnTo>
                  <a:lnTo>
                    <a:pt x="3041168" y="1435679"/>
                  </a:lnTo>
                  <a:lnTo>
                    <a:pt x="3070638" y="1813932"/>
                  </a:lnTo>
                  <a:lnTo>
                    <a:pt x="3008502" y="2011898"/>
                  </a:lnTo>
                  <a:lnTo>
                    <a:pt x="2789998" y="2094272"/>
                  </a:lnTo>
                  <a:lnTo>
                    <a:pt x="2350363" y="2125746"/>
                  </a:lnTo>
                  <a:lnTo>
                    <a:pt x="2553816" y="2634279"/>
                  </a:lnTo>
                  <a:lnTo>
                    <a:pt x="2555917" y="2895808"/>
                  </a:lnTo>
                  <a:lnTo>
                    <a:pt x="2297522" y="2993147"/>
                  </a:lnTo>
                  <a:lnTo>
                    <a:pt x="1719487" y="3009114"/>
                  </a:lnTo>
                  <a:lnTo>
                    <a:pt x="1594110" y="3443188"/>
                  </a:lnTo>
                  <a:lnTo>
                    <a:pt x="1456572" y="3611035"/>
                  </a:lnTo>
                  <a:lnTo>
                    <a:pt x="1220700" y="3533496"/>
                  </a:lnTo>
                  <a:lnTo>
                    <a:pt x="800322" y="3231410"/>
                  </a:lnTo>
                  <a:lnTo>
                    <a:pt x="599508" y="3618054"/>
                  </a:lnTo>
                  <a:lnTo>
                    <a:pt x="405580" y="3765664"/>
                  </a:lnTo>
                  <a:close/>
                </a:path>
              </a:pathLst>
            </a:custGeom>
            <a:solidFill>
              <a:srgbClr val="FFF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3188456"/>
              <a:ext cx="3061335" cy="3632200"/>
            </a:xfrm>
            <a:custGeom>
              <a:avLst/>
              <a:gdLst/>
              <a:ahLst/>
              <a:cxnLst/>
              <a:rect l="l" t="t" r="r" b="b"/>
              <a:pathLst>
                <a:path w="3061335" h="3632200">
                  <a:moveTo>
                    <a:pt x="1307933" y="12699"/>
                  </a:moveTo>
                  <a:lnTo>
                    <a:pt x="862466" y="12699"/>
                  </a:lnTo>
                  <a:lnTo>
                    <a:pt x="917025" y="0"/>
                  </a:lnTo>
                  <a:lnTo>
                    <a:pt x="1253165" y="0"/>
                  </a:lnTo>
                  <a:lnTo>
                    <a:pt x="1307933" y="12699"/>
                  </a:lnTo>
                  <a:close/>
                </a:path>
                <a:path w="3061335" h="3632200">
                  <a:moveTo>
                    <a:pt x="0" y="469899"/>
                  </a:moveTo>
                  <a:lnTo>
                    <a:pt x="0" y="406399"/>
                  </a:lnTo>
                  <a:lnTo>
                    <a:pt x="25254" y="380999"/>
                  </a:lnTo>
                  <a:lnTo>
                    <a:pt x="57099" y="355599"/>
                  </a:lnTo>
                  <a:lnTo>
                    <a:pt x="90576" y="317499"/>
                  </a:lnTo>
                  <a:lnTo>
                    <a:pt x="125639" y="292099"/>
                  </a:lnTo>
                  <a:lnTo>
                    <a:pt x="162238" y="266699"/>
                  </a:lnTo>
                  <a:lnTo>
                    <a:pt x="200324" y="241299"/>
                  </a:lnTo>
                  <a:lnTo>
                    <a:pt x="239849" y="215899"/>
                  </a:lnTo>
                  <a:lnTo>
                    <a:pt x="280765" y="190499"/>
                  </a:lnTo>
                  <a:lnTo>
                    <a:pt x="323021" y="165099"/>
                  </a:lnTo>
                  <a:lnTo>
                    <a:pt x="366571" y="152399"/>
                  </a:lnTo>
                  <a:lnTo>
                    <a:pt x="411365" y="126999"/>
                  </a:lnTo>
                  <a:lnTo>
                    <a:pt x="457354" y="101599"/>
                  </a:lnTo>
                  <a:lnTo>
                    <a:pt x="602008" y="63499"/>
                  </a:lnTo>
                  <a:lnTo>
                    <a:pt x="808665" y="12699"/>
                  </a:lnTo>
                  <a:lnTo>
                    <a:pt x="1361936" y="12699"/>
                  </a:lnTo>
                  <a:lnTo>
                    <a:pt x="1467451" y="38099"/>
                  </a:lnTo>
                  <a:lnTo>
                    <a:pt x="921051" y="38099"/>
                  </a:lnTo>
                  <a:lnTo>
                    <a:pt x="866592" y="50799"/>
                  </a:lnTo>
                  <a:lnTo>
                    <a:pt x="812916" y="50799"/>
                  </a:lnTo>
                  <a:lnTo>
                    <a:pt x="607074" y="101599"/>
                  </a:lnTo>
                  <a:lnTo>
                    <a:pt x="510192" y="126999"/>
                  </a:lnTo>
                  <a:lnTo>
                    <a:pt x="463441" y="152399"/>
                  </a:lnTo>
                  <a:lnTo>
                    <a:pt x="417885" y="165099"/>
                  </a:lnTo>
                  <a:lnTo>
                    <a:pt x="373577" y="190499"/>
                  </a:lnTo>
                  <a:lnTo>
                    <a:pt x="330568" y="203199"/>
                  </a:lnTo>
                  <a:lnTo>
                    <a:pt x="288908" y="228599"/>
                  </a:lnTo>
                  <a:lnTo>
                    <a:pt x="248651" y="253999"/>
                  </a:lnTo>
                  <a:lnTo>
                    <a:pt x="209846" y="279399"/>
                  </a:lnTo>
                  <a:lnTo>
                    <a:pt x="172547" y="304799"/>
                  </a:lnTo>
                  <a:lnTo>
                    <a:pt x="136804" y="330199"/>
                  </a:lnTo>
                  <a:lnTo>
                    <a:pt x="102669" y="368299"/>
                  </a:lnTo>
                  <a:lnTo>
                    <a:pt x="70194" y="393699"/>
                  </a:lnTo>
                  <a:lnTo>
                    <a:pt x="39430" y="419099"/>
                  </a:lnTo>
                  <a:lnTo>
                    <a:pt x="10429" y="457199"/>
                  </a:lnTo>
                  <a:lnTo>
                    <a:pt x="0" y="469899"/>
                  </a:lnTo>
                  <a:close/>
                </a:path>
                <a:path w="3061335" h="3632200">
                  <a:moveTo>
                    <a:pt x="2394499" y="901699"/>
                  </a:moveTo>
                  <a:lnTo>
                    <a:pt x="2357756" y="901699"/>
                  </a:lnTo>
                  <a:lnTo>
                    <a:pt x="2356399" y="876299"/>
                  </a:lnTo>
                  <a:lnTo>
                    <a:pt x="2356091" y="863599"/>
                  </a:lnTo>
                  <a:lnTo>
                    <a:pt x="2351530" y="825499"/>
                  </a:lnTo>
                  <a:lnTo>
                    <a:pt x="2344646" y="787399"/>
                  </a:lnTo>
                  <a:lnTo>
                    <a:pt x="2335488" y="749299"/>
                  </a:lnTo>
                  <a:lnTo>
                    <a:pt x="2324107" y="723899"/>
                  </a:lnTo>
                  <a:lnTo>
                    <a:pt x="2310554" y="685799"/>
                  </a:lnTo>
                  <a:lnTo>
                    <a:pt x="2294879" y="647699"/>
                  </a:lnTo>
                  <a:lnTo>
                    <a:pt x="2277133" y="609599"/>
                  </a:lnTo>
                  <a:lnTo>
                    <a:pt x="2257366" y="571499"/>
                  </a:lnTo>
                  <a:lnTo>
                    <a:pt x="2235629" y="546099"/>
                  </a:lnTo>
                  <a:lnTo>
                    <a:pt x="2211972" y="507999"/>
                  </a:lnTo>
                  <a:lnTo>
                    <a:pt x="2186445" y="482599"/>
                  </a:lnTo>
                  <a:lnTo>
                    <a:pt x="2159101" y="444499"/>
                  </a:lnTo>
                  <a:lnTo>
                    <a:pt x="2129988" y="419099"/>
                  </a:lnTo>
                  <a:lnTo>
                    <a:pt x="2099157" y="380999"/>
                  </a:lnTo>
                  <a:lnTo>
                    <a:pt x="2066659" y="355599"/>
                  </a:lnTo>
                  <a:lnTo>
                    <a:pt x="2032545" y="330199"/>
                  </a:lnTo>
                  <a:lnTo>
                    <a:pt x="1996865" y="304799"/>
                  </a:lnTo>
                  <a:lnTo>
                    <a:pt x="1959669" y="279399"/>
                  </a:lnTo>
                  <a:lnTo>
                    <a:pt x="1921009" y="253999"/>
                  </a:lnTo>
                  <a:lnTo>
                    <a:pt x="1880934" y="228599"/>
                  </a:lnTo>
                  <a:lnTo>
                    <a:pt x="1839495" y="203199"/>
                  </a:lnTo>
                  <a:lnTo>
                    <a:pt x="1796743" y="190499"/>
                  </a:lnTo>
                  <a:lnTo>
                    <a:pt x="1752728" y="165099"/>
                  </a:lnTo>
                  <a:lnTo>
                    <a:pt x="1707501" y="139699"/>
                  </a:lnTo>
                  <a:lnTo>
                    <a:pt x="1565051" y="101599"/>
                  </a:lnTo>
                  <a:lnTo>
                    <a:pt x="1361211" y="50799"/>
                  </a:lnTo>
                  <a:lnTo>
                    <a:pt x="1308105" y="50799"/>
                  </a:lnTo>
                  <a:lnTo>
                    <a:pt x="1254241" y="38099"/>
                  </a:lnTo>
                  <a:lnTo>
                    <a:pt x="1467451" y="38099"/>
                  </a:lnTo>
                  <a:lnTo>
                    <a:pt x="1618760" y="76199"/>
                  </a:lnTo>
                  <a:lnTo>
                    <a:pt x="1667143" y="88899"/>
                  </a:lnTo>
                  <a:lnTo>
                    <a:pt x="1714419" y="114299"/>
                  </a:lnTo>
                  <a:lnTo>
                    <a:pt x="1760537" y="126999"/>
                  </a:lnTo>
                  <a:lnTo>
                    <a:pt x="1805449" y="152399"/>
                  </a:lnTo>
                  <a:lnTo>
                    <a:pt x="1849106" y="165099"/>
                  </a:lnTo>
                  <a:lnTo>
                    <a:pt x="1891460" y="190499"/>
                  </a:lnTo>
                  <a:lnTo>
                    <a:pt x="1932460" y="215899"/>
                  </a:lnTo>
                  <a:lnTo>
                    <a:pt x="1972058" y="241299"/>
                  </a:lnTo>
                  <a:lnTo>
                    <a:pt x="2010205" y="266699"/>
                  </a:lnTo>
                  <a:lnTo>
                    <a:pt x="2046852" y="292099"/>
                  </a:lnTo>
                  <a:lnTo>
                    <a:pt x="2081950" y="317499"/>
                  </a:lnTo>
                  <a:lnTo>
                    <a:pt x="2115450" y="355599"/>
                  </a:lnTo>
                  <a:lnTo>
                    <a:pt x="2147303" y="380999"/>
                  </a:lnTo>
                  <a:lnTo>
                    <a:pt x="2177460" y="419099"/>
                  </a:lnTo>
                  <a:lnTo>
                    <a:pt x="2205872" y="444499"/>
                  </a:lnTo>
                  <a:lnTo>
                    <a:pt x="2232490" y="482599"/>
                  </a:lnTo>
                  <a:lnTo>
                    <a:pt x="2257265" y="507999"/>
                  </a:lnTo>
                  <a:lnTo>
                    <a:pt x="2280148" y="546099"/>
                  </a:lnTo>
                  <a:lnTo>
                    <a:pt x="2301090" y="584199"/>
                  </a:lnTo>
                  <a:lnTo>
                    <a:pt x="2320043" y="622299"/>
                  </a:lnTo>
                  <a:lnTo>
                    <a:pt x="2336956" y="647699"/>
                  </a:lnTo>
                  <a:lnTo>
                    <a:pt x="2351781" y="685799"/>
                  </a:lnTo>
                  <a:lnTo>
                    <a:pt x="2364470" y="723899"/>
                  </a:lnTo>
                  <a:lnTo>
                    <a:pt x="2374972" y="761999"/>
                  </a:lnTo>
                  <a:lnTo>
                    <a:pt x="2383240" y="800099"/>
                  </a:lnTo>
                  <a:lnTo>
                    <a:pt x="2402591" y="812799"/>
                  </a:lnTo>
                  <a:lnTo>
                    <a:pt x="2451317" y="812799"/>
                  </a:lnTo>
                  <a:lnTo>
                    <a:pt x="2499238" y="825499"/>
                  </a:lnTo>
                  <a:lnTo>
                    <a:pt x="2546224" y="825499"/>
                  </a:lnTo>
                  <a:lnTo>
                    <a:pt x="2592144" y="838199"/>
                  </a:lnTo>
                  <a:lnTo>
                    <a:pt x="2614507" y="850899"/>
                  </a:lnTo>
                  <a:lnTo>
                    <a:pt x="2390941" y="850899"/>
                  </a:lnTo>
                  <a:lnTo>
                    <a:pt x="2392915" y="863599"/>
                  </a:lnTo>
                  <a:lnTo>
                    <a:pt x="2392915" y="876299"/>
                  </a:lnTo>
                  <a:lnTo>
                    <a:pt x="2393209" y="876299"/>
                  </a:lnTo>
                  <a:lnTo>
                    <a:pt x="2394499" y="901699"/>
                  </a:lnTo>
                  <a:close/>
                </a:path>
                <a:path w="3061335" h="3632200">
                  <a:moveTo>
                    <a:pt x="2067459" y="3009899"/>
                  </a:moveTo>
                  <a:lnTo>
                    <a:pt x="1869219" y="3009899"/>
                  </a:lnTo>
                  <a:lnTo>
                    <a:pt x="1914788" y="2997199"/>
                  </a:lnTo>
                  <a:lnTo>
                    <a:pt x="1960179" y="2997199"/>
                  </a:lnTo>
                  <a:lnTo>
                    <a:pt x="2049541" y="2971799"/>
                  </a:lnTo>
                  <a:lnTo>
                    <a:pt x="2093068" y="2946399"/>
                  </a:lnTo>
                  <a:lnTo>
                    <a:pt x="2135530" y="2920999"/>
                  </a:lnTo>
                  <a:lnTo>
                    <a:pt x="2174780" y="2895599"/>
                  </a:lnTo>
                  <a:lnTo>
                    <a:pt x="2211224" y="2870199"/>
                  </a:lnTo>
                  <a:lnTo>
                    <a:pt x="2244816" y="2844799"/>
                  </a:lnTo>
                  <a:lnTo>
                    <a:pt x="2275506" y="2806699"/>
                  </a:lnTo>
                  <a:lnTo>
                    <a:pt x="2303247" y="2768599"/>
                  </a:lnTo>
                  <a:lnTo>
                    <a:pt x="2327991" y="2730499"/>
                  </a:lnTo>
                  <a:lnTo>
                    <a:pt x="2349690" y="2692399"/>
                  </a:lnTo>
                  <a:lnTo>
                    <a:pt x="2368296" y="2654299"/>
                  </a:lnTo>
                  <a:lnTo>
                    <a:pt x="2383761" y="2616199"/>
                  </a:lnTo>
                  <a:lnTo>
                    <a:pt x="2396038" y="2578099"/>
                  </a:lnTo>
                  <a:lnTo>
                    <a:pt x="2405078" y="2527299"/>
                  </a:lnTo>
                  <a:lnTo>
                    <a:pt x="2410834" y="2489199"/>
                  </a:lnTo>
                  <a:lnTo>
                    <a:pt x="2413257" y="2451099"/>
                  </a:lnTo>
                  <a:lnTo>
                    <a:pt x="2412300" y="2400299"/>
                  </a:lnTo>
                  <a:lnTo>
                    <a:pt x="2407915" y="2362199"/>
                  </a:lnTo>
                  <a:lnTo>
                    <a:pt x="2400054" y="2311399"/>
                  </a:lnTo>
                  <a:lnTo>
                    <a:pt x="2388668" y="2273299"/>
                  </a:lnTo>
                  <a:lnTo>
                    <a:pt x="2373711" y="2222499"/>
                  </a:lnTo>
                  <a:lnTo>
                    <a:pt x="2355134" y="2184399"/>
                  </a:lnTo>
                  <a:lnTo>
                    <a:pt x="2332889" y="2146299"/>
                  </a:lnTo>
                  <a:lnTo>
                    <a:pt x="2315512" y="2108199"/>
                  </a:lnTo>
                  <a:lnTo>
                    <a:pt x="2497977" y="2108199"/>
                  </a:lnTo>
                  <a:lnTo>
                    <a:pt x="2589749" y="2082799"/>
                  </a:lnTo>
                  <a:lnTo>
                    <a:pt x="2633311" y="2070099"/>
                  </a:lnTo>
                  <a:lnTo>
                    <a:pt x="2675175" y="2044699"/>
                  </a:lnTo>
                  <a:lnTo>
                    <a:pt x="2715229" y="2031999"/>
                  </a:lnTo>
                  <a:lnTo>
                    <a:pt x="2753363" y="2006599"/>
                  </a:lnTo>
                  <a:lnTo>
                    <a:pt x="2789464" y="1981199"/>
                  </a:lnTo>
                  <a:lnTo>
                    <a:pt x="2823423" y="1955799"/>
                  </a:lnTo>
                  <a:lnTo>
                    <a:pt x="2855127" y="1917699"/>
                  </a:lnTo>
                  <a:lnTo>
                    <a:pt x="2884465" y="1892299"/>
                  </a:lnTo>
                  <a:lnTo>
                    <a:pt x="2911327" y="1854199"/>
                  </a:lnTo>
                  <a:lnTo>
                    <a:pt x="2935600" y="1816099"/>
                  </a:lnTo>
                  <a:lnTo>
                    <a:pt x="2957173" y="1777999"/>
                  </a:lnTo>
                  <a:lnTo>
                    <a:pt x="2975936" y="1739899"/>
                  </a:lnTo>
                  <a:lnTo>
                    <a:pt x="2991777" y="1701799"/>
                  </a:lnTo>
                  <a:lnTo>
                    <a:pt x="3004584" y="1650999"/>
                  </a:lnTo>
                  <a:lnTo>
                    <a:pt x="3014247" y="1612899"/>
                  </a:lnTo>
                  <a:lnTo>
                    <a:pt x="3020654" y="1562099"/>
                  </a:lnTo>
                  <a:lnTo>
                    <a:pt x="3023694" y="1523999"/>
                  </a:lnTo>
                  <a:lnTo>
                    <a:pt x="3023364" y="1460499"/>
                  </a:lnTo>
                  <a:lnTo>
                    <a:pt x="3018934" y="1409699"/>
                  </a:lnTo>
                  <a:lnTo>
                    <a:pt x="3010485" y="1358899"/>
                  </a:lnTo>
                  <a:lnTo>
                    <a:pt x="2998099" y="1320799"/>
                  </a:lnTo>
                  <a:lnTo>
                    <a:pt x="2981858" y="1269999"/>
                  </a:lnTo>
                  <a:lnTo>
                    <a:pt x="2961843" y="1219199"/>
                  </a:lnTo>
                  <a:lnTo>
                    <a:pt x="2938137" y="1181099"/>
                  </a:lnTo>
                  <a:lnTo>
                    <a:pt x="2910821" y="1130299"/>
                  </a:lnTo>
                  <a:lnTo>
                    <a:pt x="2879977" y="1092199"/>
                  </a:lnTo>
                  <a:lnTo>
                    <a:pt x="2845686" y="1054099"/>
                  </a:lnTo>
                  <a:lnTo>
                    <a:pt x="2808506" y="1015999"/>
                  </a:lnTo>
                  <a:lnTo>
                    <a:pt x="2769049" y="977899"/>
                  </a:lnTo>
                  <a:lnTo>
                    <a:pt x="2727476" y="952499"/>
                  </a:lnTo>
                  <a:lnTo>
                    <a:pt x="2683952" y="927099"/>
                  </a:lnTo>
                  <a:lnTo>
                    <a:pt x="2638639" y="901699"/>
                  </a:lnTo>
                  <a:lnTo>
                    <a:pt x="2591700" y="888999"/>
                  </a:lnTo>
                  <a:lnTo>
                    <a:pt x="2442756" y="850899"/>
                  </a:lnTo>
                  <a:lnTo>
                    <a:pt x="2614507" y="850899"/>
                  </a:lnTo>
                  <a:lnTo>
                    <a:pt x="2636869" y="863599"/>
                  </a:lnTo>
                  <a:lnTo>
                    <a:pt x="2680268" y="876299"/>
                  </a:lnTo>
                  <a:lnTo>
                    <a:pt x="2722212" y="901699"/>
                  </a:lnTo>
                  <a:lnTo>
                    <a:pt x="2762571" y="927099"/>
                  </a:lnTo>
                  <a:lnTo>
                    <a:pt x="2801214" y="952499"/>
                  </a:lnTo>
                  <a:lnTo>
                    <a:pt x="2838013" y="990599"/>
                  </a:lnTo>
                  <a:lnTo>
                    <a:pt x="2872835" y="1028699"/>
                  </a:lnTo>
                  <a:lnTo>
                    <a:pt x="2906153" y="1066799"/>
                  </a:lnTo>
                  <a:lnTo>
                    <a:pt x="2936430" y="1104899"/>
                  </a:lnTo>
                  <a:lnTo>
                    <a:pt x="2963595" y="1142999"/>
                  </a:lnTo>
                  <a:lnTo>
                    <a:pt x="2987579" y="1181099"/>
                  </a:lnTo>
                  <a:lnTo>
                    <a:pt x="3008312" y="1231899"/>
                  </a:lnTo>
                  <a:lnTo>
                    <a:pt x="3025723" y="1269999"/>
                  </a:lnTo>
                  <a:lnTo>
                    <a:pt x="3039744" y="1320799"/>
                  </a:lnTo>
                  <a:lnTo>
                    <a:pt x="3050303" y="1371599"/>
                  </a:lnTo>
                  <a:lnTo>
                    <a:pt x="3057333" y="1422399"/>
                  </a:lnTo>
                  <a:lnTo>
                    <a:pt x="3060761" y="1473199"/>
                  </a:lnTo>
                  <a:lnTo>
                    <a:pt x="3060519" y="1523999"/>
                  </a:lnTo>
                  <a:lnTo>
                    <a:pt x="3057479" y="1574799"/>
                  </a:lnTo>
                  <a:lnTo>
                    <a:pt x="3051068" y="1612899"/>
                  </a:lnTo>
                  <a:lnTo>
                    <a:pt x="3041394" y="1663699"/>
                  </a:lnTo>
                  <a:lnTo>
                    <a:pt x="3028566" y="1714499"/>
                  </a:lnTo>
                  <a:lnTo>
                    <a:pt x="3012691" y="1752599"/>
                  </a:lnTo>
                  <a:lnTo>
                    <a:pt x="2993878" y="1790699"/>
                  </a:lnTo>
                  <a:lnTo>
                    <a:pt x="2972234" y="1828799"/>
                  </a:lnTo>
                  <a:lnTo>
                    <a:pt x="2947867" y="1866899"/>
                  </a:lnTo>
                  <a:lnTo>
                    <a:pt x="2920885" y="1904999"/>
                  </a:lnTo>
                  <a:lnTo>
                    <a:pt x="2891396" y="1943099"/>
                  </a:lnTo>
                  <a:lnTo>
                    <a:pt x="2859507" y="1968499"/>
                  </a:lnTo>
                  <a:lnTo>
                    <a:pt x="2825328" y="2006599"/>
                  </a:lnTo>
                  <a:lnTo>
                    <a:pt x="2788966" y="2031999"/>
                  </a:lnTo>
                  <a:lnTo>
                    <a:pt x="2750528" y="2057399"/>
                  </a:lnTo>
                  <a:lnTo>
                    <a:pt x="2710123" y="2082799"/>
                  </a:lnTo>
                  <a:lnTo>
                    <a:pt x="2667858" y="2095499"/>
                  </a:lnTo>
                  <a:lnTo>
                    <a:pt x="2623842" y="2120899"/>
                  </a:lnTo>
                  <a:lnTo>
                    <a:pt x="2530987" y="2146299"/>
                  </a:lnTo>
                  <a:lnTo>
                    <a:pt x="2482364" y="2146299"/>
                  </a:lnTo>
                  <a:lnTo>
                    <a:pt x="2432421" y="2158999"/>
                  </a:lnTo>
                  <a:lnTo>
                    <a:pt x="2381266" y="2158999"/>
                  </a:lnTo>
                  <a:lnTo>
                    <a:pt x="2402560" y="2197099"/>
                  </a:lnTo>
                  <a:lnTo>
                    <a:pt x="2419962" y="2247899"/>
                  </a:lnTo>
                  <a:lnTo>
                    <a:pt x="2433460" y="2298699"/>
                  </a:lnTo>
                  <a:lnTo>
                    <a:pt x="2443038" y="2336799"/>
                  </a:lnTo>
                  <a:lnTo>
                    <a:pt x="2448682" y="2387599"/>
                  </a:lnTo>
                  <a:lnTo>
                    <a:pt x="2450376" y="2438399"/>
                  </a:lnTo>
                  <a:lnTo>
                    <a:pt x="2448106" y="2489199"/>
                  </a:lnTo>
                  <a:lnTo>
                    <a:pt x="2441858" y="2539999"/>
                  </a:lnTo>
                  <a:lnTo>
                    <a:pt x="2431617" y="2590799"/>
                  </a:lnTo>
                  <a:lnTo>
                    <a:pt x="2417693" y="2628899"/>
                  </a:lnTo>
                  <a:lnTo>
                    <a:pt x="2400394" y="2679699"/>
                  </a:lnTo>
                  <a:lnTo>
                    <a:pt x="2379825" y="2717799"/>
                  </a:lnTo>
                  <a:lnTo>
                    <a:pt x="2356087" y="2768599"/>
                  </a:lnTo>
                  <a:lnTo>
                    <a:pt x="2329285" y="2806699"/>
                  </a:lnTo>
                  <a:lnTo>
                    <a:pt x="2299521" y="2844799"/>
                  </a:lnTo>
                  <a:lnTo>
                    <a:pt x="2266897" y="2870199"/>
                  </a:lnTo>
                  <a:lnTo>
                    <a:pt x="2231519" y="2908299"/>
                  </a:lnTo>
                  <a:lnTo>
                    <a:pt x="2193487" y="2933699"/>
                  </a:lnTo>
                  <a:lnTo>
                    <a:pt x="2152907" y="2959099"/>
                  </a:lnTo>
                  <a:lnTo>
                    <a:pt x="2110773" y="2984499"/>
                  </a:lnTo>
                  <a:lnTo>
                    <a:pt x="2067459" y="3009899"/>
                  </a:lnTo>
                  <a:close/>
                </a:path>
                <a:path w="3061335" h="3632200">
                  <a:moveTo>
                    <a:pt x="1826016" y="1600199"/>
                  </a:moveTo>
                  <a:lnTo>
                    <a:pt x="1726065" y="1600199"/>
                  </a:lnTo>
                  <a:lnTo>
                    <a:pt x="1673507" y="1587499"/>
                  </a:lnTo>
                  <a:lnTo>
                    <a:pt x="1573146" y="1562099"/>
                  </a:lnTo>
                  <a:lnTo>
                    <a:pt x="1526384" y="1536699"/>
                  </a:lnTo>
                  <a:lnTo>
                    <a:pt x="1482596" y="1511299"/>
                  </a:lnTo>
                  <a:lnTo>
                    <a:pt x="1442302" y="1485899"/>
                  </a:lnTo>
                  <a:lnTo>
                    <a:pt x="1406023" y="1447799"/>
                  </a:lnTo>
                  <a:lnTo>
                    <a:pt x="1373642" y="1409699"/>
                  </a:lnTo>
                  <a:lnTo>
                    <a:pt x="1348189" y="1358899"/>
                  </a:lnTo>
                  <a:lnTo>
                    <a:pt x="1329829" y="1320799"/>
                  </a:lnTo>
                  <a:lnTo>
                    <a:pt x="1318725" y="1269999"/>
                  </a:lnTo>
                  <a:lnTo>
                    <a:pt x="1315041" y="1219199"/>
                  </a:lnTo>
                  <a:lnTo>
                    <a:pt x="1318944" y="1181099"/>
                  </a:lnTo>
                  <a:lnTo>
                    <a:pt x="1328739" y="1130299"/>
                  </a:lnTo>
                  <a:lnTo>
                    <a:pt x="1344659" y="1092199"/>
                  </a:lnTo>
                  <a:lnTo>
                    <a:pt x="1366431" y="1054099"/>
                  </a:lnTo>
                  <a:lnTo>
                    <a:pt x="1393785" y="1015999"/>
                  </a:lnTo>
                  <a:lnTo>
                    <a:pt x="1426450" y="977899"/>
                  </a:lnTo>
                  <a:lnTo>
                    <a:pt x="1464155" y="952499"/>
                  </a:lnTo>
                  <a:lnTo>
                    <a:pt x="1506628" y="914399"/>
                  </a:lnTo>
                  <a:lnTo>
                    <a:pt x="1549514" y="901699"/>
                  </a:lnTo>
                  <a:lnTo>
                    <a:pt x="1641784" y="876299"/>
                  </a:lnTo>
                  <a:lnTo>
                    <a:pt x="1689031" y="876299"/>
                  </a:lnTo>
                  <a:lnTo>
                    <a:pt x="1735594" y="888999"/>
                  </a:lnTo>
                  <a:lnTo>
                    <a:pt x="1780406" y="888999"/>
                  </a:lnTo>
                  <a:lnTo>
                    <a:pt x="1822397" y="914399"/>
                  </a:lnTo>
                  <a:lnTo>
                    <a:pt x="1613739" y="914399"/>
                  </a:lnTo>
                  <a:lnTo>
                    <a:pt x="1568478" y="927099"/>
                  </a:lnTo>
                  <a:lnTo>
                    <a:pt x="1525978" y="952499"/>
                  </a:lnTo>
                  <a:lnTo>
                    <a:pt x="1481539" y="977899"/>
                  </a:lnTo>
                  <a:lnTo>
                    <a:pt x="1443218" y="1015999"/>
                  </a:lnTo>
                  <a:lnTo>
                    <a:pt x="1411342" y="1054099"/>
                  </a:lnTo>
                  <a:lnTo>
                    <a:pt x="1386237" y="1092199"/>
                  </a:lnTo>
                  <a:lnTo>
                    <a:pt x="1368229" y="1142999"/>
                  </a:lnTo>
                  <a:lnTo>
                    <a:pt x="1357645" y="1181099"/>
                  </a:lnTo>
                  <a:lnTo>
                    <a:pt x="1355279" y="1231899"/>
                  </a:lnTo>
                  <a:lnTo>
                    <a:pt x="1362031" y="1282699"/>
                  </a:lnTo>
                  <a:lnTo>
                    <a:pt x="1377706" y="1333499"/>
                  </a:lnTo>
                  <a:lnTo>
                    <a:pt x="1402110" y="1371599"/>
                  </a:lnTo>
                  <a:lnTo>
                    <a:pt x="1435049" y="1422399"/>
                  </a:lnTo>
                  <a:lnTo>
                    <a:pt x="1466387" y="1447799"/>
                  </a:lnTo>
                  <a:lnTo>
                    <a:pt x="1501244" y="1473199"/>
                  </a:lnTo>
                  <a:lnTo>
                    <a:pt x="1539167" y="1498599"/>
                  </a:lnTo>
                  <a:lnTo>
                    <a:pt x="1579702" y="1523999"/>
                  </a:lnTo>
                  <a:lnTo>
                    <a:pt x="1622396" y="1536699"/>
                  </a:lnTo>
                  <a:lnTo>
                    <a:pt x="1666798" y="1549399"/>
                  </a:lnTo>
                  <a:lnTo>
                    <a:pt x="1712453" y="1549399"/>
                  </a:lnTo>
                  <a:lnTo>
                    <a:pt x="1758909" y="1562099"/>
                  </a:lnTo>
                  <a:lnTo>
                    <a:pt x="1963237" y="1562099"/>
                  </a:lnTo>
                  <a:lnTo>
                    <a:pt x="1826016" y="1600199"/>
                  </a:lnTo>
                  <a:close/>
                </a:path>
                <a:path w="3061335" h="3632200">
                  <a:moveTo>
                    <a:pt x="1963237" y="1562099"/>
                  </a:moveTo>
                  <a:lnTo>
                    <a:pt x="1805713" y="1562099"/>
                  </a:lnTo>
                  <a:lnTo>
                    <a:pt x="1852412" y="1549399"/>
                  </a:lnTo>
                  <a:lnTo>
                    <a:pt x="1898553" y="1549399"/>
                  </a:lnTo>
                  <a:lnTo>
                    <a:pt x="1943683" y="1523999"/>
                  </a:lnTo>
                  <a:lnTo>
                    <a:pt x="1987350" y="1511299"/>
                  </a:lnTo>
                  <a:lnTo>
                    <a:pt x="2029100" y="1485899"/>
                  </a:lnTo>
                  <a:lnTo>
                    <a:pt x="2077248" y="1460499"/>
                  </a:lnTo>
                  <a:lnTo>
                    <a:pt x="2121366" y="1435099"/>
                  </a:lnTo>
                  <a:lnTo>
                    <a:pt x="2161513" y="1396999"/>
                  </a:lnTo>
                  <a:lnTo>
                    <a:pt x="2197749" y="1358899"/>
                  </a:lnTo>
                  <a:lnTo>
                    <a:pt x="2230134" y="1333499"/>
                  </a:lnTo>
                  <a:lnTo>
                    <a:pt x="2258726" y="1295399"/>
                  </a:lnTo>
                  <a:lnTo>
                    <a:pt x="2283585" y="1257299"/>
                  </a:lnTo>
                  <a:lnTo>
                    <a:pt x="2304771" y="1219199"/>
                  </a:lnTo>
                  <a:lnTo>
                    <a:pt x="2322343" y="1168399"/>
                  </a:lnTo>
                  <a:lnTo>
                    <a:pt x="2336359" y="1130299"/>
                  </a:lnTo>
                  <a:lnTo>
                    <a:pt x="2346880" y="1079499"/>
                  </a:lnTo>
                  <a:lnTo>
                    <a:pt x="2353965" y="1028699"/>
                  </a:lnTo>
                  <a:lnTo>
                    <a:pt x="2357674" y="977899"/>
                  </a:lnTo>
                  <a:lnTo>
                    <a:pt x="2357967" y="939799"/>
                  </a:lnTo>
                  <a:lnTo>
                    <a:pt x="2358064" y="901699"/>
                  </a:lnTo>
                  <a:lnTo>
                    <a:pt x="2394792" y="901699"/>
                  </a:lnTo>
                  <a:lnTo>
                    <a:pt x="2395954" y="952499"/>
                  </a:lnTo>
                  <a:lnTo>
                    <a:pt x="2394298" y="1003299"/>
                  </a:lnTo>
                  <a:lnTo>
                    <a:pt x="2389776" y="1054099"/>
                  </a:lnTo>
                  <a:lnTo>
                    <a:pt x="2382341" y="1104899"/>
                  </a:lnTo>
                  <a:lnTo>
                    <a:pt x="2371945" y="1142999"/>
                  </a:lnTo>
                  <a:lnTo>
                    <a:pt x="2358539" y="1193799"/>
                  </a:lnTo>
                  <a:lnTo>
                    <a:pt x="2342077" y="1231899"/>
                  </a:lnTo>
                  <a:lnTo>
                    <a:pt x="2322510" y="1269999"/>
                  </a:lnTo>
                  <a:lnTo>
                    <a:pt x="2299790" y="1308099"/>
                  </a:lnTo>
                  <a:lnTo>
                    <a:pt x="2273869" y="1333499"/>
                  </a:lnTo>
                  <a:lnTo>
                    <a:pt x="2244700" y="1371599"/>
                  </a:lnTo>
                  <a:lnTo>
                    <a:pt x="2212234" y="1409699"/>
                  </a:lnTo>
                  <a:lnTo>
                    <a:pt x="2176425" y="1435099"/>
                  </a:lnTo>
                  <a:lnTo>
                    <a:pt x="2137223" y="1473199"/>
                  </a:lnTo>
                  <a:lnTo>
                    <a:pt x="2094581" y="1498599"/>
                  </a:lnTo>
                  <a:lnTo>
                    <a:pt x="2048451" y="1523999"/>
                  </a:lnTo>
                  <a:lnTo>
                    <a:pt x="2006761" y="1549399"/>
                  </a:lnTo>
                  <a:lnTo>
                    <a:pt x="1963237" y="1562099"/>
                  </a:lnTo>
                  <a:close/>
                </a:path>
                <a:path w="3061335" h="3632200">
                  <a:moveTo>
                    <a:pt x="1831741" y="1282699"/>
                  </a:moveTo>
                  <a:lnTo>
                    <a:pt x="1812390" y="1257299"/>
                  </a:lnTo>
                  <a:lnTo>
                    <a:pt x="1848150" y="1231899"/>
                  </a:lnTo>
                  <a:lnTo>
                    <a:pt x="1876478" y="1193799"/>
                  </a:lnTo>
                  <a:lnTo>
                    <a:pt x="1896457" y="1168399"/>
                  </a:lnTo>
                  <a:lnTo>
                    <a:pt x="1907171" y="1130299"/>
                  </a:lnTo>
                  <a:lnTo>
                    <a:pt x="1908713" y="1092199"/>
                  </a:lnTo>
                  <a:lnTo>
                    <a:pt x="1901888" y="1054099"/>
                  </a:lnTo>
                  <a:lnTo>
                    <a:pt x="1864618" y="990599"/>
                  </a:lnTo>
                  <a:lnTo>
                    <a:pt x="1832290" y="965199"/>
                  </a:lnTo>
                  <a:lnTo>
                    <a:pt x="1794295" y="939799"/>
                  </a:lnTo>
                  <a:lnTo>
                    <a:pt x="1752038" y="927099"/>
                  </a:lnTo>
                  <a:lnTo>
                    <a:pt x="1706923" y="914399"/>
                  </a:lnTo>
                  <a:lnTo>
                    <a:pt x="1822397" y="914399"/>
                  </a:lnTo>
                  <a:lnTo>
                    <a:pt x="1860500" y="939799"/>
                  </a:lnTo>
                  <a:lnTo>
                    <a:pt x="1893644" y="965199"/>
                  </a:lnTo>
                  <a:lnTo>
                    <a:pt x="1921117" y="1003299"/>
                  </a:lnTo>
                  <a:lnTo>
                    <a:pt x="1939344" y="1041399"/>
                  </a:lnTo>
                  <a:lnTo>
                    <a:pt x="1947777" y="1092199"/>
                  </a:lnTo>
                  <a:lnTo>
                    <a:pt x="1945872" y="1130299"/>
                  </a:lnTo>
                  <a:lnTo>
                    <a:pt x="1932940" y="1181099"/>
                  </a:lnTo>
                  <a:lnTo>
                    <a:pt x="1909132" y="1219199"/>
                  </a:lnTo>
                  <a:lnTo>
                    <a:pt x="1875162" y="1257299"/>
                  </a:lnTo>
                  <a:lnTo>
                    <a:pt x="1831741" y="1282699"/>
                  </a:lnTo>
                  <a:close/>
                </a:path>
                <a:path w="3061335" h="3632200">
                  <a:moveTo>
                    <a:pt x="391981" y="1612899"/>
                  </a:moveTo>
                  <a:lnTo>
                    <a:pt x="391981" y="1562099"/>
                  </a:lnTo>
                  <a:lnTo>
                    <a:pt x="390119" y="1523999"/>
                  </a:lnTo>
                  <a:lnTo>
                    <a:pt x="384615" y="1473199"/>
                  </a:lnTo>
                  <a:lnTo>
                    <a:pt x="375590" y="1422399"/>
                  </a:lnTo>
                  <a:lnTo>
                    <a:pt x="363166" y="1384299"/>
                  </a:lnTo>
                  <a:lnTo>
                    <a:pt x="347464" y="1333499"/>
                  </a:lnTo>
                  <a:lnTo>
                    <a:pt x="328605" y="1295399"/>
                  </a:lnTo>
                  <a:lnTo>
                    <a:pt x="306712" y="1257299"/>
                  </a:lnTo>
                  <a:lnTo>
                    <a:pt x="281904" y="1219199"/>
                  </a:lnTo>
                  <a:lnTo>
                    <a:pt x="254305" y="1181099"/>
                  </a:lnTo>
                  <a:lnTo>
                    <a:pt x="224036" y="1155699"/>
                  </a:lnTo>
                  <a:lnTo>
                    <a:pt x="191217" y="1117599"/>
                  </a:lnTo>
                  <a:lnTo>
                    <a:pt x="155970" y="1092199"/>
                  </a:lnTo>
                  <a:lnTo>
                    <a:pt x="118418" y="1066799"/>
                  </a:lnTo>
                  <a:lnTo>
                    <a:pt x="78681" y="1041399"/>
                  </a:lnTo>
                  <a:lnTo>
                    <a:pt x="36880" y="1015999"/>
                  </a:lnTo>
                  <a:lnTo>
                    <a:pt x="0" y="1003299"/>
                  </a:lnTo>
                  <a:lnTo>
                    <a:pt x="0" y="965199"/>
                  </a:lnTo>
                  <a:lnTo>
                    <a:pt x="10217" y="965199"/>
                  </a:lnTo>
                  <a:lnTo>
                    <a:pt x="54408" y="977899"/>
                  </a:lnTo>
                  <a:lnTo>
                    <a:pt x="96755" y="1003299"/>
                  </a:lnTo>
                  <a:lnTo>
                    <a:pt x="137145" y="1028699"/>
                  </a:lnTo>
                  <a:lnTo>
                    <a:pt x="175464" y="1054099"/>
                  </a:lnTo>
                  <a:lnTo>
                    <a:pt x="211601" y="1079499"/>
                  </a:lnTo>
                  <a:lnTo>
                    <a:pt x="245442" y="1104899"/>
                  </a:lnTo>
                  <a:lnTo>
                    <a:pt x="276873" y="1142999"/>
                  </a:lnTo>
                  <a:lnTo>
                    <a:pt x="305781" y="1181099"/>
                  </a:lnTo>
                  <a:lnTo>
                    <a:pt x="332053" y="1219199"/>
                  </a:lnTo>
                  <a:lnTo>
                    <a:pt x="355577" y="1257299"/>
                  </a:lnTo>
                  <a:lnTo>
                    <a:pt x="376239" y="1295399"/>
                  </a:lnTo>
                  <a:lnTo>
                    <a:pt x="393925" y="1333499"/>
                  </a:lnTo>
                  <a:lnTo>
                    <a:pt x="408523" y="1384299"/>
                  </a:lnTo>
                  <a:lnTo>
                    <a:pt x="419920" y="1422399"/>
                  </a:lnTo>
                  <a:lnTo>
                    <a:pt x="428002" y="1473199"/>
                  </a:lnTo>
                  <a:lnTo>
                    <a:pt x="432656" y="1523999"/>
                  </a:lnTo>
                  <a:lnTo>
                    <a:pt x="507642" y="1523999"/>
                  </a:lnTo>
                  <a:lnTo>
                    <a:pt x="464547" y="1549399"/>
                  </a:lnTo>
                  <a:lnTo>
                    <a:pt x="424955" y="1574799"/>
                  </a:lnTo>
                  <a:lnTo>
                    <a:pt x="391981" y="1612899"/>
                  </a:lnTo>
                  <a:close/>
                </a:path>
                <a:path w="3061335" h="3632200">
                  <a:moveTo>
                    <a:pt x="507642" y="1523999"/>
                  </a:moveTo>
                  <a:lnTo>
                    <a:pt x="432656" y="1523999"/>
                  </a:lnTo>
                  <a:lnTo>
                    <a:pt x="473063" y="1498599"/>
                  </a:lnTo>
                  <a:lnTo>
                    <a:pt x="516590" y="1473199"/>
                  </a:lnTo>
                  <a:lnTo>
                    <a:pt x="562805" y="1447799"/>
                  </a:lnTo>
                  <a:lnTo>
                    <a:pt x="611274" y="1435099"/>
                  </a:lnTo>
                  <a:lnTo>
                    <a:pt x="762584" y="1435099"/>
                  </a:lnTo>
                  <a:lnTo>
                    <a:pt x="857641" y="1460499"/>
                  </a:lnTo>
                  <a:lnTo>
                    <a:pt x="880127" y="1473199"/>
                  </a:lnTo>
                  <a:lnTo>
                    <a:pt x="654127" y="1473199"/>
                  </a:lnTo>
                  <a:lnTo>
                    <a:pt x="602813" y="1485899"/>
                  </a:lnTo>
                  <a:lnTo>
                    <a:pt x="553858" y="1498599"/>
                  </a:lnTo>
                  <a:lnTo>
                    <a:pt x="507642" y="1523999"/>
                  </a:lnTo>
                  <a:close/>
                </a:path>
                <a:path w="3061335" h="3632200">
                  <a:moveTo>
                    <a:pt x="1198513" y="2895599"/>
                  </a:moveTo>
                  <a:lnTo>
                    <a:pt x="1067999" y="2895599"/>
                  </a:lnTo>
                  <a:lnTo>
                    <a:pt x="1115022" y="2882899"/>
                  </a:lnTo>
                  <a:lnTo>
                    <a:pt x="1159637" y="2870199"/>
                  </a:lnTo>
                  <a:lnTo>
                    <a:pt x="1201409" y="2844799"/>
                  </a:lnTo>
                  <a:lnTo>
                    <a:pt x="1239901" y="2819399"/>
                  </a:lnTo>
                  <a:lnTo>
                    <a:pt x="1274676" y="2781299"/>
                  </a:lnTo>
                  <a:lnTo>
                    <a:pt x="1305299" y="2755899"/>
                  </a:lnTo>
                  <a:lnTo>
                    <a:pt x="1331333" y="2717799"/>
                  </a:lnTo>
                  <a:lnTo>
                    <a:pt x="1352341" y="2666999"/>
                  </a:lnTo>
                  <a:lnTo>
                    <a:pt x="1367887" y="2628899"/>
                  </a:lnTo>
                  <a:lnTo>
                    <a:pt x="1377534" y="2578099"/>
                  </a:lnTo>
                  <a:lnTo>
                    <a:pt x="1380847" y="2527299"/>
                  </a:lnTo>
                  <a:lnTo>
                    <a:pt x="1377805" y="2476499"/>
                  </a:lnTo>
                  <a:lnTo>
                    <a:pt x="1368924" y="2425699"/>
                  </a:lnTo>
                  <a:lnTo>
                    <a:pt x="1354574" y="2387599"/>
                  </a:lnTo>
                  <a:lnTo>
                    <a:pt x="1335125" y="2336799"/>
                  </a:lnTo>
                  <a:lnTo>
                    <a:pt x="1310944" y="2298699"/>
                  </a:lnTo>
                  <a:lnTo>
                    <a:pt x="1282402" y="2260599"/>
                  </a:lnTo>
                  <a:lnTo>
                    <a:pt x="1249868" y="2235199"/>
                  </a:lnTo>
                  <a:lnTo>
                    <a:pt x="1213710" y="2209799"/>
                  </a:lnTo>
                  <a:lnTo>
                    <a:pt x="1174299" y="2184399"/>
                  </a:lnTo>
                  <a:lnTo>
                    <a:pt x="1132003" y="2171699"/>
                  </a:lnTo>
                  <a:lnTo>
                    <a:pt x="1087191" y="2158999"/>
                  </a:lnTo>
                  <a:lnTo>
                    <a:pt x="993830" y="2158999"/>
                  </a:lnTo>
                  <a:lnTo>
                    <a:pt x="1026707" y="2120899"/>
                  </a:lnTo>
                  <a:lnTo>
                    <a:pt x="1060926" y="2082799"/>
                  </a:lnTo>
                  <a:lnTo>
                    <a:pt x="1088090" y="2044699"/>
                  </a:lnTo>
                  <a:lnTo>
                    <a:pt x="1108257" y="2006599"/>
                  </a:lnTo>
                  <a:lnTo>
                    <a:pt x="1121479" y="1955799"/>
                  </a:lnTo>
                  <a:lnTo>
                    <a:pt x="1127813" y="1904999"/>
                  </a:lnTo>
                  <a:lnTo>
                    <a:pt x="1127312" y="1866899"/>
                  </a:lnTo>
                  <a:lnTo>
                    <a:pt x="1119431" y="1816099"/>
                  </a:lnTo>
                  <a:lnTo>
                    <a:pt x="1105533" y="1765299"/>
                  </a:lnTo>
                  <a:lnTo>
                    <a:pt x="1085723" y="1727199"/>
                  </a:lnTo>
                  <a:lnTo>
                    <a:pt x="1060103" y="1676399"/>
                  </a:lnTo>
                  <a:lnTo>
                    <a:pt x="1028780" y="1638299"/>
                  </a:lnTo>
                  <a:lnTo>
                    <a:pt x="991857" y="1600199"/>
                  </a:lnTo>
                  <a:lnTo>
                    <a:pt x="951302" y="1562099"/>
                  </a:lnTo>
                  <a:lnTo>
                    <a:pt x="907363" y="1536699"/>
                  </a:lnTo>
                  <a:lnTo>
                    <a:pt x="860522" y="1511299"/>
                  </a:lnTo>
                  <a:lnTo>
                    <a:pt x="811263" y="1485899"/>
                  </a:lnTo>
                  <a:lnTo>
                    <a:pt x="760068" y="1473199"/>
                  </a:lnTo>
                  <a:lnTo>
                    <a:pt x="880127" y="1473199"/>
                  </a:lnTo>
                  <a:lnTo>
                    <a:pt x="945388" y="1511299"/>
                  </a:lnTo>
                  <a:lnTo>
                    <a:pt x="985593" y="1536699"/>
                  </a:lnTo>
                  <a:lnTo>
                    <a:pt x="1022857" y="1574799"/>
                  </a:lnTo>
                  <a:lnTo>
                    <a:pt x="1057185" y="1612899"/>
                  </a:lnTo>
                  <a:lnTo>
                    <a:pt x="1087154" y="1650999"/>
                  </a:lnTo>
                  <a:lnTo>
                    <a:pt x="1112661" y="1689099"/>
                  </a:lnTo>
                  <a:lnTo>
                    <a:pt x="1133601" y="1727199"/>
                  </a:lnTo>
                  <a:lnTo>
                    <a:pt x="1149871" y="1777999"/>
                  </a:lnTo>
                  <a:lnTo>
                    <a:pt x="1161368" y="1816099"/>
                  </a:lnTo>
                  <a:lnTo>
                    <a:pt x="1167988" y="1854199"/>
                  </a:lnTo>
                  <a:lnTo>
                    <a:pt x="1168933" y="1904999"/>
                  </a:lnTo>
                  <a:lnTo>
                    <a:pt x="1164028" y="1955799"/>
                  </a:lnTo>
                  <a:lnTo>
                    <a:pt x="1153216" y="1993899"/>
                  </a:lnTo>
                  <a:lnTo>
                    <a:pt x="1136439" y="2044699"/>
                  </a:lnTo>
                  <a:lnTo>
                    <a:pt x="1113639" y="2082799"/>
                  </a:lnTo>
                  <a:lnTo>
                    <a:pt x="1084760" y="2120899"/>
                  </a:lnTo>
                  <a:lnTo>
                    <a:pt x="1128513" y="2133599"/>
                  </a:lnTo>
                  <a:lnTo>
                    <a:pt x="1170284" y="2146299"/>
                  </a:lnTo>
                  <a:lnTo>
                    <a:pt x="1209809" y="2158999"/>
                  </a:lnTo>
                  <a:lnTo>
                    <a:pt x="1246824" y="2184399"/>
                  </a:lnTo>
                  <a:lnTo>
                    <a:pt x="1281065" y="2209799"/>
                  </a:lnTo>
                  <a:lnTo>
                    <a:pt x="1312267" y="2235199"/>
                  </a:lnTo>
                  <a:lnTo>
                    <a:pt x="1340165" y="2273299"/>
                  </a:lnTo>
                  <a:lnTo>
                    <a:pt x="1364497" y="2311399"/>
                  </a:lnTo>
                  <a:lnTo>
                    <a:pt x="1384997" y="2349499"/>
                  </a:lnTo>
                  <a:lnTo>
                    <a:pt x="1401402" y="2387599"/>
                  </a:lnTo>
                  <a:lnTo>
                    <a:pt x="1413447" y="2438399"/>
                  </a:lnTo>
                  <a:lnTo>
                    <a:pt x="1420867" y="2489199"/>
                  </a:lnTo>
                  <a:lnTo>
                    <a:pt x="1423400" y="2539999"/>
                  </a:lnTo>
                  <a:lnTo>
                    <a:pt x="1419170" y="2590799"/>
                  </a:lnTo>
                  <a:lnTo>
                    <a:pt x="1406961" y="2641599"/>
                  </a:lnTo>
                  <a:lnTo>
                    <a:pt x="1387496" y="2692399"/>
                  </a:lnTo>
                  <a:lnTo>
                    <a:pt x="1361496" y="2743199"/>
                  </a:lnTo>
                  <a:lnTo>
                    <a:pt x="1389205" y="2781299"/>
                  </a:lnTo>
                  <a:lnTo>
                    <a:pt x="1336321" y="2781299"/>
                  </a:lnTo>
                  <a:lnTo>
                    <a:pt x="1302393" y="2819399"/>
                  </a:lnTo>
                  <a:lnTo>
                    <a:pt x="1263967" y="2857499"/>
                  </a:lnTo>
                  <a:lnTo>
                    <a:pt x="1221516" y="2882899"/>
                  </a:lnTo>
                  <a:lnTo>
                    <a:pt x="1198513" y="2895599"/>
                  </a:lnTo>
                  <a:close/>
                </a:path>
                <a:path w="3061335" h="3632200">
                  <a:moveTo>
                    <a:pt x="864612" y="2997199"/>
                  </a:moveTo>
                  <a:lnTo>
                    <a:pt x="726265" y="2997199"/>
                  </a:lnTo>
                  <a:lnTo>
                    <a:pt x="815011" y="2971799"/>
                  </a:lnTo>
                  <a:lnTo>
                    <a:pt x="854414" y="2946399"/>
                  </a:lnTo>
                  <a:lnTo>
                    <a:pt x="883550" y="2895599"/>
                  </a:lnTo>
                  <a:lnTo>
                    <a:pt x="847953" y="2857499"/>
                  </a:lnTo>
                  <a:lnTo>
                    <a:pt x="818492" y="2819399"/>
                  </a:lnTo>
                  <a:lnTo>
                    <a:pt x="796187" y="2781299"/>
                  </a:lnTo>
                  <a:lnTo>
                    <a:pt x="782057" y="2743199"/>
                  </a:lnTo>
                  <a:lnTo>
                    <a:pt x="777120" y="2692399"/>
                  </a:lnTo>
                  <a:lnTo>
                    <a:pt x="782035" y="2641599"/>
                  </a:lnTo>
                  <a:lnTo>
                    <a:pt x="796130" y="2590799"/>
                  </a:lnTo>
                  <a:lnTo>
                    <a:pt x="818433" y="2552699"/>
                  </a:lnTo>
                  <a:lnTo>
                    <a:pt x="847971" y="2514599"/>
                  </a:lnTo>
                  <a:lnTo>
                    <a:pt x="883770" y="2489199"/>
                  </a:lnTo>
                  <a:lnTo>
                    <a:pt x="924858" y="2463799"/>
                  </a:lnTo>
                  <a:lnTo>
                    <a:pt x="970261" y="2451099"/>
                  </a:lnTo>
                  <a:lnTo>
                    <a:pt x="1019006" y="2451099"/>
                  </a:lnTo>
                  <a:lnTo>
                    <a:pt x="1019006" y="2489199"/>
                  </a:lnTo>
                  <a:lnTo>
                    <a:pt x="972405" y="2489199"/>
                  </a:lnTo>
                  <a:lnTo>
                    <a:pt x="929634" y="2501899"/>
                  </a:lnTo>
                  <a:lnTo>
                    <a:pt x="891908" y="2527299"/>
                  </a:lnTo>
                  <a:lnTo>
                    <a:pt x="860447" y="2565399"/>
                  </a:lnTo>
                  <a:lnTo>
                    <a:pt x="836467" y="2603499"/>
                  </a:lnTo>
                  <a:lnTo>
                    <a:pt x="821186" y="2641599"/>
                  </a:lnTo>
                  <a:lnTo>
                    <a:pt x="815822" y="2692399"/>
                  </a:lnTo>
                  <a:lnTo>
                    <a:pt x="821186" y="2730499"/>
                  </a:lnTo>
                  <a:lnTo>
                    <a:pt x="836467" y="2781299"/>
                  </a:lnTo>
                  <a:lnTo>
                    <a:pt x="860447" y="2819399"/>
                  </a:lnTo>
                  <a:lnTo>
                    <a:pt x="891908" y="2844799"/>
                  </a:lnTo>
                  <a:lnTo>
                    <a:pt x="929634" y="2870199"/>
                  </a:lnTo>
                  <a:lnTo>
                    <a:pt x="972405" y="2882899"/>
                  </a:lnTo>
                  <a:lnTo>
                    <a:pt x="1019006" y="2895599"/>
                  </a:lnTo>
                  <a:lnTo>
                    <a:pt x="1198513" y="2895599"/>
                  </a:lnTo>
                  <a:lnTo>
                    <a:pt x="1175510" y="2908299"/>
                  </a:lnTo>
                  <a:lnTo>
                    <a:pt x="920278" y="2908299"/>
                  </a:lnTo>
                  <a:lnTo>
                    <a:pt x="896153" y="2959099"/>
                  </a:lnTo>
                  <a:lnTo>
                    <a:pt x="864612" y="2997199"/>
                  </a:lnTo>
                  <a:close/>
                </a:path>
                <a:path w="3061335" h="3632200">
                  <a:moveTo>
                    <a:pt x="287491" y="3060699"/>
                  </a:moveTo>
                  <a:lnTo>
                    <a:pt x="153068" y="3060699"/>
                  </a:lnTo>
                  <a:lnTo>
                    <a:pt x="209863" y="3047999"/>
                  </a:lnTo>
                  <a:lnTo>
                    <a:pt x="260584" y="3022599"/>
                  </a:lnTo>
                  <a:lnTo>
                    <a:pt x="305269" y="2997199"/>
                  </a:lnTo>
                  <a:lnTo>
                    <a:pt x="343951" y="2959099"/>
                  </a:lnTo>
                  <a:lnTo>
                    <a:pt x="376668" y="2920999"/>
                  </a:lnTo>
                  <a:lnTo>
                    <a:pt x="403454" y="2882899"/>
                  </a:lnTo>
                  <a:lnTo>
                    <a:pt x="424346" y="2857499"/>
                  </a:lnTo>
                  <a:lnTo>
                    <a:pt x="439378" y="2832099"/>
                  </a:lnTo>
                  <a:lnTo>
                    <a:pt x="448587" y="2806699"/>
                  </a:lnTo>
                  <a:lnTo>
                    <a:pt x="452007" y="2806699"/>
                  </a:lnTo>
                  <a:lnTo>
                    <a:pt x="469384" y="2755899"/>
                  </a:lnTo>
                  <a:lnTo>
                    <a:pt x="486858" y="2806699"/>
                  </a:lnTo>
                  <a:lnTo>
                    <a:pt x="494368" y="2819399"/>
                  </a:lnTo>
                  <a:lnTo>
                    <a:pt x="516274" y="2857499"/>
                  </a:lnTo>
                  <a:lnTo>
                    <a:pt x="471358" y="2857499"/>
                  </a:lnTo>
                  <a:lnTo>
                    <a:pt x="457595" y="2882899"/>
                  </a:lnTo>
                  <a:lnTo>
                    <a:pt x="439666" y="2908299"/>
                  </a:lnTo>
                  <a:lnTo>
                    <a:pt x="417739" y="2946399"/>
                  </a:lnTo>
                  <a:lnTo>
                    <a:pt x="391981" y="2971799"/>
                  </a:lnTo>
                  <a:lnTo>
                    <a:pt x="352030" y="3009899"/>
                  </a:lnTo>
                  <a:lnTo>
                    <a:pt x="309721" y="3047999"/>
                  </a:lnTo>
                  <a:lnTo>
                    <a:pt x="287491" y="3060699"/>
                  </a:lnTo>
                  <a:close/>
                </a:path>
                <a:path w="3061335" h="3632200">
                  <a:moveTo>
                    <a:pt x="1456942" y="3416299"/>
                  </a:moveTo>
                  <a:lnTo>
                    <a:pt x="1309660" y="3416299"/>
                  </a:lnTo>
                  <a:lnTo>
                    <a:pt x="1371172" y="3403599"/>
                  </a:lnTo>
                  <a:lnTo>
                    <a:pt x="1409887" y="3390899"/>
                  </a:lnTo>
                  <a:lnTo>
                    <a:pt x="1446867" y="3378199"/>
                  </a:lnTo>
                  <a:lnTo>
                    <a:pt x="1482101" y="3352799"/>
                  </a:lnTo>
                  <a:lnTo>
                    <a:pt x="1515581" y="3327399"/>
                  </a:lnTo>
                  <a:lnTo>
                    <a:pt x="1547300" y="3301999"/>
                  </a:lnTo>
                  <a:lnTo>
                    <a:pt x="1577248" y="3263899"/>
                  </a:lnTo>
                  <a:lnTo>
                    <a:pt x="1605417" y="3225799"/>
                  </a:lnTo>
                  <a:lnTo>
                    <a:pt x="1631799" y="3187699"/>
                  </a:lnTo>
                  <a:lnTo>
                    <a:pt x="1656385" y="3136899"/>
                  </a:lnTo>
                  <a:lnTo>
                    <a:pt x="1679167" y="3086099"/>
                  </a:lnTo>
                  <a:lnTo>
                    <a:pt x="1700136" y="3035299"/>
                  </a:lnTo>
                  <a:lnTo>
                    <a:pt x="1652887" y="3022599"/>
                  </a:lnTo>
                  <a:lnTo>
                    <a:pt x="1606749" y="2997199"/>
                  </a:lnTo>
                  <a:lnTo>
                    <a:pt x="1561977" y="2984499"/>
                  </a:lnTo>
                  <a:lnTo>
                    <a:pt x="1518827" y="2959099"/>
                  </a:lnTo>
                  <a:lnTo>
                    <a:pt x="1477552" y="2933699"/>
                  </a:lnTo>
                  <a:lnTo>
                    <a:pt x="1438409" y="2895599"/>
                  </a:lnTo>
                  <a:lnTo>
                    <a:pt x="1401653" y="2857499"/>
                  </a:lnTo>
                  <a:lnTo>
                    <a:pt x="1367539" y="2819399"/>
                  </a:lnTo>
                  <a:lnTo>
                    <a:pt x="1336321" y="2781299"/>
                  </a:lnTo>
                  <a:lnTo>
                    <a:pt x="1389205" y="2781299"/>
                  </a:lnTo>
                  <a:lnTo>
                    <a:pt x="1419617" y="2819399"/>
                  </a:lnTo>
                  <a:lnTo>
                    <a:pt x="1452512" y="2857499"/>
                  </a:lnTo>
                  <a:lnTo>
                    <a:pt x="1487668" y="2882899"/>
                  </a:lnTo>
                  <a:lnTo>
                    <a:pt x="1524862" y="2908299"/>
                  </a:lnTo>
                  <a:lnTo>
                    <a:pt x="1563874" y="2933699"/>
                  </a:lnTo>
                  <a:lnTo>
                    <a:pt x="1604482" y="2959099"/>
                  </a:lnTo>
                  <a:lnTo>
                    <a:pt x="1689597" y="2984499"/>
                  </a:lnTo>
                  <a:lnTo>
                    <a:pt x="1733661" y="2997199"/>
                  </a:lnTo>
                  <a:lnTo>
                    <a:pt x="1778434" y="2997199"/>
                  </a:lnTo>
                  <a:lnTo>
                    <a:pt x="1823694" y="3009899"/>
                  </a:lnTo>
                  <a:lnTo>
                    <a:pt x="2067459" y="3009899"/>
                  </a:lnTo>
                  <a:lnTo>
                    <a:pt x="1978232" y="3035299"/>
                  </a:lnTo>
                  <a:lnTo>
                    <a:pt x="1738838" y="3035299"/>
                  </a:lnTo>
                  <a:lnTo>
                    <a:pt x="1718149" y="3098799"/>
                  </a:lnTo>
                  <a:lnTo>
                    <a:pt x="1695776" y="3149599"/>
                  </a:lnTo>
                  <a:lnTo>
                    <a:pt x="1671726" y="3187699"/>
                  </a:lnTo>
                  <a:lnTo>
                    <a:pt x="1646004" y="3238499"/>
                  </a:lnTo>
                  <a:lnTo>
                    <a:pt x="1618617" y="3276599"/>
                  </a:lnTo>
                  <a:lnTo>
                    <a:pt x="1589573" y="3314699"/>
                  </a:lnTo>
                  <a:lnTo>
                    <a:pt x="1558876" y="3340099"/>
                  </a:lnTo>
                  <a:lnTo>
                    <a:pt x="1526535" y="3365499"/>
                  </a:lnTo>
                  <a:lnTo>
                    <a:pt x="1492554" y="3390899"/>
                  </a:lnTo>
                  <a:lnTo>
                    <a:pt x="1456942" y="3416299"/>
                  </a:lnTo>
                  <a:close/>
                </a:path>
                <a:path w="3061335" h="3632200">
                  <a:moveTo>
                    <a:pt x="785644" y="3035299"/>
                  </a:moveTo>
                  <a:lnTo>
                    <a:pt x="696101" y="3035299"/>
                  </a:lnTo>
                  <a:lnTo>
                    <a:pt x="651340" y="3022599"/>
                  </a:lnTo>
                  <a:lnTo>
                    <a:pt x="600491" y="2997199"/>
                  </a:lnTo>
                  <a:lnTo>
                    <a:pt x="557064" y="2971799"/>
                  </a:lnTo>
                  <a:lnTo>
                    <a:pt x="521063" y="2933699"/>
                  </a:lnTo>
                  <a:lnTo>
                    <a:pt x="492493" y="2895599"/>
                  </a:lnTo>
                  <a:lnTo>
                    <a:pt x="471358" y="2857499"/>
                  </a:lnTo>
                  <a:lnTo>
                    <a:pt x="516274" y="2857499"/>
                  </a:lnTo>
                  <a:lnTo>
                    <a:pt x="551644" y="2908299"/>
                  </a:lnTo>
                  <a:lnTo>
                    <a:pt x="599545" y="2946399"/>
                  </a:lnTo>
                  <a:lnTo>
                    <a:pt x="659042" y="2984499"/>
                  </a:lnTo>
                  <a:lnTo>
                    <a:pt x="687355" y="2984499"/>
                  </a:lnTo>
                  <a:lnTo>
                    <a:pt x="726265" y="2997199"/>
                  </a:lnTo>
                  <a:lnTo>
                    <a:pt x="864612" y="2997199"/>
                  </a:lnTo>
                  <a:lnTo>
                    <a:pt x="827245" y="3009899"/>
                  </a:lnTo>
                  <a:lnTo>
                    <a:pt x="785644" y="3035299"/>
                  </a:lnTo>
                  <a:close/>
                </a:path>
                <a:path w="3061335" h="3632200">
                  <a:moveTo>
                    <a:pt x="1074722" y="2933699"/>
                  </a:moveTo>
                  <a:lnTo>
                    <a:pt x="969173" y="2933699"/>
                  </a:lnTo>
                  <a:lnTo>
                    <a:pt x="944188" y="2920999"/>
                  </a:lnTo>
                  <a:lnTo>
                    <a:pt x="920278" y="2908299"/>
                  </a:lnTo>
                  <a:lnTo>
                    <a:pt x="1175510" y="2908299"/>
                  </a:lnTo>
                  <a:lnTo>
                    <a:pt x="1126422" y="2920999"/>
                  </a:lnTo>
                  <a:lnTo>
                    <a:pt x="1074722" y="2933699"/>
                  </a:lnTo>
                  <a:close/>
                </a:path>
                <a:path w="3061335" h="3632200">
                  <a:moveTo>
                    <a:pt x="1932788" y="3047999"/>
                  </a:moveTo>
                  <a:lnTo>
                    <a:pt x="1764667" y="3047999"/>
                  </a:lnTo>
                  <a:lnTo>
                    <a:pt x="1738838" y="3035299"/>
                  </a:lnTo>
                  <a:lnTo>
                    <a:pt x="1978232" y="3035299"/>
                  </a:lnTo>
                  <a:lnTo>
                    <a:pt x="1932788" y="3047999"/>
                  </a:lnTo>
                  <a:close/>
                </a:path>
                <a:path w="3061335" h="3632200">
                  <a:moveTo>
                    <a:pt x="121069" y="3111499"/>
                  </a:moveTo>
                  <a:lnTo>
                    <a:pt x="88192" y="3111499"/>
                  </a:lnTo>
                  <a:lnTo>
                    <a:pt x="35571" y="3098799"/>
                  </a:lnTo>
                  <a:lnTo>
                    <a:pt x="0" y="3086099"/>
                  </a:lnTo>
                  <a:lnTo>
                    <a:pt x="0" y="3047999"/>
                  </a:lnTo>
                  <a:lnTo>
                    <a:pt x="38907" y="3060699"/>
                  </a:lnTo>
                  <a:lnTo>
                    <a:pt x="287491" y="3060699"/>
                  </a:lnTo>
                  <a:lnTo>
                    <a:pt x="265262" y="3073399"/>
                  </a:lnTo>
                  <a:lnTo>
                    <a:pt x="170727" y="3098799"/>
                  </a:lnTo>
                  <a:lnTo>
                    <a:pt x="121069" y="3111499"/>
                  </a:lnTo>
                  <a:close/>
                </a:path>
                <a:path w="3061335" h="3632200">
                  <a:moveTo>
                    <a:pt x="420849" y="3594099"/>
                  </a:moveTo>
                  <a:lnTo>
                    <a:pt x="234423" y="3594099"/>
                  </a:lnTo>
                  <a:lnTo>
                    <a:pt x="364928" y="3568699"/>
                  </a:lnTo>
                  <a:lnTo>
                    <a:pt x="411606" y="3555999"/>
                  </a:lnTo>
                  <a:lnTo>
                    <a:pt x="456628" y="3543299"/>
                  </a:lnTo>
                  <a:lnTo>
                    <a:pt x="499966" y="3517899"/>
                  </a:lnTo>
                  <a:lnTo>
                    <a:pt x="541596" y="3492499"/>
                  </a:lnTo>
                  <a:lnTo>
                    <a:pt x="581490" y="3467099"/>
                  </a:lnTo>
                  <a:lnTo>
                    <a:pt x="619623" y="3441699"/>
                  </a:lnTo>
                  <a:lnTo>
                    <a:pt x="655968" y="3403599"/>
                  </a:lnTo>
                  <a:lnTo>
                    <a:pt x="690499" y="3365499"/>
                  </a:lnTo>
                  <a:lnTo>
                    <a:pt x="723190" y="3327399"/>
                  </a:lnTo>
                  <a:lnTo>
                    <a:pt x="754014" y="3276599"/>
                  </a:lnTo>
                  <a:lnTo>
                    <a:pt x="782945" y="3225799"/>
                  </a:lnTo>
                  <a:lnTo>
                    <a:pt x="794497" y="3213099"/>
                  </a:lnTo>
                  <a:lnTo>
                    <a:pt x="811971" y="3225799"/>
                  </a:lnTo>
                  <a:lnTo>
                    <a:pt x="817414" y="3225799"/>
                  </a:lnTo>
                  <a:lnTo>
                    <a:pt x="832299" y="3238499"/>
                  </a:lnTo>
                  <a:lnTo>
                    <a:pt x="855757" y="3263899"/>
                  </a:lnTo>
                  <a:lnTo>
                    <a:pt x="886924" y="3276599"/>
                  </a:lnTo>
                  <a:lnTo>
                    <a:pt x="804173" y="3276599"/>
                  </a:lnTo>
                  <a:lnTo>
                    <a:pt x="774190" y="3314699"/>
                  </a:lnTo>
                  <a:lnTo>
                    <a:pt x="742305" y="3365499"/>
                  </a:lnTo>
                  <a:lnTo>
                    <a:pt x="708536" y="3403599"/>
                  </a:lnTo>
                  <a:lnTo>
                    <a:pt x="672900" y="3441699"/>
                  </a:lnTo>
                  <a:lnTo>
                    <a:pt x="635415" y="3479799"/>
                  </a:lnTo>
                  <a:lnTo>
                    <a:pt x="596097" y="3505199"/>
                  </a:lnTo>
                  <a:lnTo>
                    <a:pt x="554964" y="3543299"/>
                  </a:lnTo>
                  <a:lnTo>
                    <a:pt x="512033" y="3555999"/>
                  </a:lnTo>
                  <a:lnTo>
                    <a:pt x="467323" y="3581399"/>
                  </a:lnTo>
                  <a:lnTo>
                    <a:pt x="420849" y="3594099"/>
                  </a:lnTo>
                  <a:close/>
                </a:path>
                <a:path w="3061335" h="3632200">
                  <a:moveTo>
                    <a:pt x="1323570" y="3454399"/>
                  </a:moveTo>
                  <a:lnTo>
                    <a:pt x="1209981" y="3454399"/>
                  </a:lnTo>
                  <a:lnTo>
                    <a:pt x="1101344" y="3428999"/>
                  </a:lnTo>
                  <a:lnTo>
                    <a:pt x="1050254" y="3416299"/>
                  </a:lnTo>
                  <a:lnTo>
                    <a:pt x="1002050" y="3390899"/>
                  </a:lnTo>
                  <a:lnTo>
                    <a:pt x="957280" y="3365499"/>
                  </a:lnTo>
                  <a:lnTo>
                    <a:pt x="916494" y="3352799"/>
                  </a:lnTo>
                  <a:lnTo>
                    <a:pt x="880241" y="3327399"/>
                  </a:lnTo>
                  <a:lnTo>
                    <a:pt x="849071" y="3301999"/>
                  </a:lnTo>
                  <a:lnTo>
                    <a:pt x="823531" y="3289299"/>
                  </a:lnTo>
                  <a:lnTo>
                    <a:pt x="804173" y="3276599"/>
                  </a:lnTo>
                  <a:lnTo>
                    <a:pt x="886924" y="3276599"/>
                  </a:lnTo>
                  <a:lnTo>
                    <a:pt x="924930" y="3301999"/>
                  </a:lnTo>
                  <a:lnTo>
                    <a:pt x="968909" y="3327399"/>
                  </a:lnTo>
                  <a:lnTo>
                    <a:pt x="1017994" y="3352799"/>
                  </a:lnTo>
                  <a:lnTo>
                    <a:pt x="1071318" y="3378199"/>
                  </a:lnTo>
                  <a:lnTo>
                    <a:pt x="1187214" y="3403599"/>
                  </a:lnTo>
                  <a:lnTo>
                    <a:pt x="1248052" y="3416299"/>
                  </a:lnTo>
                  <a:lnTo>
                    <a:pt x="1456942" y="3416299"/>
                  </a:lnTo>
                  <a:lnTo>
                    <a:pt x="1419704" y="3428999"/>
                  </a:lnTo>
                  <a:lnTo>
                    <a:pt x="1380847" y="3441699"/>
                  </a:lnTo>
                  <a:lnTo>
                    <a:pt x="1323570" y="3454399"/>
                  </a:lnTo>
                  <a:close/>
                </a:path>
                <a:path w="3061335" h="3632200">
                  <a:moveTo>
                    <a:pt x="310385" y="3632199"/>
                  </a:moveTo>
                  <a:lnTo>
                    <a:pt x="125527" y="3632199"/>
                  </a:lnTo>
                  <a:lnTo>
                    <a:pt x="65800" y="3619499"/>
                  </a:lnTo>
                  <a:lnTo>
                    <a:pt x="7655" y="3619499"/>
                  </a:lnTo>
                  <a:lnTo>
                    <a:pt x="0" y="3606799"/>
                  </a:lnTo>
                  <a:lnTo>
                    <a:pt x="0" y="3568699"/>
                  </a:lnTo>
                  <a:lnTo>
                    <a:pt x="42503" y="3581399"/>
                  </a:lnTo>
                  <a:lnTo>
                    <a:pt x="105258" y="3581399"/>
                  </a:lnTo>
                  <a:lnTo>
                    <a:pt x="169408" y="3594099"/>
                  </a:lnTo>
                  <a:lnTo>
                    <a:pt x="420849" y="3594099"/>
                  </a:lnTo>
                  <a:lnTo>
                    <a:pt x="372630" y="3619499"/>
                  </a:lnTo>
                  <a:lnTo>
                    <a:pt x="310385" y="3632199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25384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2371962"/>
            <a:ext cx="8759190" cy="7915275"/>
            <a:chOff x="0" y="2371962"/>
            <a:chExt cx="8759190" cy="7915275"/>
          </a:xfrm>
        </p:grpSpPr>
        <p:sp>
          <p:nvSpPr>
            <p:cNvPr id="4" name="object 4"/>
            <p:cNvSpPr/>
            <p:nvPr/>
          </p:nvSpPr>
          <p:spPr>
            <a:xfrm>
              <a:off x="0" y="6166073"/>
              <a:ext cx="8758610" cy="41209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3078" y="2371962"/>
              <a:ext cx="2876549" cy="54292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573567" y="2800515"/>
            <a:ext cx="8898890" cy="4692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635" algn="ctr">
              <a:lnSpc>
                <a:spcPct val="116700"/>
              </a:lnSpc>
              <a:spcBef>
                <a:spcPts val="90"/>
              </a:spcBef>
            </a:pPr>
            <a:r>
              <a:rPr sz="3750" spc="30" dirty="0">
                <a:solidFill>
                  <a:srgbClr val="FFF5D5"/>
                </a:solidFill>
                <a:latin typeface="Arial"/>
                <a:cs typeface="Arial"/>
              </a:rPr>
              <a:t>Energi </a:t>
            </a:r>
            <a:r>
              <a:rPr sz="3750" spc="40" dirty="0">
                <a:solidFill>
                  <a:srgbClr val="FFF5D5"/>
                </a:solidFill>
                <a:latin typeface="Arial"/>
                <a:cs typeface="Arial"/>
              </a:rPr>
              <a:t>potensial </a:t>
            </a:r>
            <a:r>
              <a:rPr sz="3750" spc="10" dirty="0">
                <a:solidFill>
                  <a:srgbClr val="FFF5D5"/>
                </a:solidFill>
                <a:latin typeface="Arial"/>
                <a:cs typeface="Arial"/>
              </a:rPr>
              <a:t>listrik, </a:t>
            </a:r>
            <a:r>
              <a:rPr sz="3750" spc="40" dirty="0">
                <a:solidFill>
                  <a:srgbClr val="FFF5D5"/>
                </a:solidFill>
                <a:latin typeface="Arial"/>
                <a:cs typeface="Arial"/>
              </a:rPr>
              <a:t>atau </a:t>
            </a:r>
            <a:r>
              <a:rPr sz="3750" spc="45" dirty="0">
                <a:solidFill>
                  <a:srgbClr val="FFF5D5"/>
                </a:solidFill>
                <a:latin typeface="Arial"/>
                <a:cs typeface="Arial"/>
              </a:rPr>
              <a:t>energi  </a:t>
            </a:r>
            <a:r>
              <a:rPr sz="3750" spc="40" dirty="0">
                <a:solidFill>
                  <a:srgbClr val="FFF5D5"/>
                </a:solidFill>
                <a:latin typeface="Arial"/>
                <a:cs typeface="Arial"/>
              </a:rPr>
              <a:t>potensial </a:t>
            </a:r>
            <a:r>
              <a:rPr sz="3750" spc="50" dirty="0">
                <a:solidFill>
                  <a:srgbClr val="FFF5D5"/>
                </a:solidFill>
                <a:latin typeface="Arial"/>
                <a:cs typeface="Arial"/>
              </a:rPr>
              <a:t>elektrostatik, </a:t>
            </a:r>
            <a:r>
              <a:rPr sz="3750" spc="-5" dirty="0">
                <a:solidFill>
                  <a:srgbClr val="FFF5D5"/>
                </a:solidFill>
                <a:latin typeface="Arial"/>
                <a:cs typeface="Arial"/>
              </a:rPr>
              <a:t>adalah </a:t>
            </a:r>
            <a:r>
              <a:rPr sz="3750" spc="45" dirty="0">
                <a:solidFill>
                  <a:srgbClr val="FFF5D5"/>
                </a:solidFill>
                <a:latin typeface="Arial"/>
                <a:cs typeface="Arial"/>
              </a:rPr>
              <a:t>energi  </a:t>
            </a:r>
            <a:r>
              <a:rPr sz="3750" spc="40" dirty="0">
                <a:solidFill>
                  <a:srgbClr val="FFF5D5"/>
                </a:solidFill>
                <a:latin typeface="Arial"/>
                <a:cs typeface="Arial"/>
              </a:rPr>
              <a:t>potensial </a:t>
            </a:r>
            <a:r>
              <a:rPr sz="3750" spc="75" dirty="0">
                <a:solidFill>
                  <a:srgbClr val="FFF5D5"/>
                </a:solidFill>
                <a:latin typeface="Arial"/>
                <a:cs typeface="Arial"/>
              </a:rPr>
              <a:t>(diukur </a:t>
            </a:r>
            <a:r>
              <a:rPr sz="3750" spc="30" dirty="0">
                <a:solidFill>
                  <a:srgbClr val="FFF5D5"/>
                </a:solidFill>
                <a:latin typeface="Arial"/>
                <a:cs typeface="Arial"/>
              </a:rPr>
              <a:t>dalam </a:t>
            </a:r>
            <a:r>
              <a:rPr sz="3750" spc="55" dirty="0">
                <a:solidFill>
                  <a:srgbClr val="FFF5D5"/>
                </a:solidFill>
                <a:latin typeface="Arial"/>
                <a:cs typeface="Arial"/>
              </a:rPr>
              <a:t>joule) </a:t>
            </a:r>
            <a:r>
              <a:rPr sz="3750" spc="10" dirty="0">
                <a:solidFill>
                  <a:srgbClr val="FFF5D5"/>
                </a:solidFill>
                <a:latin typeface="Arial"/>
                <a:cs typeface="Arial"/>
              </a:rPr>
              <a:t>yang  </a:t>
            </a:r>
            <a:r>
              <a:rPr sz="3750" spc="5" dirty="0">
                <a:solidFill>
                  <a:srgbClr val="FFF5D5"/>
                </a:solidFill>
                <a:latin typeface="Arial"/>
                <a:cs typeface="Arial"/>
              </a:rPr>
              <a:t>dihasilkan </a:t>
            </a:r>
            <a:r>
              <a:rPr sz="3750" spc="30" dirty="0">
                <a:solidFill>
                  <a:srgbClr val="FFF5D5"/>
                </a:solidFill>
                <a:latin typeface="Arial"/>
                <a:cs typeface="Arial"/>
              </a:rPr>
              <a:t>dari </a:t>
            </a:r>
            <a:r>
              <a:rPr sz="3750" spc="-15" dirty="0">
                <a:solidFill>
                  <a:srgbClr val="FFF5D5"/>
                </a:solidFill>
                <a:latin typeface="Arial"/>
                <a:cs typeface="Arial"/>
              </a:rPr>
              <a:t>gaya-gaya </a:t>
            </a:r>
            <a:r>
              <a:rPr sz="3750" spc="120" dirty="0">
                <a:solidFill>
                  <a:srgbClr val="FFF5D5"/>
                </a:solidFill>
                <a:latin typeface="Arial"/>
                <a:cs typeface="Arial"/>
              </a:rPr>
              <a:t>Coulomb  </a:t>
            </a:r>
            <a:r>
              <a:rPr sz="3750" spc="35" dirty="0">
                <a:solidFill>
                  <a:srgbClr val="FFF5D5"/>
                </a:solidFill>
                <a:latin typeface="Arial"/>
                <a:cs typeface="Arial"/>
              </a:rPr>
              <a:t>konservatif </a:t>
            </a:r>
            <a:r>
              <a:rPr sz="3750" spc="50" dirty="0">
                <a:solidFill>
                  <a:srgbClr val="FFF5D5"/>
                </a:solidFill>
                <a:latin typeface="Arial"/>
                <a:cs typeface="Arial"/>
              </a:rPr>
              <a:t>dan </a:t>
            </a:r>
            <a:r>
              <a:rPr sz="3750" spc="-50" dirty="0">
                <a:solidFill>
                  <a:srgbClr val="FFF5D5"/>
                </a:solidFill>
                <a:latin typeface="Arial"/>
                <a:cs typeface="Arial"/>
              </a:rPr>
              <a:t>diasosiasikan </a:t>
            </a:r>
            <a:r>
              <a:rPr sz="3750" spc="55" dirty="0">
                <a:solidFill>
                  <a:srgbClr val="FFF5D5"/>
                </a:solidFill>
                <a:latin typeface="Arial"/>
                <a:cs typeface="Arial"/>
              </a:rPr>
              <a:t>dengan  </a:t>
            </a:r>
            <a:r>
              <a:rPr sz="3750" spc="30" dirty="0">
                <a:solidFill>
                  <a:srgbClr val="FFF5D5"/>
                </a:solidFill>
                <a:latin typeface="Arial"/>
                <a:cs typeface="Arial"/>
              </a:rPr>
              <a:t>konfigurasi </a:t>
            </a:r>
            <a:r>
              <a:rPr sz="3750" spc="15" dirty="0">
                <a:solidFill>
                  <a:srgbClr val="FFF5D5"/>
                </a:solidFill>
                <a:latin typeface="Arial"/>
                <a:cs typeface="Arial"/>
              </a:rPr>
              <a:t>sejumlah </a:t>
            </a:r>
            <a:r>
              <a:rPr sz="3750" spc="80" dirty="0">
                <a:solidFill>
                  <a:srgbClr val="FFF5D5"/>
                </a:solidFill>
                <a:latin typeface="Arial"/>
                <a:cs typeface="Arial"/>
              </a:rPr>
              <a:t>muatan-muatan</a:t>
            </a:r>
            <a:r>
              <a:rPr sz="3750" spc="-780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750" spc="145" dirty="0">
                <a:solidFill>
                  <a:srgbClr val="FFF5D5"/>
                </a:solidFill>
                <a:latin typeface="Arial"/>
                <a:cs typeface="Arial"/>
              </a:rPr>
              <a:t>titik  </a:t>
            </a:r>
            <a:r>
              <a:rPr sz="3750" spc="30" dirty="0">
                <a:solidFill>
                  <a:srgbClr val="FFF5D5"/>
                </a:solidFill>
                <a:latin typeface="Arial"/>
                <a:cs typeface="Arial"/>
              </a:rPr>
              <a:t>dalam </a:t>
            </a:r>
            <a:r>
              <a:rPr sz="3750" spc="5" dirty="0">
                <a:solidFill>
                  <a:srgbClr val="FFF5D5"/>
                </a:solidFill>
                <a:latin typeface="Arial"/>
                <a:cs typeface="Arial"/>
              </a:rPr>
              <a:t>sebuah</a:t>
            </a:r>
            <a:r>
              <a:rPr sz="3750" spc="-540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750" spc="-5" dirty="0">
                <a:solidFill>
                  <a:srgbClr val="FFF5D5"/>
                </a:solidFill>
                <a:latin typeface="Arial"/>
                <a:cs typeface="Arial"/>
              </a:rPr>
              <a:t>sistem</a:t>
            </a:r>
            <a:endParaRPr sz="375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374928" y="5426600"/>
            <a:ext cx="4069079" cy="2372995"/>
            <a:chOff x="3374928" y="5426600"/>
            <a:chExt cx="4069079" cy="2372995"/>
          </a:xfrm>
        </p:grpSpPr>
        <p:sp>
          <p:nvSpPr>
            <p:cNvPr id="8" name="object 8"/>
            <p:cNvSpPr/>
            <p:nvPr/>
          </p:nvSpPr>
          <p:spPr>
            <a:xfrm>
              <a:off x="3959771" y="5444277"/>
              <a:ext cx="3194685" cy="796290"/>
            </a:xfrm>
            <a:custGeom>
              <a:avLst/>
              <a:gdLst/>
              <a:ahLst/>
              <a:cxnLst/>
              <a:rect l="l" t="t" r="r" b="b"/>
              <a:pathLst>
                <a:path w="3194684" h="796289">
                  <a:moveTo>
                    <a:pt x="2427294" y="796279"/>
                  </a:moveTo>
                  <a:lnTo>
                    <a:pt x="1505474" y="663832"/>
                  </a:lnTo>
                  <a:lnTo>
                    <a:pt x="1307259" y="636542"/>
                  </a:lnTo>
                  <a:lnTo>
                    <a:pt x="1159211" y="617031"/>
                  </a:lnTo>
                  <a:lnTo>
                    <a:pt x="1011272" y="598497"/>
                  </a:lnTo>
                  <a:lnTo>
                    <a:pt x="912520" y="586751"/>
                  </a:lnTo>
                  <a:lnTo>
                    <a:pt x="813537" y="575543"/>
                  </a:lnTo>
                  <a:lnTo>
                    <a:pt x="714213" y="564914"/>
                  </a:lnTo>
                  <a:lnTo>
                    <a:pt x="614435" y="554905"/>
                  </a:lnTo>
                  <a:lnTo>
                    <a:pt x="514092" y="545557"/>
                  </a:lnTo>
                  <a:lnTo>
                    <a:pt x="413072" y="536911"/>
                  </a:lnTo>
                  <a:lnTo>
                    <a:pt x="311264" y="529010"/>
                  </a:lnTo>
                  <a:lnTo>
                    <a:pt x="208557" y="521894"/>
                  </a:lnTo>
                  <a:lnTo>
                    <a:pt x="104840" y="515605"/>
                  </a:lnTo>
                  <a:lnTo>
                    <a:pt x="52567" y="512784"/>
                  </a:lnTo>
                  <a:lnTo>
                    <a:pt x="0" y="510184"/>
                  </a:lnTo>
                  <a:lnTo>
                    <a:pt x="879581" y="0"/>
                  </a:lnTo>
                  <a:lnTo>
                    <a:pt x="3194612" y="252372"/>
                  </a:lnTo>
                  <a:close/>
                </a:path>
              </a:pathLst>
            </a:custGeom>
            <a:solidFill>
              <a:srgbClr val="C2BD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42488" y="5426600"/>
              <a:ext cx="3229610" cy="832485"/>
            </a:xfrm>
            <a:custGeom>
              <a:avLst/>
              <a:gdLst/>
              <a:ahLst/>
              <a:cxnLst/>
              <a:rect l="l" t="t" r="r" b="b"/>
              <a:pathLst>
                <a:path w="3229609" h="832485">
                  <a:moveTo>
                    <a:pt x="2446985" y="831860"/>
                  </a:moveTo>
                  <a:lnTo>
                    <a:pt x="1120949" y="645114"/>
                  </a:lnTo>
                  <a:lnTo>
                    <a:pt x="776639" y="604791"/>
                  </a:lnTo>
                  <a:lnTo>
                    <a:pt x="727271" y="599595"/>
                  </a:lnTo>
                  <a:lnTo>
                    <a:pt x="477948" y="575976"/>
                  </a:lnTo>
                  <a:lnTo>
                    <a:pt x="427718" y="571780"/>
                  </a:lnTo>
                  <a:lnTo>
                    <a:pt x="224328" y="556860"/>
                  </a:lnTo>
                  <a:lnTo>
                    <a:pt x="16965" y="545220"/>
                  </a:lnTo>
                  <a:lnTo>
                    <a:pt x="11061" y="545129"/>
                  </a:lnTo>
                  <a:lnTo>
                    <a:pt x="5384" y="542048"/>
                  </a:lnTo>
                  <a:lnTo>
                    <a:pt x="2205" y="536564"/>
                  </a:lnTo>
                  <a:lnTo>
                    <a:pt x="0" y="530036"/>
                  </a:lnTo>
                  <a:lnTo>
                    <a:pt x="463" y="523402"/>
                  </a:lnTo>
                  <a:lnTo>
                    <a:pt x="3387" y="517422"/>
                  </a:lnTo>
                  <a:lnTo>
                    <a:pt x="8564" y="512858"/>
                  </a:lnTo>
                  <a:lnTo>
                    <a:pt x="887913" y="2764"/>
                  </a:lnTo>
                  <a:lnTo>
                    <a:pt x="891052" y="906"/>
                  </a:lnTo>
                  <a:lnTo>
                    <a:pt x="894772" y="0"/>
                  </a:lnTo>
                  <a:lnTo>
                    <a:pt x="1221319" y="35580"/>
                  </a:lnTo>
                  <a:lnTo>
                    <a:pt x="900631" y="35580"/>
                  </a:lnTo>
                  <a:lnTo>
                    <a:pt x="76730" y="513448"/>
                  </a:lnTo>
                  <a:lnTo>
                    <a:pt x="282856" y="526020"/>
                  </a:lnTo>
                  <a:lnTo>
                    <a:pt x="535293" y="546158"/>
                  </a:lnTo>
                  <a:lnTo>
                    <a:pt x="783529" y="570620"/>
                  </a:lnTo>
                  <a:lnTo>
                    <a:pt x="832898" y="575984"/>
                  </a:lnTo>
                  <a:lnTo>
                    <a:pt x="1078353" y="604800"/>
                  </a:lnTo>
                  <a:lnTo>
                    <a:pt x="2440218" y="795780"/>
                  </a:lnTo>
                  <a:lnTo>
                    <a:pt x="2500266" y="795780"/>
                  </a:lnTo>
                  <a:lnTo>
                    <a:pt x="2455251" y="827689"/>
                  </a:lnTo>
                  <a:lnTo>
                    <a:pt x="2451612" y="830500"/>
                  </a:lnTo>
                  <a:lnTo>
                    <a:pt x="2446985" y="831860"/>
                  </a:lnTo>
                  <a:close/>
                </a:path>
                <a:path w="3229609" h="832485">
                  <a:moveTo>
                    <a:pt x="2500266" y="795780"/>
                  </a:moveTo>
                  <a:lnTo>
                    <a:pt x="2440218" y="795780"/>
                  </a:lnTo>
                  <a:lnTo>
                    <a:pt x="3164531" y="282378"/>
                  </a:lnTo>
                  <a:lnTo>
                    <a:pt x="900631" y="35580"/>
                  </a:lnTo>
                  <a:lnTo>
                    <a:pt x="1221319" y="35580"/>
                  </a:lnTo>
                  <a:lnTo>
                    <a:pt x="3218476" y="253324"/>
                  </a:lnTo>
                  <a:lnTo>
                    <a:pt x="3229026" y="272922"/>
                  </a:lnTo>
                  <a:lnTo>
                    <a:pt x="3226689" y="279153"/>
                  </a:lnTo>
                  <a:lnTo>
                    <a:pt x="3221975" y="284190"/>
                  </a:lnTo>
                  <a:lnTo>
                    <a:pt x="2500266" y="795780"/>
                  </a:lnTo>
                  <a:close/>
                </a:path>
              </a:pathLst>
            </a:custGeom>
            <a:solidFill>
              <a:srgbClr val="987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20227" y="5954462"/>
              <a:ext cx="2564130" cy="605155"/>
            </a:xfrm>
            <a:custGeom>
              <a:avLst/>
              <a:gdLst/>
              <a:ahLst/>
              <a:cxnLst/>
              <a:rect l="l" t="t" r="r" b="b"/>
              <a:pathLst>
                <a:path w="2564129" h="605154">
                  <a:moveTo>
                    <a:pt x="2563847" y="604824"/>
                  </a:moveTo>
                  <a:lnTo>
                    <a:pt x="2478258" y="598290"/>
                  </a:lnTo>
                  <a:lnTo>
                    <a:pt x="2384152" y="590275"/>
                  </a:lnTo>
                  <a:lnTo>
                    <a:pt x="2281528" y="580779"/>
                  </a:lnTo>
                  <a:lnTo>
                    <a:pt x="2131448" y="565812"/>
                  </a:lnTo>
                  <a:lnTo>
                    <a:pt x="1966226" y="548210"/>
                  </a:lnTo>
                  <a:lnTo>
                    <a:pt x="1785861" y="527973"/>
                  </a:lnTo>
                  <a:lnTo>
                    <a:pt x="1539112" y="498971"/>
                  </a:lnTo>
                  <a:lnTo>
                    <a:pt x="1268704" y="465850"/>
                  </a:lnTo>
                  <a:lnTo>
                    <a:pt x="912983" y="420667"/>
                  </a:lnTo>
                  <a:lnTo>
                    <a:pt x="523192" y="369550"/>
                  </a:lnTo>
                  <a:lnTo>
                    <a:pt x="25374" y="302412"/>
                  </a:lnTo>
                  <a:lnTo>
                    <a:pt x="9703" y="247817"/>
                  </a:lnTo>
                  <a:lnTo>
                    <a:pt x="1244" y="194899"/>
                  </a:lnTo>
                  <a:lnTo>
                    <a:pt x="0" y="143659"/>
                  </a:lnTo>
                  <a:lnTo>
                    <a:pt x="5968" y="94095"/>
                  </a:lnTo>
                  <a:lnTo>
                    <a:pt x="19149" y="46209"/>
                  </a:lnTo>
                  <a:lnTo>
                    <a:pt x="39544" y="0"/>
                  </a:lnTo>
                  <a:lnTo>
                    <a:pt x="92111" y="2599"/>
                  </a:lnTo>
                  <a:lnTo>
                    <a:pt x="144384" y="5420"/>
                  </a:lnTo>
                  <a:lnTo>
                    <a:pt x="196376" y="8459"/>
                  </a:lnTo>
                  <a:lnTo>
                    <a:pt x="299575" y="15166"/>
                  </a:lnTo>
                  <a:lnTo>
                    <a:pt x="401818" y="22680"/>
                  </a:lnTo>
                  <a:lnTo>
                    <a:pt x="503218" y="30959"/>
                  </a:lnTo>
                  <a:lnTo>
                    <a:pt x="603885" y="39960"/>
                  </a:lnTo>
                  <a:lnTo>
                    <a:pt x="703932" y="49644"/>
                  </a:lnTo>
                  <a:lnTo>
                    <a:pt x="803469" y="59969"/>
                  </a:lnTo>
                  <a:lnTo>
                    <a:pt x="902609" y="70893"/>
                  </a:lnTo>
                  <a:lnTo>
                    <a:pt x="1001462" y="82375"/>
                  </a:lnTo>
                  <a:lnTo>
                    <a:pt x="1100141" y="94373"/>
                  </a:lnTo>
                  <a:lnTo>
                    <a:pt x="1248074" y="113248"/>
                  </a:lnTo>
                  <a:lnTo>
                    <a:pt x="1396242" y="133053"/>
                  </a:lnTo>
                  <a:lnTo>
                    <a:pt x="1594812" y="160664"/>
                  </a:lnTo>
                  <a:lnTo>
                    <a:pt x="2466839" y="286094"/>
                  </a:lnTo>
                  <a:lnTo>
                    <a:pt x="2468520" y="349176"/>
                  </a:lnTo>
                  <a:lnTo>
                    <a:pt x="2474259" y="406408"/>
                  </a:lnTo>
                  <a:lnTo>
                    <a:pt x="2484058" y="457791"/>
                  </a:lnTo>
                  <a:lnTo>
                    <a:pt x="2497915" y="503323"/>
                  </a:lnTo>
                  <a:lnTo>
                    <a:pt x="2515833" y="543007"/>
                  </a:lnTo>
                  <a:lnTo>
                    <a:pt x="2537810" y="576840"/>
                  </a:lnTo>
                  <a:lnTo>
                    <a:pt x="2563847" y="604824"/>
                  </a:lnTo>
                  <a:close/>
                </a:path>
              </a:pathLst>
            </a:custGeom>
            <a:solidFill>
              <a:srgbClr val="C2BD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02904" y="5936784"/>
              <a:ext cx="2599055" cy="640080"/>
            </a:xfrm>
            <a:custGeom>
              <a:avLst/>
              <a:gdLst/>
              <a:ahLst/>
              <a:cxnLst/>
              <a:rect l="l" t="t" r="r" b="b"/>
              <a:pathLst>
                <a:path w="2599054" h="640079">
                  <a:moveTo>
                    <a:pt x="2579937" y="639860"/>
                  </a:moveTo>
                  <a:lnTo>
                    <a:pt x="2423920" y="627391"/>
                  </a:lnTo>
                  <a:lnTo>
                    <a:pt x="2140799" y="600144"/>
                  </a:lnTo>
                  <a:lnTo>
                    <a:pt x="1564493" y="535135"/>
                  </a:lnTo>
                  <a:lnTo>
                    <a:pt x="34069" y="336406"/>
                  </a:lnTo>
                  <a:lnTo>
                    <a:pt x="13375" y="283050"/>
                  </a:lnTo>
                  <a:lnTo>
                    <a:pt x="4698" y="241285"/>
                  </a:lnTo>
                  <a:lnTo>
                    <a:pt x="227" y="200463"/>
                  </a:lnTo>
                  <a:lnTo>
                    <a:pt x="0" y="160236"/>
                  </a:lnTo>
                  <a:lnTo>
                    <a:pt x="3939" y="121318"/>
                  </a:lnTo>
                  <a:lnTo>
                    <a:pt x="12185" y="83059"/>
                  </a:lnTo>
                  <a:lnTo>
                    <a:pt x="24698" y="45819"/>
                  </a:lnTo>
                  <a:lnTo>
                    <a:pt x="41472" y="9608"/>
                  </a:lnTo>
                  <a:lnTo>
                    <a:pt x="50736" y="0"/>
                  </a:lnTo>
                  <a:lnTo>
                    <a:pt x="265691" y="12031"/>
                  </a:lnTo>
                  <a:lnTo>
                    <a:pt x="469641" y="26979"/>
                  </a:lnTo>
                  <a:lnTo>
                    <a:pt x="570348" y="35580"/>
                  </a:lnTo>
                  <a:lnTo>
                    <a:pt x="67266" y="35582"/>
                  </a:lnTo>
                  <a:lnTo>
                    <a:pt x="54171" y="66080"/>
                  </a:lnTo>
                  <a:lnTo>
                    <a:pt x="44355" y="97451"/>
                  </a:lnTo>
                  <a:lnTo>
                    <a:pt x="37889" y="129341"/>
                  </a:lnTo>
                  <a:lnTo>
                    <a:pt x="34705" y="162084"/>
                  </a:lnTo>
                  <a:lnTo>
                    <a:pt x="34816" y="196400"/>
                  </a:lnTo>
                  <a:lnTo>
                    <a:pt x="45325" y="267546"/>
                  </a:lnTo>
                  <a:lnTo>
                    <a:pt x="55731" y="304361"/>
                  </a:lnTo>
                  <a:lnTo>
                    <a:pt x="1568591" y="500598"/>
                  </a:lnTo>
                  <a:lnTo>
                    <a:pt x="2139419" y="565045"/>
                  </a:lnTo>
                  <a:lnTo>
                    <a:pt x="2420254" y="592170"/>
                  </a:lnTo>
                  <a:lnTo>
                    <a:pt x="2538979" y="601968"/>
                  </a:lnTo>
                  <a:lnTo>
                    <a:pt x="2585458" y="601968"/>
                  </a:lnTo>
                  <a:lnTo>
                    <a:pt x="2591842" y="608768"/>
                  </a:lnTo>
                  <a:lnTo>
                    <a:pt x="2596249" y="612211"/>
                  </a:lnTo>
                  <a:lnTo>
                    <a:pt x="2598969" y="617742"/>
                  </a:lnTo>
                  <a:lnTo>
                    <a:pt x="2598516" y="623724"/>
                  </a:lnTo>
                  <a:lnTo>
                    <a:pt x="2596671" y="630369"/>
                  </a:lnTo>
                  <a:lnTo>
                    <a:pt x="2592562" y="635616"/>
                  </a:lnTo>
                  <a:lnTo>
                    <a:pt x="2586785" y="638951"/>
                  </a:lnTo>
                  <a:lnTo>
                    <a:pt x="2579937" y="639860"/>
                  </a:lnTo>
                  <a:close/>
                </a:path>
                <a:path w="2599054" h="640079">
                  <a:moveTo>
                    <a:pt x="2585458" y="601968"/>
                  </a:moveTo>
                  <a:lnTo>
                    <a:pt x="2538979" y="601968"/>
                  </a:lnTo>
                  <a:lnTo>
                    <a:pt x="2524644" y="580749"/>
                  </a:lnTo>
                  <a:lnTo>
                    <a:pt x="2500730" y="531766"/>
                  </a:lnTo>
                  <a:lnTo>
                    <a:pt x="2480868" y="463610"/>
                  </a:lnTo>
                  <a:lnTo>
                    <a:pt x="2473381" y="419278"/>
                  </a:lnTo>
                  <a:lnTo>
                    <a:pt x="2468694" y="371028"/>
                  </a:lnTo>
                  <a:lnTo>
                    <a:pt x="2466816" y="318865"/>
                  </a:lnTo>
                  <a:lnTo>
                    <a:pt x="1043414" y="120503"/>
                  </a:lnTo>
                  <a:lnTo>
                    <a:pt x="741303" y="86818"/>
                  </a:lnTo>
                  <a:lnTo>
                    <a:pt x="486280" y="63190"/>
                  </a:lnTo>
                  <a:lnTo>
                    <a:pt x="278812" y="47686"/>
                  </a:lnTo>
                  <a:lnTo>
                    <a:pt x="67267" y="35580"/>
                  </a:lnTo>
                  <a:lnTo>
                    <a:pt x="570372" y="35582"/>
                  </a:lnTo>
                  <a:lnTo>
                    <a:pt x="819460" y="60052"/>
                  </a:lnTo>
                  <a:lnTo>
                    <a:pt x="1164322" y="100422"/>
                  </a:lnTo>
                  <a:lnTo>
                    <a:pt x="2495056" y="287817"/>
                  </a:lnTo>
                  <a:lnTo>
                    <a:pt x="2501555" y="295069"/>
                  </a:lnTo>
                  <a:lnTo>
                    <a:pt x="2501520" y="304361"/>
                  </a:lnTo>
                  <a:lnTo>
                    <a:pt x="2502729" y="358066"/>
                  </a:lnTo>
                  <a:lnTo>
                    <a:pt x="2506942" y="407816"/>
                  </a:lnTo>
                  <a:lnTo>
                    <a:pt x="2514161" y="453113"/>
                  </a:lnTo>
                  <a:lnTo>
                    <a:pt x="2524400" y="493957"/>
                  </a:lnTo>
                  <a:lnTo>
                    <a:pt x="2552567" y="559776"/>
                  </a:lnTo>
                  <a:lnTo>
                    <a:pt x="2570815" y="586373"/>
                  </a:lnTo>
                  <a:lnTo>
                    <a:pt x="2585458" y="601968"/>
                  </a:lnTo>
                  <a:close/>
                </a:path>
              </a:pathLst>
            </a:custGeom>
            <a:solidFill>
              <a:srgbClr val="987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79214" y="6198086"/>
              <a:ext cx="201930" cy="344805"/>
            </a:xfrm>
            <a:custGeom>
              <a:avLst/>
              <a:gdLst/>
              <a:ahLst/>
              <a:cxnLst/>
              <a:rect l="l" t="t" r="r" b="b"/>
              <a:pathLst>
                <a:path w="201929" h="344804">
                  <a:moveTo>
                    <a:pt x="201485" y="344519"/>
                  </a:moveTo>
                  <a:lnTo>
                    <a:pt x="162123" y="340900"/>
                  </a:lnTo>
                  <a:lnTo>
                    <a:pt x="36361" y="328701"/>
                  </a:lnTo>
                  <a:lnTo>
                    <a:pt x="21667" y="285411"/>
                  </a:lnTo>
                  <a:lnTo>
                    <a:pt x="10710" y="240895"/>
                  </a:lnTo>
                  <a:lnTo>
                    <a:pt x="3487" y="195156"/>
                  </a:lnTo>
                  <a:lnTo>
                    <a:pt x="0" y="148196"/>
                  </a:lnTo>
                  <a:lnTo>
                    <a:pt x="245" y="100015"/>
                  </a:lnTo>
                  <a:lnTo>
                    <a:pt x="4224" y="50616"/>
                  </a:lnTo>
                  <a:lnTo>
                    <a:pt x="11935" y="0"/>
                  </a:lnTo>
                  <a:lnTo>
                    <a:pt x="151308" y="19989"/>
                  </a:lnTo>
                  <a:lnTo>
                    <a:pt x="148872" y="75333"/>
                  </a:lnTo>
                  <a:lnTo>
                    <a:pt x="150436" y="127800"/>
                  </a:lnTo>
                  <a:lnTo>
                    <a:pt x="155520" y="177319"/>
                  </a:lnTo>
                  <a:lnTo>
                    <a:pt x="163645" y="223820"/>
                  </a:lnTo>
                  <a:lnTo>
                    <a:pt x="174333" y="267234"/>
                  </a:lnTo>
                  <a:lnTo>
                    <a:pt x="187106" y="307490"/>
                  </a:lnTo>
                  <a:lnTo>
                    <a:pt x="201485" y="344519"/>
                  </a:lnTo>
                  <a:close/>
                </a:path>
              </a:pathLst>
            </a:custGeom>
            <a:solidFill>
              <a:srgbClr val="FFF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61476" y="6180863"/>
              <a:ext cx="236854" cy="379095"/>
            </a:xfrm>
            <a:custGeom>
              <a:avLst/>
              <a:gdLst/>
              <a:ahLst/>
              <a:cxnLst/>
              <a:rect l="l" t="t" r="r" b="b"/>
              <a:pathLst>
                <a:path w="236854" h="379095">
                  <a:moveTo>
                    <a:pt x="217689" y="379011"/>
                  </a:moveTo>
                  <a:lnTo>
                    <a:pt x="46112" y="362559"/>
                  </a:lnTo>
                  <a:lnTo>
                    <a:pt x="24432" y="313120"/>
                  </a:lnTo>
                  <a:lnTo>
                    <a:pt x="13885" y="273114"/>
                  </a:lnTo>
                  <a:lnTo>
                    <a:pt x="6294" y="232164"/>
                  </a:lnTo>
                  <a:lnTo>
                    <a:pt x="1654" y="190276"/>
                  </a:lnTo>
                  <a:lnTo>
                    <a:pt x="0" y="147877"/>
                  </a:lnTo>
                  <a:lnTo>
                    <a:pt x="1242" y="104514"/>
                  </a:lnTo>
                  <a:lnTo>
                    <a:pt x="5379" y="60190"/>
                  </a:lnTo>
                  <a:lnTo>
                    <a:pt x="12408" y="14911"/>
                  </a:lnTo>
                  <a:lnTo>
                    <a:pt x="12408" y="14775"/>
                  </a:lnTo>
                  <a:lnTo>
                    <a:pt x="14726" y="8260"/>
                  </a:lnTo>
                  <a:lnTo>
                    <a:pt x="19202" y="3308"/>
                  </a:lnTo>
                  <a:lnTo>
                    <a:pt x="25211" y="396"/>
                  </a:lnTo>
                  <a:lnTo>
                    <a:pt x="32126" y="0"/>
                  </a:lnTo>
                  <a:lnTo>
                    <a:pt x="170778" y="19897"/>
                  </a:lnTo>
                  <a:lnTo>
                    <a:pt x="180172" y="20848"/>
                  </a:lnTo>
                  <a:lnTo>
                    <a:pt x="187171" y="29098"/>
                  </a:lnTo>
                  <a:lnTo>
                    <a:pt x="186575" y="36803"/>
                  </a:lnTo>
                  <a:lnTo>
                    <a:pt x="43880" y="36803"/>
                  </a:lnTo>
                  <a:lnTo>
                    <a:pt x="38585" y="75667"/>
                  </a:lnTo>
                  <a:lnTo>
                    <a:pt x="35572" y="113795"/>
                  </a:lnTo>
                  <a:lnTo>
                    <a:pt x="34841" y="151183"/>
                  </a:lnTo>
                  <a:lnTo>
                    <a:pt x="36393" y="187829"/>
                  </a:lnTo>
                  <a:lnTo>
                    <a:pt x="46708" y="260400"/>
                  </a:lnTo>
                  <a:lnTo>
                    <a:pt x="66597" y="329742"/>
                  </a:lnTo>
                  <a:lnTo>
                    <a:pt x="192612" y="341890"/>
                  </a:lnTo>
                  <a:lnTo>
                    <a:pt x="230101" y="341890"/>
                  </a:lnTo>
                  <a:lnTo>
                    <a:pt x="235082" y="354672"/>
                  </a:lnTo>
                  <a:lnTo>
                    <a:pt x="236256" y="357255"/>
                  </a:lnTo>
                  <a:lnTo>
                    <a:pt x="236802" y="360246"/>
                  </a:lnTo>
                  <a:lnTo>
                    <a:pt x="236535" y="363284"/>
                  </a:lnTo>
                  <a:lnTo>
                    <a:pt x="234568" y="369897"/>
                  </a:lnTo>
                  <a:lnTo>
                    <a:pt x="230364" y="375057"/>
                  </a:lnTo>
                  <a:lnTo>
                    <a:pt x="224535" y="378262"/>
                  </a:lnTo>
                  <a:lnTo>
                    <a:pt x="217689" y="379011"/>
                  </a:lnTo>
                  <a:close/>
                </a:path>
                <a:path w="236854" h="379095">
                  <a:moveTo>
                    <a:pt x="230101" y="341890"/>
                  </a:moveTo>
                  <a:lnTo>
                    <a:pt x="192612" y="341890"/>
                  </a:lnTo>
                  <a:lnTo>
                    <a:pt x="181924" y="311087"/>
                  </a:lnTo>
                  <a:lnTo>
                    <a:pt x="164140" y="243840"/>
                  </a:lnTo>
                  <a:lnTo>
                    <a:pt x="152862" y="171041"/>
                  </a:lnTo>
                  <a:lnTo>
                    <a:pt x="150011" y="133001"/>
                  </a:lnTo>
                  <a:lnTo>
                    <a:pt x="149162" y="93355"/>
                  </a:lnTo>
                  <a:lnTo>
                    <a:pt x="150514" y="52124"/>
                  </a:lnTo>
                  <a:lnTo>
                    <a:pt x="43880" y="36803"/>
                  </a:lnTo>
                  <a:lnTo>
                    <a:pt x="186575" y="36803"/>
                  </a:lnTo>
                  <a:lnTo>
                    <a:pt x="186438" y="38571"/>
                  </a:lnTo>
                  <a:lnTo>
                    <a:pt x="184195" y="82213"/>
                  </a:lnTo>
                  <a:lnTo>
                    <a:pt x="184529" y="124049"/>
                  </a:lnTo>
                  <a:lnTo>
                    <a:pt x="187203" y="164041"/>
                  </a:lnTo>
                  <a:lnTo>
                    <a:pt x="191984" y="202151"/>
                  </a:lnTo>
                  <a:lnTo>
                    <a:pt x="199929" y="244467"/>
                  </a:lnTo>
                  <a:lnTo>
                    <a:pt x="210023" y="284020"/>
                  </a:lnTo>
                  <a:lnTo>
                    <a:pt x="221872" y="320770"/>
                  </a:lnTo>
                  <a:lnTo>
                    <a:pt x="230101" y="341890"/>
                  </a:lnTo>
                  <a:close/>
                </a:path>
              </a:pathLst>
            </a:custGeom>
            <a:solidFill>
              <a:srgbClr val="987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33239" y="6105123"/>
              <a:ext cx="215265" cy="370840"/>
            </a:xfrm>
            <a:custGeom>
              <a:avLst/>
              <a:gdLst/>
              <a:ahLst/>
              <a:cxnLst/>
              <a:rect l="l" t="t" r="r" b="b"/>
              <a:pathLst>
                <a:path w="215264" h="370839">
                  <a:moveTo>
                    <a:pt x="215168" y="370672"/>
                  </a:moveTo>
                  <a:lnTo>
                    <a:pt x="32965" y="349143"/>
                  </a:lnTo>
                  <a:lnTo>
                    <a:pt x="19679" y="308283"/>
                  </a:lnTo>
                  <a:lnTo>
                    <a:pt x="9757" y="264416"/>
                  </a:lnTo>
                  <a:lnTo>
                    <a:pt x="3197" y="217543"/>
                  </a:lnTo>
                  <a:lnTo>
                    <a:pt x="0" y="167664"/>
                  </a:lnTo>
                  <a:lnTo>
                    <a:pt x="163" y="114780"/>
                  </a:lnTo>
                  <a:lnTo>
                    <a:pt x="3688" y="58891"/>
                  </a:lnTo>
                  <a:lnTo>
                    <a:pt x="10573" y="0"/>
                  </a:lnTo>
                  <a:lnTo>
                    <a:pt x="183336" y="24476"/>
                  </a:lnTo>
                  <a:lnTo>
                    <a:pt x="176811" y="74282"/>
                  </a:lnTo>
                  <a:lnTo>
                    <a:pt x="173979" y="123971"/>
                  </a:lnTo>
                  <a:lnTo>
                    <a:pt x="174838" y="173545"/>
                  </a:lnTo>
                  <a:lnTo>
                    <a:pt x="179387" y="223001"/>
                  </a:lnTo>
                  <a:lnTo>
                    <a:pt x="187625" y="272342"/>
                  </a:lnTo>
                  <a:lnTo>
                    <a:pt x="199553" y="321565"/>
                  </a:lnTo>
                  <a:lnTo>
                    <a:pt x="215168" y="370672"/>
                  </a:lnTo>
                  <a:close/>
                </a:path>
              </a:pathLst>
            </a:custGeom>
            <a:solidFill>
              <a:srgbClr val="FFF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15513" y="6087900"/>
              <a:ext cx="250825" cy="405765"/>
            </a:xfrm>
            <a:custGeom>
              <a:avLst/>
              <a:gdLst/>
              <a:ahLst/>
              <a:cxnLst/>
              <a:rect l="l" t="t" r="r" b="b"/>
              <a:pathLst>
                <a:path w="250825" h="405764">
                  <a:moveTo>
                    <a:pt x="230940" y="405164"/>
                  </a:moveTo>
                  <a:lnTo>
                    <a:pt x="42424" y="382863"/>
                  </a:lnTo>
                  <a:lnTo>
                    <a:pt x="22203" y="335668"/>
                  </a:lnTo>
                  <a:lnTo>
                    <a:pt x="12642" y="296536"/>
                  </a:lnTo>
                  <a:lnTo>
                    <a:pt x="5753" y="255084"/>
                  </a:lnTo>
                  <a:lnTo>
                    <a:pt x="1547" y="211307"/>
                  </a:lnTo>
                  <a:lnTo>
                    <a:pt x="0" y="165653"/>
                  </a:lnTo>
                  <a:lnTo>
                    <a:pt x="1075" y="117687"/>
                  </a:lnTo>
                  <a:lnTo>
                    <a:pt x="4773" y="67409"/>
                  </a:lnTo>
                  <a:lnTo>
                    <a:pt x="11092" y="14820"/>
                  </a:lnTo>
                  <a:lnTo>
                    <a:pt x="30659" y="0"/>
                  </a:lnTo>
                  <a:lnTo>
                    <a:pt x="203921" y="24565"/>
                  </a:lnTo>
                  <a:lnTo>
                    <a:pt x="210382" y="27007"/>
                  </a:lnTo>
                  <a:lnTo>
                    <a:pt x="215226" y="31585"/>
                  </a:lnTo>
                  <a:lnTo>
                    <a:pt x="217627" y="36848"/>
                  </a:lnTo>
                  <a:lnTo>
                    <a:pt x="43192" y="36848"/>
                  </a:lnTo>
                  <a:lnTo>
                    <a:pt x="38292" y="82800"/>
                  </a:lnTo>
                  <a:lnTo>
                    <a:pt x="35507" y="126826"/>
                  </a:lnTo>
                  <a:lnTo>
                    <a:pt x="34892" y="165653"/>
                  </a:lnTo>
                  <a:lnTo>
                    <a:pt x="34944" y="171758"/>
                  </a:lnTo>
                  <a:lnTo>
                    <a:pt x="39874" y="247338"/>
                  </a:lnTo>
                  <a:lnTo>
                    <a:pt x="53397" y="317978"/>
                  </a:lnTo>
                  <a:lnTo>
                    <a:pt x="207688" y="367453"/>
                  </a:lnTo>
                  <a:lnTo>
                    <a:pt x="244585" y="367453"/>
                  </a:lnTo>
                  <a:lnTo>
                    <a:pt x="249147" y="381595"/>
                  </a:lnTo>
                  <a:lnTo>
                    <a:pt x="250100" y="384133"/>
                  </a:lnTo>
                  <a:lnTo>
                    <a:pt x="250507" y="386943"/>
                  </a:lnTo>
                  <a:lnTo>
                    <a:pt x="250193" y="389844"/>
                  </a:lnTo>
                  <a:lnTo>
                    <a:pt x="248064" y="396400"/>
                  </a:lnTo>
                  <a:lnTo>
                    <a:pt x="243732" y="401464"/>
                  </a:lnTo>
                  <a:lnTo>
                    <a:pt x="237817" y="404549"/>
                  </a:lnTo>
                  <a:lnTo>
                    <a:pt x="230940" y="405164"/>
                  </a:lnTo>
                  <a:close/>
                </a:path>
                <a:path w="250825" h="405764">
                  <a:moveTo>
                    <a:pt x="244585" y="367453"/>
                  </a:moveTo>
                  <a:lnTo>
                    <a:pt x="207688" y="367453"/>
                  </a:lnTo>
                  <a:lnTo>
                    <a:pt x="196886" y="330008"/>
                  </a:lnTo>
                  <a:lnTo>
                    <a:pt x="188189" y="292462"/>
                  </a:lnTo>
                  <a:lnTo>
                    <a:pt x="181589" y="254813"/>
                  </a:lnTo>
                  <a:lnTo>
                    <a:pt x="174573" y="176959"/>
                  </a:lnTo>
                  <a:lnTo>
                    <a:pt x="174419" y="136808"/>
                  </a:lnTo>
                  <a:lnTo>
                    <a:pt x="176618" y="96615"/>
                  </a:lnTo>
                  <a:lnTo>
                    <a:pt x="181169" y="56384"/>
                  </a:lnTo>
                  <a:lnTo>
                    <a:pt x="43192" y="36848"/>
                  </a:lnTo>
                  <a:lnTo>
                    <a:pt x="217627" y="36848"/>
                  </a:lnTo>
                  <a:lnTo>
                    <a:pt x="217993" y="37651"/>
                  </a:lnTo>
                  <a:lnTo>
                    <a:pt x="218221" y="44554"/>
                  </a:lnTo>
                  <a:lnTo>
                    <a:pt x="212450" y="87063"/>
                  </a:lnTo>
                  <a:lnTo>
                    <a:pt x="209435" y="129466"/>
                  </a:lnTo>
                  <a:lnTo>
                    <a:pt x="209180" y="171758"/>
                  </a:lnTo>
                  <a:lnTo>
                    <a:pt x="211688" y="213936"/>
                  </a:lnTo>
                  <a:lnTo>
                    <a:pt x="216913" y="255902"/>
                  </a:lnTo>
                  <a:lnTo>
                    <a:pt x="224898" y="297833"/>
                  </a:lnTo>
                  <a:lnTo>
                    <a:pt x="235642" y="339731"/>
                  </a:lnTo>
                  <a:lnTo>
                    <a:pt x="244585" y="367453"/>
                  </a:lnTo>
                  <a:close/>
                </a:path>
              </a:pathLst>
            </a:custGeom>
            <a:solidFill>
              <a:srgbClr val="987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03256" y="6015062"/>
              <a:ext cx="178435" cy="366395"/>
            </a:xfrm>
            <a:custGeom>
              <a:avLst/>
              <a:gdLst/>
              <a:ahLst/>
              <a:cxnLst/>
              <a:rect l="l" t="t" r="r" b="b"/>
              <a:pathLst>
                <a:path w="178435" h="366395">
                  <a:moveTo>
                    <a:pt x="178333" y="366320"/>
                  </a:moveTo>
                  <a:lnTo>
                    <a:pt x="21022" y="345924"/>
                  </a:lnTo>
                  <a:lnTo>
                    <a:pt x="10145" y="297120"/>
                  </a:lnTo>
                  <a:lnTo>
                    <a:pt x="3137" y="248107"/>
                  </a:lnTo>
                  <a:lnTo>
                    <a:pt x="0" y="198888"/>
                  </a:lnTo>
                  <a:lnTo>
                    <a:pt x="735" y="149466"/>
                  </a:lnTo>
                  <a:lnTo>
                    <a:pt x="5344" y="99842"/>
                  </a:lnTo>
                  <a:lnTo>
                    <a:pt x="13830" y="50019"/>
                  </a:lnTo>
                  <a:lnTo>
                    <a:pt x="26195" y="0"/>
                  </a:lnTo>
                  <a:lnTo>
                    <a:pt x="63868" y="4087"/>
                  </a:lnTo>
                  <a:lnTo>
                    <a:pt x="176601" y="16860"/>
                  </a:lnTo>
                  <a:lnTo>
                    <a:pt x="168749" y="69098"/>
                  </a:lnTo>
                  <a:lnTo>
                    <a:pt x="163596" y="120564"/>
                  </a:lnTo>
                  <a:lnTo>
                    <a:pt x="161144" y="171258"/>
                  </a:lnTo>
                  <a:lnTo>
                    <a:pt x="161392" y="221181"/>
                  </a:lnTo>
                  <a:lnTo>
                    <a:pt x="164340" y="270332"/>
                  </a:lnTo>
                  <a:lnTo>
                    <a:pt x="169987" y="318712"/>
                  </a:lnTo>
                  <a:lnTo>
                    <a:pt x="178333" y="366320"/>
                  </a:lnTo>
                  <a:close/>
                </a:path>
              </a:pathLst>
            </a:custGeom>
            <a:solidFill>
              <a:srgbClr val="FFF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685761" y="5996886"/>
              <a:ext cx="213360" cy="401955"/>
            </a:xfrm>
            <a:custGeom>
              <a:avLst/>
              <a:gdLst/>
              <a:ahLst/>
              <a:cxnLst/>
              <a:rect l="l" t="t" r="r" b="b"/>
              <a:pathLst>
                <a:path w="213360" h="401954">
                  <a:moveTo>
                    <a:pt x="193642" y="401675"/>
                  </a:moveTo>
                  <a:lnTo>
                    <a:pt x="37145" y="381414"/>
                  </a:lnTo>
                  <a:lnTo>
                    <a:pt x="29971" y="380825"/>
                  </a:lnTo>
                  <a:lnTo>
                    <a:pt x="23612" y="375839"/>
                  </a:lnTo>
                  <a:lnTo>
                    <a:pt x="11719" y="324706"/>
                  </a:lnTo>
                  <a:lnTo>
                    <a:pt x="4775" y="280701"/>
                  </a:lnTo>
                  <a:lnTo>
                    <a:pt x="870" y="236525"/>
                  </a:lnTo>
                  <a:lnTo>
                    <a:pt x="0" y="192180"/>
                  </a:lnTo>
                  <a:lnTo>
                    <a:pt x="2189" y="147612"/>
                  </a:lnTo>
                  <a:lnTo>
                    <a:pt x="7402" y="102968"/>
                  </a:lnTo>
                  <a:lnTo>
                    <a:pt x="15646" y="58238"/>
                  </a:lnTo>
                  <a:lnTo>
                    <a:pt x="26925" y="13415"/>
                  </a:lnTo>
                  <a:lnTo>
                    <a:pt x="36970" y="0"/>
                  </a:lnTo>
                  <a:lnTo>
                    <a:pt x="195468" y="17676"/>
                  </a:lnTo>
                  <a:lnTo>
                    <a:pt x="211239" y="37030"/>
                  </a:lnTo>
                  <a:lnTo>
                    <a:pt x="56583" y="37030"/>
                  </a:lnTo>
                  <a:lnTo>
                    <a:pt x="47458" y="76200"/>
                  </a:lnTo>
                  <a:lnTo>
                    <a:pt x="40778" y="115183"/>
                  </a:lnTo>
                  <a:lnTo>
                    <a:pt x="36539" y="153979"/>
                  </a:lnTo>
                  <a:lnTo>
                    <a:pt x="34738" y="192588"/>
                  </a:lnTo>
                  <a:lnTo>
                    <a:pt x="35415" y="231724"/>
                  </a:lnTo>
                  <a:lnTo>
                    <a:pt x="38598" y="270740"/>
                  </a:lnTo>
                  <a:lnTo>
                    <a:pt x="44292" y="309638"/>
                  </a:lnTo>
                  <a:lnTo>
                    <a:pt x="52503" y="348416"/>
                  </a:lnTo>
                  <a:lnTo>
                    <a:pt x="174297" y="364235"/>
                  </a:lnTo>
                  <a:lnTo>
                    <a:pt x="209856" y="364235"/>
                  </a:lnTo>
                  <a:lnTo>
                    <a:pt x="212941" y="381414"/>
                  </a:lnTo>
                  <a:lnTo>
                    <a:pt x="213221" y="382819"/>
                  </a:lnTo>
                  <a:lnTo>
                    <a:pt x="213314" y="384723"/>
                  </a:lnTo>
                  <a:lnTo>
                    <a:pt x="213081" y="386626"/>
                  </a:lnTo>
                  <a:lnTo>
                    <a:pt x="210871" y="393159"/>
                  </a:lnTo>
                  <a:lnTo>
                    <a:pt x="206483" y="398162"/>
                  </a:lnTo>
                  <a:lnTo>
                    <a:pt x="200535" y="401159"/>
                  </a:lnTo>
                  <a:lnTo>
                    <a:pt x="193642" y="401675"/>
                  </a:lnTo>
                  <a:close/>
                </a:path>
                <a:path w="213360" h="401954">
                  <a:moveTo>
                    <a:pt x="209856" y="364235"/>
                  </a:moveTo>
                  <a:lnTo>
                    <a:pt x="174297" y="364235"/>
                  </a:lnTo>
                  <a:lnTo>
                    <a:pt x="168637" y="327471"/>
                  </a:lnTo>
                  <a:lnTo>
                    <a:pt x="164535" y="290264"/>
                  </a:lnTo>
                  <a:lnTo>
                    <a:pt x="162001" y="252616"/>
                  </a:lnTo>
                  <a:lnTo>
                    <a:pt x="161045" y="214390"/>
                  </a:lnTo>
                  <a:lnTo>
                    <a:pt x="161687" y="174065"/>
                  </a:lnTo>
                  <a:lnTo>
                    <a:pt x="164040" y="133183"/>
                  </a:lnTo>
                  <a:lnTo>
                    <a:pt x="168106" y="91885"/>
                  </a:lnTo>
                  <a:lnTo>
                    <a:pt x="173890" y="50175"/>
                  </a:lnTo>
                  <a:lnTo>
                    <a:pt x="56583" y="37030"/>
                  </a:lnTo>
                  <a:lnTo>
                    <a:pt x="211239" y="37030"/>
                  </a:lnTo>
                  <a:lnTo>
                    <a:pt x="211175" y="38626"/>
                  </a:lnTo>
                  <a:lnTo>
                    <a:pt x="204326" y="83119"/>
                  </a:lnTo>
                  <a:lnTo>
                    <a:pt x="199435" y="127551"/>
                  </a:lnTo>
                  <a:lnTo>
                    <a:pt x="196589" y="171313"/>
                  </a:lnTo>
                  <a:lnTo>
                    <a:pt x="195786" y="214526"/>
                  </a:lnTo>
                  <a:lnTo>
                    <a:pt x="197003" y="256900"/>
                  </a:lnTo>
                  <a:lnTo>
                    <a:pt x="200262" y="298836"/>
                  </a:lnTo>
                  <a:lnTo>
                    <a:pt x="205550" y="340204"/>
                  </a:lnTo>
                  <a:lnTo>
                    <a:pt x="209856" y="364235"/>
                  </a:lnTo>
                  <a:close/>
                </a:path>
              </a:pathLst>
            </a:custGeom>
            <a:solidFill>
              <a:srgbClr val="987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87066" y="5696650"/>
              <a:ext cx="795020" cy="862965"/>
            </a:xfrm>
            <a:custGeom>
              <a:avLst/>
              <a:gdLst/>
              <a:ahLst/>
              <a:cxnLst/>
              <a:rect l="l" t="t" r="r" b="b"/>
              <a:pathLst>
                <a:path w="795020" h="862965">
                  <a:moveTo>
                    <a:pt x="97007" y="862636"/>
                  </a:moveTo>
                  <a:lnTo>
                    <a:pt x="70970" y="834652"/>
                  </a:lnTo>
                  <a:lnTo>
                    <a:pt x="48993" y="800819"/>
                  </a:lnTo>
                  <a:lnTo>
                    <a:pt x="31076" y="761136"/>
                  </a:lnTo>
                  <a:lnTo>
                    <a:pt x="17218" y="715603"/>
                  </a:lnTo>
                  <a:lnTo>
                    <a:pt x="7420" y="664220"/>
                  </a:lnTo>
                  <a:lnTo>
                    <a:pt x="1680" y="606988"/>
                  </a:lnTo>
                  <a:lnTo>
                    <a:pt x="0" y="543906"/>
                  </a:lnTo>
                  <a:lnTo>
                    <a:pt x="767317" y="0"/>
                  </a:lnTo>
                  <a:lnTo>
                    <a:pt x="794568" y="316553"/>
                  </a:lnTo>
                  <a:lnTo>
                    <a:pt x="97007" y="862636"/>
                  </a:lnTo>
                  <a:close/>
                </a:path>
              </a:pathLst>
            </a:custGeom>
            <a:solidFill>
              <a:srgbClr val="A7A2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69441" y="5679335"/>
              <a:ext cx="829944" cy="899160"/>
            </a:xfrm>
            <a:custGeom>
              <a:avLst/>
              <a:gdLst/>
              <a:ahLst/>
              <a:cxnLst/>
              <a:rect l="l" t="t" r="r" b="b"/>
              <a:pathLst>
                <a:path w="829945" h="899159">
                  <a:moveTo>
                    <a:pt x="118806" y="898714"/>
                  </a:moveTo>
                  <a:lnTo>
                    <a:pt x="78353" y="866989"/>
                  </a:lnTo>
                  <a:lnTo>
                    <a:pt x="39142" y="801294"/>
                  </a:lnTo>
                  <a:lnTo>
                    <a:pt x="24612" y="761469"/>
                  </a:lnTo>
                  <a:lnTo>
                    <a:pt x="13743" y="718272"/>
                  </a:lnTo>
                  <a:lnTo>
                    <a:pt x="6057" y="670614"/>
                  </a:lnTo>
                  <a:lnTo>
                    <a:pt x="1553" y="618502"/>
                  </a:lnTo>
                  <a:lnTo>
                    <a:pt x="232" y="561946"/>
                  </a:lnTo>
                  <a:lnTo>
                    <a:pt x="0" y="556280"/>
                  </a:lnTo>
                  <a:lnTo>
                    <a:pt x="2546" y="550614"/>
                  </a:lnTo>
                  <a:lnTo>
                    <a:pt x="773909" y="3897"/>
                  </a:lnTo>
                  <a:lnTo>
                    <a:pt x="776536" y="1721"/>
                  </a:lnTo>
                  <a:lnTo>
                    <a:pt x="779815" y="271"/>
                  </a:lnTo>
                  <a:lnTo>
                    <a:pt x="783535" y="0"/>
                  </a:lnTo>
                  <a:lnTo>
                    <a:pt x="790399" y="796"/>
                  </a:lnTo>
                  <a:lnTo>
                    <a:pt x="796216" y="4062"/>
                  </a:lnTo>
                  <a:lnTo>
                    <a:pt x="800381" y="9274"/>
                  </a:lnTo>
                  <a:lnTo>
                    <a:pt x="802288" y="15909"/>
                  </a:lnTo>
                  <a:lnTo>
                    <a:pt x="805144" y="49087"/>
                  </a:lnTo>
                  <a:lnTo>
                    <a:pt x="770177" y="49087"/>
                  </a:lnTo>
                  <a:lnTo>
                    <a:pt x="34971" y="570195"/>
                  </a:lnTo>
                  <a:lnTo>
                    <a:pt x="36532" y="621678"/>
                  </a:lnTo>
                  <a:lnTo>
                    <a:pt x="40866" y="669044"/>
                  </a:lnTo>
                  <a:lnTo>
                    <a:pt x="47976" y="712288"/>
                  </a:lnTo>
                  <a:lnTo>
                    <a:pt x="57862" y="751406"/>
                  </a:lnTo>
                  <a:lnTo>
                    <a:pt x="82422" y="810885"/>
                  </a:lnTo>
                  <a:lnTo>
                    <a:pt x="115806" y="856970"/>
                  </a:lnTo>
                  <a:lnTo>
                    <a:pt x="172131" y="856970"/>
                  </a:lnTo>
                  <a:lnTo>
                    <a:pt x="118806" y="898714"/>
                  </a:lnTo>
                  <a:close/>
                </a:path>
                <a:path w="829945" h="899159">
                  <a:moveTo>
                    <a:pt x="172131" y="856970"/>
                  </a:moveTo>
                  <a:lnTo>
                    <a:pt x="115806" y="856970"/>
                  </a:lnTo>
                  <a:lnTo>
                    <a:pt x="794022" y="326027"/>
                  </a:lnTo>
                  <a:lnTo>
                    <a:pt x="770177" y="49087"/>
                  </a:lnTo>
                  <a:lnTo>
                    <a:pt x="805144" y="49087"/>
                  </a:lnTo>
                  <a:lnTo>
                    <a:pt x="829539" y="332418"/>
                  </a:lnTo>
                  <a:lnTo>
                    <a:pt x="829946" y="338083"/>
                  </a:lnTo>
                  <a:lnTo>
                    <a:pt x="827679" y="343794"/>
                  </a:lnTo>
                  <a:lnTo>
                    <a:pt x="172131" y="856970"/>
                  </a:lnTo>
                  <a:close/>
                </a:path>
              </a:pathLst>
            </a:custGeom>
            <a:solidFill>
              <a:srgbClr val="987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86879" y="5963073"/>
              <a:ext cx="176530" cy="337185"/>
            </a:xfrm>
            <a:custGeom>
              <a:avLst/>
              <a:gdLst/>
              <a:ahLst/>
              <a:cxnLst/>
              <a:rect l="l" t="t" r="r" b="b"/>
              <a:pathLst>
                <a:path w="176529" h="337185">
                  <a:moveTo>
                    <a:pt x="176030" y="336814"/>
                  </a:moveTo>
                  <a:lnTo>
                    <a:pt x="18807" y="315602"/>
                  </a:lnTo>
                  <a:lnTo>
                    <a:pt x="6923" y="259750"/>
                  </a:lnTo>
                  <a:lnTo>
                    <a:pt x="655" y="205194"/>
                  </a:lnTo>
                  <a:lnTo>
                    <a:pt x="0" y="151937"/>
                  </a:lnTo>
                  <a:lnTo>
                    <a:pt x="4957" y="99983"/>
                  </a:lnTo>
                  <a:lnTo>
                    <a:pt x="15525" y="49336"/>
                  </a:lnTo>
                  <a:lnTo>
                    <a:pt x="31704" y="0"/>
                  </a:lnTo>
                  <a:lnTo>
                    <a:pt x="67117" y="2192"/>
                  </a:lnTo>
                  <a:lnTo>
                    <a:pt x="172715" y="9382"/>
                  </a:lnTo>
                  <a:lnTo>
                    <a:pt x="163273" y="54541"/>
                  </a:lnTo>
                  <a:lnTo>
                    <a:pt x="157134" y="100234"/>
                  </a:lnTo>
                  <a:lnTo>
                    <a:pt x="154301" y="146466"/>
                  </a:lnTo>
                  <a:lnTo>
                    <a:pt x="154773" y="193237"/>
                  </a:lnTo>
                  <a:lnTo>
                    <a:pt x="158551" y="240551"/>
                  </a:lnTo>
                  <a:lnTo>
                    <a:pt x="165637" y="288409"/>
                  </a:lnTo>
                  <a:lnTo>
                    <a:pt x="176030" y="336814"/>
                  </a:lnTo>
                  <a:close/>
                </a:path>
              </a:pathLst>
            </a:custGeom>
            <a:solidFill>
              <a:srgbClr val="FFF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69473" y="5737631"/>
              <a:ext cx="3103245" cy="774700"/>
            </a:xfrm>
            <a:custGeom>
              <a:avLst/>
              <a:gdLst/>
              <a:ahLst/>
              <a:cxnLst/>
              <a:rect l="l" t="t" r="r" b="b"/>
              <a:pathLst>
                <a:path w="3103245" h="774700">
                  <a:moveTo>
                    <a:pt x="210959" y="562356"/>
                  </a:moveTo>
                  <a:lnTo>
                    <a:pt x="210820" y="560171"/>
                  </a:lnTo>
                  <a:lnTo>
                    <a:pt x="210324" y="558088"/>
                  </a:lnTo>
                  <a:lnTo>
                    <a:pt x="206730" y="541680"/>
                  </a:lnTo>
                  <a:lnTo>
                    <a:pt x="201244" y="516674"/>
                  </a:lnTo>
                  <a:lnTo>
                    <a:pt x="194652" y="475691"/>
                  </a:lnTo>
                  <a:lnTo>
                    <a:pt x="190538" y="435178"/>
                  </a:lnTo>
                  <a:lnTo>
                    <a:pt x="188887" y="395097"/>
                  </a:lnTo>
                  <a:lnTo>
                    <a:pt x="189712" y="355485"/>
                  </a:lnTo>
                  <a:lnTo>
                    <a:pt x="193014" y="316268"/>
                  </a:lnTo>
                  <a:lnTo>
                    <a:pt x="198780" y="277444"/>
                  </a:lnTo>
                  <a:lnTo>
                    <a:pt x="206044" y="243535"/>
                  </a:lnTo>
                  <a:lnTo>
                    <a:pt x="207010" y="239001"/>
                  </a:lnTo>
                  <a:lnTo>
                    <a:pt x="191338" y="217512"/>
                  </a:lnTo>
                  <a:lnTo>
                    <a:pt x="170815" y="216166"/>
                  </a:lnTo>
                  <a:lnTo>
                    <a:pt x="170815" y="541680"/>
                  </a:lnTo>
                  <a:lnTo>
                    <a:pt x="50190" y="525411"/>
                  </a:lnTo>
                  <a:lnTo>
                    <a:pt x="42354" y="487616"/>
                  </a:lnTo>
                  <a:lnTo>
                    <a:pt x="37172" y="450456"/>
                  </a:lnTo>
                  <a:lnTo>
                    <a:pt x="34645" y="413943"/>
                  </a:lnTo>
                  <a:lnTo>
                    <a:pt x="34759" y="378066"/>
                  </a:lnTo>
                  <a:lnTo>
                    <a:pt x="42722" y="309626"/>
                  </a:lnTo>
                  <a:lnTo>
                    <a:pt x="60871" y="243535"/>
                  </a:lnTo>
                  <a:lnTo>
                    <a:pt x="168592" y="250736"/>
                  </a:lnTo>
                  <a:lnTo>
                    <a:pt x="161988" y="286372"/>
                  </a:lnTo>
                  <a:lnTo>
                    <a:pt x="157378" y="322364"/>
                  </a:lnTo>
                  <a:lnTo>
                    <a:pt x="154152" y="395376"/>
                  </a:lnTo>
                  <a:lnTo>
                    <a:pt x="158686" y="467982"/>
                  </a:lnTo>
                  <a:lnTo>
                    <a:pt x="170815" y="541680"/>
                  </a:lnTo>
                  <a:lnTo>
                    <a:pt x="170815" y="216166"/>
                  </a:lnTo>
                  <a:lnTo>
                    <a:pt x="42024" y="207632"/>
                  </a:lnTo>
                  <a:lnTo>
                    <a:pt x="34937" y="212712"/>
                  </a:lnTo>
                  <a:lnTo>
                    <a:pt x="32524" y="220014"/>
                  </a:lnTo>
                  <a:lnTo>
                    <a:pt x="19558" y="258051"/>
                  </a:lnTo>
                  <a:lnTo>
                    <a:pt x="9817" y="296837"/>
                  </a:lnTo>
                  <a:lnTo>
                    <a:pt x="3302" y="336384"/>
                  </a:lnTo>
                  <a:lnTo>
                    <a:pt x="12" y="376694"/>
                  </a:lnTo>
                  <a:lnTo>
                    <a:pt x="0" y="417779"/>
                  </a:lnTo>
                  <a:lnTo>
                    <a:pt x="3213" y="459587"/>
                  </a:lnTo>
                  <a:lnTo>
                    <a:pt x="9664" y="502119"/>
                  </a:lnTo>
                  <a:lnTo>
                    <a:pt x="19354" y="545401"/>
                  </a:lnTo>
                  <a:lnTo>
                    <a:pt x="191109" y="579437"/>
                  </a:lnTo>
                  <a:lnTo>
                    <a:pt x="197993" y="578980"/>
                  </a:lnTo>
                  <a:lnTo>
                    <a:pt x="203962" y="576033"/>
                  </a:lnTo>
                  <a:lnTo>
                    <a:pt x="208394" y="571068"/>
                  </a:lnTo>
                  <a:lnTo>
                    <a:pt x="210642" y="564578"/>
                  </a:lnTo>
                  <a:lnTo>
                    <a:pt x="210959" y="562356"/>
                  </a:lnTo>
                  <a:close/>
                </a:path>
                <a:path w="3103245" h="774700">
                  <a:moveTo>
                    <a:pt x="2786253" y="462089"/>
                  </a:moveTo>
                  <a:lnTo>
                    <a:pt x="2778722" y="451802"/>
                  </a:lnTo>
                  <a:lnTo>
                    <a:pt x="2771457" y="450672"/>
                  </a:lnTo>
                  <a:lnTo>
                    <a:pt x="2355227" y="755535"/>
                  </a:lnTo>
                  <a:lnTo>
                    <a:pt x="2354110" y="762787"/>
                  </a:lnTo>
                  <a:lnTo>
                    <a:pt x="2361679" y="773112"/>
                  </a:lnTo>
                  <a:lnTo>
                    <a:pt x="2368956" y="774255"/>
                  </a:lnTo>
                  <a:lnTo>
                    <a:pt x="2785173" y="469341"/>
                  </a:lnTo>
                  <a:lnTo>
                    <a:pt x="2786253" y="462089"/>
                  </a:lnTo>
                  <a:close/>
                </a:path>
                <a:path w="3103245" h="774700">
                  <a:moveTo>
                    <a:pt x="3102699" y="11468"/>
                  </a:moveTo>
                  <a:lnTo>
                    <a:pt x="3095117" y="1130"/>
                  </a:lnTo>
                  <a:lnTo>
                    <a:pt x="3087852" y="0"/>
                  </a:lnTo>
                  <a:lnTo>
                    <a:pt x="2307958" y="571284"/>
                  </a:lnTo>
                  <a:lnTo>
                    <a:pt x="2306866" y="578535"/>
                  </a:lnTo>
                  <a:lnTo>
                    <a:pt x="2314397" y="588822"/>
                  </a:lnTo>
                  <a:lnTo>
                    <a:pt x="2321661" y="589953"/>
                  </a:lnTo>
                  <a:lnTo>
                    <a:pt x="3101581" y="18669"/>
                  </a:lnTo>
                  <a:lnTo>
                    <a:pt x="3102699" y="11468"/>
                  </a:lnTo>
                  <a:close/>
                </a:path>
              </a:pathLst>
            </a:custGeom>
            <a:solidFill>
              <a:srgbClr val="987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407551" y="6290596"/>
              <a:ext cx="241100" cy="1867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383113" y="6150177"/>
              <a:ext cx="319405" cy="236220"/>
            </a:xfrm>
            <a:custGeom>
              <a:avLst/>
              <a:gdLst/>
              <a:ahLst/>
              <a:cxnLst/>
              <a:rect l="l" t="t" r="r" b="b"/>
              <a:pathLst>
                <a:path w="319404" h="236220">
                  <a:moveTo>
                    <a:pt x="14718" y="235783"/>
                  </a:moveTo>
                  <a:lnTo>
                    <a:pt x="7452" y="234605"/>
                  </a:lnTo>
                  <a:lnTo>
                    <a:pt x="0" y="224181"/>
                  </a:lnTo>
                  <a:lnTo>
                    <a:pt x="1185" y="216929"/>
                  </a:lnTo>
                  <a:lnTo>
                    <a:pt x="304276" y="0"/>
                  </a:lnTo>
                  <a:lnTo>
                    <a:pt x="311542" y="1224"/>
                  </a:lnTo>
                  <a:lnTo>
                    <a:pt x="318994" y="11648"/>
                  </a:lnTo>
                  <a:lnTo>
                    <a:pt x="317808" y="18900"/>
                  </a:lnTo>
                  <a:close/>
                </a:path>
              </a:pathLst>
            </a:custGeom>
            <a:solidFill>
              <a:srgbClr val="987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86399" y="5870835"/>
              <a:ext cx="197235" cy="14572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865454" y="5809556"/>
              <a:ext cx="313055" cy="232410"/>
            </a:xfrm>
            <a:custGeom>
              <a:avLst/>
              <a:gdLst/>
              <a:ahLst/>
              <a:cxnLst/>
              <a:rect l="l" t="t" r="r" b="b"/>
              <a:pathLst>
                <a:path w="313054" h="232410">
                  <a:moveTo>
                    <a:pt x="14718" y="232021"/>
                  </a:moveTo>
                  <a:lnTo>
                    <a:pt x="7452" y="230842"/>
                  </a:lnTo>
                  <a:lnTo>
                    <a:pt x="0" y="220463"/>
                  </a:lnTo>
                  <a:lnTo>
                    <a:pt x="1185" y="213256"/>
                  </a:lnTo>
                  <a:lnTo>
                    <a:pt x="298195" y="0"/>
                  </a:lnTo>
                  <a:lnTo>
                    <a:pt x="305461" y="1177"/>
                  </a:lnTo>
                  <a:lnTo>
                    <a:pt x="312902" y="11558"/>
                  </a:lnTo>
                  <a:lnTo>
                    <a:pt x="311728" y="18764"/>
                  </a:lnTo>
                  <a:close/>
                </a:path>
              </a:pathLst>
            </a:custGeom>
            <a:solidFill>
              <a:srgbClr val="987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46583" y="6439627"/>
              <a:ext cx="2962910" cy="640080"/>
            </a:xfrm>
            <a:custGeom>
              <a:avLst/>
              <a:gdLst/>
              <a:ahLst/>
              <a:cxnLst/>
              <a:rect l="l" t="t" r="r" b="b"/>
              <a:pathLst>
                <a:path w="2962909" h="640079">
                  <a:moveTo>
                    <a:pt x="81268" y="639677"/>
                  </a:moveTo>
                  <a:lnTo>
                    <a:pt x="37587" y="572967"/>
                  </a:lnTo>
                  <a:lnTo>
                    <a:pt x="22086" y="529720"/>
                  </a:lnTo>
                  <a:lnTo>
                    <a:pt x="10707" y="482071"/>
                  </a:lnTo>
                  <a:lnTo>
                    <a:pt x="3371" y="431665"/>
                  </a:lnTo>
                  <a:lnTo>
                    <a:pt x="0" y="380147"/>
                  </a:lnTo>
                  <a:lnTo>
                    <a:pt x="514" y="329162"/>
                  </a:lnTo>
                  <a:lnTo>
                    <a:pt x="4837" y="280354"/>
                  </a:lnTo>
                  <a:lnTo>
                    <a:pt x="12888" y="235368"/>
                  </a:lnTo>
                  <a:lnTo>
                    <a:pt x="24591" y="195849"/>
                  </a:lnTo>
                  <a:lnTo>
                    <a:pt x="1839653" y="73789"/>
                  </a:lnTo>
                  <a:lnTo>
                    <a:pt x="1955399" y="85782"/>
                  </a:lnTo>
                  <a:lnTo>
                    <a:pt x="2063063" y="96364"/>
                  </a:lnTo>
                  <a:lnTo>
                    <a:pt x="2162638" y="105536"/>
                  </a:lnTo>
                  <a:lnTo>
                    <a:pt x="2254116" y="113300"/>
                  </a:lnTo>
                  <a:lnTo>
                    <a:pt x="2337490" y="119659"/>
                  </a:lnTo>
                  <a:lnTo>
                    <a:pt x="2448344" y="32860"/>
                  </a:lnTo>
                  <a:lnTo>
                    <a:pt x="2936905" y="0"/>
                  </a:lnTo>
                  <a:lnTo>
                    <a:pt x="2947064" y="35011"/>
                  </a:lnTo>
                  <a:lnTo>
                    <a:pt x="2954819" y="83765"/>
                  </a:lnTo>
                  <a:lnTo>
                    <a:pt x="2960007" y="141749"/>
                  </a:lnTo>
                  <a:lnTo>
                    <a:pt x="2962466" y="204452"/>
                  </a:lnTo>
                  <a:lnTo>
                    <a:pt x="2962036" y="267360"/>
                  </a:lnTo>
                  <a:lnTo>
                    <a:pt x="2958555" y="325963"/>
                  </a:lnTo>
                  <a:lnTo>
                    <a:pt x="2951860" y="375748"/>
                  </a:lnTo>
                  <a:lnTo>
                    <a:pt x="2941791" y="412203"/>
                  </a:lnTo>
                  <a:lnTo>
                    <a:pt x="2928185" y="430816"/>
                  </a:lnTo>
                  <a:lnTo>
                    <a:pt x="81268" y="639677"/>
                  </a:lnTo>
                  <a:close/>
                </a:path>
              </a:pathLst>
            </a:custGeom>
            <a:solidFill>
              <a:srgbClr val="7C9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129398" y="6421904"/>
              <a:ext cx="2997200" cy="675640"/>
            </a:xfrm>
            <a:custGeom>
              <a:avLst/>
              <a:gdLst/>
              <a:ahLst/>
              <a:cxnLst/>
              <a:rect l="l" t="t" r="r" b="b"/>
              <a:pathLst>
                <a:path w="2997200" h="675640">
                  <a:moveTo>
                    <a:pt x="2960921" y="453"/>
                  </a:moveTo>
                  <a:lnTo>
                    <a:pt x="2952962" y="453"/>
                  </a:lnTo>
                  <a:lnTo>
                    <a:pt x="2960135" y="0"/>
                  </a:lnTo>
                  <a:lnTo>
                    <a:pt x="2960921" y="453"/>
                  </a:lnTo>
                  <a:close/>
                </a:path>
                <a:path w="2997200" h="675640">
                  <a:moveTo>
                    <a:pt x="2405581" y="119568"/>
                  </a:moveTo>
                  <a:lnTo>
                    <a:pt x="2349269" y="119568"/>
                  </a:lnTo>
                  <a:lnTo>
                    <a:pt x="2453903" y="37620"/>
                  </a:lnTo>
                  <a:lnTo>
                    <a:pt x="2456717" y="35127"/>
                  </a:lnTo>
                  <a:lnTo>
                    <a:pt x="2460309" y="33540"/>
                  </a:lnTo>
                  <a:lnTo>
                    <a:pt x="2952915" y="408"/>
                  </a:lnTo>
                  <a:lnTo>
                    <a:pt x="2960921" y="453"/>
                  </a:lnTo>
                  <a:lnTo>
                    <a:pt x="2967122" y="4034"/>
                  </a:lnTo>
                  <a:lnTo>
                    <a:pt x="2970075" y="11013"/>
                  </a:lnTo>
                  <a:lnTo>
                    <a:pt x="2977495" y="35943"/>
                  </a:lnTo>
                  <a:lnTo>
                    <a:pt x="2942196" y="35943"/>
                  </a:lnTo>
                  <a:lnTo>
                    <a:pt x="2471982" y="67580"/>
                  </a:lnTo>
                  <a:lnTo>
                    <a:pt x="2405581" y="119568"/>
                  </a:lnTo>
                  <a:close/>
                </a:path>
                <a:path w="2997200" h="675640">
                  <a:moveTo>
                    <a:pt x="580355" y="639449"/>
                  </a:moveTo>
                  <a:lnTo>
                    <a:pt x="105219" y="639449"/>
                  </a:lnTo>
                  <a:lnTo>
                    <a:pt x="2939382" y="431540"/>
                  </a:lnTo>
                  <a:lnTo>
                    <a:pt x="2948628" y="411762"/>
                  </a:lnTo>
                  <a:lnTo>
                    <a:pt x="2955451" y="375556"/>
                  </a:lnTo>
                  <a:lnTo>
                    <a:pt x="2959948" y="327230"/>
                  </a:lnTo>
                  <a:lnTo>
                    <a:pt x="2962186" y="271820"/>
                  </a:lnTo>
                  <a:lnTo>
                    <a:pt x="2962221" y="216891"/>
                  </a:lnTo>
                  <a:lnTo>
                    <a:pt x="2960116" y="163309"/>
                  </a:lnTo>
                  <a:lnTo>
                    <a:pt x="2956006" y="113312"/>
                  </a:lnTo>
                  <a:lnTo>
                    <a:pt x="2949998" y="69867"/>
                  </a:lnTo>
                  <a:lnTo>
                    <a:pt x="2942196" y="35943"/>
                  </a:lnTo>
                  <a:lnTo>
                    <a:pt x="2977495" y="35943"/>
                  </a:lnTo>
                  <a:lnTo>
                    <a:pt x="2988312" y="92869"/>
                  </a:lnTo>
                  <a:lnTo>
                    <a:pt x="2993839" y="149070"/>
                  </a:lnTo>
                  <a:lnTo>
                    <a:pt x="2996708" y="208722"/>
                  </a:lnTo>
                  <a:lnTo>
                    <a:pt x="2996966" y="271820"/>
                  </a:lnTo>
                  <a:lnTo>
                    <a:pt x="2993319" y="339095"/>
                  </a:lnTo>
                  <a:lnTo>
                    <a:pt x="2985051" y="397267"/>
                  </a:lnTo>
                  <a:lnTo>
                    <a:pt x="2971885" y="440736"/>
                  </a:lnTo>
                  <a:lnTo>
                    <a:pt x="2949102" y="465677"/>
                  </a:lnTo>
                  <a:lnTo>
                    <a:pt x="580355" y="639449"/>
                  </a:lnTo>
                  <a:close/>
                </a:path>
                <a:path w="2997200" h="675640">
                  <a:moveTo>
                    <a:pt x="94955" y="675037"/>
                  </a:moveTo>
                  <a:lnTo>
                    <a:pt x="56573" y="631954"/>
                  </a:lnTo>
                  <a:lnTo>
                    <a:pt x="33158" y="583515"/>
                  </a:lnTo>
                  <a:lnTo>
                    <a:pt x="16027" y="527384"/>
                  </a:lnTo>
                  <a:lnTo>
                    <a:pt x="5035" y="466350"/>
                  </a:lnTo>
                  <a:lnTo>
                    <a:pt x="277" y="410741"/>
                  </a:lnTo>
                  <a:lnTo>
                    <a:pt x="0" y="355200"/>
                  </a:lnTo>
                  <a:lnTo>
                    <a:pt x="4103" y="301701"/>
                  </a:lnTo>
                  <a:lnTo>
                    <a:pt x="12490" y="252217"/>
                  </a:lnTo>
                  <a:lnTo>
                    <a:pt x="25063" y="208722"/>
                  </a:lnTo>
                  <a:lnTo>
                    <a:pt x="27015" y="201876"/>
                  </a:lnTo>
                  <a:lnTo>
                    <a:pt x="33101" y="196712"/>
                  </a:lnTo>
                  <a:lnTo>
                    <a:pt x="1855663" y="74197"/>
                  </a:lnTo>
                  <a:lnTo>
                    <a:pt x="1856663" y="74107"/>
                  </a:lnTo>
                  <a:lnTo>
                    <a:pt x="1857663" y="74152"/>
                  </a:lnTo>
                  <a:lnTo>
                    <a:pt x="2190513" y="106801"/>
                  </a:lnTo>
                  <a:lnTo>
                    <a:pt x="2215784" y="108962"/>
                  </a:lnTo>
                  <a:lnTo>
                    <a:pt x="1856570" y="108962"/>
                  </a:lnTo>
                  <a:lnTo>
                    <a:pt x="54400" y="230118"/>
                  </a:lnTo>
                  <a:lnTo>
                    <a:pt x="44184" y="269884"/>
                  </a:lnTo>
                  <a:lnTo>
                    <a:pt x="37510" y="314539"/>
                  </a:lnTo>
                  <a:lnTo>
                    <a:pt x="34455" y="362499"/>
                  </a:lnTo>
                  <a:lnTo>
                    <a:pt x="35094" y="412180"/>
                  </a:lnTo>
                  <a:lnTo>
                    <a:pt x="39505" y="461999"/>
                  </a:lnTo>
                  <a:lnTo>
                    <a:pt x="48776" y="515076"/>
                  </a:lnTo>
                  <a:lnTo>
                    <a:pt x="62756" y="563830"/>
                  </a:lnTo>
                  <a:lnTo>
                    <a:pt x="81539" y="606031"/>
                  </a:lnTo>
                  <a:lnTo>
                    <a:pt x="105219" y="639449"/>
                  </a:lnTo>
                  <a:lnTo>
                    <a:pt x="580355" y="639449"/>
                  </a:lnTo>
                  <a:lnTo>
                    <a:pt x="94955" y="675037"/>
                  </a:lnTo>
                  <a:close/>
                </a:path>
                <a:path w="2997200" h="675640">
                  <a:moveTo>
                    <a:pt x="2353443" y="154740"/>
                  </a:moveTo>
                  <a:lnTo>
                    <a:pt x="2190966" y="141662"/>
                  </a:lnTo>
                  <a:lnTo>
                    <a:pt x="1856570" y="108962"/>
                  </a:lnTo>
                  <a:lnTo>
                    <a:pt x="2215784" y="108962"/>
                  </a:lnTo>
                  <a:lnTo>
                    <a:pt x="2349269" y="119568"/>
                  </a:lnTo>
                  <a:lnTo>
                    <a:pt x="2405581" y="119568"/>
                  </a:lnTo>
                  <a:lnTo>
                    <a:pt x="2365348" y="151069"/>
                  </a:lnTo>
                  <a:lnTo>
                    <a:pt x="2361848" y="153789"/>
                  </a:lnTo>
                  <a:lnTo>
                    <a:pt x="2358568" y="154695"/>
                  </a:lnTo>
                  <a:lnTo>
                    <a:pt x="2353443" y="154695"/>
                  </a:lnTo>
                  <a:close/>
                </a:path>
                <a:path w="2997200" h="675640">
                  <a:moveTo>
                    <a:pt x="2357582" y="154968"/>
                  </a:moveTo>
                  <a:lnTo>
                    <a:pt x="2353443" y="154695"/>
                  </a:lnTo>
                  <a:lnTo>
                    <a:pt x="2358568" y="154695"/>
                  </a:lnTo>
                  <a:lnTo>
                    <a:pt x="2357582" y="154968"/>
                  </a:lnTo>
                  <a:close/>
                </a:path>
              </a:pathLst>
            </a:custGeom>
            <a:solidFill>
              <a:srgbClr val="987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171174" y="6193553"/>
              <a:ext cx="2912745" cy="441959"/>
            </a:xfrm>
            <a:custGeom>
              <a:avLst/>
              <a:gdLst/>
              <a:ahLst/>
              <a:cxnLst/>
              <a:rect l="l" t="t" r="r" b="b"/>
              <a:pathLst>
                <a:path w="2912745" h="441959">
                  <a:moveTo>
                    <a:pt x="2423753" y="278933"/>
                  </a:moveTo>
                  <a:lnTo>
                    <a:pt x="2780021" y="0"/>
                  </a:lnTo>
                  <a:lnTo>
                    <a:pt x="2912313" y="246073"/>
                  </a:lnTo>
                  <a:lnTo>
                    <a:pt x="2423753" y="278933"/>
                  </a:lnTo>
                  <a:close/>
                </a:path>
                <a:path w="2912745" h="441959">
                  <a:moveTo>
                    <a:pt x="0" y="441922"/>
                  </a:moveTo>
                  <a:lnTo>
                    <a:pt x="204680" y="121473"/>
                  </a:lnTo>
                  <a:lnTo>
                    <a:pt x="1444633" y="278414"/>
                  </a:lnTo>
                  <a:lnTo>
                    <a:pt x="1815061" y="319862"/>
                  </a:lnTo>
                  <a:lnTo>
                    <a:pt x="0" y="441922"/>
                  </a:lnTo>
                  <a:close/>
                </a:path>
              </a:pathLst>
            </a:custGeom>
            <a:solidFill>
              <a:srgbClr val="7C9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374928" y="6176267"/>
              <a:ext cx="4068781" cy="162284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348607" y="5531484"/>
              <a:ext cx="3089910" cy="2025014"/>
            </a:xfrm>
            <a:custGeom>
              <a:avLst/>
              <a:gdLst/>
              <a:ahLst/>
              <a:cxnLst/>
              <a:rect l="l" t="t" r="r" b="b"/>
              <a:pathLst>
                <a:path w="3089909" h="2025015">
                  <a:moveTo>
                    <a:pt x="47091" y="347510"/>
                  </a:moveTo>
                  <a:lnTo>
                    <a:pt x="43002" y="341401"/>
                  </a:lnTo>
                  <a:lnTo>
                    <a:pt x="8623" y="334556"/>
                  </a:lnTo>
                  <a:lnTo>
                    <a:pt x="2489" y="338582"/>
                  </a:lnTo>
                  <a:lnTo>
                    <a:pt x="0" y="351193"/>
                  </a:lnTo>
                  <a:lnTo>
                    <a:pt x="4076" y="357301"/>
                  </a:lnTo>
                  <a:lnTo>
                    <a:pt x="38455" y="364147"/>
                  </a:lnTo>
                  <a:lnTo>
                    <a:pt x="44589" y="360070"/>
                  </a:lnTo>
                  <a:lnTo>
                    <a:pt x="47091" y="347510"/>
                  </a:lnTo>
                  <a:close/>
                </a:path>
                <a:path w="3089909" h="2025015">
                  <a:moveTo>
                    <a:pt x="591515" y="11150"/>
                  </a:moveTo>
                  <a:lnTo>
                    <a:pt x="586841" y="5537"/>
                  </a:lnTo>
                  <a:lnTo>
                    <a:pt x="526122" y="0"/>
                  </a:lnTo>
                  <a:lnTo>
                    <a:pt x="520496" y="4724"/>
                  </a:lnTo>
                  <a:lnTo>
                    <a:pt x="519353" y="17411"/>
                  </a:lnTo>
                  <a:lnTo>
                    <a:pt x="524027" y="23075"/>
                  </a:lnTo>
                  <a:lnTo>
                    <a:pt x="584746" y="28562"/>
                  </a:lnTo>
                  <a:lnTo>
                    <a:pt x="590372" y="23850"/>
                  </a:lnTo>
                  <a:lnTo>
                    <a:pt x="591515" y="11150"/>
                  </a:lnTo>
                  <a:close/>
                </a:path>
                <a:path w="3089909" h="2025015">
                  <a:moveTo>
                    <a:pt x="942340" y="297116"/>
                  </a:moveTo>
                  <a:lnTo>
                    <a:pt x="938060" y="285051"/>
                  </a:lnTo>
                  <a:lnTo>
                    <a:pt x="931430" y="281889"/>
                  </a:lnTo>
                  <a:lnTo>
                    <a:pt x="900823" y="292671"/>
                  </a:lnTo>
                  <a:lnTo>
                    <a:pt x="897699" y="299288"/>
                  </a:lnTo>
                  <a:lnTo>
                    <a:pt x="901915" y="311353"/>
                  </a:lnTo>
                  <a:lnTo>
                    <a:pt x="908545" y="314515"/>
                  </a:lnTo>
                  <a:lnTo>
                    <a:pt x="939152" y="303733"/>
                  </a:lnTo>
                  <a:lnTo>
                    <a:pt x="942340" y="297116"/>
                  </a:lnTo>
                  <a:close/>
                </a:path>
                <a:path w="3089909" h="2025015">
                  <a:moveTo>
                    <a:pt x="1346847" y="185699"/>
                  </a:moveTo>
                  <a:lnTo>
                    <a:pt x="1327226" y="152984"/>
                  </a:lnTo>
                  <a:lnTo>
                    <a:pt x="1320088" y="151206"/>
                  </a:lnTo>
                  <a:lnTo>
                    <a:pt x="1309103" y="157734"/>
                  </a:lnTo>
                  <a:lnTo>
                    <a:pt x="1307325" y="164858"/>
                  </a:lnTo>
                  <a:lnTo>
                    <a:pt x="1326946" y="197573"/>
                  </a:lnTo>
                  <a:lnTo>
                    <a:pt x="1334122" y="199351"/>
                  </a:lnTo>
                  <a:lnTo>
                    <a:pt x="1345069" y="192824"/>
                  </a:lnTo>
                  <a:lnTo>
                    <a:pt x="1346847" y="185699"/>
                  </a:lnTo>
                  <a:close/>
                </a:path>
                <a:path w="3089909" h="2025015">
                  <a:moveTo>
                    <a:pt x="1850986" y="553974"/>
                  </a:moveTo>
                  <a:lnTo>
                    <a:pt x="1845805" y="548767"/>
                  </a:lnTo>
                  <a:lnTo>
                    <a:pt x="1811147" y="548767"/>
                  </a:lnTo>
                  <a:lnTo>
                    <a:pt x="1805927" y="553974"/>
                  </a:lnTo>
                  <a:lnTo>
                    <a:pt x="1805927" y="566750"/>
                  </a:lnTo>
                  <a:lnTo>
                    <a:pt x="1811147" y="571969"/>
                  </a:lnTo>
                  <a:lnTo>
                    <a:pt x="1845805" y="571969"/>
                  </a:lnTo>
                  <a:lnTo>
                    <a:pt x="1850986" y="566750"/>
                  </a:lnTo>
                  <a:lnTo>
                    <a:pt x="1850986" y="553974"/>
                  </a:lnTo>
                  <a:close/>
                </a:path>
                <a:path w="3089909" h="2025015">
                  <a:moveTo>
                    <a:pt x="2170379" y="330428"/>
                  </a:moveTo>
                  <a:lnTo>
                    <a:pt x="2126411" y="286550"/>
                  </a:lnTo>
                  <a:lnTo>
                    <a:pt x="2119071" y="286550"/>
                  </a:lnTo>
                  <a:lnTo>
                    <a:pt x="2109978" y="295617"/>
                  </a:lnTo>
                  <a:lnTo>
                    <a:pt x="2109978" y="302958"/>
                  </a:lnTo>
                  <a:lnTo>
                    <a:pt x="2153945" y="346837"/>
                  </a:lnTo>
                  <a:lnTo>
                    <a:pt x="2161298" y="346837"/>
                  </a:lnTo>
                  <a:lnTo>
                    <a:pt x="2170379" y="337769"/>
                  </a:lnTo>
                  <a:lnTo>
                    <a:pt x="2170379" y="330428"/>
                  </a:lnTo>
                  <a:close/>
                </a:path>
                <a:path w="3089909" h="2025015">
                  <a:moveTo>
                    <a:pt x="2286139" y="2006790"/>
                  </a:moveTo>
                  <a:lnTo>
                    <a:pt x="2281237" y="2001304"/>
                  </a:lnTo>
                  <a:lnTo>
                    <a:pt x="2080958" y="1989747"/>
                  </a:lnTo>
                  <a:lnTo>
                    <a:pt x="2075510" y="1994649"/>
                  </a:lnTo>
                  <a:lnTo>
                    <a:pt x="2074837" y="2007387"/>
                  </a:lnTo>
                  <a:lnTo>
                    <a:pt x="2079739" y="2012861"/>
                  </a:lnTo>
                  <a:lnTo>
                    <a:pt x="2279954" y="2024418"/>
                  </a:lnTo>
                  <a:lnTo>
                    <a:pt x="2285415" y="2019541"/>
                  </a:lnTo>
                  <a:lnTo>
                    <a:pt x="2286139" y="2006790"/>
                  </a:lnTo>
                  <a:close/>
                </a:path>
                <a:path w="3089909" h="2025015">
                  <a:moveTo>
                    <a:pt x="2667851" y="266649"/>
                  </a:moveTo>
                  <a:lnTo>
                    <a:pt x="2663304" y="260896"/>
                  </a:lnTo>
                  <a:lnTo>
                    <a:pt x="2285593" y="216344"/>
                  </a:lnTo>
                  <a:lnTo>
                    <a:pt x="2279827" y="220878"/>
                  </a:lnTo>
                  <a:lnTo>
                    <a:pt x="2278329" y="233565"/>
                  </a:lnTo>
                  <a:lnTo>
                    <a:pt x="2282863" y="239369"/>
                  </a:lnTo>
                  <a:lnTo>
                    <a:pt x="2660586" y="283921"/>
                  </a:lnTo>
                  <a:lnTo>
                    <a:pt x="2666352" y="279349"/>
                  </a:lnTo>
                  <a:lnTo>
                    <a:pt x="2667851" y="266649"/>
                  </a:lnTo>
                  <a:close/>
                </a:path>
                <a:path w="3089909" h="2025015">
                  <a:moveTo>
                    <a:pt x="2731922" y="221056"/>
                  </a:moveTo>
                  <a:lnTo>
                    <a:pt x="2727299" y="215341"/>
                  </a:lnTo>
                  <a:lnTo>
                    <a:pt x="2070735" y="144589"/>
                  </a:lnTo>
                  <a:lnTo>
                    <a:pt x="2065020" y="149212"/>
                  </a:lnTo>
                  <a:lnTo>
                    <a:pt x="2063699" y="161912"/>
                  </a:lnTo>
                  <a:lnTo>
                    <a:pt x="2068283" y="167614"/>
                  </a:lnTo>
                  <a:lnTo>
                    <a:pt x="2724835" y="238366"/>
                  </a:lnTo>
                  <a:lnTo>
                    <a:pt x="2730563" y="233743"/>
                  </a:lnTo>
                  <a:lnTo>
                    <a:pt x="2731922" y="221056"/>
                  </a:lnTo>
                  <a:close/>
                </a:path>
                <a:path w="3089909" h="2025015">
                  <a:moveTo>
                    <a:pt x="2970631" y="1928520"/>
                  </a:moveTo>
                  <a:lnTo>
                    <a:pt x="2965767" y="1923034"/>
                  </a:lnTo>
                  <a:lnTo>
                    <a:pt x="2451582" y="1891855"/>
                  </a:lnTo>
                  <a:lnTo>
                    <a:pt x="2446083" y="1896706"/>
                  </a:lnTo>
                  <a:lnTo>
                    <a:pt x="2445359" y="1909432"/>
                  </a:lnTo>
                  <a:lnTo>
                    <a:pt x="2450274" y="1914969"/>
                  </a:lnTo>
                  <a:lnTo>
                    <a:pt x="2964396" y="1946148"/>
                  </a:lnTo>
                  <a:lnTo>
                    <a:pt x="2969895" y="1941245"/>
                  </a:lnTo>
                  <a:lnTo>
                    <a:pt x="2970631" y="1928520"/>
                  </a:lnTo>
                  <a:close/>
                </a:path>
                <a:path w="3089909" h="2025015">
                  <a:moveTo>
                    <a:pt x="3089338" y="1863420"/>
                  </a:moveTo>
                  <a:lnTo>
                    <a:pt x="3084487" y="1857997"/>
                  </a:lnTo>
                  <a:lnTo>
                    <a:pt x="1161046" y="1752612"/>
                  </a:lnTo>
                  <a:lnTo>
                    <a:pt x="1155598" y="1757502"/>
                  </a:lnTo>
                  <a:lnTo>
                    <a:pt x="1154925" y="1770240"/>
                  </a:lnTo>
                  <a:lnTo>
                    <a:pt x="1159827" y="1775726"/>
                  </a:lnTo>
                  <a:lnTo>
                    <a:pt x="3083204" y="1881111"/>
                  </a:lnTo>
                  <a:lnTo>
                    <a:pt x="3088652" y="1876171"/>
                  </a:lnTo>
                  <a:lnTo>
                    <a:pt x="3089338" y="1863420"/>
                  </a:lnTo>
                  <a:close/>
                </a:path>
              </a:pathLst>
            </a:custGeom>
            <a:solidFill>
              <a:srgbClr val="987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558643" y="7580022"/>
              <a:ext cx="241739" cy="855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383826" y="6004775"/>
              <a:ext cx="2142490" cy="1627505"/>
            </a:xfrm>
            <a:custGeom>
              <a:avLst/>
              <a:gdLst/>
              <a:ahLst/>
              <a:cxnLst/>
              <a:rect l="l" t="t" r="r" b="b"/>
              <a:pathLst>
                <a:path w="2142490" h="1627504">
                  <a:moveTo>
                    <a:pt x="228752" y="1396974"/>
                  </a:moveTo>
                  <a:lnTo>
                    <a:pt x="224116" y="1391323"/>
                  </a:lnTo>
                  <a:lnTo>
                    <a:pt x="6985" y="1368882"/>
                  </a:lnTo>
                  <a:lnTo>
                    <a:pt x="1270" y="1373555"/>
                  </a:lnTo>
                  <a:lnTo>
                    <a:pt x="0" y="1386230"/>
                  </a:lnTo>
                  <a:lnTo>
                    <a:pt x="4635" y="1391907"/>
                  </a:lnTo>
                  <a:lnTo>
                    <a:pt x="221754" y="1414335"/>
                  </a:lnTo>
                  <a:lnTo>
                    <a:pt x="227482" y="1409725"/>
                  </a:lnTo>
                  <a:lnTo>
                    <a:pt x="228752" y="1396974"/>
                  </a:lnTo>
                  <a:close/>
                </a:path>
                <a:path w="2142490" h="1627504">
                  <a:moveTo>
                    <a:pt x="376936" y="1464284"/>
                  </a:moveTo>
                  <a:lnTo>
                    <a:pt x="372211" y="1458671"/>
                  </a:lnTo>
                  <a:lnTo>
                    <a:pt x="12534" y="1425219"/>
                  </a:lnTo>
                  <a:lnTo>
                    <a:pt x="6896" y="1429893"/>
                  </a:lnTo>
                  <a:lnTo>
                    <a:pt x="5765" y="1442631"/>
                  </a:lnTo>
                  <a:lnTo>
                    <a:pt x="10439" y="1448193"/>
                  </a:lnTo>
                  <a:lnTo>
                    <a:pt x="370128" y="1481696"/>
                  </a:lnTo>
                  <a:lnTo>
                    <a:pt x="375793" y="1477035"/>
                  </a:lnTo>
                  <a:lnTo>
                    <a:pt x="376936" y="1464284"/>
                  </a:lnTo>
                  <a:close/>
                </a:path>
                <a:path w="2142490" h="1627504">
                  <a:moveTo>
                    <a:pt x="1711198" y="109232"/>
                  </a:moveTo>
                  <a:lnTo>
                    <a:pt x="1646085" y="96062"/>
                  </a:lnTo>
                  <a:lnTo>
                    <a:pt x="1538947" y="83400"/>
                  </a:lnTo>
                  <a:lnTo>
                    <a:pt x="1433525" y="71475"/>
                  </a:lnTo>
                  <a:lnTo>
                    <a:pt x="1329842" y="60299"/>
                  </a:lnTo>
                  <a:lnTo>
                    <a:pt x="1227874" y="49860"/>
                  </a:lnTo>
                  <a:lnTo>
                    <a:pt x="1127633" y="40157"/>
                  </a:lnTo>
                  <a:lnTo>
                    <a:pt x="1019797" y="30365"/>
                  </a:lnTo>
                  <a:lnTo>
                    <a:pt x="914298" y="21488"/>
                  </a:lnTo>
                  <a:lnTo>
                    <a:pt x="811136" y="13525"/>
                  </a:lnTo>
                  <a:lnTo>
                    <a:pt x="710285" y="6489"/>
                  </a:lnTo>
                  <a:lnTo>
                    <a:pt x="605370" y="0"/>
                  </a:lnTo>
                  <a:lnTo>
                    <a:pt x="599922" y="4902"/>
                  </a:lnTo>
                  <a:lnTo>
                    <a:pt x="599186" y="17678"/>
                  </a:lnTo>
                  <a:lnTo>
                    <a:pt x="604100" y="23164"/>
                  </a:lnTo>
                  <a:lnTo>
                    <a:pt x="659485" y="26428"/>
                  </a:lnTo>
                  <a:lnTo>
                    <a:pt x="759129" y="32994"/>
                  </a:lnTo>
                  <a:lnTo>
                    <a:pt x="861009" y="40474"/>
                  </a:lnTo>
                  <a:lnTo>
                    <a:pt x="965111" y="48856"/>
                  </a:lnTo>
                  <a:lnTo>
                    <a:pt x="1071448" y="58153"/>
                  </a:lnTo>
                  <a:lnTo>
                    <a:pt x="1174902" y="67868"/>
                  </a:lnTo>
                  <a:lnTo>
                    <a:pt x="1275334" y="77914"/>
                  </a:lnTo>
                  <a:lnTo>
                    <a:pt x="1377810" y="88709"/>
                  </a:lnTo>
                  <a:lnTo>
                    <a:pt x="1482331" y="100266"/>
                  </a:lnTo>
                  <a:lnTo>
                    <a:pt x="1588884" y="112598"/>
                  </a:lnTo>
                  <a:lnTo>
                    <a:pt x="1703844" y="126466"/>
                  </a:lnTo>
                  <a:lnTo>
                    <a:pt x="1709648" y="121932"/>
                  </a:lnTo>
                  <a:lnTo>
                    <a:pt x="1711198" y="109232"/>
                  </a:lnTo>
                  <a:close/>
                </a:path>
                <a:path w="2142490" h="1627504">
                  <a:moveTo>
                    <a:pt x="2064118" y="1609966"/>
                  </a:moveTo>
                  <a:lnTo>
                    <a:pt x="2059393" y="1604340"/>
                  </a:lnTo>
                  <a:lnTo>
                    <a:pt x="1257477" y="1538033"/>
                  </a:lnTo>
                  <a:lnTo>
                    <a:pt x="1251839" y="1542796"/>
                  </a:lnTo>
                  <a:lnTo>
                    <a:pt x="1250797" y="1555534"/>
                  </a:lnTo>
                  <a:lnTo>
                    <a:pt x="1255560" y="1561160"/>
                  </a:lnTo>
                  <a:lnTo>
                    <a:pt x="2057476" y="1627454"/>
                  </a:lnTo>
                  <a:lnTo>
                    <a:pt x="2063115" y="1622704"/>
                  </a:lnTo>
                  <a:lnTo>
                    <a:pt x="2064118" y="1609966"/>
                  </a:lnTo>
                  <a:close/>
                </a:path>
                <a:path w="2142490" h="1627504">
                  <a:moveTo>
                    <a:pt x="2141867" y="176999"/>
                  </a:moveTo>
                  <a:lnTo>
                    <a:pt x="2137460" y="171107"/>
                  </a:lnTo>
                  <a:lnTo>
                    <a:pt x="1810880" y="121335"/>
                  </a:lnTo>
                  <a:lnTo>
                    <a:pt x="1804987" y="125691"/>
                  </a:lnTo>
                  <a:lnTo>
                    <a:pt x="1803069" y="138379"/>
                  </a:lnTo>
                  <a:lnTo>
                    <a:pt x="1807425" y="144272"/>
                  </a:lnTo>
                  <a:lnTo>
                    <a:pt x="2134006" y="194043"/>
                  </a:lnTo>
                  <a:lnTo>
                    <a:pt x="2139950" y="189687"/>
                  </a:lnTo>
                  <a:lnTo>
                    <a:pt x="2141867" y="176999"/>
                  </a:lnTo>
                  <a:close/>
                </a:path>
              </a:pathLst>
            </a:custGeom>
            <a:solidFill>
              <a:srgbClr val="987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B38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71770" y="0"/>
            <a:ext cx="7108215" cy="2933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11361" y="2313018"/>
            <a:ext cx="11265535" cy="543007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ts val="14850"/>
              </a:lnSpc>
              <a:spcBef>
                <a:spcPts val="135"/>
              </a:spcBef>
            </a:pPr>
            <a:r>
              <a:rPr sz="14500" spc="795" dirty="0">
                <a:latin typeface="Showcard Gothic" pitchFamily="82" charset="0"/>
                <a:cs typeface="Arial"/>
              </a:rPr>
              <a:t>DEFINISI</a:t>
            </a:r>
            <a:endParaRPr sz="14500">
              <a:latin typeface="Showcard Gothic" pitchFamily="82" charset="0"/>
              <a:cs typeface="Arial"/>
            </a:endParaRPr>
          </a:p>
          <a:p>
            <a:pPr marL="12700" marR="5080" indent="-635" algn="ctr">
              <a:lnSpc>
                <a:spcPct val="70700"/>
              </a:lnSpc>
              <a:spcBef>
                <a:spcPts val="2550"/>
              </a:spcBef>
            </a:pPr>
            <a:r>
              <a:rPr sz="14500" spc="415" dirty="0">
                <a:latin typeface="Showcard Gothic" pitchFamily="82" charset="0"/>
                <a:cs typeface="Arial"/>
              </a:rPr>
              <a:t>ENERGI  </a:t>
            </a:r>
            <a:r>
              <a:rPr sz="14500" spc="135" dirty="0">
                <a:latin typeface="Showcard Gothic" pitchFamily="82" charset="0"/>
                <a:cs typeface="Arial"/>
              </a:rPr>
              <a:t>P</a:t>
            </a:r>
            <a:r>
              <a:rPr sz="14500" spc="55" dirty="0">
                <a:latin typeface="Showcard Gothic" pitchFamily="82" charset="0"/>
                <a:cs typeface="Arial"/>
              </a:rPr>
              <a:t>O</a:t>
            </a:r>
            <a:r>
              <a:rPr sz="14500" spc="2140" dirty="0">
                <a:latin typeface="Showcard Gothic" pitchFamily="82" charset="0"/>
                <a:cs typeface="Arial"/>
              </a:rPr>
              <a:t>T</a:t>
            </a:r>
            <a:r>
              <a:rPr sz="14500" spc="90" dirty="0">
                <a:latin typeface="Showcard Gothic" pitchFamily="82" charset="0"/>
                <a:cs typeface="Arial"/>
              </a:rPr>
              <a:t>E</a:t>
            </a:r>
            <a:r>
              <a:rPr sz="14500" spc="570" dirty="0">
                <a:latin typeface="Showcard Gothic" pitchFamily="82" charset="0"/>
                <a:cs typeface="Arial"/>
              </a:rPr>
              <a:t>N</a:t>
            </a:r>
            <a:r>
              <a:rPr sz="14500" spc="-620" dirty="0">
                <a:latin typeface="Showcard Gothic" pitchFamily="82" charset="0"/>
                <a:cs typeface="Arial"/>
              </a:rPr>
              <a:t>S</a:t>
            </a:r>
            <a:r>
              <a:rPr sz="14500" spc="1635" dirty="0">
                <a:latin typeface="Showcard Gothic" pitchFamily="82" charset="0"/>
                <a:cs typeface="Arial"/>
              </a:rPr>
              <a:t>I</a:t>
            </a:r>
            <a:r>
              <a:rPr sz="14500" spc="1515" dirty="0">
                <a:latin typeface="Showcard Gothic" pitchFamily="82" charset="0"/>
                <a:cs typeface="Arial"/>
              </a:rPr>
              <a:t>A</a:t>
            </a:r>
            <a:r>
              <a:rPr sz="14500" spc="1540" dirty="0">
                <a:latin typeface="Showcard Gothic" pitchFamily="82" charset="0"/>
                <a:cs typeface="Arial"/>
              </a:rPr>
              <a:t>L</a:t>
            </a:r>
            <a:endParaRPr sz="14500">
              <a:latin typeface="Showcard Gothic" pitchFamily="82" charset="0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33314"/>
            <a:ext cx="4969264" cy="3777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660298" y="7202238"/>
            <a:ext cx="4464685" cy="3084830"/>
            <a:chOff x="660298" y="7202238"/>
            <a:chExt cx="4464685" cy="3084830"/>
          </a:xfrm>
        </p:grpSpPr>
        <p:sp>
          <p:nvSpPr>
            <p:cNvPr id="7" name="object 7"/>
            <p:cNvSpPr/>
            <p:nvPr/>
          </p:nvSpPr>
          <p:spPr>
            <a:xfrm>
              <a:off x="660298" y="7202238"/>
              <a:ext cx="4464685" cy="3084830"/>
            </a:xfrm>
            <a:custGeom>
              <a:avLst/>
              <a:gdLst/>
              <a:ahLst/>
              <a:cxnLst/>
              <a:rect l="l" t="t" r="r" b="b"/>
              <a:pathLst>
                <a:path w="4464685" h="3084829">
                  <a:moveTo>
                    <a:pt x="2781619" y="323408"/>
                  </a:moveTo>
                  <a:lnTo>
                    <a:pt x="1723793" y="323408"/>
                  </a:lnTo>
                  <a:lnTo>
                    <a:pt x="2195526" y="51087"/>
                  </a:lnTo>
                  <a:lnTo>
                    <a:pt x="2485746" y="0"/>
                  </a:lnTo>
                  <a:lnTo>
                    <a:pt x="2714131" y="205862"/>
                  </a:lnTo>
                  <a:lnTo>
                    <a:pt x="2781619" y="323408"/>
                  </a:lnTo>
                  <a:close/>
                </a:path>
                <a:path w="4464685" h="3084829">
                  <a:moveTo>
                    <a:pt x="3976464" y="3084761"/>
                  </a:moveTo>
                  <a:lnTo>
                    <a:pt x="214305" y="3084761"/>
                  </a:lnTo>
                  <a:lnTo>
                    <a:pt x="209541" y="3078958"/>
                  </a:lnTo>
                  <a:lnTo>
                    <a:pt x="164460" y="3018441"/>
                  </a:lnTo>
                  <a:lnTo>
                    <a:pt x="123308" y="2954421"/>
                  </a:lnTo>
                  <a:lnTo>
                    <a:pt x="104464" y="2921113"/>
                  </a:lnTo>
                  <a:lnTo>
                    <a:pt x="86913" y="2886947"/>
                  </a:lnTo>
                  <a:lnTo>
                    <a:pt x="70759" y="2851930"/>
                  </a:lnTo>
                  <a:lnTo>
                    <a:pt x="56107" y="2816068"/>
                  </a:lnTo>
                  <a:lnTo>
                    <a:pt x="43058" y="2779367"/>
                  </a:lnTo>
                  <a:lnTo>
                    <a:pt x="31718" y="2741832"/>
                  </a:lnTo>
                  <a:lnTo>
                    <a:pt x="22190" y="2703470"/>
                  </a:lnTo>
                  <a:lnTo>
                    <a:pt x="14578" y="2664288"/>
                  </a:lnTo>
                  <a:lnTo>
                    <a:pt x="8985" y="2624290"/>
                  </a:lnTo>
                  <a:lnTo>
                    <a:pt x="5516" y="2583484"/>
                  </a:lnTo>
                  <a:lnTo>
                    <a:pt x="4273" y="2541875"/>
                  </a:lnTo>
                  <a:lnTo>
                    <a:pt x="5362" y="2499470"/>
                  </a:lnTo>
                  <a:lnTo>
                    <a:pt x="8884" y="2456274"/>
                  </a:lnTo>
                  <a:lnTo>
                    <a:pt x="14946" y="2412293"/>
                  </a:lnTo>
                  <a:lnTo>
                    <a:pt x="23649" y="2367534"/>
                  </a:lnTo>
                  <a:lnTo>
                    <a:pt x="35098" y="2322003"/>
                  </a:lnTo>
                  <a:lnTo>
                    <a:pt x="49397" y="2275706"/>
                  </a:lnTo>
                  <a:lnTo>
                    <a:pt x="66649" y="2228649"/>
                  </a:lnTo>
                  <a:lnTo>
                    <a:pt x="86958" y="2180838"/>
                  </a:lnTo>
                  <a:lnTo>
                    <a:pt x="110428" y="2132278"/>
                  </a:lnTo>
                  <a:lnTo>
                    <a:pt x="137162" y="2082977"/>
                  </a:lnTo>
                  <a:lnTo>
                    <a:pt x="167265" y="2032940"/>
                  </a:lnTo>
                  <a:lnTo>
                    <a:pt x="200840" y="1982174"/>
                  </a:lnTo>
                  <a:lnTo>
                    <a:pt x="237991" y="1930684"/>
                  </a:lnTo>
                  <a:lnTo>
                    <a:pt x="278821" y="1878476"/>
                  </a:lnTo>
                  <a:lnTo>
                    <a:pt x="323435" y="1825558"/>
                  </a:lnTo>
                  <a:lnTo>
                    <a:pt x="371935" y="1771933"/>
                  </a:lnTo>
                  <a:lnTo>
                    <a:pt x="74884" y="1322986"/>
                  </a:lnTo>
                  <a:lnTo>
                    <a:pt x="0" y="1026891"/>
                  </a:lnTo>
                  <a:lnTo>
                    <a:pt x="168999" y="751848"/>
                  </a:lnTo>
                  <a:lnTo>
                    <a:pt x="603603" y="366054"/>
                  </a:lnTo>
                  <a:lnTo>
                    <a:pt x="900973" y="139089"/>
                  </a:lnTo>
                  <a:lnTo>
                    <a:pt x="1116784" y="58992"/>
                  </a:lnTo>
                  <a:lnTo>
                    <a:pt x="1356051" y="121764"/>
                  </a:lnTo>
                  <a:lnTo>
                    <a:pt x="1723793" y="323408"/>
                  </a:lnTo>
                  <a:lnTo>
                    <a:pt x="2781619" y="323408"/>
                  </a:lnTo>
                  <a:lnTo>
                    <a:pt x="3000360" y="704393"/>
                  </a:lnTo>
                  <a:lnTo>
                    <a:pt x="3646299" y="704393"/>
                  </a:lnTo>
                  <a:lnTo>
                    <a:pt x="3729394" y="873118"/>
                  </a:lnTo>
                  <a:lnTo>
                    <a:pt x="3792149" y="1312826"/>
                  </a:lnTo>
                  <a:lnTo>
                    <a:pt x="4103418" y="1342703"/>
                  </a:lnTo>
                  <a:lnTo>
                    <a:pt x="4251152" y="1413375"/>
                  </a:lnTo>
                  <a:lnTo>
                    <a:pt x="4274931" y="1579482"/>
                  </a:lnTo>
                  <a:lnTo>
                    <a:pt x="4214336" y="1895665"/>
                  </a:lnTo>
                  <a:lnTo>
                    <a:pt x="4413519" y="2144979"/>
                  </a:lnTo>
                  <a:lnTo>
                    <a:pt x="4464221" y="2301821"/>
                  </a:lnTo>
                  <a:lnTo>
                    <a:pt x="4352321" y="2432553"/>
                  </a:lnTo>
                  <a:lnTo>
                    <a:pt x="4063694" y="2603537"/>
                  </a:lnTo>
                  <a:lnTo>
                    <a:pt x="4081693" y="2700869"/>
                  </a:lnTo>
                  <a:lnTo>
                    <a:pt x="4085026" y="2769154"/>
                  </a:lnTo>
                  <a:lnTo>
                    <a:pt x="4071292" y="2840648"/>
                  </a:lnTo>
                  <a:lnTo>
                    <a:pt x="4038092" y="2947607"/>
                  </a:lnTo>
                  <a:lnTo>
                    <a:pt x="4012226" y="3015305"/>
                  </a:lnTo>
                  <a:lnTo>
                    <a:pt x="3978037" y="3082253"/>
                  </a:lnTo>
                  <a:lnTo>
                    <a:pt x="3976464" y="3084761"/>
                  </a:lnTo>
                  <a:close/>
                </a:path>
                <a:path w="4464685" h="3084829">
                  <a:moveTo>
                    <a:pt x="3646299" y="704393"/>
                  </a:moveTo>
                  <a:lnTo>
                    <a:pt x="3000360" y="704393"/>
                  </a:lnTo>
                  <a:lnTo>
                    <a:pt x="3407729" y="625942"/>
                  </a:lnTo>
                  <a:lnTo>
                    <a:pt x="3625997" y="663170"/>
                  </a:lnTo>
                  <a:lnTo>
                    <a:pt x="3646299" y="704393"/>
                  </a:lnTo>
                  <a:close/>
                </a:path>
              </a:pathLst>
            </a:custGeom>
            <a:solidFill>
              <a:srgbClr val="FFF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1187" y="7362169"/>
              <a:ext cx="4347210" cy="2921000"/>
            </a:xfrm>
            <a:custGeom>
              <a:avLst/>
              <a:gdLst/>
              <a:ahLst/>
              <a:cxnLst/>
              <a:rect l="l" t="t" r="r" b="b"/>
              <a:pathLst>
                <a:path w="4347210" h="2921000">
                  <a:moveTo>
                    <a:pt x="226456" y="2920999"/>
                  </a:moveTo>
                  <a:lnTo>
                    <a:pt x="196060" y="2920999"/>
                  </a:lnTo>
                  <a:lnTo>
                    <a:pt x="188152" y="2908299"/>
                  </a:lnTo>
                  <a:lnTo>
                    <a:pt x="164811" y="2870199"/>
                  </a:lnTo>
                  <a:lnTo>
                    <a:pt x="142891" y="2844799"/>
                  </a:lnTo>
                  <a:lnTo>
                    <a:pt x="122422" y="2806699"/>
                  </a:lnTo>
                  <a:lnTo>
                    <a:pt x="103430" y="2768599"/>
                  </a:lnTo>
                  <a:lnTo>
                    <a:pt x="85943" y="2730499"/>
                  </a:lnTo>
                  <a:lnTo>
                    <a:pt x="69990" y="2692399"/>
                  </a:lnTo>
                  <a:lnTo>
                    <a:pt x="55597" y="2654299"/>
                  </a:lnTo>
                  <a:lnTo>
                    <a:pt x="42794" y="2616199"/>
                  </a:lnTo>
                  <a:lnTo>
                    <a:pt x="31607" y="2590799"/>
                  </a:lnTo>
                  <a:lnTo>
                    <a:pt x="22065" y="2539999"/>
                  </a:lnTo>
                  <a:lnTo>
                    <a:pt x="14196" y="2501899"/>
                  </a:lnTo>
                  <a:lnTo>
                    <a:pt x="8027" y="2463799"/>
                  </a:lnTo>
                  <a:lnTo>
                    <a:pt x="3586" y="2425699"/>
                  </a:lnTo>
                  <a:lnTo>
                    <a:pt x="901" y="2387599"/>
                  </a:lnTo>
                  <a:lnTo>
                    <a:pt x="0" y="2349499"/>
                  </a:lnTo>
                  <a:lnTo>
                    <a:pt x="1266" y="2298699"/>
                  </a:lnTo>
                  <a:lnTo>
                    <a:pt x="5056" y="2247899"/>
                  </a:lnTo>
                  <a:lnTo>
                    <a:pt x="11352" y="2209799"/>
                  </a:lnTo>
                  <a:lnTo>
                    <a:pt x="20140" y="2158999"/>
                  </a:lnTo>
                  <a:lnTo>
                    <a:pt x="31404" y="2108199"/>
                  </a:lnTo>
                  <a:lnTo>
                    <a:pt x="45128" y="2070099"/>
                  </a:lnTo>
                  <a:lnTo>
                    <a:pt x="61296" y="2019299"/>
                  </a:lnTo>
                  <a:lnTo>
                    <a:pt x="79892" y="1981199"/>
                  </a:lnTo>
                  <a:lnTo>
                    <a:pt x="100901" y="1930399"/>
                  </a:lnTo>
                  <a:lnTo>
                    <a:pt x="124307" y="1892299"/>
                  </a:lnTo>
                  <a:lnTo>
                    <a:pt x="150094" y="1841499"/>
                  </a:lnTo>
                  <a:lnTo>
                    <a:pt x="178247" y="1803399"/>
                  </a:lnTo>
                  <a:lnTo>
                    <a:pt x="208749" y="1765299"/>
                  </a:lnTo>
                  <a:lnTo>
                    <a:pt x="241586" y="1727199"/>
                  </a:lnTo>
                  <a:lnTo>
                    <a:pt x="276741" y="1676399"/>
                  </a:lnTo>
                  <a:lnTo>
                    <a:pt x="314198" y="1638299"/>
                  </a:lnTo>
                  <a:lnTo>
                    <a:pt x="353943" y="1600199"/>
                  </a:lnTo>
                  <a:lnTo>
                    <a:pt x="326690" y="1562099"/>
                  </a:lnTo>
                  <a:lnTo>
                    <a:pt x="301580" y="1523999"/>
                  </a:lnTo>
                  <a:lnTo>
                    <a:pt x="278626" y="1473199"/>
                  </a:lnTo>
                  <a:lnTo>
                    <a:pt x="257839" y="1435099"/>
                  </a:lnTo>
                  <a:lnTo>
                    <a:pt x="239234" y="1384299"/>
                  </a:lnTo>
                  <a:lnTo>
                    <a:pt x="222822" y="1346199"/>
                  </a:lnTo>
                  <a:lnTo>
                    <a:pt x="208616" y="1295399"/>
                  </a:lnTo>
                  <a:lnTo>
                    <a:pt x="196630" y="1257299"/>
                  </a:lnTo>
                  <a:lnTo>
                    <a:pt x="186876" y="1206499"/>
                  </a:lnTo>
                  <a:lnTo>
                    <a:pt x="179366" y="1155699"/>
                  </a:lnTo>
                  <a:lnTo>
                    <a:pt x="174114" y="1104899"/>
                  </a:lnTo>
                  <a:lnTo>
                    <a:pt x="171132" y="1066799"/>
                  </a:lnTo>
                  <a:lnTo>
                    <a:pt x="170433" y="1015999"/>
                  </a:lnTo>
                  <a:lnTo>
                    <a:pt x="172030" y="965199"/>
                  </a:lnTo>
                  <a:lnTo>
                    <a:pt x="175680" y="914399"/>
                  </a:lnTo>
                  <a:lnTo>
                    <a:pt x="181536" y="863599"/>
                  </a:lnTo>
                  <a:lnTo>
                    <a:pt x="189547" y="825499"/>
                  </a:lnTo>
                  <a:lnTo>
                    <a:pt x="199662" y="774699"/>
                  </a:lnTo>
                  <a:lnTo>
                    <a:pt x="211829" y="723899"/>
                  </a:lnTo>
                  <a:lnTo>
                    <a:pt x="225997" y="685799"/>
                  </a:lnTo>
                  <a:lnTo>
                    <a:pt x="242114" y="634999"/>
                  </a:lnTo>
                  <a:lnTo>
                    <a:pt x="260130" y="596899"/>
                  </a:lnTo>
                  <a:lnTo>
                    <a:pt x="279993" y="558799"/>
                  </a:lnTo>
                  <a:lnTo>
                    <a:pt x="301652" y="520699"/>
                  </a:lnTo>
                  <a:lnTo>
                    <a:pt x="325056" y="469899"/>
                  </a:lnTo>
                  <a:lnTo>
                    <a:pt x="350152" y="431799"/>
                  </a:lnTo>
                  <a:lnTo>
                    <a:pt x="376891" y="406399"/>
                  </a:lnTo>
                  <a:lnTo>
                    <a:pt x="405220" y="368299"/>
                  </a:lnTo>
                  <a:lnTo>
                    <a:pt x="435089" y="330199"/>
                  </a:lnTo>
                  <a:lnTo>
                    <a:pt x="466446" y="292099"/>
                  </a:lnTo>
                  <a:lnTo>
                    <a:pt x="499239" y="266699"/>
                  </a:lnTo>
                  <a:lnTo>
                    <a:pt x="533419" y="241299"/>
                  </a:lnTo>
                  <a:lnTo>
                    <a:pt x="568932" y="203199"/>
                  </a:lnTo>
                  <a:lnTo>
                    <a:pt x="605728" y="177799"/>
                  </a:lnTo>
                  <a:lnTo>
                    <a:pt x="643756" y="152399"/>
                  </a:lnTo>
                  <a:lnTo>
                    <a:pt x="682965" y="126999"/>
                  </a:lnTo>
                  <a:lnTo>
                    <a:pt x="723303" y="114299"/>
                  </a:lnTo>
                  <a:lnTo>
                    <a:pt x="764718" y="88899"/>
                  </a:lnTo>
                  <a:lnTo>
                    <a:pt x="807160" y="76199"/>
                  </a:lnTo>
                  <a:lnTo>
                    <a:pt x="850577" y="50799"/>
                  </a:lnTo>
                  <a:lnTo>
                    <a:pt x="986167" y="12699"/>
                  </a:lnTo>
                  <a:lnTo>
                    <a:pt x="1032972" y="12699"/>
                  </a:lnTo>
                  <a:lnTo>
                    <a:pt x="1080496" y="0"/>
                  </a:lnTo>
                  <a:lnTo>
                    <a:pt x="1337464" y="0"/>
                  </a:lnTo>
                  <a:lnTo>
                    <a:pt x="1438784" y="25399"/>
                  </a:lnTo>
                  <a:lnTo>
                    <a:pt x="1081768" y="25399"/>
                  </a:lnTo>
                  <a:lnTo>
                    <a:pt x="1034104" y="38099"/>
                  </a:lnTo>
                  <a:lnTo>
                    <a:pt x="987195" y="38099"/>
                  </a:lnTo>
                  <a:lnTo>
                    <a:pt x="851533" y="76199"/>
                  </a:lnTo>
                  <a:lnTo>
                    <a:pt x="808179" y="101599"/>
                  </a:lnTo>
                  <a:lnTo>
                    <a:pt x="765847" y="114299"/>
                  </a:lnTo>
                  <a:lnTo>
                    <a:pt x="724591" y="139699"/>
                  </a:lnTo>
                  <a:lnTo>
                    <a:pt x="684464" y="165099"/>
                  </a:lnTo>
                  <a:lnTo>
                    <a:pt x="645521" y="190499"/>
                  </a:lnTo>
                  <a:lnTo>
                    <a:pt x="607815" y="215899"/>
                  </a:lnTo>
                  <a:lnTo>
                    <a:pt x="571398" y="241299"/>
                  </a:lnTo>
                  <a:lnTo>
                    <a:pt x="536326" y="266699"/>
                  </a:lnTo>
                  <a:lnTo>
                    <a:pt x="502650" y="304799"/>
                  </a:lnTo>
                  <a:lnTo>
                    <a:pt x="470426" y="330199"/>
                  </a:lnTo>
                  <a:lnTo>
                    <a:pt x="439706" y="368299"/>
                  </a:lnTo>
                  <a:lnTo>
                    <a:pt x="410543" y="406399"/>
                  </a:lnTo>
                  <a:lnTo>
                    <a:pt x="382993" y="444499"/>
                  </a:lnTo>
                  <a:lnTo>
                    <a:pt x="357107" y="482599"/>
                  </a:lnTo>
                  <a:lnTo>
                    <a:pt x="332940" y="520699"/>
                  </a:lnTo>
                  <a:lnTo>
                    <a:pt x="310545" y="558799"/>
                  </a:lnTo>
                  <a:lnTo>
                    <a:pt x="289976" y="596899"/>
                  </a:lnTo>
                  <a:lnTo>
                    <a:pt x="271286" y="647699"/>
                  </a:lnTo>
                  <a:lnTo>
                    <a:pt x="254529" y="685799"/>
                  </a:lnTo>
                  <a:lnTo>
                    <a:pt x="239758" y="736599"/>
                  </a:lnTo>
                  <a:lnTo>
                    <a:pt x="227027" y="774699"/>
                  </a:lnTo>
                  <a:lnTo>
                    <a:pt x="216389" y="825499"/>
                  </a:lnTo>
                  <a:lnTo>
                    <a:pt x="207898" y="876299"/>
                  </a:lnTo>
                  <a:lnTo>
                    <a:pt x="201608" y="914399"/>
                  </a:lnTo>
                  <a:lnTo>
                    <a:pt x="197572" y="965199"/>
                  </a:lnTo>
                  <a:lnTo>
                    <a:pt x="195983" y="1015999"/>
                  </a:lnTo>
                  <a:lnTo>
                    <a:pt x="197096" y="1066799"/>
                  </a:lnTo>
                  <a:lnTo>
                    <a:pt x="200887" y="1117599"/>
                  </a:lnTo>
                  <a:lnTo>
                    <a:pt x="207332" y="1168399"/>
                  </a:lnTo>
                  <a:lnTo>
                    <a:pt x="216410" y="1219199"/>
                  </a:lnTo>
                  <a:lnTo>
                    <a:pt x="228095" y="1269999"/>
                  </a:lnTo>
                  <a:lnTo>
                    <a:pt x="242367" y="1320799"/>
                  </a:lnTo>
                  <a:lnTo>
                    <a:pt x="259200" y="1371599"/>
                  </a:lnTo>
                  <a:lnTo>
                    <a:pt x="278572" y="1422399"/>
                  </a:lnTo>
                  <a:lnTo>
                    <a:pt x="300460" y="1460499"/>
                  </a:lnTo>
                  <a:lnTo>
                    <a:pt x="324841" y="1511299"/>
                  </a:lnTo>
                  <a:lnTo>
                    <a:pt x="351690" y="1562099"/>
                  </a:lnTo>
                  <a:lnTo>
                    <a:pt x="380986" y="1600199"/>
                  </a:lnTo>
                  <a:lnTo>
                    <a:pt x="388094" y="1612899"/>
                  </a:lnTo>
                  <a:lnTo>
                    <a:pt x="378155" y="1612899"/>
                  </a:lnTo>
                  <a:lnTo>
                    <a:pt x="338632" y="1650999"/>
                  </a:lnTo>
                  <a:lnTo>
                    <a:pt x="301372" y="1689099"/>
                  </a:lnTo>
                  <a:lnTo>
                    <a:pt x="266390" y="1739899"/>
                  </a:lnTo>
                  <a:lnTo>
                    <a:pt x="233705" y="1777999"/>
                  </a:lnTo>
                  <a:lnTo>
                    <a:pt x="203333" y="1816099"/>
                  </a:lnTo>
                  <a:lnTo>
                    <a:pt x="175292" y="1854199"/>
                  </a:lnTo>
                  <a:lnTo>
                    <a:pt x="149600" y="1904999"/>
                  </a:lnTo>
                  <a:lnTo>
                    <a:pt x="126272" y="1943099"/>
                  </a:lnTo>
                  <a:lnTo>
                    <a:pt x="105327" y="1981199"/>
                  </a:lnTo>
                  <a:lnTo>
                    <a:pt x="86781" y="2031999"/>
                  </a:lnTo>
                  <a:lnTo>
                    <a:pt x="70652" y="2070099"/>
                  </a:lnTo>
                  <a:lnTo>
                    <a:pt x="56958" y="2120899"/>
                  </a:lnTo>
                  <a:lnTo>
                    <a:pt x="45714" y="2158999"/>
                  </a:lnTo>
                  <a:lnTo>
                    <a:pt x="36939" y="2209799"/>
                  </a:lnTo>
                  <a:lnTo>
                    <a:pt x="30650" y="2260599"/>
                  </a:lnTo>
                  <a:lnTo>
                    <a:pt x="26864" y="2298699"/>
                  </a:lnTo>
                  <a:lnTo>
                    <a:pt x="25598" y="2349499"/>
                  </a:lnTo>
                  <a:lnTo>
                    <a:pt x="26523" y="2387599"/>
                  </a:lnTo>
                  <a:lnTo>
                    <a:pt x="29275" y="2425699"/>
                  </a:lnTo>
                  <a:lnTo>
                    <a:pt x="33827" y="2476499"/>
                  </a:lnTo>
                  <a:lnTo>
                    <a:pt x="40150" y="2514599"/>
                  </a:lnTo>
                  <a:lnTo>
                    <a:pt x="48212" y="2552699"/>
                  </a:lnTo>
                  <a:lnTo>
                    <a:pt x="57987" y="2590799"/>
                  </a:lnTo>
                  <a:lnTo>
                    <a:pt x="69443" y="2628899"/>
                  </a:lnTo>
                  <a:lnTo>
                    <a:pt x="82553" y="2666999"/>
                  </a:lnTo>
                  <a:lnTo>
                    <a:pt x="97286" y="2692399"/>
                  </a:lnTo>
                  <a:lnTo>
                    <a:pt x="113613" y="2730499"/>
                  </a:lnTo>
                  <a:lnTo>
                    <a:pt x="131506" y="2768599"/>
                  </a:lnTo>
                  <a:lnTo>
                    <a:pt x="150934" y="2806699"/>
                  </a:lnTo>
                  <a:lnTo>
                    <a:pt x="171868" y="2844799"/>
                  </a:lnTo>
                  <a:lnTo>
                    <a:pt x="194280" y="2870199"/>
                  </a:lnTo>
                  <a:lnTo>
                    <a:pt x="218140" y="2908299"/>
                  </a:lnTo>
                  <a:lnTo>
                    <a:pt x="226456" y="2920999"/>
                  </a:lnTo>
                  <a:close/>
                </a:path>
                <a:path w="4347210" h="2921000">
                  <a:moveTo>
                    <a:pt x="1774341" y="139699"/>
                  </a:moveTo>
                  <a:lnTo>
                    <a:pt x="1724355" y="139699"/>
                  </a:lnTo>
                  <a:lnTo>
                    <a:pt x="1768084" y="114299"/>
                  </a:lnTo>
                  <a:lnTo>
                    <a:pt x="1813090" y="88899"/>
                  </a:lnTo>
                  <a:lnTo>
                    <a:pt x="1859276" y="63499"/>
                  </a:lnTo>
                  <a:lnTo>
                    <a:pt x="1906549" y="50799"/>
                  </a:lnTo>
                  <a:lnTo>
                    <a:pt x="1954813" y="25399"/>
                  </a:lnTo>
                  <a:lnTo>
                    <a:pt x="2003973" y="12699"/>
                  </a:lnTo>
                  <a:lnTo>
                    <a:pt x="2053935" y="12699"/>
                  </a:lnTo>
                  <a:lnTo>
                    <a:pt x="2104604" y="0"/>
                  </a:lnTo>
                  <a:lnTo>
                    <a:pt x="2354950" y="0"/>
                  </a:lnTo>
                  <a:lnTo>
                    <a:pt x="2449487" y="25399"/>
                  </a:lnTo>
                  <a:lnTo>
                    <a:pt x="2104859" y="25399"/>
                  </a:lnTo>
                  <a:lnTo>
                    <a:pt x="1910237" y="76199"/>
                  </a:lnTo>
                  <a:lnTo>
                    <a:pt x="1863823" y="88899"/>
                  </a:lnTo>
                  <a:lnTo>
                    <a:pt x="1818493" y="114299"/>
                  </a:lnTo>
                  <a:lnTo>
                    <a:pt x="1774341" y="139699"/>
                  </a:lnTo>
                  <a:close/>
                </a:path>
                <a:path w="4347210" h="2921000">
                  <a:moveTo>
                    <a:pt x="1724355" y="177799"/>
                  </a:moveTo>
                  <a:lnTo>
                    <a:pt x="1715797" y="165099"/>
                  </a:lnTo>
                  <a:lnTo>
                    <a:pt x="1671504" y="139699"/>
                  </a:lnTo>
                  <a:lnTo>
                    <a:pt x="1626112" y="114299"/>
                  </a:lnTo>
                  <a:lnTo>
                    <a:pt x="1579705" y="101599"/>
                  </a:lnTo>
                  <a:lnTo>
                    <a:pt x="1532367" y="76199"/>
                  </a:lnTo>
                  <a:lnTo>
                    <a:pt x="1335365" y="25399"/>
                  </a:lnTo>
                  <a:lnTo>
                    <a:pt x="1438784" y="25399"/>
                  </a:lnTo>
                  <a:lnTo>
                    <a:pt x="1537380" y="50799"/>
                  </a:lnTo>
                  <a:lnTo>
                    <a:pt x="1585496" y="76199"/>
                  </a:lnTo>
                  <a:lnTo>
                    <a:pt x="1632740" y="88899"/>
                  </a:lnTo>
                  <a:lnTo>
                    <a:pt x="1679047" y="114299"/>
                  </a:lnTo>
                  <a:lnTo>
                    <a:pt x="1724355" y="139699"/>
                  </a:lnTo>
                  <a:lnTo>
                    <a:pt x="1774341" y="139699"/>
                  </a:lnTo>
                  <a:lnTo>
                    <a:pt x="1731462" y="165099"/>
                  </a:lnTo>
                  <a:lnTo>
                    <a:pt x="1724355" y="177799"/>
                  </a:lnTo>
                  <a:close/>
                </a:path>
                <a:path w="4347210" h="2921000">
                  <a:moveTo>
                    <a:pt x="2992364" y="558799"/>
                  </a:moveTo>
                  <a:lnTo>
                    <a:pt x="2986706" y="546099"/>
                  </a:lnTo>
                  <a:lnTo>
                    <a:pt x="2966831" y="495299"/>
                  </a:lnTo>
                  <a:lnTo>
                    <a:pt x="2944651" y="457199"/>
                  </a:lnTo>
                  <a:lnTo>
                    <a:pt x="2920256" y="419099"/>
                  </a:lnTo>
                  <a:lnTo>
                    <a:pt x="2893737" y="368299"/>
                  </a:lnTo>
                  <a:lnTo>
                    <a:pt x="2865185" y="330199"/>
                  </a:lnTo>
                  <a:lnTo>
                    <a:pt x="2834692" y="304799"/>
                  </a:lnTo>
                  <a:lnTo>
                    <a:pt x="2802348" y="266699"/>
                  </a:lnTo>
                  <a:lnTo>
                    <a:pt x="2768245" y="228599"/>
                  </a:lnTo>
                  <a:lnTo>
                    <a:pt x="2732474" y="203199"/>
                  </a:lnTo>
                  <a:lnTo>
                    <a:pt x="2695125" y="177799"/>
                  </a:lnTo>
                  <a:lnTo>
                    <a:pt x="2656290" y="152399"/>
                  </a:lnTo>
                  <a:lnTo>
                    <a:pt x="2616060" y="126999"/>
                  </a:lnTo>
                  <a:lnTo>
                    <a:pt x="2574525" y="101599"/>
                  </a:lnTo>
                  <a:lnTo>
                    <a:pt x="2531778" y="88899"/>
                  </a:lnTo>
                  <a:lnTo>
                    <a:pt x="2487909" y="63499"/>
                  </a:lnTo>
                  <a:lnTo>
                    <a:pt x="2397169" y="38099"/>
                  </a:lnTo>
                  <a:lnTo>
                    <a:pt x="2350480" y="38099"/>
                  </a:lnTo>
                  <a:lnTo>
                    <a:pt x="2303034" y="25399"/>
                  </a:lnTo>
                  <a:lnTo>
                    <a:pt x="2449487" y="25399"/>
                  </a:lnTo>
                  <a:lnTo>
                    <a:pt x="2495386" y="38099"/>
                  </a:lnTo>
                  <a:lnTo>
                    <a:pt x="2540251" y="63499"/>
                  </a:lnTo>
                  <a:lnTo>
                    <a:pt x="2583987" y="76199"/>
                  </a:lnTo>
                  <a:lnTo>
                    <a:pt x="2626504" y="101599"/>
                  </a:lnTo>
                  <a:lnTo>
                    <a:pt x="2667709" y="126999"/>
                  </a:lnTo>
                  <a:lnTo>
                    <a:pt x="2707510" y="152399"/>
                  </a:lnTo>
                  <a:lnTo>
                    <a:pt x="2745815" y="177799"/>
                  </a:lnTo>
                  <a:lnTo>
                    <a:pt x="2782532" y="203199"/>
                  </a:lnTo>
                  <a:lnTo>
                    <a:pt x="2817568" y="241299"/>
                  </a:lnTo>
                  <a:lnTo>
                    <a:pt x="2850832" y="279399"/>
                  </a:lnTo>
                  <a:lnTo>
                    <a:pt x="2882231" y="317499"/>
                  </a:lnTo>
                  <a:lnTo>
                    <a:pt x="2911673" y="355599"/>
                  </a:lnTo>
                  <a:lnTo>
                    <a:pt x="2939066" y="393699"/>
                  </a:lnTo>
                  <a:lnTo>
                    <a:pt x="2964318" y="431799"/>
                  </a:lnTo>
                  <a:lnTo>
                    <a:pt x="2987336" y="482599"/>
                  </a:lnTo>
                  <a:lnTo>
                    <a:pt x="3008029" y="520699"/>
                  </a:lnTo>
                  <a:lnTo>
                    <a:pt x="3300971" y="520699"/>
                  </a:lnTo>
                  <a:lnTo>
                    <a:pt x="3345277" y="533399"/>
                  </a:lnTo>
                  <a:lnTo>
                    <a:pt x="3082081" y="533399"/>
                  </a:lnTo>
                  <a:lnTo>
                    <a:pt x="3042576" y="546099"/>
                  </a:lnTo>
                  <a:lnTo>
                    <a:pt x="3003750" y="546099"/>
                  </a:lnTo>
                  <a:lnTo>
                    <a:pt x="2992364" y="558799"/>
                  </a:lnTo>
                  <a:close/>
                </a:path>
                <a:path w="4347210" h="2921000">
                  <a:moveTo>
                    <a:pt x="3300971" y="520699"/>
                  </a:moveTo>
                  <a:lnTo>
                    <a:pt x="3008029" y="520699"/>
                  </a:lnTo>
                  <a:lnTo>
                    <a:pt x="3045808" y="507999"/>
                  </a:lnTo>
                  <a:lnTo>
                    <a:pt x="3255492" y="507999"/>
                  </a:lnTo>
                  <a:lnTo>
                    <a:pt x="3300971" y="520699"/>
                  </a:lnTo>
                  <a:close/>
                </a:path>
                <a:path w="4347210" h="2921000">
                  <a:moveTo>
                    <a:pt x="3636055" y="1447799"/>
                  </a:moveTo>
                  <a:lnTo>
                    <a:pt x="3548060" y="1447799"/>
                  </a:lnTo>
                  <a:lnTo>
                    <a:pt x="3594529" y="1435099"/>
                  </a:lnTo>
                  <a:lnTo>
                    <a:pt x="3636340" y="1409699"/>
                  </a:lnTo>
                  <a:lnTo>
                    <a:pt x="3673413" y="1384299"/>
                  </a:lnTo>
                  <a:lnTo>
                    <a:pt x="3705666" y="1346199"/>
                  </a:lnTo>
                  <a:lnTo>
                    <a:pt x="3733020" y="1295399"/>
                  </a:lnTo>
                  <a:lnTo>
                    <a:pt x="3755474" y="1244599"/>
                  </a:lnTo>
                  <a:lnTo>
                    <a:pt x="3768877" y="1193799"/>
                  </a:lnTo>
                  <a:lnTo>
                    <a:pt x="3777045" y="1142999"/>
                  </a:lnTo>
                  <a:lnTo>
                    <a:pt x="3775192" y="1092199"/>
                  </a:lnTo>
                  <a:lnTo>
                    <a:pt x="3769725" y="1054099"/>
                  </a:lnTo>
                  <a:lnTo>
                    <a:pt x="3760780" y="1003299"/>
                  </a:lnTo>
                  <a:lnTo>
                    <a:pt x="3748495" y="965199"/>
                  </a:lnTo>
                  <a:lnTo>
                    <a:pt x="3733006" y="914399"/>
                  </a:lnTo>
                  <a:lnTo>
                    <a:pt x="3714452" y="876299"/>
                  </a:lnTo>
                  <a:lnTo>
                    <a:pt x="3692969" y="838199"/>
                  </a:lnTo>
                  <a:lnTo>
                    <a:pt x="3668695" y="800099"/>
                  </a:lnTo>
                  <a:lnTo>
                    <a:pt x="3641766" y="761999"/>
                  </a:lnTo>
                  <a:lnTo>
                    <a:pt x="3612319" y="723899"/>
                  </a:lnTo>
                  <a:lnTo>
                    <a:pt x="3580493" y="698499"/>
                  </a:lnTo>
                  <a:lnTo>
                    <a:pt x="3546424" y="660399"/>
                  </a:lnTo>
                  <a:lnTo>
                    <a:pt x="3510249" y="634999"/>
                  </a:lnTo>
                  <a:lnTo>
                    <a:pt x="3472105" y="609599"/>
                  </a:lnTo>
                  <a:lnTo>
                    <a:pt x="3432130" y="596899"/>
                  </a:lnTo>
                  <a:lnTo>
                    <a:pt x="3390460" y="571499"/>
                  </a:lnTo>
                  <a:lnTo>
                    <a:pt x="3347234" y="558799"/>
                  </a:lnTo>
                  <a:lnTo>
                    <a:pt x="3256658" y="533399"/>
                  </a:lnTo>
                  <a:lnTo>
                    <a:pt x="3345277" y="533399"/>
                  </a:lnTo>
                  <a:lnTo>
                    <a:pt x="3388291" y="546099"/>
                  </a:lnTo>
                  <a:lnTo>
                    <a:pt x="3429892" y="558799"/>
                  </a:lnTo>
                  <a:lnTo>
                    <a:pt x="3469962" y="584199"/>
                  </a:lnTo>
                  <a:lnTo>
                    <a:pt x="3508379" y="609599"/>
                  </a:lnTo>
                  <a:lnTo>
                    <a:pt x="3545024" y="634999"/>
                  </a:lnTo>
                  <a:lnTo>
                    <a:pt x="3579776" y="660399"/>
                  </a:lnTo>
                  <a:lnTo>
                    <a:pt x="3612515" y="685799"/>
                  </a:lnTo>
                  <a:lnTo>
                    <a:pt x="3643122" y="723899"/>
                  </a:lnTo>
                  <a:lnTo>
                    <a:pt x="3671476" y="749299"/>
                  </a:lnTo>
                  <a:lnTo>
                    <a:pt x="3697457" y="787399"/>
                  </a:lnTo>
                  <a:lnTo>
                    <a:pt x="3720946" y="825499"/>
                  </a:lnTo>
                  <a:lnTo>
                    <a:pt x="3741821" y="863599"/>
                  </a:lnTo>
                  <a:lnTo>
                    <a:pt x="3759963" y="914399"/>
                  </a:lnTo>
                  <a:lnTo>
                    <a:pt x="3775252" y="952499"/>
                  </a:lnTo>
                  <a:lnTo>
                    <a:pt x="3787568" y="990599"/>
                  </a:lnTo>
                  <a:lnTo>
                    <a:pt x="3796791" y="1041399"/>
                  </a:lnTo>
                  <a:lnTo>
                    <a:pt x="3802800" y="1092199"/>
                  </a:lnTo>
                  <a:lnTo>
                    <a:pt x="3805476" y="1130299"/>
                  </a:lnTo>
                  <a:lnTo>
                    <a:pt x="3821555" y="1130299"/>
                  </a:lnTo>
                  <a:lnTo>
                    <a:pt x="3842691" y="1142999"/>
                  </a:lnTo>
                  <a:lnTo>
                    <a:pt x="3897106" y="1142999"/>
                  </a:lnTo>
                  <a:lnTo>
                    <a:pt x="3928872" y="1155699"/>
                  </a:lnTo>
                  <a:lnTo>
                    <a:pt x="3804098" y="1155699"/>
                  </a:lnTo>
                  <a:lnTo>
                    <a:pt x="3800591" y="1181099"/>
                  </a:lnTo>
                  <a:lnTo>
                    <a:pt x="3794278" y="1206499"/>
                  </a:lnTo>
                  <a:lnTo>
                    <a:pt x="3784466" y="1244599"/>
                  </a:lnTo>
                  <a:lnTo>
                    <a:pt x="3770465" y="1282699"/>
                  </a:lnTo>
                  <a:lnTo>
                    <a:pt x="3751581" y="1320799"/>
                  </a:lnTo>
                  <a:lnTo>
                    <a:pt x="3727123" y="1358899"/>
                  </a:lnTo>
                  <a:lnTo>
                    <a:pt x="3696400" y="1396999"/>
                  </a:lnTo>
                  <a:lnTo>
                    <a:pt x="3658720" y="1435099"/>
                  </a:lnTo>
                  <a:lnTo>
                    <a:pt x="3636055" y="1447799"/>
                  </a:lnTo>
                  <a:close/>
                </a:path>
                <a:path w="4347210" h="2921000">
                  <a:moveTo>
                    <a:pt x="3559718" y="1473199"/>
                  </a:moveTo>
                  <a:lnTo>
                    <a:pt x="3392837" y="1473199"/>
                  </a:lnTo>
                  <a:lnTo>
                    <a:pt x="3346196" y="1460499"/>
                  </a:lnTo>
                  <a:lnTo>
                    <a:pt x="3303553" y="1435099"/>
                  </a:lnTo>
                  <a:lnTo>
                    <a:pt x="3265185" y="1409699"/>
                  </a:lnTo>
                  <a:lnTo>
                    <a:pt x="3231367" y="1384299"/>
                  </a:lnTo>
                  <a:lnTo>
                    <a:pt x="3202375" y="1358899"/>
                  </a:lnTo>
                  <a:lnTo>
                    <a:pt x="3178484" y="1320799"/>
                  </a:lnTo>
                  <a:lnTo>
                    <a:pt x="3159971" y="1282699"/>
                  </a:lnTo>
                  <a:lnTo>
                    <a:pt x="3147109" y="1244599"/>
                  </a:lnTo>
                  <a:lnTo>
                    <a:pt x="3140177" y="1193799"/>
                  </a:lnTo>
                  <a:lnTo>
                    <a:pt x="3140714" y="1155699"/>
                  </a:lnTo>
                  <a:lnTo>
                    <a:pt x="3148562" y="1117599"/>
                  </a:lnTo>
                  <a:lnTo>
                    <a:pt x="3163603" y="1092199"/>
                  </a:lnTo>
                  <a:lnTo>
                    <a:pt x="3185723" y="1054099"/>
                  </a:lnTo>
                  <a:lnTo>
                    <a:pt x="3213584" y="1028699"/>
                  </a:lnTo>
                  <a:lnTo>
                    <a:pt x="3245586" y="1003299"/>
                  </a:lnTo>
                  <a:lnTo>
                    <a:pt x="3281056" y="990599"/>
                  </a:lnTo>
                  <a:lnTo>
                    <a:pt x="3395910" y="990599"/>
                  </a:lnTo>
                  <a:lnTo>
                    <a:pt x="3431084" y="1015999"/>
                  </a:lnTo>
                  <a:lnTo>
                    <a:pt x="3289805" y="1015999"/>
                  </a:lnTo>
                  <a:lnTo>
                    <a:pt x="3259439" y="1028699"/>
                  </a:lnTo>
                  <a:lnTo>
                    <a:pt x="3208425" y="1079499"/>
                  </a:lnTo>
                  <a:lnTo>
                    <a:pt x="3175760" y="1130299"/>
                  </a:lnTo>
                  <a:lnTo>
                    <a:pt x="3168862" y="1168399"/>
                  </a:lnTo>
                  <a:lnTo>
                    <a:pt x="3168608" y="1193799"/>
                  </a:lnTo>
                  <a:lnTo>
                    <a:pt x="3175856" y="1244599"/>
                  </a:lnTo>
                  <a:lnTo>
                    <a:pt x="3189679" y="1282699"/>
                  </a:lnTo>
                  <a:lnTo>
                    <a:pt x="3209742" y="1320799"/>
                  </a:lnTo>
                  <a:lnTo>
                    <a:pt x="3235715" y="1358899"/>
                  </a:lnTo>
                  <a:lnTo>
                    <a:pt x="3267263" y="1384299"/>
                  </a:lnTo>
                  <a:lnTo>
                    <a:pt x="3304056" y="1409699"/>
                  </a:lnTo>
                  <a:lnTo>
                    <a:pt x="3345759" y="1422399"/>
                  </a:lnTo>
                  <a:lnTo>
                    <a:pt x="3392042" y="1435099"/>
                  </a:lnTo>
                  <a:lnTo>
                    <a:pt x="3442571" y="1447799"/>
                  </a:lnTo>
                  <a:lnTo>
                    <a:pt x="3636055" y="1447799"/>
                  </a:lnTo>
                  <a:lnTo>
                    <a:pt x="3613390" y="1460499"/>
                  </a:lnTo>
                  <a:lnTo>
                    <a:pt x="3559718" y="1473199"/>
                  </a:lnTo>
                  <a:close/>
                </a:path>
                <a:path w="4347210" h="2921000">
                  <a:moveTo>
                    <a:pt x="3531103" y="1168399"/>
                  </a:moveTo>
                  <a:lnTo>
                    <a:pt x="3502672" y="1168399"/>
                  </a:lnTo>
                  <a:lnTo>
                    <a:pt x="3497172" y="1142999"/>
                  </a:lnTo>
                  <a:lnTo>
                    <a:pt x="3485274" y="1104899"/>
                  </a:lnTo>
                  <a:lnTo>
                    <a:pt x="3444431" y="1054099"/>
                  </a:lnTo>
                  <a:lnTo>
                    <a:pt x="3387016" y="1028699"/>
                  </a:lnTo>
                  <a:lnTo>
                    <a:pt x="3355055" y="1015999"/>
                  </a:lnTo>
                  <a:lnTo>
                    <a:pt x="3431084" y="1015999"/>
                  </a:lnTo>
                  <a:lnTo>
                    <a:pt x="3462925" y="1028699"/>
                  </a:lnTo>
                  <a:lnTo>
                    <a:pt x="3489754" y="1066799"/>
                  </a:lnTo>
                  <a:lnTo>
                    <a:pt x="3510341" y="1092199"/>
                  </a:lnTo>
                  <a:lnTo>
                    <a:pt x="3524264" y="1130299"/>
                  </a:lnTo>
                  <a:lnTo>
                    <a:pt x="3531103" y="1168399"/>
                  </a:lnTo>
                  <a:close/>
                </a:path>
                <a:path w="4347210" h="2921000">
                  <a:moveTo>
                    <a:pt x="3992314" y="2920999"/>
                  </a:moveTo>
                  <a:lnTo>
                    <a:pt x="3959286" y="2920999"/>
                  </a:lnTo>
                  <a:lnTo>
                    <a:pt x="3980111" y="2882899"/>
                  </a:lnTo>
                  <a:lnTo>
                    <a:pt x="4001593" y="2844799"/>
                  </a:lnTo>
                  <a:lnTo>
                    <a:pt x="4020146" y="2806699"/>
                  </a:lnTo>
                  <a:lnTo>
                    <a:pt x="4035634" y="2755899"/>
                  </a:lnTo>
                  <a:lnTo>
                    <a:pt x="4047919" y="2717799"/>
                  </a:lnTo>
                  <a:lnTo>
                    <a:pt x="4056864" y="2666999"/>
                  </a:lnTo>
                  <a:lnTo>
                    <a:pt x="4062331" y="2628899"/>
                  </a:lnTo>
                  <a:lnTo>
                    <a:pt x="4064184" y="2578099"/>
                  </a:lnTo>
                  <a:lnTo>
                    <a:pt x="4063371" y="2539999"/>
                  </a:lnTo>
                  <a:lnTo>
                    <a:pt x="4060830" y="2514599"/>
                  </a:lnTo>
                  <a:lnTo>
                    <a:pt x="4056412" y="2476499"/>
                  </a:lnTo>
                  <a:lnTo>
                    <a:pt x="4049969" y="2438399"/>
                  </a:lnTo>
                  <a:lnTo>
                    <a:pt x="4047140" y="2425699"/>
                  </a:lnTo>
                  <a:lnTo>
                    <a:pt x="4058527" y="2425699"/>
                  </a:lnTo>
                  <a:lnTo>
                    <a:pt x="4104162" y="2400299"/>
                  </a:lnTo>
                  <a:lnTo>
                    <a:pt x="4146186" y="2374899"/>
                  </a:lnTo>
                  <a:lnTo>
                    <a:pt x="4184320" y="2349499"/>
                  </a:lnTo>
                  <a:lnTo>
                    <a:pt x="4218281" y="2311399"/>
                  </a:lnTo>
                  <a:lnTo>
                    <a:pt x="4247788" y="2273299"/>
                  </a:lnTo>
                  <a:lnTo>
                    <a:pt x="4272561" y="2222499"/>
                  </a:lnTo>
                  <a:lnTo>
                    <a:pt x="4292319" y="2184399"/>
                  </a:lnTo>
                  <a:lnTo>
                    <a:pt x="4306779" y="2133599"/>
                  </a:lnTo>
                  <a:lnTo>
                    <a:pt x="4315661" y="2082799"/>
                  </a:lnTo>
                  <a:lnTo>
                    <a:pt x="4318685" y="2031999"/>
                  </a:lnTo>
                  <a:lnTo>
                    <a:pt x="4315286" y="1981199"/>
                  </a:lnTo>
                  <a:lnTo>
                    <a:pt x="4305248" y="1930399"/>
                  </a:lnTo>
                  <a:lnTo>
                    <a:pt x="4288813" y="1879599"/>
                  </a:lnTo>
                  <a:lnTo>
                    <a:pt x="4266218" y="1828799"/>
                  </a:lnTo>
                  <a:lnTo>
                    <a:pt x="4237704" y="1777999"/>
                  </a:lnTo>
                  <a:lnTo>
                    <a:pt x="4203511" y="1739899"/>
                  </a:lnTo>
                  <a:lnTo>
                    <a:pt x="4197853" y="1739899"/>
                  </a:lnTo>
                  <a:lnTo>
                    <a:pt x="4200682" y="1727199"/>
                  </a:lnTo>
                  <a:lnTo>
                    <a:pt x="4211625" y="1689099"/>
                  </a:lnTo>
                  <a:lnTo>
                    <a:pt x="4218977" y="1650999"/>
                  </a:lnTo>
                  <a:lnTo>
                    <a:pt x="4222875" y="1625599"/>
                  </a:lnTo>
                  <a:lnTo>
                    <a:pt x="4223455" y="1587499"/>
                  </a:lnTo>
                  <a:lnTo>
                    <a:pt x="4217184" y="1523999"/>
                  </a:lnTo>
                  <a:lnTo>
                    <a:pt x="4204270" y="1460499"/>
                  </a:lnTo>
                  <a:lnTo>
                    <a:pt x="4185567" y="1409699"/>
                  </a:lnTo>
                  <a:lnTo>
                    <a:pt x="4161929" y="1358899"/>
                  </a:lnTo>
                  <a:lnTo>
                    <a:pt x="4134209" y="1320799"/>
                  </a:lnTo>
                  <a:lnTo>
                    <a:pt x="4103262" y="1282699"/>
                  </a:lnTo>
                  <a:lnTo>
                    <a:pt x="4069941" y="1257299"/>
                  </a:lnTo>
                  <a:lnTo>
                    <a:pt x="4035100" y="1231899"/>
                  </a:lnTo>
                  <a:lnTo>
                    <a:pt x="3999592" y="1206499"/>
                  </a:lnTo>
                  <a:lnTo>
                    <a:pt x="3964272" y="1193799"/>
                  </a:lnTo>
                  <a:lnTo>
                    <a:pt x="3929993" y="1181099"/>
                  </a:lnTo>
                  <a:lnTo>
                    <a:pt x="3897609" y="1181099"/>
                  </a:lnTo>
                  <a:lnTo>
                    <a:pt x="3867974" y="1168399"/>
                  </a:lnTo>
                  <a:lnTo>
                    <a:pt x="3841941" y="1168399"/>
                  </a:lnTo>
                  <a:lnTo>
                    <a:pt x="3820364" y="1155699"/>
                  </a:lnTo>
                  <a:lnTo>
                    <a:pt x="3928872" y="1155699"/>
                  </a:lnTo>
                  <a:lnTo>
                    <a:pt x="3962666" y="1168399"/>
                  </a:lnTo>
                  <a:lnTo>
                    <a:pt x="3997734" y="1181099"/>
                  </a:lnTo>
                  <a:lnTo>
                    <a:pt x="4033317" y="1206499"/>
                  </a:lnTo>
                  <a:lnTo>
                    <a:pt x="4068659" y="1219199"/>
                  </a:lnTo>
                  <a:lnTo>
                    <a:pt x="4103003" y="1244599"/>
                  </a:lnTo>
                  <a:lnTo>
                    <a:pt x="4135591" y="1282699"/>
                  </a:lnTo>
                  <a:lnTo>
                    <a:pt x="4165669" y="1320799"/>
                  </a:lnTo>
                  <a:lnTo>
                    <a:pt x="4192477" y="1358899"/>
                  </a:lnTo>
                  <a:lnTo>
                    <a:pt x="4215260" y="1409699"/>
                  </a:lnTo>
                  <a:lnTo>
                    <a:pt x="4233260" y="1460499"/>
                  </a:lnTo>
                  <a:lnTo>
                    <a:pt x="4245721" y="1523999"/>
                  </a:lnTo>
                  <a:lnTo>
                    <a:pt x="4251886" y="1587499"/>
                  </a:lnTo>
                  <a:lnTo>
                    <a:pt x="4251329" y="1625599"/>
                  </a:lnTo>
                  <a:lnTo>
                    <a:pt x="4247589" y="1650999"/>
                  </a:lnTo>
                  <a:lnTo>
                    <a:pt x="4240667" y="1689099"/>
                  </a:lnTo>
                  <a:lnTo>
                    <a:pt x="4230563" y="1727199"/>
                  </a:lnTo>
                  <a:lnTo>
                    <a:pt x="4260724" y="1765299"/>
                  </a:lnTo>
                  <a:lnTo>
                    <a:pt x="4286593" y="1803399"/>
                  </a:lnTo>
                  <a:lnTo>
                    <a:pt x="4308043" y="1841499"/>
                  </a:lnTo>
                  <a:lnTo>
                    <a:pt x="4324947" y="1892299"/>
                  </a:lnTo>
                  <a:lnTo>
                    <a:pt x="4337178" y="1930399"/>
                  </a:lnTo>
                  <a:lnTo>
                    <a:pt x="4344610" y="1981199"/>
                  </a:lnTo>
                  <a:lnTo>
                    <a:pt x="4347116" y="2031999"/>
                  </a:lnTo>
                  <a:lnTo>
                    <a:pt x="4344576" y="2082799"/>
                  </a:lnTo>
                  <a:lnTo>
                    <a:pt x="4337088" y="2120899"/>
                  </a:lnTo>
                  <a:lnTo>
                    <a:pt x="4324851" y="2171699"/>
                  </a:lnTo>
                  <a:lnTo>
                    <a:pt x="4308064" y="2222499"/>
                  </a:lnTo>
                  <a:lnTo>
                    <a:pt x="4286926" y="2260599"/>
                  </a:lnTo>
                  <a:lnTo>
                    <a:pt x="4261635" y="2298699"/>
                  </a:lnTo>
                  <a:lnTo>
                    <a:pt x="4232391" y="2336799"/>
                  </a:lnTo>
                  <a:lnTo>
                    <a:pt x="4199391" y="2362199"/>
                  </a:lnTo>
                  <a:lnTo>
                    <a:pt x="4162835" y="2400299"/>
                  </a:lnTo>
                  <a:lnTo>
                    <a:pt x="4122922" y="2425699"/>
                  </a:lnTo>
                  <a:lnTo>
                    <a:pt x="4079850" y="2451099"/>
                  </a:lnTo>
                  <a:lnTo>
                    <a:pt x="4085455" y="2476499"/>
                  </a:lnTo>
                  <a:lnTo>
                    <a:pt x="4089442" y="2514599"/>
                  </a:lnTo>
                  <a:lnTo>
                    <a:pt x="4091824" y="2539999"/>
                  </a:lnTo>
                  <a:lnTo>
                    <a:pt x="4092615" y="2578099"/>
                  </a:lnTo>
                  <a:lnTo>
                    <a:pt x="4090848" y="2616199"/>
                  </a:lnTo>
                  <a:lnTo>
                    <a:pt x="4085629" y="2666999"/>
                  </a:lnTo>
                  <a:lnTo>
                    <a:pt x="4077082" y="2717799"/>
                  </a:lnTo>
                  <a:lnTo>
                    <a:pt x="4065334" y="2755899"/>
                  </a:lnTo>
                  <a:lnTo>
                    <a:pt x="4050509" y="2806699"/>
                  </a:lnTo>
                  <a:lnTo>
                    <a:pt x="4032732" y="2844799"/>
                  </a:lnTo>
                  <a:lnTo>
                    <a:pt x="4012127" y="2882899"/>
                  </a:lnTo>
                  <a:lnTo>
                    <a:pt x="3992314" y="2920999"/>
                  </a:lnTo>
                  <a:close/>
                </a:path>
                <a:path w="4347210" h="2921000">
                  <a:moveTo>
                    <a:pt x="2071267" y="2781299"/>
                  </a:moveTo>
                  <a:lnTo>
                    <a:pt x="1865048" y="2781299"/>
                  </a:lnTo>
                  <a:lnTo>
                    <a:pt x="1643341" y="2730499"/>
                  </a:lnTo>
                  <a:lnTo>
                    <a:pt x="1595857" y="2705099"/>
                  </a:lnTo>
                  <a:lnTo>
                    <a:pt x="1552074" y="2679699"/>
                  </a:lnTo>
                  <a:lnTo>
                    <a:pt x="1512109" y="2654299"/>
                  </a:lnTo>
                  <a:lnTo>
                    <a:pt x="1476077" y="2616199"/>
                  </a:lnTo>
                  <a:lnTo>
                    <a:pt x="1444097" y="2590799"/>
                  </a:lnTo>
                  <a:lnTo>
                    <a:pt x="1416285" y="2552699"/>
                  </a:lnTo>
                  <a:lnTo>
                    <a:pt x="1392757" y="2514599"/>
                  </a:lnTo>
                  <a:lnTo>
                    <a:pt x="1373632" y="2476499"/>
                  </a:lnTo>
                  <a:lnTo>
                    <a:pt x="1359025" y="2425699"/>
                  </a:lnTo>
                  <a:lnTo>
                    <a:pt x="1348094" y="2374899"/>
                  </a:lnTo>
                  <a:lnTo>
                    <a:pt x="1340886" y="2336799"/>
                  </a:lnTo>
                  <a:lnTo>
                    <a:pt x="1337389" y="2285999"/>
                  </a:lnTo>
                  <a:lnTo>
                    <a:pt x="1337590" y="2235199"/>
                  </a:lnTo>
                  <a:lnTo>
                    <a:pt x="1341474" y="2197099"/>
                  </a:lnTo>
                  <a:lnTo>
                    <a:pt x="1349030" y="2146299"/>
                  </a:lnTo>
                  <a:lnTo>
                    <a:pt x="1360245" y="2095499"/>
                  </a:lnTo>
                  <a:lnTo>
                    <a:pt x="1375104" y="2057399"/>
                  </a:lnTo>
                  <a:lnTo>
                    <a:pt x="1393596" y="2006599"/>
                  </a:lnTo>
                  <a:lnTo>
                    <a:pt x="1415707" y="1955799"/>
                  </a:lnTo>
                  <a:lnTo>
                    <a:pt x="1441423" y="1917699"/>
                  </a:lnTo>
                  <a:lnTo>
                    <a:pt x="1469770" y="1879599"/>
                  </a:lnTo>
                  <a:lnTo>
                    <a:pt x="1500862" y="1841499"/>
                  </a:lnTo>
                  <a:lnTo>
                    <a:pt x="1534523" y="1803399"/>
                  </a:lnTo>
                  <a:lnTo>
                    <a:pt x="1570574" y="1765299"/>
                  </a:lnTo>
                  <a:lnTo>
                    <a:pt x="1608837" y="1739899"/>
                  </a:lnTo>
                  <a:lnTo>
                    <a:pt x="1649132" y="1701799"/>
                  </a:lnTo>
                  <a:lnTo>
                    <a:pt x="1691281" y="1676399"/>
                  </a:lnTo>
                  <a:lnTo>
                    <a:pt x="1735106" y="1650999"/>
                  </a:lnTo>
                  <a:lnTo>
                    <a:pt x="1780429" y="1625599"/>
                  </a:lnTo>
                  <a:lnTo>
                    <a:pt x="1827071" y="1612899"/>
                  </a:lnTo>
                  <a:lnTo>
                    <a:pt x="1973126" y="1574799"/>
                  </a:lnTo>
                  <a:lnTo>
                    <a:pt x="2016170" y="1562099"/>
                  </a:lnTo>
                  <a:lnTo>
                    <a:pt x="2101863" y="1562099"/>
                  </a:lnTo>
                  <a:lnTo>
                    <a:pt x="2144374" y="1574799"/>
                  </a:lnTo>
                  <a:lnTo>
                    <a:pt x="2186566" y="1574799"/>
                  </a:lnTo>
                  <a:lnTo>
                    <a:pt x="2269721" y="1600199"/>
                  </a:lnTo>
                  <a:lnTo>
                    <a:pt x="1984524" y="1600199"/>
                  </a:lnTo>
                  <a:lnTo>
                    <a:pt x="1941866" y="1612899"/>
                  </a:lnTo>
                  <a:lnTo>
                    <a:pt x="1799252" y="1650999"/>
                  </a:lnTo>
                  <a:lnTo>
                    <a:pt x="1754201" y="1676399"/>
                  </a:lnTo>
                  <a:lnTo>
                    <a:pt x="1710691" y="1701799"/>
                  </a:lnTo>
                  <a:lnTo>
                    <a:pt x="1668898" y="1727199"/>
                  </a:lnTo>
                  <a:lnTo>
                    <a:pt x="1629002" y="1752599"/>
                  </a:lnTo>
                  <a:lnTo>
                    <a:pt x="1591180" y="1790699"/>
                  </a:lnTo>
                  <a:lnTo>
                    <a:pt x="1555611" y="1816099"/>
                  </a:lnTo>
                  <a:lnTo>
                    <a:pt x="1522472" y="1854199"/>
                  </a:lnTo>
                  <a:lnTo>
                    <a:pt x="1491941" y="1892299"/>
                  </a:lnTo>
                  <a:lnTo>
                    <a:pt x="1464197" y="1930399"/>
                  </a:lnTo>
                  <a:lnTo>
                    <a:pt x="1437638" y="1981199"/>
                  </a:lnTo>
                  <a:lnTo>
                    <a:pt x="1415130" y="2031999"/>
                  </a:lnTo>
                  <a:lnTo>
                    <a:pt x="1396716" y="2070099"/>
                  </a:lnTo>
                  <a:lnTo>
                    <a:pt x="1382437" y="2120899"/>
                  </a:lnTo>
                  <a:lnTo>
                    <a:pt x="1372338" y="2171699"/>
                  </a:lnTo>
                  <a:lnTo>
                    <a:pt x="1366459" y="2222499"/>
                  </a:lnTo>
                  <a:lnTo>
                    <a:pt x="1364845" y="2273299"/>
                  </a:lnTo>
                  <a:lnTo>
                    <a:pt x="1367537" y="2324099"/>
                  </a:lnTo>
                  <a:lnTo>
                    <a:pt x="1374578" y="2374899"/>
                  </a:lnTo>
                  <a:lnTo>
                    <a:pt x="1386011" y="2425699"/>
                  </a:lnTo>
                  <a:lnTo>
                    <a:pt x="1401570" y="2463799"/>
                  </a:lnTo>
                  <a:lnTo>
                    <a:pt x="1422563" y="2514599"/>
                  </a:lnTo>
                  <a:lnTo>
                    <a:pt x="1448822" y="2552699"/>
                  </a:lnTo>
                  <a:lnTo>
                    <a:pt x="1480182" y="2590799"/>
                  </a:lnTo>
                  <a:lnTo>
                    <a:pt x="1516475" y="2616199"/>
                  </a:lnTo>
                  <a:lnTo>
                    <a:pt x="1557533" y="2654299"/>
                  </a:lnTo>
                  <a:lnTo>
                    <a:pt x="1603190" y="2679699"/>
                  </a:lnTo>
                  <a:lnTo>
                    <a:pt x="1653277" y="2705099"/>
                  </a:lnTo>
                  <a:lnTo>
                    <a:pt x="1885126" y="2755899"/>
                  </a:lnTo>
                  <a:lnTo>
                    <a:pt x="2153363" y="2755899"/>
                  </a:lnTo>
                  <a:lnTo>
                    <a:pt x="2114700" y="2768599"/>
                  </a:lnTo>
                  <a:lnTo>
                    <a:pt x="2071267" y="2781299"/>
                  </a:lnTo>
                  <a:close/>
                </a:path>
                <a:path w="4347210" h="2921000">
                  <a:moveTo>
                    <a:pt x="2856500" y="2920999"/>
                  </a:moveTo>
                  <a:lnTo>
                    <a:pt x="2826563" y="2920999"/>
                  </a:lnTo>
                  <a:lnTo>
                    <a:pt x="2846509" y="2870199"/>
                  </a:lnTo>
                  <a:lnTo>
                    <a:pt x="2864424" y="2832099"/>
                  </a:lnTo>
                  <a:lnTo>
                    <a:pt x="2880958" y="2781299"/>
                  </a:lnTo>
                  <a:lnTo>
                    <a:pt x="2894531" y="2730499"/>
                  </a:lnTo>
                  <a:lnTo>
                    <a:pt x="2905131" y="2679699"/>
                  </a:lnTo>
                  <a:lnTo>
                    <a:pt x="2912745" y="2628899"/>
                  </a:lnTo>
                  <a:lnTo>
                    <a:pt x="2917363" y="2578099"/>
                  </a:lnTo>
                  <a:lnTo>
                    <a:pt x="2918971" y="2527299"/>
                  </a:lnTo>
                  <a:lnTo>
                    <a:pt x="2917558" y="2489199"/>
                  </a:lnTo>
                  <a:lnTo>
                    <a:pt x="2913112" y="2438399"/>
                  </a:lnTo>
                  <a:lnTo>
                    <a:pt x="2905621" y="2400299"/>
                  </a:lnTo>
                  <a:lnTo>
                    <a:pt x="2894162" y="2349499"/>
                  </a:lnTo>
                  <a:lnTo>
                    <a:pt x="2880579" y="2298699"/>
                  </a:lnTo>
                  <a:lnTo>
                    <a:pt x="2864947" y="2247899"/>
                  </a:lnTo>
                  <a:lnTo>
                    <a:pt x="2847340" y="2197099"/>
                  </a:lnTo>
                  <a:lnTo>
                    <a:pt x="2827834" y="2146299"/>
                  </a:lnTo>
                  <a:lnTo>
                    <a:pt x="2806504" y="2108199"/>
                  </a:lnTo>
                  <a:lnTo>
                    <a:pt x="2783423" y="2057399"/>
                  </a:lnTo>
                  <a:lnTo>
                    <a:pt x="2758668" y="2019299"/>
                  </a:lnTo>
                  <a:lnTo>
                    <a:pt x="2732313" y="1981199"/>
                  </a:lnTo>
                  <a:lnTo>
                    <a:pt x="2704432" y="1943099"/>
                  </a:lnTo>
                  <a:lnTo>
                    <a:pt x="2675102" y="1904999"/>
                  </a:lnTo>
                  <a:lnTo>
                    <a:pt x="2644396" y="1866899"/>
                  </a:lnTo>
                  <a:lnTo>
                    <a:pt x="2612389" y="1841499"/>
                  </a:lnTo>
                  <a:lnTo>
                    <a:pt x="2579157" y="1803399"/>
                  </a:lnTo>
                  <a:lnTo>
                    <a:pt x="2544774" y="1777999"/>
                  </a:lnTo>
                  <a:lnTo>
                    <a:pt x="2509316" y="1752599"/>
                  </a:lnTo>
                  <a:lnTo>
                    <a:pt x="2472856" y="1727199"/>
                  </a:lnTo>
                  <a:lnTo>
                    <a:pt x="2435470" y="1701799"/>
                  </a:lnTo>
                  <a:lnTo>
                    <a:pt x="2397234" y="1676399"/>
                  </a:lnTo>
                  <a:lnTo>
                    <a:pt x="2358220" y="1663699"/>
                  </a:lnTo>
                  <a:lnTo>
                    <a:pt x="2318506" y="1638299"/>
                  </a:lnTo>
                  <a:lnTo>
                    <a:pt x="2237272" y="1612899"/>
                  </a:lnTo>
                  <a:lnTo>
                    <a:pt x="2195902" y="1612899"/>
                  </a:lnTo>
                  <a:lnTo>
                    <a:pt x="2154131" y="1600199"/>
                  </a:lnTo>
                  <a:lnTo>
                    <a:pt x="2269721" y="1600199"/>
                  </a:lnTo>
                  <a:lnTo>
                    <a:pt x="2390326" y="1638299"/>
                  </a:lnTo>
                  <a:lnTo>
                    <a:pt x="2429149" y="1663699"/>
                  </a:lnTo>
                  <a:lnTo>
                    <a:pt x="2467165" y="1676399"/>
                  </a:lnTo>
                  <a:lnTo>
                    <a:pt x="2504306" y="1701799"/>
                  </a:lnTo>
                  <a:lnTo>
                    <a:pt x="2540501" y="1727199"/>
                  </a:lnTo>
                  <a:lnTo>
                    <a:pt x="2575681" y="1765299"/>
                  </a:lnTo>
                  <a:lnTo>
                    <a:pt x="2609775" y="1790699"/>
                  </a:lnTo>
                  <a:lnTo>
                    <a:pt x="2642714" y="1828799"/>
                  </a:lnTo>
                  <a:lnTo>
                    <a:pt x="2674428" y="1854199"/>
                  </a:lnTo>
                  <a:lnTo>
                    <a:pt x="2704848" y="1892299"/>
                  </a:lnTo>
                  <a:lnTo>
                    <a:pt x="2733903" y="1930399"/>
                  </a:lnTo>
                  <a:lnTo>
                    <a:pt x="2761524" y="1968499"/>
                  </a:lnTo>
                  <a:lnTo>
                    <a:pt x="2787641" y="2006599"/>
                  </a:lnTo>
                  <a:lnTo>
                    <a:pt x="2812184" y="2057399"/>
                  </a:lnTo>
                  <a:lnTo>
                    <a:pt x="2835083" y="2095499"/>
                  </a:lnTo>
                  <a:lnTo>
                    <a:pt x="2856269" y="2146299"/>
                  </a:lnTo>
                  <a:lnTo>
                    <a:pt x="2875671" y="2184399"/>
                  </a:lnTo>
                  <a:lnTo>
                    <a:pt x="2893220" y="2235199"/>
                  </a:lnTo>
                  <a:lnTo>
                    <a:pt x="2908847" y="2285999"/>
                  </a:lnTo>
                  <a:lnTo>
                    <a:pt x="2922481" y="2336799"/>
                  </a:lnTo>
                  <a:lnTo>
                    <a:pt x="2934052" y="2387599"/>
                  </a:lnTo>
                  <a:lnTo>
                    <a:pt x="2941949" y="2438399"/>
                  </a:lnTo>
                  <a:lnTo>
                    <a:pt x="2946688" y="2476499"/>
                  </a:lnTo>
                  <a:lnTo>
                    <a:pt x="2948267" y="2527299"/>
                  </a:lnTo>
                  <a:lnTo>
                    <a:pt x="2946688" y="2578099"/>
                  </a:lnTo>
                  <a:lnTo>
                    <a:pt x="2941949" y="2628899"/>
                  </a:lnTo>
                  <a:lnTo>
                    <a:pt x="2934052" y="2679699"/>
                  </a:lnTo>
                  <a:lnTo>
                    <a:pt x="2922995" y="2730499"/>
                  </a:lnTo>
                  <a:lnTo>
                    <a:pt x="2908780" y="2781299"/>
                  </a:lnTo>
                  <a:lnTo>
                    <a:pt x="2891405" y="2832099"/>
                  </a:lnTo>
                  <a:lnTo>
                    <a:pt x="2873299" y="2882899"/>
                  </a:lnTo>
                  <a:lnTo>
                    <a:pt x="2856500" y="2920999"/>
                  </a:lnTo>
                  <a:close/>
                </a:path>
                <a:path w="4347210" h="2921000">
                  <a:moveTo>
                    <a:pt x="2153363" y="2755899"/>
                  </a:moveTo>
                  <a:lnTo>
                    <a:pt x="2047181" y="2755899"/>
                  </a:lnTo>
                  <a:lnTo>
                    <a:pt x="2093922" y="2743199"/>
                  </a:lnTo>
                  <a:lnTo>
                    <a:pt x="2135454" y="2730499"/>
                  </a:lnTo>
                  <a:lnTo>
                    <a:pt x="2170835" y="2717799"/>
                  </a:lnTo>
                  <a:lnTo>
                    <a:pt x="2199124" y="2705099"/>
                  </a:lnTo>
                  <a:lnTo>
                    <a:pt x="2213340" y="2730499"/>
                  </a:lnTo>
                  <a:lnTo>
                    <a:pt x="2186496" y="2743199"/>
                  </a:lnTo>
                  <a:lnTo>
                    <a:pt x="2153363" y="2755899"/>
                  </a:lnTo>
                  <a:close/>
                </a:path>
              </a:pathLst>
            </a:custGeom>
            <a:solidFill>
              <a:srgbClr val="95B6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4294136" y="5332628"/>
            <a:ext cx="3993863" cy="33983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2538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95400" y="3467100"/>
            <a:ext cx="16186150" cy="48269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240"/>
              </a:lnSpc>
              <a:spcBef>
                <a:spcPts val="100"/>
              </a:spcBef>
            </a:pPr>
            <a:r>
              <a:rPr sz="10000" spc="520" dirty="0">
                <a:solidFill>
                  <a:srgbClr val="FFF5D5"/>
                </a:solidFill>
                <a:latin typeface="Showcard Gothic" pitchFamily="82" charset="0"/>
                <a:cs typeface="Arial"/>
              </a:rPr>
              <a:t>POTENSIAL</a:t>
            </a:r>
            <a:r>
              <a:rPr sz="10000" spc="-195" dirty="0">
                <a:solidFill>
                  <a:srgbClr val="FFF5D5"/>
                </a:solidFill>
                <a:latin typeface="Showcard Gothic" pitchFamily="82" charset="0"/>
                <a:cs typeface="Arial"/>
              </a:rPr>
              <a:t> </a:t>
            </a:r>
            <a:r>
              <a:rPr sz="10000" spc="740" dirty="0">
                <a:solidFill>
                  <a:srgbClr val="FFF5D5"/>
                </a:solidFill>
                <a:latin typeface="Showcard Gothic" pitchFamily="82" charset="0"/>
                <a:cs typeface="Arial"/>
              </a:rPr>
              <a:t>LISTRIK</a:t>
            </a:r>
            <a:endParaRPr sz="10000">
              <a:latin typeface="Showcard Gothic" pitchFamily="82" charset="0"/>
              <a:cs typeface="Arial"/>
            </a:endParaRPr>
          </a:p>
          <a:p>
            <a:pPr algn="ctr">
              <a:lnSpc>
                <a:spcPts val="8475"/>
              </a:lnSpc>
            </a:pPr>
            <a:r>
              <a:rPr sz="10000" spc="445" dirty="0">
                <a:solidFill>
                  <a:srgbClr val="FFF5D5"/>
                </a:solidFill>
                <a:latin typeface="Showcard Gothic" pitchFamily="82" charset="0"/>
                <a:cs typeface="Arial"/>
              </a:rPr>
              <a:t>OLEH</a:t>
            </a:r>
            <a:r>
              <a:rPr sz="10000" spc="-190" dirty="0">
                <a:solidFill>
                  <a:srgbClr val="FFF5D5"/>
                </a:solidFill>
                <a:latin typeface="Showcard Gothic" pitchFamily="82" charset="0"/>
                <a:cs typeface="Arial"/>
              </a:rPr>
              <a:t> </a:t>
            </a:r>
            <a:r>
              <a:rPr sz="10000" spc="325" dirty="0">
                <a:solidFill>
                  <a:srgbClr val="FFF5D5"/>
                </a:solidFill>
                <a:latin typeface="Showcard Gothic" pitchFamily="82" charset="0"/>
                <a:cs typeface="Arial"/>
              </a:rPr>
              <a:t>SEBUAH</a:t>
            </a:r>
            <a:endParaRPr sz="10000">
              <a:latin typeface="Showcard Gothic" pitchFamily="82" charset="0"/>
              <a:cs typeface="Arial"/>
            </a:endParaRPr>
          </a:p>
          <a:p>
            <a:pPr marL="12700" marR="5080" algn="ctr">
              <a:lnSpc>
                <a:spcPct val="70600"/>
              </a:lnSpc>
              <a:spcBef>
                <a:spcPts val="1764"/>
              </a:spcBef>
            </a:pPr>
            <a:r>
              <a:rPr sz="10000" spc="705" dirty="0">
                <a:solidFill>
                  <a:srgbClr val="FFF5D5"/>
                </a:solidFill>
                <a:latin typeface="Showcard Gothic" pitchFamily="82" charset="0"/>
                <a:cs typeface="Arial"/>
              </a:rPr>
              <a:t>PARTIKEL </a:t>
            </a:r>
            <a:r>
              <a:rPr sz="10000" spc="655" dirty="0">
                <a:solidFill>
                  <a:srgbClr val="FFF5D5"/>
                </a:solidFill>
                <a:latin typeface="Showcard Gothic" pitchFamily="82" charset="0"/>
                <a:cs typeface="Arial"/>
              </a:rPr>
              <a:t>DAN</a:t>
            </a:r>
            <a:r>
              <a:rPr sz="10000" spc="-1115" dirty="0">
                <a:solidFill>
                  <a:srgbClr val="FFF5D5"/>
                </a:solidFill>
                <a:latin typeface="Showcard Gothic" pitchFamily="82" charset="0"/>
                <a:cs typeface="Arial"/>
              </a:rPr>
              <a:t> </a:t>
            </a:r>
            <a:r>
              <a:rPr sz="10000" spc="715" dirty="0">
                <a:solidFill>
                  <a:srgbClr val="FFF5D5"/>
                </a:solidFill>
                <a:latin typeface="Showcard Gothic" pitchFamily="82" charset="0"/>
                <a:cs typeface="Arial"/>
              </a:rPr>
              <a:t>BANYAK  </a:t>
            </a:r>
            <a:r>
              <a:rPr sz="10000" spc="705" dirty="0">
                <a:solidFill>
                  <a:srgbClr val="FFF5D5"/>
                </a:solidFill>
                <a:latin typeface="Showcard Gothic" pitchFamily="82" charset="0"/>
                <a:cs typeface="Arial"/>
              </a:rPr>
              <a:t>PARTIKEL</a:t>
            </a:r>
            <a:endParaRPr sz="10000">
              <a:latin typeface="Showcard Gothic" pitchFamily="82" charset="0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71770" y="3"/>
            <a:ext cx="7108215" cy="2933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9586"/>
            <a:ext cx="4668520" cy="3766185"/>
          </a:xfrm>
          <a:custGeom>
            <a:avLst/>
            <a:gdLst/>
            <a:ahLst/>
            <a:cxnLst/>
            <a:rect l="l" t="t" r="r" b="b"/>
            <a:pathLst>
              <a:path w="4668520" h="3766185">
                <a:moveTo>
                  <a:pt x="4533416" y="936938"/>
                </a:moveTo>
                <a:lnTo>
                  <a:pt x="1393890" y="936938"/>
                </a:lnTo>
                <a:lnTo>
                  <a:pt x="1417391" y="430980"/>
                </a:lnTo>
                <a:lnTo>
                  <a:pt x="1553017" y="165677"/>
                </a:lnTo>
                <a:lnTo>
                  <a:pt x="1915780" y="54042"/>
                </a:lnTo>
                <a:lnTo>
                  <a:pt x="2620694" y="9091"/>
                </a:lnTo>
                <a:lnTo>
                  <a:pt x="3298408" y="0"/>
                </a:lnTo>
                <a:lnTo>
                  <a:pt x="3666626" y="81334"/>
                </a:lnTo>
                <a:lnTo>
                  <a:pt x="3853430" y="329022"/>
                </a:lnTo>
                <a:lnTo>
                  <a:pt x="3986902" y="818993"/>
                </a:lnTo>
                <a:lnTo>
                  <a:pt x="4338802" y="818993"/>
                </a:lnTo>
                <a:lnTo>
                  <a:pt x="4506697" y="877220"/>
                </a:lnTo>
                <a:lnTo>
                  <a:pt x="4533416" y="936938"/>
                </a:lnTo>
                <a:close/>
              </a:path>
              <a:path w="4668520" h="3766185">
                <a:moveTo>
                  <a:pt x="4338802" y="818993"/>
                </a:moveTo>
                <a:lnTo>
                  <a:pt x="3986902" y="818993"/>
                </a:lnTo>
                <a:lnTo>
                  <a:pt x="4325803" y="814485"/>
                </a:lnTo>
                <a:lnTo>
                  <a:pt x="4338802" y="818993"/>
                </a:lnTo>
                <a:close/>
              </a:path>
              <a:path w="4668520" h="3766185">
                <a:moveTo>
                  <a:pt x="4650601" y="1584502"/>
                </a:moveTo>
                <a:lnTo>
                  <a:pt x="675935" y="1584502"/>
                </a:lnTo>
                <a:lnTo>
                  <a:pt x="739412" y="1173134"/>
                </a:lnTo>
                <a:lnTo>
                  <a:pt x="835357" y="968557"/>
                </a:lnTo>
                <a:lnTo>
                  <a:pt x="1031081" y="910061"/>
                </a:lnTo>
                <a:lnTo>
                  <a:pt x="1393890" y="936938"/>
                </a:lnTo>
                <a:lnTo>
                  <a:pt x="4533416" y="936938"/>
                </a:lnTo>
                <a:lnTo>
                  <a:pt x="4590720" y="1065014"/>
                </a:lnTo>
                <a:lnTo>
                  <a:pt x="4639006" y="1435679"/>
                </a:lnTo>
                <a:lnTo>
                  <a:pt x="4650601" y="1584502"/>
                </a:lnTo>
                <a:close/>
              </a:path>
              <a:path w="4668520" h="3766185">
                <a:moveTo>
                  <a:pt x="4145406" y="2618664"/>
                </a:moveTo>
                <a:lnTo>
                  <a:pt x="76059" y="2618664"/>
                </a:lnTo>
                <a:lnTo>
                  <a:pt x="0" y="2509216"/>
                </a:lnTo>
                <a:lnTo>
                  <a:pt x="0" y="1922242"/>
                </a:lnTo>
                <a:lnTo>
                  <a:pt x="107052" y="1775831"/>
                </a:lnTo>
                <a:lnTo>
                  <a:pt x="258506" y="1623890"/>
                </a:lnTo>
                <a:lnTo>
                  <a:pt x="368249" y="1553312"/>
                </a:lnTo>
                <a:lnTo>
                  <a:pt x="489615" y="1546162"/>
                </a:lnTo>
                <a:lnTo>
                  <a:pt x="675935" y="1584502"/>
                </a:lnTo>
                <a:lnTo>
                  <a:pt x="4650601" y="1584502"/>
                </a:lnTo>
                <a:lnTo>
                  <a:pt x="4668475" y="1813932"/>
                </a:lnTo>
                <a:lnTo>
                  <a:pt x="4606339" y="2011898"/>
                </a:lnTo>
                <a:lnTo>
                  <a:pt x="4387835" y="2094271"/>
                </a:lnTo>
                <a:lnTo>
                  <a:pt x="3948200" y="2125745"/>
                </a:lnTo>
                <a:lnTo>
                  <a:pt x="4145406" y="2618664"/>
                </a:lnTo>
                <a:close/>
              </a:path>
              <a:path w="4668520" h="3766185">
                <a:moveTo>
                  <a:pt x="233551" y="3629157"/>
                </a:moveTo>
                <a:lnTo>
                  <a:pt x="0" y="3600363"/>
                </a:lnTo>
                <a:lnTo>
                  <a:pt x="0" y="2607593"/>
                </a:lnTo>
                <a:lnTo>
                  <a:pt x="76059" y="2618664"/>
                </a:lnTo>
                <a:lnTo>
                  <a:pt x="4145406" y="2618664"/>
                </a:lnTo>
                <a:lnTo>
                  <a:pt x="4151653" y="2634279"/>
                </a:lnTo>
                <a:lnTo>
                  <a:pt x="4153755" y="2895808"/>
                </a:lnTo>
                <a:lnTo>
                  <a:pt x="3895360" y="2993147"/>
                </a:lnTo>
                <a:lnTo>
                  <a:pt x="3317325" y="3009114"/>
                </a:lnTo>
                <a:lnTo>
                  <a:pt x="3253117" y="3231410"/>
                </a:lnTo>
                <a:lnTo>
                  <a:pt x="2398160" y="3231410"/>
                </a:lnTo>
                <a:lnTo>
                  <a:pt x="2324860" y="3372540"/>
                </a:lnTo>
                <a:lnTo>
                  <a:pt x="459225" y="3372540"/>
                </a:lnTo>
                <a:lnTo>
                  <a:pt x="361177" y="3556851"/>
                </a:lnTo>
                <a:lnTo>
                  <a:pt x="233551" y="3629157"/>
                </a:lnTo>
                <a:close/>
              </a:path>
              <a:path w="4668520" h="3766185">
                <a:moveTo>
                  <a:pt x="3054410" y="3611035"/>
                </a:moveTo>
                <a:lnTo>
                  <a:pt x="2818537" y="3533496"/>
                </a:lnTo>
                <a:lnTo>
                  <a:pt x="2398160" y="3231410"/>
                </a:lnTo>
                <a:lnTo>
                  <a:pt x="3253117" y="3231410"/>
                </a:lnTo>
                <a:lnTo>
                  <a:pt x="3191948" y="3443188"/>
                </a:lnTo>
                <a:lnTo>
                  <a:pt x="3054410" y="3611035"/>
                </a:lnTo>
                <a:close/>
              </a:path>
              <a:path w="4668520" h="3766185">
                <a:moveTo>
                  <a:pt x="810441" y="3687592"/>
                </a:moveTo>
                <a:lnTo>
                  <a:pt x="666400" y="3605808"/>
                </a:lnTo>
                <a:lnTo>
                  <a:pt x="459225" y="3372540"/>
                </a:lnTo>
                <a:lnTo>
                  <a:pt x="2324860" y="3372540"/>
                </a:lnTo>
                <a:lnTo>
                  <a:pt x="2304781" y="3411200"/>
                </a:lnTo>
                <a:lnTo>
                  <a:pt x="1179057" y="3411200"/>
                </a:lnTo>
                <a:lnTo>
                  <a:pt x="958832" y="3621514"/>
                </a:lnTo>
                <a:lnTo>
                  <a:pt x="810441" y="3687592"/>
                </a:lnTo>
                <a:close/>
              </a:path>
              <a:path w="4668520" h="3766185">
                <a:moveTo>
                  <a:pt x="2003417" y="3765664"/>
                </a:moveTo>
                <a:lnTo>
                  <a:pt x="1702085" y="3691094"/>
                </a:lnTo>
                <a:lnTo>
                  <a:pt x="1179057" y="3411200"/>
                </a:lnTo>
                <a:lnTo>
                  <a:pt x="2304781" y="3411200"/>
                </a:lnTo>
                <a:lnTo>
                  <a:pt x="2197345" y="3618054"/>
                </a:lnTo>
                <a:lnTo>
                  <a:pt x="2003417" y="3765664"/>
                </a:lnTo>
                <a:close/>
              </a:path>
            </a:pathLst>
          </a:custGeom>
          <a:solidFill>
            <a:srgbClr val="7C9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384"/>
            <a:ext cx="4658599" cy="3632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660298" y="7202238"/>
            <a:ext cx="4464685" cy="3084830"/>
            <a:chOff x="660298" y="7202238"/>
            <a:chExt cx="4464685" cy="3084830"/>
          </a:xfrm>
        </p:grpSpPr>
        <p:sp>
          <p:nvSpPr>
            <p:cNvPr id="8" name="object 8"/>
            <p:cNvSpPr/>
            <p:nvPr/>
          </p:nvSpPr>
          <p:spPr>
            <a:xfrm>
              <a:off x="660298" y="7202238"/>
              <a:ext cx="4464685" cy="3084830"/>
            </a:xfrm>
            <a:custGeom>
              <a:avLst/>
              <a:gdLst/>
              <a:ahLst/>
              <a:cxnLst/>
              <a:rect l="l" t="t" r="r" b="b"/>
              <a:pathLst>
                <a:path w="4464685" h="3084829">
                  <a:moveTo>
                    <a:pt x="2781619" y="323408"/>
                  </a:moveTo>
                  <a:lnTo>
                    <a:pt x="1723793" y="323408"/>
                  </a:lnTo>
                  <a:lnTo>
                    <a:pt x="2195526" y="51087"/>
                  </a:lnTo>
                  <a:lnTo>
                    <a:pt x="2485746" y="0"/>
                  </a:lnTo>
                  <a:lnTo>
                    <a:pt x="2714131" y="205862"/>
                  </a:lnTo>
                  <a:lnTo>
                    <a:pt x="2781619" y="323408"/>
                  </a:lnTo>
                  <a:close/>
                </a:path>
                <a:path w="4464685" h="3084829">
                  <a:moveTo>
                    <a:pt x="3976464" y="3084761"/>
                  </a:moveTo>
                  <a:lnTo>
                    <a:pt x="214305" y="3084761"/>
                  </a:lnTo>
                  <a:lnTo>
                    <a:pt x="209541" y="3078958"/>
                  </a:lnTo>
                  <a:lnTo>
                    <a:pt x="164460" y="3018441"/>
                  </a:lnTo>
                  <a:lnTo>
                    <a:pt x="123308" y="2954421"/>
                  </a:lnTo>
                  <a:lnTo>
                    <a:pt x="104464" y="2921113"/>
                  </a:lnTo>
                  <a:lnTo>
                    <a:pt x="86913" y="2886947"/>
                  </a:lnTo>
                  <a:lnTo>
                    <a:pt x="70759" y="2851930"/>
                  </a:lnTo>
                  <a:lnTo>
                    <a:pt x="56107" y="2816068"/>
                  </a:lnTo>
                  <a:lnTo>
                    <a:pt x="43058" y="2779367"/>
                  </a:lnTo>
                  <a:lnTo>
                    <a:pt x="31718" y="2741832"/>
                  </a:lnTo>
                  <a:lnTo>
                    <a:pt x="22190" y="2703470"/>
                  </a:lnTo>
                  <a:lnTo>
                    <a:pt x="14578" y="2664288"/>
                  </a:lnTo>
                  <a:lnTo>
                    <a:pt x="8985" y="2624290"/>
                  </a:lnTo>
                  <a:lnTo>
                    <a:pt x="5516" y="2583484"/>
                  </a:lnTo>
                  <a:lnTo>
                    <a:pt x="4273" y="2541875"/>
                  </a:lnTo>
                  <a:lnTo>
                    <a:pt x="5362" y="2499470"/>
                  </a:lnTo>
                  <a:lnTo>
                    <a:pt x="8884" y="2456274"/>
                  </a:lnTo>
                  <a:lnTo>
                    <a:pt x="14946" y="2412293"/>
                  </a:lnTo>
                  <a:lnTo>
                    <a:pt x="23649" y="2367534"/>
                  </a:lnTo>
                  <a:lnTo>
                    <a:pt x="35098" y="2322003"/>
                  </a:lnTo>
                  <a:lnTo>
                    <a:pt x="49397" y="2275706"/>
                  </a:lnTo>
                  <a:lnTo>
                    <a:pt x="66649" y="2228649"/>
                  </a:lnTo>
                  <a:lnTo>
                    <a:pt x="86958" y="2180838"/>
                  </a:lnTo>
                  <a:lnTo>
                    <a:pt x="110428" y="2132278"/>
                  </a:lnTo>
                  <a:lnTo>
                    <a:pt x="137162" y="2082977"/>
                  </a:lnTo>
                  <a:lnTo>
                    <a:pt x="167265" y="2032940"/>
                  </a:lnTo>
                  <a:lnTo>
                    <a:pt x="200840" y="1982174"/>
                  </a:lnTo>
                  <a:lnTo>
                    <a:pt x="237991" y="1930684"/>
                  </a:lnTo>
                  <a:lnTo>
                    <a:pt x="278821" y="1878476"/>
                  </a:lnTo>
                  <a:lnTo>
                    <a:pt x="323435" y="1825558"/>
                  </a:lnTo>
                  <a:lnTo>
                    <a:pt x="371935" y="1771933"/>
                  </a:lnTo>
                  <a:lnTo>
                    <a:pt x="74884" y="1322986"/>
                  </a:lnTo>
                  <a:lnTo>
                    <a:pt x="0" y="1026891"/>
                  </a:lnTo>
                  <a:lnTo>
                    <a:pt x="168999" y="751848"/>
                  </a:lnTo>
                  <a:lnTo>
                    <a:pt x="603603" y="366054"/>
                  </a:lnTo>
                  <a:lnTo>
                    <a:pt x="900973" y="139089"/>
                  </a:lnTo>
                  <a:lnTo>
                    <a:pt x="1116784" y="58992"/>
                  </a:lnTo>
                  <a:lnTo>
                    <a:pt x="1356051" y="121764"/>
                  </a:lnTo>
                  <a:lnTo>
                    <a:pt x="1723793" y="323408"/>
                  </a:lnTo>
                  <a:lnTo>
                    <a:pt x="2781619" y="323408"/>
                  </a:lnTo>
                  <a:lnTo>
                    <a:pt x="3000360" y="704393"/>
                  </a:lnTo>
                  <a:lnTo>
                    <a:pt x="3646299" y="704393"/>
                  </a:lnTo>
                  <a:lnTo>
                    <a:pt x="3729394" y="873118"/>
                  </a:lnTo>
                  <a:lnTo>
                    <a:pt x="3792149" y="1312826"/>
                  </a:lnTo>
                  <a:lnTo>
                    <a:pt x="4103418" y="1342703"/>
                  </a:lnTo>
                  <a:lnTo>
                    <a:pt x="4251152" y="1413375"/>
                  </a:lnTo>
                  <a:lnTo>
                    <a:pt x="4274931" y="1579482"/>
                  </a:lnTo>
                  <a:lnTo>
                    <a:pt x="4214336" y="1895665"/>
                  </a:lnTo>
                  <a:lnTo>
                    <a:pt x="4413519" y="2144979"/>
                  </a:lnTo>
                  <a:lnTo>
                    <a:pt x="4464221" y="2301821"/>
                  </a:lnTo>
                  <a:lnTo>
                    <a:pt x="4352321" y="2432553"/>
                  </a:lnTo>
                  <a:lnTo>
                    <a:pt x="4063694" y="2603537"/>
                  </a:lnTo>
                  <a:lnTo>
                    <a:pt x="4081693" y="2700869"/>
                  </a:lnTo>
                  <a:lnTo>
                    <a:pt x="4085026" y="2769154"/>
                  </a:lnTo>
                  <a:lnTo>
                    <a:pt x="4071292" y="2840648"/>
                  </a:lnTo>
                  <a:lnTo>
                    <a:pt x="4038092" y="2947607"/>
                  </a:lnTo>
                  <a:lnTo>
                    <a:pt x="4012226" y="3015305"/>
                  </a:lnTo>
                  <a:lnTo>
                    <a:pt x="3978037" y="3082253"/>
                  </a:lnTo>
                  <a:lnTo>
                    <a:pt x="3976464" y="3084761"/>
                  </a:lnTo>
                  <a:close/>
                </a:path>
                <a:path w="4464685" h="3084829">
                  <a:moveTo>
                    <a:pt x="3646299" y="704393"/>
                  </a:moveTo>
                  <a:lnTo>
                    <a:pt x="3000360" y="704393"/>
                  </a:lnTo>
                  <a:lnTo>
                    <a:pt x="3407729" y="625942"/>
                  </a:lnTo>
                  <a:lnTo>
                    <a:pt x="3625997" y="663170"/>
                  </a:lnTo>
                  <a:lnTo>
                    <a:pt x="3646299" y="704393"/>
                  </a:lnTo>
                  <a:close/>
                </a:path>
              </a:pathLst>
            </a:custGeom>
            <a:solidFill>
              <a:srgbClr val="7C9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1187" y="7362169"/>
              <a:ext cx="4347210" cy="2921000"/>
            </a:xfrm>
            <a:custGeom>
              <a:avLst/>
              <a:gdLst/>
              <a:ahLst/>
              <a:cxnLst/>
              <a:rect l="l" t="t" r="r" b="b"/>
              <a:pathLst>
                <a:path w="4347210" h="2921000">
                  <a:moveTo>
                    <a:pt x="226456" y="2920999"/>
                  </a:moveTo>
                  <a:lnTo>
                    <a:pt x="196060" y="2920999"/>
                  </a:lnTo>
                  <a:lnTo>
                    <a:pt x="188152" y="2908299"/>
                  </a:lnTo>
                  <a:lnTo>
                    <a:pt x="164811" y="2870199"/>
                  </a:lnTo>
                  <a:lnTo>
                    <a:pt x="142891" y="2844799"/>
                  </a:lnTo>
                  <a:lnTo>
                    <a:pt x="122422" y="2806699"/>
                  </a:lnTo>
                  <a:lnTo>
                    <a:pt x="103430" y="2768599"/>
                  </a:lnTo>
                  <a:lnTo>
                    <a:pt x="85943" y="2730499"/>
                  </a:lnTo>
                  <a:lnTo>
                    <a:pt x="69990" y="2692399"/>
                  </a:lnTo>
                  <a:lnTo>
                    <a:pt x="55597" y="2654299"/>
                  </a:lnTo>
                  <a:lnTo>
                    <a:pt x="42794" y="2616199"/>
                  </a:lnTo>
                  <a:lnTo>
                    <a:pt x="31607" y="2590799"/>
                  </a:lnTo>
                  <a:lnTo>
                    <a:pt x="22065" y="2539999"/>
                  </a:lnTo>
                  <a:lnTo>
                    <a:pt x="14196" y="2501899"/>
                  </a:lnTo>
                  <a:lnTo>
                    <a:pt x="8027" y="2463799"/>
                  </a:lnTo>
                  <a:lnTo>
                    <a:pt x="3586" y="2425699"/>
                  </a:lnTo>
                  <a:lnTo>
                    <a:pt x="901" y="2387599"/>
                  </a:lnTo>
                  <a:lnTo>
                    <a:pt x="0" y="2349499"/>
                  </a:lnTo>
                  <a:lnTo>
                    <a:pt x="1266" y="2298699"/>
                  </a:lnTo>
                  <a:lnTo>
                    <a:pt x="5056" y="2247899"/>
                  </a:lnTo>
                  <a:lnTo>
                    <a:pt x="11352" y="2209799"/>
                  </a:lnTo>
                  <a:lnTo>
                    <a:pt x="20140" y="2158999"/>
                  </a:lnTo>
                  <a:lnTo>
                    <a:pt x="31404" y="2108199"/>
                  </a:lnTo>
                  <a:lnTo>
                    <a:pt x="45128" y="2070099"/>
                  </a:lnTo>
                  <a:lnTo>
                    <a:pt x="61296" y="2019299"/>
                  </a:lnTo>
                  <a:lnTo>
                    <a:pt x="79892" y="1981199"/>
                  </a:lnTo>
                  <a:lnTo>
                    <a:pt x="100901" y="1930399"/>
                  </a:lnTo>
                  <a:lnTo>
                    <a:pt x="124307" y="1892299"/>
                  </a:lnTo>
                  <a:lnTo>
                    <a:pt x="150094" y="1841499"/>
                  </a:lnTo>
                  <a:lnTo>
                    <a:pt x="178247" y="1803399"/>
                  </a:lnTo>
                  <a:lnTo>
                    <a:pt x="208749" y="1765299"/>
                  </a:lnTo>
                  <a:lnTo>
                    <a:pt x="241586" y="1727199"/>
                  </a:lnTo>
                  <a:lnTo>
                    <a:pt x="276741" y="1676399"/>
                  </a:lnTo>
                  <a:lnTo>
                    <a:pt x="314198" y="1638299"/>
                  </a:lnTo>
                  <a:lnTo>
                    <a:pt x="353943" y="1600199"/>
                  </a:lnTo>
                  <a:lnTo>
                    <a:pt x="326690" y="1562099"/>
                  </a:lnTo>
                  <a:lnTo>
                    <a:pt x="301580" y="1523999"/>
                  </a:lnTo>
                  <a:lnTo>
                    <a:pt x="278626" y="1473199"/>
                  </a:lnTo>
                  <a:lnTo>
                    <a:pt x="257839" y="1435099"/>
                  </a:lnTo>
                  <a:lnTo>
                    <a:pt x="239234" y="1384299"/>
                  </a:lnTo>
                  <a:lnTo>
                    <a:pt x="222822" y="1346199"/>
                  </a:lnTo>
                  <a:lnTo>
                    <a:pt x="208616" y="1295399"/>
                  </a:lnTo>
                  <a:lnTo>
                    <a:pt x="196630" y="1257299"/>
                  </a:lnTo>
                  <a:lnTo>
                    <a:pt x="186876" y="1206499"/>
                  </a:lnTo>
                  <a:lnTo>
                    <a:pt x="179366" y="1155699"/>
                  </a:lnTo>
                  <a:lnTo>
                    <a:pt x="174114" y="1104899"/>
                  </a:lnTo>
                  <a:lnTo>
                    <a:pt x="171132" y="1066799"/>
                  </a:lnTo>
                  <a:lnTo>
                    <a:pt x="170433" y="1015999"/>
                  </a:lnTo>
                  <a:lnTo>
                    <a:pt x="172030" y="965199"/>
                  </a:lnTo>
                  <a:lnTo>
                    <a:pt x="175680" y="914399"/>
                  </a:lnTo>
                  <a:lnTo>
                    <a:pt x="181536" y="863599"/>
                  </a:lnTo>
                  <a:lnTo>
                    <a:pt x="189547" y="825499"/>
                  </a:lnTo>
                  <a:lnTo>
                    <a:pt x="199662" y="774699"/>
                  </a:lnTo>
                  <a:lnTo>
                    <a:pt x="211829" y="723899"/>
                  </a:lnTo>
                  <a:lnTo>
                    <a:pt x="225997" y="685799"/>
                  </a:lnTo>
                  <a:lnTo>
                    <a:pt x="242114" y="634999"/>
                  </a:lnTo>
                  <a:lnTo>
                    <a:pt x="260130" y="596899"/>
                  </a:lnTo>
                  <a:lnTo>
                    <a:pt x="279993" y="558799"/>
                  </a:lnTo>
                  <a:lnTo>
                    <a:pt x="301652" y="520699"/>
                  </a:lnTo>
                  <a:lnTo>
                    <a:pt x="325056" y="469899"/>
                  </a:lnTo>
                  <a:lnTo>
                    <a:pt x="350152" y="431799"/>
                  </a:lnTo>
                  <a:lnTo>
                    <a:pt x="376891" y="406399"/>
                  </a:lnTo>
                  <a:lnTo>
                    <a:pt x="405220" y="368299"/>
                  </a:lnTo>
                  <a:lnTo>
                    <a:pt x="435089" y="330199"/>
                  </a:lnTo>
                  <a:lnTo>
                    <a:pt x="466446" y="292099"/>
                  </a:lnTo>
                  <a:lnTo>
                    <a:pt x="499239" y="266699"/>
                  </a:lnTo>
                  <a:lnTo>
                    <a:pt x="533419" y="241299"/>
                  </a:lnTo>
                  <a:lnTo>
                    <a:pt x="568932" y="203199"/>
                  </a:lnTo>
                  <a:lnTo>
                    <a:pt x="605728" y="177799"/>
                  </a:lnTo>
                  <a:lnTo>
                    <a:pt x="643756" y="152399"/>
                  </a:lnTo>
                  <a:lnTo>
                    <a:pt x="682965" y="126999"/>
                  </a:lnTo>
                  <a:lnTo>
                    <a:pt x="723303" y="114299"/>
                  </a:lnTo>
                  <a:lnTo>
                    <a:pt x="764718" y="88899"/>
                  </a:lnTo>
                  <a:lnTo>
                    <a:pt x="807160" y="76199"/>
                  </a:lnTo>
                  <a:lnTo>
                    <a:pt x="850577" y="50799"/>
                  </a:lnTo>
                  <a:lnTo>
                    <a:pt x="986167" y="12699"/>
                  </a:lnTo>
                  <a:lnTo>
                    <a:pt x="1032972" y="12699"/>
                  </a:lnTo>
                  <a:lnTo>
                    <a:pt x="1080496" y="0"/>
                  </a:lnTo>
                  <a:lnTo>
                    <a:pt x="1337464" y="0"/>
                  </a:lnTo>
                  <a:lnTo>
                    <a:pt x="1438784" y="25399"/>
                  </a:lnTo>
                  <a:lnTo>
                    <a:pt x="1081768" y="25399"/>
                  </a:lnTo>
                  <a:lnTo>
                    <a:pt x="1034104" y="38099"/>
                  </a:lnTo>
                  <a:lnTo>
                    <a:pt x="987195" y="38099"/>
                  </a:lnTo>
                  <a:lnTo>
                    <a:pt x="851533" y="76199"/>
                  </a:lnTo>
                  <a:lnTo>
                    <a:pt x="808179" y="101599"/>
                  </a:lnTo>
                  <a:lnTo>
                    <a:pt x="765847" y="114299"/>
                  </a:lnTo>
                  <a:lnTo>
                    <a:pt x="724591" y="139699"/>
                  </a:lnTo>
                  <a:lnTo>
                    <a:pt x="684464" y="165099"/>
                  </a:lnTo>
                  <a:lnTo>
                    <a:pt x="645521" y="190499"/>
                  </a:lnTo>
                  <a:lnTo>
                    <a:pt x="607815" y="215899"/>
                  </a:lnTo>
                  <a:lnTo>
                    <a:pt x="571398" y="241299"/>
                  </a:lnTo>
                  <a:lnTo>
                    <a:pt x="536326" y="266699"/>
                  </a:lnTo>
                  <a:lnTo>
                    <a:pt x="502650" y="304799"/>
                  </a:lnTo>
                  <a:lnTo>
                    <a:pt x="470426" y="330199"/>
                  </a:lnTo>
                  <a:lnTo>
                    <a:pt x="439706" y="368299"/>
                  </a:lnTo>
                  <a:lnTo>
                    <a:pt x="410543" y="406399"/>
                  </a:lnTo>
                  <a:lnTo>
                    <a:pt x="382993" y="444499"/>
                  </a:lnTo>
                  <a:lnTo>
                    <a:pt x="357107" y="482599"/>
                  </a:lnTo>
                  <a:lnTo>
                    <a:pt x="332940" y="520699"/>
                  </a:lnTo>
                  <a:lnTo>
                    <a:pt x="310545" y="558799"/>
                  </a:lnTo>
                  <a:lnTo>
                    <a:pt x="289976" y="596899"/>
                  </a:lnTo>
                  <a:lnTo>
                    <a:pt x="271286" y="647699"/>
                  </a:lnTo>
                  <a:lnTo>
                    <a:pt x="254529" y="685799"/>
                  </a:lnTo>
                  <a:lnTo>
                    <a:pt x="239758" y="736599"/>
                  </a:lnTo>
                  <a:lnTo>
                    <a:pt x="227027" y="774699"/>
                  </a:lnTo>
                  <a:lnTo>
                    <a:pt x="216389" y="825499"/>
                  </a:lnTo>
                  <a:lnTo>
                    <a:pt x="207898" y="876299"/>
                  </a:lnTo>
                  <a:lnTo>
                    <a:pt x="201608" y="914399"/>
                  </a:lnTo>
                  <a:lnTo>
                    <a:pt x="197572" y="965199"/>
                  </a:lnTo>
                  <a:lnTo>
                    <a:pt x="195983" y="1015999"/>
                  </a:lnTo>
                  <a:lnTo>
                    <a:pt x="197096" y="1066799"/>
                  </a:lnTo>
                  <a:lnTo>
                    <a:pt x="200887" y="1117599"/>
                  </a:lnTo>
                  <a:lnTo>
                    <a:pt x="207332" y="1168399"/>
                  </a:lnTo>
                  <a:lnTo>
                    <a:pt x="216410" y="1219199"/>
                  </a:lnTo>
                  <a:lnTo>
                    <a:pt x="228095" y="1269999"/>
                  </a:lnTo>
                  <a:lnTo>
                    <a:pt x="242367" y="1320799"/>
                  </a:lnTo>
                  <a:lnTo>
                    <a:pt x="259200" y="1371599"/>
                  </a:lnTo>
                  <a:lnTo>
                    <a:pt x="278572" y="1422399"/>
                  </a:lnTo>
                  <a:lnTo>
                    <a:pt x="300460" y="1460499"/>
                  </a:lnTo>
                  <a:lnTo>
                    <a:pt x="324841" y="1511299"/>
                  </a:lnTo>
                  <a:lnTo>
                    <a:pt x="351690" y="1562099"/>
                  </a:lnTo>
                  <a:lnTo>
                    <a:pt x="380986" y="1600199"/>
                  </a:lnTo>
                  <a:lnTo>
                    <a:pt x="388094" y="1612899"/>
                  </a:lnTo>
                  <a:lnTo>
                    <a:pt x="378155" y="1612899"/>
                  </a:lnTo>
                  <a:lnTo>
                    <a:pt x="338632" y="1650999"/>
                  </a:lnTo>
                  <a:lnTo>
                    <a:pt x="301372" y="1689099"/>
                  </a:lnTo>
                  <a:lnTo>
                    <a:pt x="266390" y="1739899"/>
                  </a:lnTo>
                  <a:lnTo>
                    <a:pt x="233705" y="1777999"/>
                  </a:lnTo>
                  <a:lnTo>
                    <a:pt x="203333" y="1816099"/>
                  </a:lnTo>
                  <a:lnTo>
                    <a:pt x="175292" y="1854199"/>
                  </a:lnTo>
                  <a:lnTo>
                    <a:pt x="149600" y="1904999"/>
                  </a:lnTo>
                  <a:lnTo>
                    <a:pt x="126272" y="1943099"/>
                  </a:lnTo>
                  <a:lnTo>
                    <a:pt x="105327" y="1981199"/>
                  </a:lnTo>
                  <a:lnTo>
                    <a:pt x="86781" y="2031999"/>
                  </a:lnTo>
                  <a:lnTo>
                    <a:pt x="70652" y="2070099"/>
                  </a:lnTo>
                  <a:lnTo>
                    <a:pt x="56958" y="2120899"/>
                  </a:lnTo>
                  <a:lnTo>
                    <a:pt x="45714" y="2158999"/>
                  </a:lnTo>
                  <a:lnTo>
                    <a:pt x="36939" y="2209799"/>
                  </a:lnTo>
                  <a:lnTo>
                    <a:pt x="30650" y="2260599"/>
                  </a:lnTo>
                  <a:lnTo>
                    <a:pt x="26864" y="2298699"/>
                  </a:lnTo>
                  <a:lnTo>
                    <a:pt x="25598" y="2349499"/>
                  </a:lnTo>
                  <a:lnTo>
                    <a:pt x="26523" y="2387599"/>
                  </a:lnTo>
                  <a:lnTo>
                    <a:pt x="29275" y="2425699"/>
                  </a:lnTo>
                  <a:lnTo>
                    <a:pt x="33827" y="2476499"/>
                  </a:lnTo>
                  <a:lnTo>
                    <a:pt x="40150" y="2514599"/>
                  </a:lnTo>
                  <a:lnTo>
                    <a:pt x="48212" y="2552699"/>
                  </a:lnTo>
                  <a:lnTo>
                    <a:pt x="57987" y="2590799"/>
                  </a:lnTo>
                  <a:lnTo>
                    <a:pt x="69443" y="2628899"/>
                  </a:lnTo>
                  <a:lnTo>
                    <a:pt x="82553" y="2666999"/>
                  </a:lnTo>
                  <a:lnTo>
                    <a:pt x="97286" y="2692399"/>
                  </a:lnTo>
                  <a:lnTo>
                    <a:pt x="113613" y="2730499"/>
                  </a:lnTo>
                  <a:lnTo>
                    <a:pt x="131506" y="2768599"/>
                  </a:lnTo>
                  <a:lnTo>
                    <a:pt x="150934" y="2806699"/>
                  </a:lnTo>
                  <a:lnTo>
                    <a:pt x="171868" y="2844799"/>
                  </a:lnTo>
                  <a:lnTo>
                    <a:pt x="194280" y="2870199"/>
                  </a:lnTo>
                  <a:lnTo>
                    <a:pt x="218140" y="2908299"/>
                  </a:lnTo>
                  <a:lnTo>
                    <a:pt x="226456" y="2920999"/>
                  </a:lnTo>
                  <a:close/>
                </a:path>
                <a:path w="4347210" h="2921000">
                  <a:moveTo>
                    <a:pt x="1774341" y="139699"/>
                  </a:moveTo>
                  <a:lnTo>
                    <a:pt x="1724355" y="139699"/>
                  </a:lnTo>
                  <a:lnTo>
                    <a:pt x="1768084" y="114299"/>
                  </a:lnTo>
                  <a:lnTo>
                    <a:pt x="1813090" y="88899"/>
                  </a:lnTo>
                  <a:lnTo>
                    <a:pt x="1859276" y="63499"/>
                  </a:lnTo>
                  <a:lnTo>
                    <a:pt x="1906549" y="50799"/>
                  </a:lnTo>
                  <a:lnTo>
                    <a:pt x="1954813" y="25399"/>
                  </a:lnTo>
                  <a:lnTo>
                    <a:pt x="2003973" y="12699"/>
                  </a:lnTo>
                  <a:lnTo>
                    <a:pt x="2053935" y="12699"/>
                  </a:lnTo>
                  <a:lnTo>
                    <a:pt x="2104604" y="0"/>
                  </a:lnTo>
                  <a:lnTo>
                    <a:pt x="2354950" y="0"/>
                  </a:lnTo>
                  <a:lnTo>
                    <a:pt x="2449487" y="25399"/>
                  </a:lnTo>
                  <a:lnTo>
                    <a:pt x="2104859" y="25399"/>
                  </a:lnTo>
                  <a:lnTo>
                    <a:pt x="1910237" y="76199"/>
                  </a:lnTo>
                  <a:lnTo>
                    <a:pt x="1863823" y="88899"/>
                  </a:lnTo>
                  <a:lnTo>
                    <a:pt x="1818493" y="114299"/>
                  </a:lnTo>
                  <a:lnTo>
                    <a:pt x="1774341" y="139699"/>
                  </a:lnTo>
                  <a:close/>
                </a:path>
                <a:path w="4347210" h="2921000">
                  <a:moveTo>
                    <a:pt x="1724355" y="177799"/>
                  </a:moveTo>
                  <a:lnTo>
                    <a:pt x="1715797" y="165099"/>
                  </a:lnTo>
                  <a:lnTo>
                    <a:pt x="1671504" y="139699"/>
                  </a:lnTo>
                  <a:lnTo>
                    <a:pt x="1626112" y="114299"/>
                  </a:lnTo>
                  <a:lnTo>
                    <a:pt x="1579705" y="101599"/>
                  </a:lnTo>
                  <a:lnTo>
                    <a:pt x="1532367" y="76199"/>
                  </a:lnTo>
                  <a:lnTo>
                    <a:pt x="1335365" y="25399"/>
                  </a:lnTo>
                  <a:lnTo>
                    <a:pt x="1438784" y="25399"/>
                  </a:lnTo>
                  <a:lnTo>
                    <a:pt x="1537380" y="50799"/>
                  </a:lnTo>
                  <a:lnTo>
                    <a:pt x="1585496" y="76199"/>
                  </a:lnTo>
                  <a:lnTo>
                    <a:pt x="1632740" y="88899"/>
                  </a:lnTo>
                  <a:lnTo>
                    <a:pt x="1679047" y="114299"/>
                  </a:lnTo>
                  <a:lnTo>
                    <a:pt x="1724355" y="139699"/>
                  </a:lnTo>
                  <a:lnTo>
                    <a:pt x="1774341" y="139699"/>
                  </a:lnTo>
                  <a:lnTo>
                    <a:pt x="1731462" y="165099"/>
                  </a:lnTo>
                  <a:lnTo>
                    <a:pt x="1724355" y="177799"/>
                  </a:lnTo>
                  <a:close/>
                </a:path>
                <a:path w="4347210" h="2921000">
                  <a:moveTo>
                    <a:pt x="2992364" y="558799"/>
                  </a:moveTo>
                  <a:lnTo>
                    <a:pt x="2986706" y="546099"/>
                  </a:lnTo>
                  <a:lnTo>
                    <a:pt x="2966831" y="495299"/>
                  </a:lnTo>
                  <a:lnTo>
                    <a:pt x="2944651" y="457199"/>
                  </a:lnTo>
                  <a:lnTo>
                    <a:pt x="2920256" y="419099"/>
                  </a:lnTo>
                  <a:lnTo>
                    <a:pt x="2893737" y="368299"/>
                  </a:lnTo>
                  <a:lnTo>
                    <a:pt x="2865185" y="330199"/>
                  </a:lnTo>
                  <a:lnTo>
                    <a:pt x="2834692" y="304799"/>
                  </a:lnTo>
                  <a:lnTo>
                    <a:pt x="2802348" y="266699"/>
                  </a:lnTo>
                  <a:lnTo>
                    <a:pt x="2768245" y="228599"/>
                  </a:lnTo>
                  <a:lnTo>
                    <a:pt x="2732474" y="203199"/>
                  </a:lnTo>
                  <a:lnTo>
                    <a:pt x="2695125" y="177799"/>
                  </a:lnTo>
                  <a:lnTo>
                    <a:pt x="2656290" y="152399"/>
                  </a:lnTo>
                  <a:lnTo>
                    <a:pt x="2616060" y="126999"/>
                  </a:lnTo>
                  <a:lnTo>
                    <a:pt x="2574525" y="101599"/>
                  </a:lnTo>
                  <a:lnTo>
                    <a:pt x="2531778" y="88899"/>
                  </a:lnTo>
                  <a:lnTo>
                    <a:pt x="2487909" y="63499"/>
                  </a:lnTo>
                  <a:lnTo>
                    <a:pt x="2397169" y="38099"/>
                  </a:lnTo>
                  <a:lnTo>
                    <a:pt x="2350480" y="38099"/>
                  </a:lnTo>
                  <a:lnTo>
                    <a:pt x="2303034" y="25399"/>
                  </a:lnTo>
                  <a:lnTo>
                    <a:pt x="2449487" y="25399"/>
                  </a:lnTo>
                  <a:lnTo>
                    <a:pt x="2495386" y="38099"/>
                  </a:lnTo>
                  <a:lnTo>
                    <a:pt x="2540251" y="63499"/>
                  </a:lnTo>
                  <a:lnTo>
                    <a:pt x="2583987" y="76199"/>
                  </a:lnTo>
                  <a:lnTo>
                    <a:pt x="2626504" y="101599"/>
                  </a:lnTo>
                  <a:lnTo>
                    <a:pt x="2667709" y="126999"/>
                  </a:lnTo>
                  <a:lnTo>
                    <a:pt x="2707510" y="152399"/>
                  </a:lnTo>
                  <a:lnTo>
                    <a:pt x="2745815" y="177799"/>
                  </a:lnTo>
                  <a:lnTo>
                    <a:pt x="2782532" y="203199"/>
                  </a:lnTo>
                  <a:lnTo>
                    <a:pt x="2817568" y="241299"/>
                  </a:lnTo>
                  <a:lnTo>
                    <a:pt x="2850832" y="279399"/>
                  </a:lnTo>
                  <a:lnTo>
                    <a:pt x="2882231" y="317499"/>
                  </a:lnTo>
                  <a:lnTo>
                    <a:pt x="2911673" y="355599"/>
                  </a:lnTo>
                  <a:lnTo>
                    <a:pt x="2939066" y="393699"/>
                  </a:lnTo>
                  <a:lnTo>
                    <a:pt x="2964318" y="431799"/>
                  </a:lnTo>
                  <a:lnTo>
                    <a:pt x="2987336" y="482599"/>
                  </a:lnTo>
                  <a:lnTo>
                    <a:pt x="3008029" y="520699"/>
                  </a:lnTo>
                  <a:lnTo>
                    <a:pt x="3300971" y="520699"/>
                  </a:lnTo>
                  <a:lnTo>
                    <a:pt x="3345277" y="533399"/>
                  </a:lnTo>
                  <a:lnTo>
                    <a:pt x="3082081" y="533399"/>
                  </a:lnTo>
                  <a:lnTo>
                    <a:pt x="3042576" y="546099"/>
                  </a:lnTo>
                  <a:lnTo>
                    <a:pt x="3003750" y="546099"/>
                  </a:lnTo>
                  <a:lnTo>
                    <a:pt x="2992364" y="558799"/>
                  </a:lnTo>
                  <a:close/>
                </a:path>
                <a:path w="4347210" h="2921000">
                  <a:moveTo>
                    <a:pt x="3300971" y="520699"/>
                  </a:moveTo>
                  <a:lnTo>
                    <a:pt x="3008029" y="520699"/>
                  </a:lnTo>
                  <a:lnTo>
                    <a:pt x="3045808" y="507999"/>
                  </a:lnTo>
                  <a:lnTo>
                    <a:pt x="3255492" y="507999"/>
                  </a:lnTo>
                  <a:lnTo>
                    <a:pt x="3300971" y="520699"/>
                  </a:lnTo>
                  <a:close/>
                </a:path>
                <a:path w="4347210" h="2921000">
                  <a:moveTo>
                    <a:pt x="3636055" y="1447799"/>
                  </a:moveTo>
                  <a:lnTo>
                    <a:pt x="3548060" y="1447799"/>
                  </a:lnTo>
                  <a:lnTo>
                    <a:pt x="3594529" y="1435099"/>
                  </a:lnTo>
                  <a:lnTo>
                    <a:pt x="3636340" y="1409699"/>
                  </a:lnTo>
                  <a:lnTo>
                    <a:pt x="3673413" y="1384299"/>
                  </a:lnTo>
                  <a:lnTo>
                    <a:pt x="3705666" y="1346199"/>
                  </a:lnTo>
                  <a:lnTo>
                    <a:pt x="3733020" y="1295399"/>
                  </a:lnTo>
                  <a:lnTo>
                    <a:pt x="3755474" y="1244599"/>
                  </a:lnTo>
                  <a:lnTo>
                    <a:pt x="3768877" y="1193799"/>
                  </a:lnTo>
                  <a:lnTo>
                    <a:pt x="3777045" y="1142999"/>
                  </a:lnTo>
                  <a:lnTo>
                    <a:pt x="3775192" y="1092199"/>
                  </a:lnTo>
                  <a:lnTo>
                    <a:pt x="3769725" y="1054099"/>
                  </a:lnTo>
                  <a:lnTo>
                    <a:pt x="3760780" y="1003299"/>
                  </a:lnTo>
                  <a:lnTo>
                    <a:pt x="3748495" y="965199"/>
                  </a:lnTo>
                  <a:lnTo>
                    <a:pt x="3733006" y="914399"/>
                  </a:lnTo>
                  <a:lnTo>
                    <a:pt x="3714452" y="876299"/>
                  </a:lnTo>
                  <a:lnTo>
                    <a:pt x="3692969" y="838199"/>
                  </a:lnTo>
                  <a:lnTo>
                    <a:pt x="3668695" y="800099"/>
                  </a:lnTo>
                  <a:lnTo>
                    <a:pt x="3641766" y="761999"/>
                  </a:lnTo>
                  <a:lnTo>
                    <a:pt x="3612319" y="723899"/>
                  </a:lnTo>
                  <a:lnTo>
                    <a:pt x="3580493" y="698499"/>
                  </a:lnTo>
                  <a:lnTo>
                    <a:pt x="3546424" y="660399"/>
                  </a:lnTo>
                  <a:lnTo>
                    <a:pt x="3510249" y="634999"/>
                  </a:lnTo>
                  <a:lnTo>
                    <a:pt x="3472105" y="609599"/>
                  </a:lnTo>
                  <a:lnTo>
                    <a:pt x="3432130" y="596899"/>
                  </a:lnTo>
                  <a:lnTo>
                    <a:pt x="3390460" y="571499"/>
                  </a:lnTo>
                  <a:lnTo>
                    <a:pt x="3347234" y="558799"/>
                  </a:lnTo>
                  <a:lnTo>
                    <a:pt x="3256658" y="533399"/>
                  </a:lnTo>
                  <a:lnTo>
                    <a:pt x="3345277" y="533399"/>
                  </a:lnTo>
                  <a:lnTo>
                    <a:pt x="3388291" y="546099"/>
                  </a:lnTo>
                  <a:lnTo>
                    <a:pt x="3429892" y="558799"/>
                  </a:lnTo>
                  <a:lnTo>
                    <a:pt x="3469962" y="584199"/>
                  </a:lnTo>
                  <a:lnTo>
                    <a:pt x="3508379" y="609599"/>
                  </a:lnTo>
                  <a:lnTo>
                    <a:pt x="3545024" y="634999"/>
                  </a:lnTo>
                  <a:lnTo>
                    <a:pt x="3579776" y="660399"/>
                  </a:lnTo>
                  <a:lnTo>
                    <a:pt x="3612515" y="685799"/>
                  </a:lnTo>
                  <a:lnTo>
                    <a:pt x="3643122" y="723899"/>
                  </a:lnTo>
                  <a:lnTo>
                    <a:pt x="3671476" y="749299"/>
                  </a:lnTo>
                  <a:lnTo>
                    <a:pt x="3697457" y="787399"/>
                  </a:lnTo>
                  <a:lnTo>
                    <a:pt x="3720946" y="825499"/>
                  </a:lnTo>
                  <a:lnTo>
                    <a:pt x="3741821" y="863599"/>
                  </a:lnTo>
                  <a:lnTo>
                    <a:pt x="3759963" y="914399"/>
                  </a:lnTo>
                  <a:lnTo>
                    <a:pt x="3775252" y="952499"/>
                  </a:lnTo>
                  <a:lnTo>
                    <a:pt x="3787568" y="990599"/>
                  </a:lnTo>
                  <a:lnTo>
                    <a:pt x="3796791" y="1041399"/>
                  </a:lnTo>
                  <a:lnTo>
                    <a:pt x="3802800" y="1092199"/>
                  </a:lnTo>
                  <a:lnTo>
                    <a:pt x="3805476" y="1130299"/>
                  </a:lnTo>
                  <a:lnTo>
                    <a:pt x="3821555" y="1130299"/>
                  </a:lnTo>
                  <a:lnTo>
                    <a:pt x="3842691" y="1142999"/>
                  </a:lnTo>
                  <a:lnTo>
                    <a:pt x="3897106" y="1142999"/>
                  </a:lnTo>
                  <a:lnTo>
                    <a:pt x="3928872" y="1155699"/>
                  </a:lnTo>
                  <a:lnTo>
                    <a:pt x="3804098" y="1155699"/>
                  </a:lnTo>
                  <a:lnTo>
                    <a:pt x="3800591" y="1181099"/>
                  </a:lnTo>
                  <a:lnTo>
                    <a:pt x="3794278" y="1206499"/>
                  </a:lnTo>
                  <a:lnTo>
                    <a:pt x="3784466" y="1244599"/>
                  </a:lnTo>
                  <a:lnTo>
                    <a:pt x="3770465" y="1282699"/>
                  </a:lnTo>
                  <a:lnTo>
                    <a:pt x="3751581" y="1320799"/>
                  </a:lnTo>
                  <a:lnTo>
                    <a:pt x="3727123" y="1358899"/>
                  </a:lnTo>
                  <a:lnTo>
                    <a:pt x="3696400" y="1396999"/>
                  </a:lnTo>
                  <a:lnTo>
                    <a:pt x="3658720" y="1435099"/>
                  </a:lnTo>
                  <a:lnTo>
                    <a:pt x="3636055" y="1447799"/>
                  </a:lnTo>
                  <a:close/>
                </a:path>
                <a:path w="4347210" h="2921000">
                  <a:moveTo>
                    <a:pt x="3559718" y="1473199"/>
                  </a:moveTo>
                  <a:lnTo>
                    <a:pt x="3392837" y="1473199"/>
                  </a:lnTo>
                  <a:lnTo>
                    <a:pt x="3346196" y="1460499"/>
                  </a:lnTo>
                  <a:lnTo>
                    <a:pt x="3303553" y="1435099"/>
                  </a:lnTo>
                  <a:lnTo>
                    <a:pt x="3265185" y="1409699"/>
                  </a:lnTo>
                  <a:lnTo>
                    <a:pt x="3231367" y="1384299"/>
                  </a:lnTo>
                  <a:lnTo>
                    <a:pt x="3202375" y="1358899"/>
                  </a:lnTo>
                  <a:lnTo>
                    <a:pt x="3178484" y="1320799"/>
                  </a:lnTo>
                  <a:lnTo>
                    <a:pt x="3159971" y="1282699"/>
                  </a:lnTo>
                  <a:lnTo>
                    <a:pt x="3147109" y="1244599"/>
                  </a:lnTo>
                  <a:lnTo>
                    <a:pt x="3140177" y="1193799"/>
                  </a:lnTo>
                  <a:lnTo>
                    <a:pt x="3140714" y="1155699"/>
                  </a:lnTo>
                  <a:lnTo>
                    <a:pt x="3148562" y="1117599"/>
                  </a:lnTo>
                  <a:lnTo>
                    <a:pt x="3163603" y="1092199"/>
                  </a:lnTo>
                  <a:lnTo>
                    <a:pt x="3185723" y="1054099"/>
                  </a:lnTo>
                  <a:lnTo>
                    <a:pt x="3213584" y="1028699"/>
                  </a:lnTo>
                  <a:lnTo>
                    <a:pt x="3245586" y="1003299"/>
                  </a:lnTo>
                  <a:lnTo>
                    <a:pt x="3281056" y="990599"/>
                  </a:lnTo>
                  <a:lnTo>
                    <a:pt x="3395910" y="990599"/>
                  </a:lnTo>
                  <a:lnTo>
                    <a:pt x="3431084" y="1015999"/>
                  </a:lnTo>
                  <a:lnTo>
                    <a:pt x="3289805" y="1015999"/>
                  </a:lnTo>
                  <a:lnTo>
                    <a:pt x="3259439" y="1028699"/>
                  </a:lnTo>
                  <a:lnTo>
                    <a:pt x="3208425" y="1079499"/>
                  </a:lnTo>
                  <a:lnTo>
                    <a:pt x="3175760" y="1130299"/>
                  </a:lnTo>
                  <a:lnTo>
                    <a:pt x="3168862" y="1168399"/>
                  </a:lnTo>
                  <a:lnTo>
                    <a:pt x="3168608" y="1193799"/>
                  </a:lnTo>
                  <a:lnTo>
                    <a:pt x="3175856" y="1244599"/>
                  </a:lnTo>
                  <a:lnTo>
                    <a:pt x="3189679" y="1282699"/>
                  </a:lnTo>
                  <a:lnTo>
                    <a:pt x="3209742" y="1320799"/>
                  </a:lnTo>
                  <a:lnTo>
                    <a:pt x="3235715" y="1358899"/>
                  </a:lnTo>
                  <a:lnTo>
                    <a:pt x="3267263" y="1384299"/>
                  </a:lnTo>
                  <a:lnTo>
                    <a:pt x="3304056" y="1409699"/>
                  </a:lnTo>
                  <a:lnTo>
                    <a:pt x="3345759" y="1422399"/>
                  </a:lnTo>
                  <a:lnTo>
                    <a:pt x="3392042" y="1435099"/>
                  </a:lnTo>
                  <a:lnTo>
                    <a:pt x="3442571" y="1447799"/>
                  </a:lnTo>
                  <a:lnTo>
                    <a:pt x="3636055" y="1447799"/>
                  </a:lnTo>
                  <a:lnTo>
                    <a:pt x="3613390" y="1460499"/>
                  </a:lnTo>
                  <a:lnTo>
                    <a:pt x="3559718" y="1473199"/>
                  </a:lnTo>
                  <a:close/>
                </a:path>
                <a:path w="4347210" h="2921000">
                  <a:moveTo>
                    <a:pt x="3531103" y="1168399"/>
                  </a:moveTo>
                  <a:lnTo>
                    <a:pt x="3502672" y="1168399"/>
                  </a:lnTo>
                  <a:lnTo>
                    <a:pt x="3497172" y="1142999"/>
                  </a:lnTo>
                  <a:lnTo>
                    <a:pt x="3485274" y="1104899"/>
                  </a:lnTo>
                  <a:lnTo>
                    <a:pt x="3444431" y="1054099"/>
                  </a:lnTo>
                  <a:lnTo>
                    <a:pt x="3387016" y="1028699"/>
                  </a:lnTo>
                  <a:lnTo>
                    <a:pt x="3355055" y="1015999"/>
                  </a:lnTo>
                  <a:lnTo>
                    <a:pt x="3431084" y="1015999"/>
                  </a:lnTo>
                  <a:lnTo>
                    <a:pt x="3462925" y="1028699"/>
                  </a:lnTo>
                  <a:lnTo>
                    <a:pt x="3489754" y="1066799"/>
                  </a:lnTo>
                  <a:lnTo>
                    <a:pt x="3510341" y="1092199"/>
                  </a:lnTo>
                  <a:lnTo>
                    <a:pt x="3524264" y="1130299"/>
                  </a:lnTo>
                  <a:lnTo>
                    <a:pt x="3531103" y="1168399"/>
                  </a:lnTo>
                  <a:close/>
                </a:path>
                <a:path w="4347210" h="2921000">
                  <a:moveTo>
                    <a:pt x="3992314" y="2920999"/>
                  </a:moveTo>
                  <a:lnTo>
                    <a:pt x="3959286" y="2920999"/>
                  </a:lnTo>
                  <a:lnTo>
                    <a:pt x="3980111" y="2882899"/>
                  </a:lnTo>
                  <a:lnTo>
                    <a:pt x="4001593" y="2844799"/>
                  </a:lnTo>
                  <a:lnTo>
                    <a:pt x="4020146" y="2806699"/>
                  </a:lnTo>
                  <a:lnTo>
                    <a:pt x="4035634" y="2755899"/>
                  </a:lnTo>
                  <a:lnTo>
                    <a:pt x="4047919" y="2717799"/>
                  </a:lnTo>
                  <a:lnTo>
                    <a:pt x="4056864" y="2666999"/>
                  </a:lnTo>
                  <a:lnTo>
                    <a:pt x="4062331" y="2628899"/>
                  </a:lnTo>
                  <a:lnTo>
                    <a:pt x="4064184" y="2578099"/>
                  </a:lnTo>
                  <a:lnTo>
                    <a:pt x="4063371" y="2539999"/>
                  </a:lnTo>
                  <a:lnTo>
                    <a:pt x="4060830" y="2514599"/>
                  </a:lnTo>
                  <a:lnTo>
                    <a:pt x="4056412" y="2476499"/>
                  </a:lnTo>
                  <a:lnTo>
                    <a:pt x="4049969" y="2438399"/>
                  </a:lnTo>
                  <a:lnTo>
                    <a:pt x="4047140" y="2425699"/>
                  </a:lnTo>
                  <a:lnTo>
                    <a:pt x="4058527" y="2425699"/>
                  </a:lnTo>
                  <a:lnTo>
                    <a:pt x="4104162" y="2400299"/>
                  </a:lnTo>
                  <a:lnTo>
                    <a:pt x="4146186" y="2374899"/>
                  </a:lnTo>
                  <a:lnTo>
                    <a:pt x="4184320" y="2349499"/>
                  </a:lnTo>
                  <a:lnTo>
                    <a:pt x="4218281" y="2311399"/>
                  </a:lnTo>
                  <a:lnTo>
                    <a:pt x="4247788" y="2273299"/>
                  </a:lnTo>
                  <a:lnTo>
                    <a:pt x="4272561" y="2222499"/>
                  </a:lnTo>
                  <a:lnTo>
                    <a:pt x="4292319" y="2184399"/>
                  </a:lnTo>
                  <a:lnTo>
                    <a:pt x="4306779" y="2133599"/>
                  </a:lnTo>
                  <a:lnTo>
                    <a:pt x="4315661" y="2082799"/>
                  </a:lnTo>
                  <a:lnTo>
                    <a:pt x="4318685" y="2031999"/>
                  </a:lnTo>
                  <a:lnTo>
                    <a:pt x="4315286" y="1981199"/>
                  </a:lnTo>
                  <a:lnTo>
                    <a:pt x="4305248" y="1930399"/>
                  </a:lnTo>
                  <a:lnTo>
                    <a:pt x="4288813" y="1879599"/>
                  </a:lnTo>
                  <a:lnTo>
                    <a:pt x="4266218" y="1828799"/>
                  </a:lnTo>
                  <a:lnTo>
                    <a:pt x="4237704" y="1777999"/>
                  </a:lnTo>
                  <a:lnTo>
                    <a:pt x="4203511" y="1739899"/>
                  </a:lnTo>
                  <a:lnTo>
                    <a:pt x="4197853" y="1739899"/>
                  </a:lnTo>
                  <a:lnTo>
                    <a:pt x="4200682" y="1727199"/>
                  </a:lnTo>
                  <a:lnTo>
                    <a:pt x="4211625" y="1689099"/>
                  </a:lnTo>
                  <a:lnTo>
                    <a:pt x="4218977" y="1650999"/>
                  </a:lnTo>
                  <a:lnTo>
                    <a:pt x="4222875" y="1625599"/>
                  </a:lnTo>
                  <a:lnTo>
                    <a:pt x="4223455" y="1587499"/>
                  </a:lnTo>
                  <a:lnTo>
                    <a:pt x="4217184" y="1523999"/>
                  </a:lnTo>
                  <a:lnTo>
                    <a:pt x="4204270" y="1460499"/>
                  </a:lnTo>
                  <a:lnTo>
                    <a:pt x="4185567" y="1409699"/>
                  </a:lnTo>
                  <a:lnTo>
                    <a:pt x="4161929" y="1358899"/>
                  </a:lnTo>
                  <a:lnTo>
                    <a:pt x="4134209" y="1320799"/>
                  </a:lnTo>
                  <a:lnTo>
                    <a:pt x="4103262" y="1282699"/>
                  </a:lnTo>
                  <a:lnTo>
                    <a:pt x="4069941" y="1257299"/>
                  </a:lnTo>
                  <a:lnTo>
                    <a:pt x="4035100" y="1231899"/>
                  </a:lnTo>
                  <a:lnTo>
                    <a:pt x="3999592" y="1206499"/>
                  </a:lnTo>
                  <a:lnTo>
                    <a:pt x="3964272" y="1193799"/>
                  </a:lnTo>
                  <a:lnTo>
                    <a:pt x="3929993" y="1181099"/>
                  </a:lnTo>
                  <a:lnTo>
                    <a:pt x="3897609" y="1181099"/>
                  </a:lnTo>
                  <a:lnTo>
                    <a:pt x="3867974" y="1168399"/>
                  </a:lnTo>
                  <a:lnTo>
                    <a:pt x="3841941" y="1168399"/>
                  </a:lnTo>
                  <a:lnTo>
                    <a:pt x="3820364" y="1155699"/>
                  </a:lnTo>
                  <a:lnTo>
                    <a:pt x="3928872" y="1155699"/>
                  </a:lnTo>
                  <a:lnTo>
                    <a:pt x="3962666" y="1168399"/>
                  </a:lnTo>
                  <a:lnTo>
                    <a:pt x="3997734" y="1181099"/>
                  </a:lnTo>
                  <a:lnTo>
                    <a:pt x="4033317" y="1206499"/>
                  </a:lnTo>
                  <a:lnTo>
                    <a:pt x="4068659" y="1219199"/>
                  </a:lnTo>
                  <a:lnTo>
                    <a:pt x="4103003" y="1244599"/>
                  </a:lnTo>
                  <a:lnTo>
                    <a:pt x="4135591" y="1282699"/>
                  </a:lnTo>
                  <a:lnTo>
                    <a:pt x="4165669" y="1320799"/>
                  </a:lnTo>
                  <a:lnTo>
                    <a:pt x="4192477" y="1358899"/>
                  </a:lnTo>
                  <a:lnTo>
                    <a:pt x="4215260" y="1409699"/>
                  </a:lnTo>
                  <a:lnTo>
                    <a:pt x="4233260" y="1460499"/>
                  </a:lnTo>
                  <a:lnTo>
                    <a:pt x="4245721" y="1523999"/>
                  </a:lnTo>
                  <a:lnTo>
                    <a:pt x="4251886" y="1587499"/>
                  </a:lnTo>
                  <a:lnTo>
                    <a:pt x="4251329" y="1625599"/>
                  </a:lnTo>
                  <a:lnTo>
                    <a:pt x="4247589" y="1650999"/>
                  </a:lnTo>
                  <a:lnTo>
                    <a:pt x="4240667" y="1689099"/>
                  </a:lnTo>
                  <a:lnTo>
                    <a:pt x="4230563" y="1727199"/>
                  </a:lnTo>
                  <a:lnTo>
                    <a:pt x="4260724" y="1765299"/>
                  </a:lnTo>
                  <a:lnTo>
                    <a:pt x="4286593" y="1803399"/>
                  </a:lnTo>
                  <a:lnTo>
                    <a:pt x="4308043" y="1841499"/>
                  </a:lnTo>
                  <a:lnTo>
                    <a:pt x="4324947" y="1892299"/>
                  </a:lnTo>
                  <a:lnTo>
                    <a:pt x="4337178" y="1930399"/>
                  </a:lnTo>
                  <a:lnTo>
                    <a:pt x="4344610" y="1981199"/>
                  </a:lnTo>
                  <a:lnTo>
                    <a:pt x="4347116" y="2031999"/>
                  </a:lnTo>
                  <a:lnTo>
                    <a:pt x="4344576" y="2082799"/>
                  </a:lnTo>
                  <a:lnTo>
                    <a:pt x="4337088" y="2120899"/>
                  </a:lnTo>
                  <a:lnTo>
                    <a:pt x="4324851" y="2171699"/>
                  </a:lnTo>
                  <a:lnTo>
                    <a:pt x="4308064" y="2222499"/>
                  </a:lnTo>
                  <a:lnTo>
                    <a:pt x="4286926" y="2260599"/>
                  </a:lnTo>
                  <a:lnTo>
                    <a:pt x="4261635" y="2298699"/>
                  </a:lnTo>
                  <a:lnTo>
                    <a:pt x="4232391" y="2336799"/>
                  </a:lnTo>
                  <a:lnTo>
                    <a:pt x="4199391" y="2362199"/>
                  </a:lnTo>
                  <a:lnTo>
                    <a:pt x="4162835" y="2400299"/>
                  </a:lnTo>
                  <a:lnTo>
                    <a:pt x="4122922" y="2425699"/>
                  </a:lnTo>
                  <a:lnTo>
                    <a:pt x="4079850" y="2451099"/>
                  </a:lnTo>
                  <a:lnTo>
                    <a:pt x="4085455" y="2476499"/>
                  </a:lnTo>
                  <a:lnTo>
                    <a:pt x="4089442" y="2514599"/>
                  </a:lnTo>
                  <a:lnTo>
                    <a:pt x="4091824" y="2539999"/>
                  </a:lnTo>
                  <a:lnTo>
                    <a:pt x="4092615" y="2578099"/>
                  </a:lnTo>
                  <a:lnTo>
                    <a:pt x="4090848" y="2616199"/>
                  </a:lnTo>
                  <a:lnTo>
                    <a:pt x="4085629" y="2666999"/>
                  </a:lnTo>
                  <a:lnTo>
                    <a:pt x="4077082" y="2717799"/>
                  </a:lnTo>
                  <a:lnTo>
                    <a:pt x="4065334" y="2755899"/>
                  </a:lnTo>
                  <a:lnTo>
                    <a:pt x="4050509" y="2806699"/>
                  </a:lnTo>
                  <a:lnTo>
                    <a:pt x="4032732" y="2844799"/>
                  </a:lnTo>
                  <a:lnTo>
                    <a:pt x="4012127" y="2882899"/>
                  </a:lnTo>
                  <a:lnTo>
                    <a:pt x="3992314" y="2920999"/>
                  </a:lnTo>
                  <a:close/>
                </a:path>
                <a:path w="4347210" h="2921000">
                  <a:moveTo>
                    <a:pt x="2071267" y="2781299"/>
                  </a:moveTo>
                  <a:lnTo>
                    <a:pt x="1865048" y="2781299"/>
                  </a:lnTo>
                  <a:lnTo>
                    <a:pt x="1643341" y="2730499"/>
                  </a:lnTo>
                  <a:lnTo>
                    <a:pt x="1595857" y="2705099"/>
                  </a:lnTo>
                  <a:lnTo>
                    <a:pt x="1552074" y="2679699"/>
                  </a:lnTo>
                  <a:lnTo>
                    <a:pt x="1512109" y="2654299"/>
                  </a:lnTo>
                  <a:lnTo>
                    <a:pt x="1476077" y="2616199"/>
                  </a:lnTo>
                  <a:lnTo>
                    <a:pt x="1444097" y="2590799"/>
                  </a:lnTo>
                  <a:lnTo>
                    <a:pt x="1416285" y="2552699"/>
                  </a:lnTo>
                  <a:lnTo>
                    <a:pt x="1392757" y="2514599"/>
                  </a:lnTo>
                  <a:lnTo>
                    <a:pt x="1373632" y="2476499"/>
                  </a:lnTo>
                  <a:lnTo>
                    <a:pt x="1359025" y="2425699"/>
                  </a:lnTo>
                  <a:lnTo>
                    <a:pt x="1348094" y="2374899"/>
                  </a:lnTo>
                  <a:lnTo>
                    <a:pt x="1340886" y="2336799"/>
                  </a:lnTo>
                  <a:lnTo>
                    <a:pt x="1337389" y="2285999"/>
                  </a:lnTo>
                  <a:lnTo>
                    <a:pt x="1337590" y="2235199"/>
                  </a:lnTo>
                  <a:lnTo>
                    <a:pt x="1341474" y="2197099"/>
                  </a:lnTo>
                  <a:lnTo>
                    <a:pt x="1349030" y="2146299"/>
                  </a:lnTo>
                  <a:lnTo>
                    <a:pt x="1360245" y="2095499"/>
                  </a:lnTo>
                  <a:lnTo>
                    <a:pt x="1375104" y="2057399"/>
                  </a:lnTo>
                  <a:lnTo>
                    <a:pt x="1393596" y="2006599"/>
                  </a:lnTo>
                  <a:lnTo>
                    <a:pt x="1415707" y="1955799"/>
                  </a:lnTo>
                  <a:lnTo>
                    <a:pt x="1441423" y="1917699"/>
                  </a:lnTo>
                  <a:lnTo>
                    <a:pt x="1469770" y="1879599"/>
                  </a:lnTo>
                  <a:lnTo>
                    <a:pt x="1500862" y="1841499"/>
                  </a:lnTo>
                  <a:lnTo>
                    <a:pt x="1534523" y="1803399"/>
                  </a:lnTo>
                  <a:lnTo>
                    <a:pt x="1570574" y="1765299"/>
                  </a:lnTo>
                  <a:lnTo>
                    <a:pt x="1608837" y="1739899"/>
                  </a:lnTo>
                  <a:lnTo>
                    <a:pt x="1649132" y="1701799"/>
                  </a:lnTo>
                  <a:lnTo>
                    <a:pt x="1691281" y="1676399"/>
                  </a:lnTo>
                  <a:lnTo>
                    <a:pt x="1735106" y="1650999"/>
                  </a:lnTo>
                  <a:lnTo>
                    <a:pt x="1780429" y="1625599"/>
                  </a:lnTo>
                  <a:lnTo>
                    <a:pt x="1827071" y="1612899"/>
                  </a:lnTo>
                  <a:lnTo>
                    <a:pt x="1973126" y="1574799"/>
                  </a:lnTo>
                  <a:lnTo>
                    <a:pt x="2016170" y="1562099"/>
                  </a:lnTo>
                  <a:lnTo>
                    <a:pt x="2101863" y="1562099"/>
                  </a:lnTo>
                  <a:lnTo>
                    <a:pt x="2144374" y="1574799"/>
                  </a:lnTo>
                  <a:lnTo>
                    <a:pt x="2186566" y="1574799"/>
                  </a:lnTo>
                  <a:lnTo>
                    <a:pt x="2269721" y="1600199"/>
                  </a:lnTo>
                  <a:lnTo>
                    <a:pt x="1984524" y="1600199"/>
                  </a:lnTo>
                  <a:lnTo>
                    <a:pt x="1941866" y="1612899"/>
                  </a:lnTo>
                  <a:lnTo>
                    <a:pt x="1799252" y="1650999"/>
                  </a:lnTo>
                  <a:lnTo>
                    <a:pt x="1754201" y="1676399"/>
                  </a:lnTo>
                  <a:lnTo>
                    <a:pt x="1710691" y="1701799"/>
                  </a:lnTo>
                  <a:lnTo>
                    <a:pt x="1668898" y="1727199"/>
                  </a:lnTo>
                  <a:lnTo>
                    <a:pt x="1629002" y="1752599"/>
                  </a:lnTo>
                  <a:lnTo>
                    <a:pt x="1591180" y="1790699"/>
                  </a:lnTo>
                  <a:lnTo>
                    <a:pt x="1555611" y="1816099"/>
                  </a:lnTo>
                  <a:lnTo>
                    <a:pt x="1522472" y="1854199"/>
                  </a:lnTo>
                  <a:lnTo>
                    <a:pt x="1491941" y="1892299"/>
                  </a:lnTo>
                  <a:lnTo>
                    <a:pt x="1464197" y="1930399"/>
                  </a:lnTo>
                  <a:lnTo>
                    <a:pt x="1437638" y="1981199"/>
                  </a:lnTo>
                  <a:lnTo>
                    <a:pt x="1415130" y="2031999"/>
                  </a:lnTo>
                  <a:lnTo>
                    <a:pt x="1396716" y="2070099"/>
                  </a:lnTo>
                  <a:lnTo>
                    <a:pt x="1382437" y="2120899"/>
                  </a:lnTo>
                  <a:lnTo>
                    <a:pt x="1372338" y="2171699"/>
                  </a:lnTo>
                  <a:lnTo>
                    <a:pt x="1366459" y="2222499"/>
                  </a:lnTo>
                  <a:lnTo>
                    <a:pt x="1364845" y="2273299"/>
                  </a:lnTo>
                  <a:lnTo>
                    <a:pt x="1367537" y="2324099"/>
                  </a:lnTo>
                  <a:lnTo>
                    <a:pt x="1374578" y="2374899"/>
                  </a:lnTo>
                  <a:lnTo>
                    <a:pt x="1386011" y="2425699"/>
                  </a:lnTo>
                  <a:lnTo>
                    <a:pt x="1401570" y="2463799"/>
                  </a:lnTo>
                  <a:lnTo>
                    <a:pt x="1422563" y="2514599"/>
                  </a:lnTo>
                  <a:lnTo>
                    <a:pt x="1448822" y="2552699"/>
                  </a:lnTo>
                  <a:lnTo>
                    <a:pt x="1480182" y="2590799"/>
                  </a:lnTo>
                  <a:lnTo>
                    <a:pt x="1516475" y="2616199"/>
                  </a:lnTo>
                  <a:lnTo>
                    <a:pt x="1557533" y="2654299"/>
                  </a:lnTo>
                  <a:lnTo>
                    <a:pt x="1603190" y="2679699"/>
                  </a:lnTo>
                  <a:lnTo>
                    <a:pt x="1653277" y="2705099"/>
                  </a:lnTo>
                  <a:lnTo>
                    <a:pt x="1885126" y="2755899"/>
                  </a:lnTo>
                  <a:lnTo>
                    <a:pt x="2153363" y="2755899"/>
                  </a:lnTo>
                  <a:lnTo>
                    <a:pt x="2114700" y="2768599"/>
                  </a:lnTo>
                  <a:lnTo>
                    <a:pt x="2071267" y="2781299"/>
                  </a:lnTo>
                  <a:close/>
                </a:path>
                <a:path w="4347210" h="2921000">
                  <a:moveTo>
                    <a:pt x="2856500" y="2920999"/>
                  </a:moveTo>
                  <a:lnTo>
                    <a:pt x="2826563" y="2920999"/>
                  </a:lnTo>
                  <a:lnTo>
                    <a:pt x="2846509" y="2870199"/>
                  </a:lnTo>
                  <a:lnTo>
                    <a:pt x="2864424" y="2832099"/>
                  </a:lnTo>
                  <a:lnTo>
                    <a:pt x="2880958" y="2781299"/>
                  </a:lnTo>
                  <a:lnTo>
                    <a:pt x="2894531" y="2730499"/>
                  </a:lnTo>
                  <a:lnTo>
                    <a:pt x="2905131" y="2679699"/>
                  </a:lnTo>
                  <a:lnTo>
                    <a:pt x="2912745" y="2628899"/>
                  </a:lnTo>
                  <a:lnTo>
                    <a:pt x="2917363" y="2578099"/>
                  </a:lnTo>
                  <a:lnTo>
                    <a:pt x="2918971" y="2527299"/>
                  </a:lnTo>
                  <a:lnTo>
                    <a:pt x="2917558" y="2489199"/>
                  </a:lnTo>
                  <a:lnTo>
                    <a:pt x="2913112" y="2438399"/>
                  </a:lnTo>
                  <a:lnTo>
                    <a:pt x="2905621" y="2400299"/>
                  </a:lnTo>
                  <a:lnTo>
                    <a:pt x="2894162" y="2349499"/>
                  </a:lnTo>
                  <a:lnTo>
                    <a:pt x="2880579" y="2298699"/>
                  </a:lnTo>
                  <a:lnTo>
                    <a:pt x="2864947" y="2247899"/>
                  </a:lnTo>
                  <a:lnTo>
                    <a:pt x="2847340" y="2197099"/>
                  </a:lnTo>
                  <a:lnTo>
                    <a:pt x="2827834" y="2146299"/>
                  </a:lnTo>
                  <a:lnTo>
                    <a:pt x="2806504" y="2108199"/>
                  </a:lnTo>
                  <a:lnTo>
                    <a:pt x="2783423" y="2057399"/>
                  </a:lnTo>
                  <a:lnTo>
                    <a:pt x="2758668" y="2019299"/>
                  </a:lnTo>
                  <a:lnTo>
                    <a:pt x="2732313" y="1981199"/>
                  </a:lnTo>
                  <a:lnTo>
                    <a:pt x="2704432" y="1943099"/>
                  </a:lnTo>
                  <a:lnTo>
                    <a:pt x="2675102" y="1904999"/>
                  </a:lnTo>
                  <a:lnTo>
                    <a:pt x="2644396" y="1866899"/>
                  </a:lnTo>
                  <a:lnTo>
                    <a:pt x="2612389" y="1841499"/>
                  </a:lnTo>
                  <a:lnTo>
                    <a:pt x="2579157" y="1803399"/>
                  </a:lnTo>
                  <a:lnTo>
                    <a:pt x="2544774" y="1777999"/>
                  </a:lnTo>
                  <a:lnTo>
                    <a:pt x="2509316" y="1752599"/>
                  </a:lnTo>
                  <a:lnTo>
                    <a:pt x="2472856" y="1727199"/>
                  </a:lnTo>
                  <a:lnTo>
                    <a:pt x="2435470" y="1701799"/>
                  </a:lnTo>
                  <a:lnTo>
                    <a:pt x="2397234" y="1676399"/>
                  </a:lnTo>
                  <a:lnTo>
                    <a:pt x="2358220" y="1663699"/>
                  </a:lnTo>
                  <a:lnTo>
                    <a:pt x="2318506" y="1638299"/>
                  </a:lnTo>
                  <a:lnTo>
                    <a:pt x="2237272" y="1612899"/>
                  </a:lnTo>
                  <a:lnTo>
                    <a:pt x="2195902" y="1612899"/>
                  </a:lnTo>
                  <a:lnTo>
                    <a:pt x="2154131" y="1600199"/>
                  </a:lnTo>
                  <a:lnTo>
                    <a:pt x="2269721" y="1600199"/>
                  </a:lnTo>
                  <a:lnTo>
                    <a:pt x="2390326" y="1638299"/>
                  </a:lnTo>
                  <a:lnTo>
                    <a:pt x="2429149" y="1663699"/>
                  </a:lnTo>
                  <a:lnTo>
                    <a:pt x="2467165" y="1676399"/>
                  </a:lnTo>
                  <a:lnTo>
                    <a:pt x="2504306" y="1701799"/>
                  </a:lnTo>
                  <a:lnTo>
                    <a:pt x="2540501" y="1727199"/>
                  </a:lnTo>
                  <a:lnTo>
                    <a:pt x="2575681" y="1765299"/>
                  </a:lnTo>
                  <a:lnTo>
                    <a:pt x="2609775" y="1790699"/>
                  </a:lnTo>
                  <a:lnTo>
                    <a:pt x="2642714" y="1828799"/>
                  </a:lnTo>
                  <a:lnTo>
                    <a:pt x="2674428" y="1854199"/>
                  </a:lnTo>
                  <a:lnTo>
                    <a:pt x="2704848" y="1892299"/>
                  </a:lnTo>
                  <a:lnTo>
                    <a:pt x="2733903" y="1930399"/>
                  </a:lnTo>
                  <a:lnTo>
                    <a:pt x="2761524" y="1968499"/>
                  </a:lnTo>
                  <a:lnTo>
                    <a:pt x="2787641" y="2006599"/>
                  </a:lnTo>
                  <a:lnTo>
                    <a:pt x="2812184" y="2057399"/>
                  </a:lnTo>
                  <a:lnTo>
                    <a:pt x="2835083" y="2095499"/>
                  </a:lnTo>
                  <a:lnTo>
                    <a:pt x="2856269" y="2146299"/>
                  </a:lnTo>
                  <a:lnTo>
                    <a:pt x="2875671" y="2184399"/>
                  </a:lnTo>
                  <a:lnTo>
                    <a:pt x="2893220" y="2235199"/>
                  </a:lnTo>
                  <a:lnTo>
                    <a:pt x="2908847" y="2285999"/>
                  </a:lnTo>
                  <a:lnTo>
                    <a:pt x="2922481" y="2336799"/>
                  </a:lnTo>
                  <a:lnTo>
                    <a:pt x="2934052" y="2387599"/>
                  </a:lnTo>
                  <a:lnTo>
                    <a:pt x="2941949" y="2438399"/>
                  </a:lnTo>
                  <a:lnTo>
                    <a:pt x="2946688" y="2476499"/>
                  </a:lnTo>
                  <a:lnTo>
                    <a:pt x="2948267" y="2527299"/>
                  </a:lnTo>
                  <a:lnTo>
                    <a:pt x="2946688" y="2578099"/>
                  </a:lnTo>
                  <a:lnTo>
                    <a:pt x="2941949" y="2628899"/>
                  </a:lnTo>
                  <a:lnTo>
                    <a:pt x="2934052" y="2679699"/>
                  </a:lnTo>
                  <a:lnTo>
                    <a:pt x="2922995" y="2730499"/>
                  </a:lnTo>
                  <a:lnTo>
                    <a:pt x="2908780" y="2781299"/>
                  </a:lnTo>
                  <a:lnTo>
                    <a:pt x="2891405" y="2832099"/>
                  </a:lnTo>
                  <a:lnTo>
                    <a:pt x="2873299" y="2882899"/>
                  </a:lnTo>
                  <a:lnTo>
                    <a:pt x="2856500" y="2920999"/>
                  </a:lnTo>
                  <a:close/>
                </a:path>
                <a:path w="4347210" h="2921000">
                  <a:moveTo>
                    <a:pt x="2153363" y="2755899"/>
                  </a:moveTo>
                  <a:lnTo>
                    <a:pt x="2047181" y="2755899"/>
                  </a:lnTo>
                  <a:lnTo>
                    <a:pt x="2093922" y="2743199"/>
                  </a:lnTo>
                  <a:lnTo>
                    <a:pt x="2135454" y="2730499"/>
                  </a:lnTo>
                  <a:lnTo>
                    <a:pt x="2170835" y="2717799"/>
                  </a:lnTo>
                  <a:lnTo>
                    <a:pt x="2199124" y="2705099"/>
                  </a:lnTo>
                  <a:lnTo>
                    <a:pt x="2213340" y="2730499"/>
                  </a:lnTo>
                  <a:lnTo>
                    <a:pt x="2186496" y="2743199"/>
                  </a:lnTo>
                  <a:lnTo>
                    <a:pt x="2153363" y="2755899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4099871" y="6890613"/>
            <a:ext cx="4188460" cy="3371215"/>
          </a:xfrm>
          <a:custGeom>
            <a:avLst/>
            <a:gdLst/>
            <a:ahLst/>
            <a:cxnLst/>
            <a:rect l="l" t="t" r="r" b="b"/>
            <a:pathLst>
              <a:path w="4188459" h="3371215">
                <a:moveTo>
                  <a:pt x="4188117" y="994003"/>
                </a:moveTo>
                <a:lnTo>
                  <a:pt x="4139387" y="973594"/>
                </a:lnTo>
                <a:lnTo>
                  <a:pt x="4095940" y="958646"/>
                </a:lnTo>
                <a:lnTo>
                  <a:pt x="4051566" y="946213"/>
                </a:lnTo>
                <a:lnTo>
                  <a:pt x="4006367" y="936345"/>
                </a:lnTo>
                <a:lnTo>
                  <a:pt x="3960431" y="929119"/>
                </a:lnTo>
                <a:lnTo>
                  <a:pt x="3947693" y="927887"/>
                </a:lnTo>
                <a:lnTo>
                  <a:pt x="3913886" y="924598"/>
                </a:lnTo>
                <a:lnTo>
                  <a:pt x="3866832" y="922845"/>
                </a:lnTo>
                <a:lnTo>
                  <a:pt x="3819372" y="923912"/>
                </a:lnTo>
                <a:lnTo>
                  <a:pt x="3771595" y="927887"/>
                </a:lnTo>
                <a:lnTo>
                  <a:pt x="3771049" y="880414"/>
                </a:lnTo>
                <a:lnTo>
                  <a:pt x="3768102" y="833513"/>
                </a:lnTo>
                <a:lnTo>
                  <a:pt x="3762806" y="787247"/>
                </a:lnTo>
                <a:lnTo>
                  <a:pt x="3755225" y="741654"/>
                </a:lnTo>
                <a:lnTo>
                  <a:pt x="3745407" y="696823"/>
                </a:lnTo>
                <a:lnTo>
                  <a:pt x="3733419" y="652805"/>
                </a:lnTo>
                <a:lnTo>
                  <a:pt x="3719322" y="609663"/>
                </a:lnTo>
                <a:lnTo>
                  <a:pt x="3703167" y="567448"/>
                </a:lnTo>
                <a:lnTo>
                  <a:pt x="3685019" y="526300"/>
                </a:lnTo>
                <a:lnTo>
                  <a:pt x="3674059" y="504418"/>
                </a:lnTo>
                <a:lnTo>
                  <a:pt x="3664902" y="486117"/>
                </a:lnTo>
                <a:lnTo>
                  <a:pt x="3642906" y="447116"/>
                </a:lnTo>
                <a:lnTo>
                  <a:pt x="3619081" y="409308"/>
                </a:lnTo>
                <a:lnTo>
                  <a:pt x="3593490" y="372745"/>
                </a:lnTo>
                <a:lnTo>
                  <a:pt x="3566185" y="337502"/>
                </a:lnTo>
                <a:lnTo>
                  <a:pt x="3537216" y="303644"/>
                </a:lnTo>
                <a:lnTo>
                  <a:pt x="3506647" y="271221"/>
                </a:lnTo>
                <a:lnTo>
                  <a:pt x="3474529" y="240309"/>
                </a:lnTo>
                <a:lnTo>
                  <a:pt x="3440938" y="210959"/>
                </a:lnTo>
                <a:lnTo>
                  <a:pt x="3405911" y="183248"/>
                </a:lnTo>
                <a:lnTo>
                  <a:pt x="3369513" y="157226"/>
                </a:lnTo>
                <a:lnTo>
                  <a:pt x="3331794" y="132969"/>
                </a:lnTo>
                <a:lnTo>
                  <a:pt x="3292830" y="110515"/>
                </a:lnTo>
                <a:lnTo>
                  <a:pt x="3252647" y="89954"/>
                </a:lnTo>
                <a:lnTo>
                  <a:pt x="3211334" y="71335"/>
                </a:lnTo>
                <a:lnTo>
                  <a:pt x="3168929" y="54737"/>
                </a:lnTo>
                <a:lnTo>
                  <a:pt x="3125508" y="40195"/>
                </a:lnTo>
                <a:lnTo>
                  <a:pt x="3081096" y="27787"/>
                </a:lnTo>
                <a:lnTo>
                  <a:pt x="3035782" y="17576"/>
                </a:lnTo>
                <a:lnTo>
                  <a:pt x="2989605" y="9626"/>
                </a:lnTo>
                <a:lnTo>
                  <a:pt x="2942640" y="4000"/>
                </a:lnTo>
                <a:lnTo>
                  <a:pt x="2894927" y="762"/>
                </a:lnTo>
                <a:lnTo>
                  <a:pt x="2844571" y="0"/>
                </a:lnTo>
                <a:lnTo>
                  <a:pt x="2794812" y="1930"/>
                </a:lnTo>
                <a:lnTo>
                  <a:pt x="2745714" y="6502"/>
                </a:lnTo>
                <a:lnTo>
                  <a:pt x="2697365" y="13627"/>
                </a:lnTo>
                <a:lnTo>
                  <a:pt x="2649817" y="23253"/>
                </a:lnTo>
                <a:lnTo>
                  <a:pt x="2603169" y="35318"/>
                </a:lnTo>
                <a:lnTo>
                  <a:pt x="2557475" y="49733"/>
                </a:lnTo>
                <a:lnTo>
                  <a:pt x="2512822" y="66459"/>
                </a:lnTo>
                <a:lnTo>
                  <a:pt x="2469273" y="85407"/>
                </a:lnTo>
                <a:lnTo>
                  <a:pt x="2426906" y="106514"/>
                </a:lnTo>
                <a:lnTo>
                  <a:pt x="2385796" y="129730"/>
                </a:lnTo>
                <a:lnTo>
                  <a:pt x="2346007" y="154978"/>
                </a:lnTo>
                <a:lnTo>
                  <a:pt x="2307628" y="182181"/>
                </a:lnTo>
                <a:lnTo>
                  <a:pt x="2270722" y="211289"/>
                </a:lnTo>
                <a:lnTo>
                  <a:pt x="2235365" y="242214"/>
                </a:lnTo>
                <a:lnTo>
                  <a:pt x="2201634" y="274916"/>
                </a:lnTo>
                <a:lnTo>
                  <a:pt x="2169591" y="309308"/>
                </a:lnTo>
                <a:lnTo>
                  <a:pt x="2139327" y="345338"/>
                </a:lnTo>
                <a:lnTo>
                  <a:pt x="2110917" y="382930"/>
                </a:lnTo>
                <a:lnTo>
                  <a:pt x="2084412" y="422021"/>
                </a:lnTo>
                <a:lnTo>
                  <a:pt x="2059901" y="462534"/>
                </a:lnTo>
                <a:lnTo>
                  <a:pt x="2037448" y="504418"/>
                </a:lnTo>
                <a:lnTo>
                  <a:pt x="1991842" y="488276"/>
                </a:lnTo>
                <a:lnTo>
                  <a:pt x="1945347" y="475805"/>
                </a:lnTo>
                <a:lnTo>
                  <a:pt x="1898230" y="466991"/>
                </a:lnTo>
                <a:lnTo>
                  <a:pt x="1850682" y="461810"/>
                </a:lnTo>
                <a:lnTo>
                  <a:pt x="1802955" y="460248"/>
                </a:lnTo>
                <a:lnTo>
                  <a:pt x="1755279" y="462305"/>
                </a:lnTo>
                <a:lnTo>
                  <a:pt x="1707870" y="467956"/>
                </a:lnTo>
                <a:lnTo>
                  <a:pt x="1660982" y="477189"/>
                </a:lnTo>
                <a:lnTo>
                  <a:pt x="1614817" y="490004"/>
                </a:lnTo>
                <a:lnTo>
                  <a:pt x="1569618" y="506374"/>
                </a:lnTo>
                <a:lnTo>
                  <a:pt x="1525714" y="526249"/>
                </a:lnTo>
                <a:lnTo>
                  <a:pt x="1483042" y="549757"/>
                </a:lnTo>
                <a:lnTo>
                  <a:pt x="1442123" y="576732"/>
                </a:lnTo>
                <a:lnTo>
                  <a:pt x="1403083" y="607225"/>
                </a:lnTo>
                <a:lnTo>
                  <a:pt x="1366164" y="641210"/>
                </a:lnTo>
                <a:lnTo>
                  <a:pt x="1331582" y="678675"/>
                </a:lnTo>
                <a:lnTo>
                  <a:pt x="1300949" y="717219"/>
                </a:lnTo>
                <a:lnTo>
                  <a:pt x="1273873" y="757402"/>
                </a:lnTo>
                <a:lnTo>
                  <a:pt x="1250327" y="799045"/>
                </a:lnTo>
                <a:lnTo>
                  <a:pt x="1230299" y="841933"/>
                </a:lnTo>
                <a:lnTo>
                  <a:pt x="1213764" y="885850"/>
                </a:lnTo>
                <a:lnTo>
                  <a:pt x="1200696" y="930617"/>
                </a:lnTo>
                <a:lnTo>
                  <a:pt x="1191082" y="976007"/>
                </a:lnTo>
                <a:lnTo>
                  <a:pt x="1184897" y="1021829"/>
                </a:lnTo>
                <a:lnTo>
                  <a:pt x="1182116" y="1067866"/>
                </a:lnTo>
                <a:lnTo>
                  <a:pt x="1182712" y="1113929"/>
                </a:lnTo>
                <a:lnTo>
                  <a:pt x="1186675" y="1159814"/>
                </a:lnTo>
                <a:lnTo>
                  <a:pt x="1193977" y="1205306"/>
                </a:lnTo>
                <a:lnTo>
                  <a:pt x="1204607" y="1250200"/>
                </a:lnTo>
                <a:lnTo>
                  <a:pt x="1218526" y="1294307"/>
                </a:lnTo>
                <a:lnTo>
                  <a:pt x="1235735" y="1337398"/>
                </a:lnTo>
                <a:lnTo>
                  <a:pt x="1198422" y="1366799"/>
                </a:lnTo>
                <a:lnTo>
                  <a:pt x="1163078" y="1398257"/>
                </a:lnTo>
                <a:lnTo>
                  <a:pt x="1129766" y="1431671"/>
                </a:lnTo>
                <a:lnTo>
                  <a:pt x="1098550" y="1466926"/>
                </a:lnTo>
                <a:lnTo>
                  <a:pt x="1069517" y="1503895"/>
                </a:lnTo>
                <a:lnTo>
                  <a:pt x="1042720" y="1542491"/>
                </a:lnTo>
                <a:lnTo>
                  <a:pt x="1018260" y="1582597"/>
                </a:lnTo>
                <a:lnTo>
                  <a:pt x="996188" y="1624088"/>
                </a:lnTo>
                <a:lnTo>
                  <a:pt x="976591" y="1666875"/>
                </a:lnTo>
                <a:lnTo>
                  <a:pt x="959535" y="1710817"/>
                </a:lnTo>
                <a:lnTo>
                  <a:pt x="945083" y="1755825"/>
                </a:lnTo>
                <a:lnTo>
                  <a:pt x="933335" y="1801787"/>
                </a:lnTo>
                <a:lnTo>
                  <a:pt x="924331" y="1848573"/>
                </a:lnTo>
                <a:lnTo>
                  <a:pt x="918171" y="1896097"/>
                </a:lnTo>
                <a:lnTo>
                  <a:pt x="914920" y="1944230"/>
                </a:lnTo>
                <a:lnTo>
                  <a:pt x="914641" y="1992871"/>
                </a:lnTo>
                <a:lnTo>
                  <a:pt x="917422" y="2041906"/>
                </a:lnTo>
                <a:lnTo>
                  <a:pt x="923328" y="2091207"/>
                </a:lnTo>
                <a:lnTo>
                  <a:pt x="932434" y="2140686"/>
                </a:lnTo>
                <a:lnTo>
                  <a:pt x="944029" y="2187486"/>
                </a:lnTo>
                <a:lnTo>
                  <a:pt x="958227" y="2232952"/>
                </a:lnTo>
                <a:lnTo>
                  <a:pt x="974915" y="2277033"/>
                </a:lnTo>
                <a:lnTo>
                  <a:pt x="994029" y="2319655"/>
                </a:lnTo>
                <a:lnTo>
                  <a:pt x="1015428" y="2360752"/>
                </a:lnTo>
                <a:lnTo>
                  <a:pt x="1039050" y="2400262"/>
                </a:lnTo>
                <a:lnTo>
                  <a:pt x="1042860" y="2405888"/>
                </a:lnTo>
                <a:lnTo>
                  <a:pt x="1019251" y="2405888"/>
                </a:lnTo>
                <a:lnTo>
                  <a:pt x="978535" y="2393188"/>
                </a:lnTo>
                <a:lnTo>
                  <a:pt x="930186" y="2393188"/>
                </a:lnTo>
                <a:lnTo>
                  <a:pt x="877316" y="2405888"/>
                </a:lnTo>
                <a:lnTo>
                  <a:pt x="823061" y="2405888"/>
                </a:lnTo>
                <a:lnTo>
                  <a:pt x="770534" y="2418588"/>
                </a:lnTo>
                <a:lnTo>
                  <a:pt x="722871" y="2431288"/>
                </a:lnTo>
                <a:lnTo>
                  <a:pt x="683183" y="2443988"/>
                </a:lnTo>
                <a:lnTo>
                  <a:pt x="636879" y="2456688"/>
                </a:lnTo>
                <a:lnTo>
                  <a:pt x="589864" y="2482088"/>
                </a:lnTo>
                <a:lnTo>
                  <a:pt x="542251" y="2494788"/>
                </a:lnTo>
                <a:lnTo>
                  <a:pt x="494131" y="2494788"/>
                </a:lnTo>
                <a:lnTo>
                  <a:pt x="396773" y="2520188"/>
                </a:lnTo>
                <a:lnTo>
                  <a:pt x="249428" y="2520188"/>
                </a:lnTo>
                <a:lnTo>
                  <a:pt x="200367" y="2507488"/>
                </a:lnTo>
                <a:lnTo>
                  <a:pt x="151498" y="2507488"/>
                </a:lnTo>
                <a:lnTo>
                  <a:pt x="7010" y="2469388"/>
                </a:lnTo>
                <a:lnTo>
                  <a:pt x="0" y="2469388"/>
                </a:lnTo>
                <a:lnTo>
                  <a:pt x="1765" y="2482088"/>
                </a:lnTo>
                <a:lnTo>
                  <a:pt x="20561" y="2494788"/>
                </a:lnTo>
                <a:lnTo>
                  <a:pt x="46990" y="2507488"/>
                </a:lnTo>
                <a:lnTo>
                  <a:pt x="80048" y="2532888"/>
                </a:lnTo>
                <a:lnTo>
                  <a:pt x="118706" y="2570988"/>
                </a:lnTo>
                <a:lnTo>
                  <a:pt x="161975" y="2596388"/>
                </a:lnTo>
                <a:lnTo>
                  <a:pt x="208851" y="2634488"/>
                </a:lnTo>
                <a:lnTo>
                  <a:pt x="258292" y="2672588"/>
                </a:lnTo>
                <a:lnTo>
                  <a:pt x="309321" y="2697988"/>
                </a:lnTo>
                <a:lnTo>
                  <a:pt x="360908" y="2736088"/>
                </a:lnTo>
                <a:lnTo>
                  <a:pt x="412051" y="2761488"/>
                </a:lnTo>
                <a:lnTo>
                  <a:pt x="461746" y="2799588"/>
                </a:lnTo>
                <a:lnTo>
                  <a:pt x="508965" y="2812288"/>
                </a:lnTo>
                <a:lnTo>
                  <a:pt x="552704" y="2837688"/>
                </a:lnTo>
                <a:lnTo>
                  <a:pt x="591972" y="2850388"/>
                </a:lnTo>
                <a:lnTo>
                  <a:pt x="659307" y="2850388"/>
                </a:lnTo>
                <a:lnTo>
                  <a:pt x="691921" y="2837688"/>
                </a:lnTo>
                <a:lnTo>
                  <a:pt x="723226" y="2837688"/>
                </a:lnTo>
                <a:lnTo>
                  <a:pt x="752906" y="2824988"/>
                </a:lnTo>
                <a:lnTo>
                  <a:pt x="766114" y="2863088"/>
                </a:lnTo>
                <a:lnTo>
                  <a:pt x="782853" y="2913888"/>
                </a:lnTo>
                <a:lnTo>
                  <a:pt x="803021" y="2951988"/>
                </a:lnTo>
                <a:lnTo>
                  <a:pt x="826503" y="2990088"/>
                </a:lnTo>
                <a:lnTo>
                  <a:pt x="853198" y="3028188"/>
                </a:lnTo>
                <a:lnTo>
                  <a:pt x="883018" y="3066288"/>
                </a:lnTo>
                <a:lnTo>
                  <a:pt x="915860" y="3091688"/>
                </a:lnTo>
                <a:lnTo>
                  <a:pt x="951611" y="3129788"/>
                </a:lnTo>
                <a:lnTo>
                  <a:pt x="990168" y="3142488"/>
                </a:lnTo>
                <a:lnTo>
                  <a:pt x="1031443" y="3167888"/>
                </a:lnTo>
                <a:lnTo>
                  <a:pt x="1075334" y="3167888"/>
                </a:lnTo>
                <a:lnTo>
                  <a:pt x="1123569" y="3180588"/>
                </a:lnTo>
                <a:lnTo>
                  <a:pt x="1173175" y="3167888"/>
                </a:lnTo>
                <a:lnTo>
                  <a:pt x="1222781" y="3167888"/>
                </a:lnTo>
                <a:lnTo>
                  <a:pt x="1271003" y="3142488"/>
                </a:lnTo>
                <a:lnTo>
                  <a:pt x="1316443" y="3129788"/>
                </a:lnTo>
                <a:lnTo>
                  <a:pt x="1357706" y="3104388"/>
                </a:lnTo>
                <a:lnTo>
                  <a:pt x="1393431" y="3066288"/>
                </a:lnTo>
                <a:lnTo>
                  <a:pt x="1422196" y="3040888"/>
                </a:lnTo>
                <a:lnTo>
                  <a:pt x="1452575" y="3078988"/>
                </a:lnTo>
                <a:lnTo>
                  <a:pt x="1484769" y="3117088"/>
                </a:lnTo>
                <a:lnTo>
                  <a:pt x="1518729" y="3142488"/>
                </a:lnTo>
                <a:lnTo>
                  <a:pt x="1554403" y="3180588"/>
                </a:lnTo>
                <a:lnTo>
                  <a:pt x="1591716" y="3205988"/>
                </a:lnTo>
                <a:lnTo>
                  <a:pt x="1630616" y="3231388"/>
                </a:lnTo>
                <a:lnTo>
                  <a:pt x="1671027" y="3256788"/>
                </a:lnTo>
                <a:lnTo>
                  <a:pt x="1712925" y="3269488"/>
                </a:lnTo>
                <a:lnTo>
                  <a:pt x="1756219" y="3294888"/>
                </a:lnTo>
                <a:lnTo>
                  <a:pt x="1846795" y="3320288"/>
                </a:lnTo>
                <a:lnTo>
                  <a:pt x="1942299" y="3345688"/>
                </a:lnTo>
                <a:lnTo>
                  <a:pt x="1991741" y="3345688"/>
                </a:lnTo>
                <a:lnTo>
                  <a:pt x="2042236" y="3358388"/>
                </a:lnTo>
                <a:lnTo>
                  <a:pt x="2093722" y="3358388"/>
                </a:lnTo>
                <a:lnTo>
                  <a:pt x="2146135" y="3371088"/>
                </a:lnTo>
                <a:lnTo>
                  <a:pt x="2303780" y="3371088"/>
                </a:lnTo>
                <a:lnTo>
                  <a:pt x="2353411" y="3358388"/>
                </a:lnTo>
                <a:lnTo>
                  <a:pt x="2402344" y="3358388"/>
                </a:lnTo>
                <a:lnTo>
                  <a:pt x="2497937" y="3332988"/>
                </a:lnTo>
                <a:lnTo>
                  <a:pt x="2634754" y="3294888"/>
                </a:lnTo>
                <a:lnTo>
                  <a:pt x="2678379" y="3269488"/>
                </a:lnTo>
                <a:lnTo>
                  <a:pt x="2720911" y="3256788"/>
                </a:lnTo>
                <a:lnTo>
                  <a:pt x="2762300" y="3231388"/>
                </a:lnTo>
                <a:lnTo>
                  <a:pt x="2802496" y="3205988"/>
                </a:lnTo>
                <a:lnTo>
                  <a:pt x="2841421" y="3180588"/>
                </a:lnTo>
                <a:lnTo>
                  <a:pt x="2879026" y="3155188"/>
                </a:lnTo>
                <a:lnTo>
                  <a:pt x="2915272" y="3117088"/>
                </a:lnTo>
                <a:lnTo>
                  <a:pt x="2950070" y="3091688"/>
                </a:lnTo>
                <a:lnTo>
                  <a:pt x="2983382" y="3053588"/>
                </a:lnTo>
                <a:lnTo>
                  <a:pt x="2999270" y="3040888"/>
                </a:lnTo>
                <a:lnTo>
                  <a:pt x="3015157" y="3028188"/>
                </a:lnTo>
                <a:lnTo>
                  <a:pt x="3045320" y="2990088"/>
                </a:lnTo>
                <a:lnTo>
                  <a:pt x="3073819" y="2951988"/>
                </a:lnTo>
                <a:lnTo>
                  <a:pt x="3100590" y="2913888"/>
                </a:lnTo>
                <a:lnTo>
                  <a:pt x="3131528" y="2951988"/>
                </a:lnTo>
                <a:lnTo>
                  <a:pt x="3165005" y="2977388"/>
                </a:lnTo>
                <a:lnTo>
                  <a:pt x="3200882" y="3015488"/>
                </a:lnTo>
                <a:lnTo>
                  <a:pt x="3239008" y="3040888"/>
                </a:lnTo>
                <a:lnTo>
                  <a:pt x="3279241" y="3066288"/>
                </a:lnTo>
                <a:lnTo>
                  <a:pt x="3321443" y="3091688"/>
                </a:lnTo>
                <a:lnTo>
                  <a:pt x="3365462" y="3104388"/>
                </a:lnTo>
                <a:lnTo>
                  <a:pt x="3411143" y="3129788"/>
                </a:lnTo>
                <a:lnTo>
                  <a:pt x="3506965" y="3155188"/>
                </a:lnTo>
                <a:lnTo>
                  <a:pt x="3709339" y="3155188"/>
                </a:lnTo>
                <a:lnTo>
                  <a:pt x="3805783" y="3129788"/>
                </a:lnTo>
                <a:lnTo>
                  <a:pt x="3851706" y="3104388"/>
                </a:lnTo>
                <a:lnTo>
                  <a:pt x="3895902" y="3091688"/>
                </a:lnTo>
                <a:lnTo>
                  <a:pt x="3938244" y="3066288"/>
                </a:lnTo>
                <a:lnTo>
                  <a:pt x="3978579" y="3040888"/>
                </a:lnTo>
                <a:lnTo>
                  <a:pt x="4016781" y="3015488"/>
                </a:lnTo>
                <a:lnTo>
                  <a:pt x="4052684" y="2977388"/>
                </a:lnTo>
                <a:lnTo>
                  <a:pt x="4086174" y="2951988"/>
                </a:lnTo>
                <a:lnTo>
                  <a:pt x="4117098" y="2913888"/>
                </a:lnTo>
                <a:lnTo>
                  <a:pt x="4145305" y="2875788"/>
                </a:lnTo>
                <a:lnTo>
                  <a:pt x="4170680" y="2824988"/>
                </a:lnTo>
                <a:lnTo>
                  <a:pt x="4188117" y="2850388"/>
                </a:lnTo>
                <a:lnTo>
                  <a:pt x="4188117" y="1720100"/>
                </a:lnTo>
                <a:lnTo>
                  <a:pt x="4188117" y="994003"/>
                </a:lnTo>
                <a:close/>
              </a:path>
            </a:pathLst>
          </a:custGeom>
          <a:solidFill>
            <a:srgbClr val="7C9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083580" y="6873118"/>
            <a:ext cx="4204418" cy="33983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25384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2371962"/>
            <a:ext cx="8759190" cy="7915275"/>
            <a:chOff x="0" y="2371962"/>
            <a:chExt cx="8759190" cy="7915275"/>
          </a:xfrm>
        </p:grpSpPr>
        <p:sp>
          <p:nvSpPr>
            <p:cNvPr id="4" name="object 4"/>
            <p:cNvSpPr/>
            <p:nvPr/>
          </p:nvSpPr>
          <p:spPr>
            <a:xfrm>
              <a:off x="0" y="6166073"/>
              <a:ext cx="8758610" cy="41209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3078" y="2371962"/>
              <a:ext cx="2876549" cy="54292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59771" y="5444277"/>
              <a:ext cx="3194685" cy="796290"/>
            </a:xfrm>
            <a:custGeom>
              <a:avLst/>
              <a:gdLst/>
              <a:ahLst/>
              <a:cxnLst/>
              <a:rect l="l" t="t" r="r" b="b"/>
              <a:pathLst>
                <a:path w="3194684" h="796289">
                  <a:moveTo>
                    <a:pt x="2427294" y="796279"/>
                  </a:moveTo>
                  <a:lnTo>
                    <a:pt x="1505474" y="663832"/>
                  </a:lnTo>
                  <a:lnTo>
                    <a:pt x="1307259" y="636542"/>
                  </a:lnTo>
                  <a:lnTo>
                    <a:pt x="1159211" y="617031"/>
                  </a:lnTo>
                  <a:lnTo>
                    <a:pt x="1011272" y="598497"/>
                  </a:lnTo>
                  <a:lnTo>
                    <a:pt x="912520" y="586751"/>
                  </a:lnTo>
                  <a:lnTo>
                    <a:pt x="813537" y="575543"/>
                  </a:lnTo>
                  <a:lnTo>
                    <a:pt x="714213" y="564914"/>
                  </a:lnTo>
                  <a:lnTo>
                    <a:pt x="614435" y="554905"/>
                  </a:lnTo>
                  <a:lnTo>
                    <a:pt x="514092" y="545557"/>
                  </a:lnTo>
                  <a:lnTo>
                    <a:pt x="413072" y="536911"/>
                  </a:lnTo>
                  <a:lnTo>
                    <a:pt x="311264" y="529010"/>
                  </a:lnTo>
                  <a:lnTo>
                    <a:pt x="208557" y="521894"/>
                  </a:lnTo>
                  <a:lnTo>
                    <a:pt x="104840" y="515605"/>
                  </a:lnTo>
                  <a:lnTo>
                    <a:pt x="52567" y="512784"/>
                  </a:lnTo>
                  <a:lnTo>
                    <a:pt x="0" y="510184"/>
                  </a:lnTo>
                  <a:lnTo>
                    <a:pt x="879581" y="0"/>
                  </a:lnTo>
                  <a:lnTo>
                    <a:pt x="3194612" y="252372"/>
                  </a:lnTo>
                  <a:close/>
                </a:path>
              </a:pathLst>
            </a:custGeom>
            <a:solidFill>
              <a:srgbClr val="C2BD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42488" y="5426600"/>
              <a:ext cx="3229610" cy="832485"/>
            </a:xfrm>
            <a:custGeom>
              <a:avLst/>
              <a:gdLst/>
              <a:ahLst/>
              <a:cxnLst/>
              <a:rect l="l" t="t" r="r" b="b"/>
              <a:pathLst>
                <a:path w="3229609" h="832485">
                  <a:moveTo>
                    <a:pt x="2446985" y="831860"/>
                  </a:moveTo>
                  <a:lnTo>
                    <a:pt x="1120949" y="645114"/>
                  </a:lnTo>
                  <a:lnTo>
                    <a:pt x="776639" y="604791"/>
                  </a:lnTo>
                  <a:lnTo>
                    <a:pt x="727271" y="599595"/>
                  </a:lnTo>
                  <a:lnTo>
                    <a:pt x="477948" y="575976"/>
                  </a:lnTo>
                  <a:lnTo>
                    <a:pt x="427718" y="571780"/>
                  </a:lnTo>
                  <a:lnTo>
                    <a:pt x="224328" y="556860"/>
                  </a:lnTo>
                  <a:lnTo>
                    <a:pt x="16965" y="545220"/>
                  </a:lnTo>
                  <a:lnTo>
                    <a:pt x="11061" y="545129"/>
                  </a:lnTo>
                  <a:lnTo>
                    <a:pt x="5384" y="542048"/>
                  </a:lnTo>
                  <a:lnTo>
                    <a:pt x="2205" y="536564"/>
                  </a:lnTo>
                  <a:lnTo>
                    <a:pt x="0" y="530036"/>
                  </a:lnTo>
                  <a:lnTo>
                    <a:pt x="463" y="523402"/>
                  </a:lnTo>
                  <a:lnTo>
                    <a:pt x="3387" y="517422"/>
                  </a:lnTo>
                  <a:lnTo>
                    <a:pt x="8564" y="512858"/>
                  </a:lnTo>
                  <a:lnTo>
                    <a:pt x="887913" y="2764"/>
                  </a:lnTo>
                  <a:lnTo>
                    <a:pt x="891052" y="906"/>
                  </a:lnTo>
                  <a:lnTo>
                    <a:pt x="894772" y="0"/>
                  </a:lnTo>
                  <a:lnTo>
                    <a:pt x="1221319" y="35580"/>
                  </a:lnTo>
                  <a:lnTo>
                    <a:pt x="900631" y="35580"/>
                  </a:lnTo>
                  <a:lnTo>
                    <a:pt x="76730" y="513448"/>
                  </a:lnTo>
                  <a:lnTo>
                    <a:pt x="282856" y="526020"/>
                  </a:lnTo>
                  <a:lnTo>
                    <a:pt x="535293" y="546158"/>
                  </a:lnTo>
                  <a:lnTo>
                    <a:pt x="783529" y="570620"/>
                  </a:lnTo>
                  <a:lnTo>
                    <a:pt x="832898" y="575984"/>
                  </a:lnTo>
                  <a:lnTo>
                    <a:pt x="1078353" y="604800"/>
                  </a:lnTo>
                  <a:lnTo>
                    <a:pt x="2440218" y="795780"/>
                  </a:lnTo>
                  <a:lnTo>
                    <a:pt x="2500266" y="795780"/>
                  </a:lnTo>
                  <a:lnTo>
                    <a:pt x="2455251" y="827689"/>
                  </a:lnTo>
                  <a:lnTo>
                    <a:pt x="2451612" y="830500"/>
                  </a:lnTo>
                  <a:lnTo>
                    <a:pt x="2446985" y="831860"/>
                  </a:lnTo>
                  <a:close/>
                </a:path>
                <a:path w="3229609" h="832485">
                  <a:moveTo>
                    <a:pt x="2500266" y="795780"/>
                  </a:moveTo>
                  <a:lnTo>
                    <a:pt x="2440218" y="795780"/>
                  </a:lnTo>
                  <a:lnTo>
                    <a:pt x="3164531" y="282378"/>
                  </a:lnTo>
                  <a:lnTo>
                    <a:pt x="900631" y="35580"/>
                  </a:lnTo>
                  <a:lnTo>
                    <a:pt x="1221319" y="35580"/>
                  </a:lnTo>
                  <a:lnTo>
                    <a:pt x="3218476" y="253324"/>
                  </a:lnTo>
                  <a:lnTo>
                    <a:pt x="3229026" y="272922"/>
                  </a:lnTo>
                  <a:lnTo>
                    <a:pt x="3226689" y="279153"/>
                  </a:lnTo>
                  <a:lnTo>
                    <a:pt x="3221975" y="284190"/>
                  </a:lnTo>
                  <a:lnTo>
                    <a:pt x="2500266" y="795780"/>
                  </a:lnTo>
                  <a:close/>
                </a:path>
              </a:pathLst>
            </a:custGeom>
            <a:solidFill>
              <a:srgbClr val="987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20227" y="5954462"/>
              <a:ext cx="2564130" cy="605155"/>
            </a:xfrm>
            <a:custGeom>
              <a:avLst/>
              <a:gdLst/>
              <a:ahLst/>
              <a:cxnLst/>
              <a:rect l="l" t="t" r="r" b="b"/>
              <a:pathLst>
                <a:path w="2564129" h="605154">
                  <a:moveTo>
                    <a:pt x="2563847" y="604824"/>
                  </a:moveTo>
                  <a:lnTo>
                    <a:pt x="2478258" y="598290"/>
                  </a:lnTo>
                  <a:lnTo>
                    <a:pt x="2384152" y="590275"/>
                  </a:lnTo>
                  <a:lnTo>
                    <a:pt x="2281528" y="580779"/>
                  </a:lnTo>
                  <a:lnTo>
                    <a:pt x="2131448" y="565812"/>
                  </a:lnTo>
                  <a:lnTo>
                    <a:pt x="1966226" y="548210"/>
                  </a:lnTo>
                  <a:lnTo>
                    <a:pt x="1785861" y="527973"/>
                  </a:lnTo>
                  <a:lnTo>
                    <a:pt x="1539112" y="498971"/>
                  </a:lnTo>
                  <a:lnTo>
                    <a:pt x="1268704" y="465850"/>
                  </a:lnTo>
                  <a:lnTo>
                    <a:pt x="912983" y="420667"/>
                  </a:lnTo>
                  <a:lnTo>
                    <a:pt x="523192" y="369550"/>
                  </a:lnTo>
                  <a:lnTo>
                    <a:pt x="25374" y="302412"/>
                  </a:lnTo>
                  <a:lnTo>
                    <a:pt x="9703" y="247817"/>
                  </a:lnTo>
                  <a:lnTo>
                    <a:pt x="1244" y="194899"/>
                  </a:lnTo>
                  <a:lnTo>
                    <a:pt x="0" y="143659"/>
                  </a:lnTo>
                  <a:lnTo>
                    <a:pt x="5968" y="94095"/>
                  </a:lnTo>
                  <a:lnTo>
                    <a:pt x="19149" y="46209"/>
                  </a:lnTo>
                  <a:lnTo>
                    <a:pt x="39544" y="0"/>
                  </a:lnTo>
                  <a:lnTo>
                    <a:pt x="92111" y="2599"/>
                  </a:lnTo>
                  <a:lnTo>
                    <a:pt x="144384" y="5420"/>
                  </a:lnTo>
                  <a:lnTo>
                    <a:pt x="196376" y="8459"/>
                  </a:lnTo>
                  <a:lnTo>
                    <a:pt x="299575" y="15166"/>
                  </a:lnTo>
                  <a:lnTo>
                    <a:pt x="401818" y="22680"/>
                  </a:lnTo>
                  <a:lnTo>
                    <a:pt x="503218" y="30959"/>
                  </a:lnTo>
                  <a:lnTo>
                    <a:pt x="603885" y="39960"/>
                  </a:lnTo>
                  <a:lnTo>
                    <a:pt x="703932" y="49644"/>
                  </a:lnTo>
                  <a:lnTo>
                    <a:pt x="803469" y="59969"/>
                  </a:lnTo>
                  <a:lnTo>
                    <a:pt x="902609" y="70893"/>
                  </a:lnTo>
                  <a:lnTo>
                    <a:pt x="1001462" y="82375"/>
                  </a:lnTo>
                  <a:lnTo>
                    <a:pt x="1100141" y="94373"/>
                  </a:lnTo>
                  <a:lnTo>
                    <a:pt x="1248074" y="113248"/>
                  </a:lnTo>
                  <a:lnTo>
                    <a:pt x="1396242" y="133053"/>
                  </a:lnTo>
                  <a:lnTo>
                    <a:pt x="1594812" y="160664"/>
                  </a:lnTo>
                  <a:lnTo>
                    <a:pt x="2466839" y="286094"/>
                  </a:lnTo>
                  <a:lnTo>
                    <a:pt x="2468520" y="349176"/>
                  </a:lnTo>
                  <a:lnTo>
                    <a:pt x="2474259" y="406408"/>
                  </a:lnTo>
                  <a:lnTo>
                    <a:pt x="2484058" y="457791"/>
                  </a:lnTo>
                  <a:lnTo>
                    <a:pt x="2497915" y="503323"/>
                  </a:lnTo>
                  <a:lnTo>
                    <a:pt x="2515833" y="543007"/>
                  </a:lnTo>
                  <a:lnTo>
                    <a:pt x="2537810" y="576840"/>
                  </a:lnTo>
                  <a:lnTo>
                    <a:pt x="2563847" y="604824"/>
                  </a:lnTo>
                  <a:close/>
                </a:path>
              </a:pathLst>
            </a:custGeom>
            <a:solidFill>
              <a:srgbClr val="C2BD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02904" y="5936784"/>
              <a:ext cx="2599055" cy="640080"/>
            </a:xfrm>
            <a:custGeom>
              <a:avLst/>
              <a:gdLst/>
              <a:ahLst/>
              <a:cxnLst/>
              <a:rect l="l" t="t" r="r" b="b"/>
              <a:pathLst>
                <a:path w="2599054" h="640079">
                  <a:moveTo>
                    <a:pt x="2579937" y="639860"/>
                  </a:moveTo>
                  <a:lnTo>
                    <a:pt x="2423920" y="627391"/>
                  </a:lnTo>
                  <a:lnTo>
                    <a:pt x="2140799" y="600144"/>
                  </a:lnTo>
                  <a:lnTo>
                    <a:pt x="1564493" y="535135"/>
                  </a:lnTo>
                  <a:lnTo>
                    <a:pt x="34069" y="336406"/>
                  </a:lnTo>
                  <a:lnTo>
                    <a:pt x="13375" y="283050"/>
                  </a:lnTo>
                  <a:lnTo>
                    <a:pt x="4698" y="241285"/>
                  </a:lnTo>
                  <a:lnTo>
                    <a:pt x="227" y="200463"/>
                  </a:lnTo>
                  <a:lnTo>
                    <a:pt x="0" y="160236"/>
                  </a:lnTo>
                  <a:lnTo>
                    <a:pt x="3939" y="121318"/>
                  </a:lnTo>
                  <a:lnTo>
                    <a:pt x="12185" y="83059"/>
                  </a:lnTo>
                  <a:lnTo>
                    <a:pt x="24698" y="45819"/>
                  </a:lnTo>
                  <a:lnTo>
                    <a:pt x="41472" y="9608"/>
                  </a:lnTo>
                  <a:lnTo>
                    <a:pt x="50736" y="0"/>
                  </a:lnTo>
                  <a:lnTo>
                    <a:pt x="265691" y="12031"/>
                  </a:lnTo>
                  <a:lnTo>
                    <a:pt x="469641" y="26979"/>
                  </a:lnTo>
                  <a:lnTo>
                    <a:pt x="570348" y="35580"/>
                  </a:lnTo>
                  <a:lnTo>
                    <a:pt x="67266" y="35582"/>
                  </a:lnTo>
                  <a:lnTo>
                    <a:pt x="54171" y="66080"/>
                  </a:lnTo>
                  <a:lnTo>
                    <a:pt x="44355" y="97451"/>
                  </a:lnTo>
                  <a:lnTo>
                    <a:pt x="37889" y="129341"/>
                  </a:lnTo>
                  <a:lnTo>
                    <a:pt x="34705" y="162084"/>
                  </a:lnTo>
                  <a:lnTo>
                    <a:pt x="34816" y="196400"/>
                  </a:lnTo>
                  <a:lnTo>
                    <a:pt x="45325" y="267546"/>
                  </a:lnTo>
                  <a:lnTo>
                    <a:pt x="55731" y="304361"/>
                  </a:lnTo>
                  <a:lnTo>
                    <a:pt x="1568591" y="500598"/>
                  </a:lnTo>
                  <a:lnTo>
                    <a:pt x="2139419" y="565045"/>
                  </a:lnTo>
                  <a:lnTo>
                    <a:pt x="2420254" y="592170"/>
                  </a:lnTo>
                  <a:lnTo>
                    <a:pt x="2538979" y="601968"/>
                  </a:lnTo>
                  <a:lnTo>
                    <a:pt x="2585458" y="601968"/>
                  </a:lnTo>
                  <a:lnTo>
                    <a:pt x="2591842" y="608768"/>
                  </a:lnTo>
                  <a:lnTo>
                    <a:pt x="2596249" y="612211"/>
                  </a:lnTo>
                  <a:lnTo>
                    <a:pt x="2598969" y="617742"/>
                  </a:lnTo>
                  <a:lnTo>
                    <a:pt x="2598516" y="623724"/>
                  </a:lnTo>
                  <a:lnTo>
                    <a:pt x="2596671" y="630369"/>
                  </a:lnTo>
                  <a:lnTo>
                    <a:pt x="2592562" y="635616"/>
                  </a:lnTo>
                  <a:lnTo>
                    <a:pt x="2586785" y="638951"/>
                  </a:lnTo>
                  <a:lnTo>
                    <a:pt x="2579937" y="639860"/>
                  </a:lnTo>
                  <a:close/>
                </a:path>
                <a:path w="2599054" h="640079">
                  <a:moveTo>
                    <a:pt x="2585458" y="601968"/>
                  </a:moveTo>
                  <a:lnTo>
                    <a:pt x="2538979" y="601968"/>
                  </a:lnTo>
                  <a:lnTo>
                    <a:pt x="2524644" y="580749"/>
                  </a:lnTo>
                  <a:lnTo>
                    <a:pt x="2500730" y="531766"/>
                  </a:lnTo>
                  <a:lnTo>
                    <a:pt x="2480868" y="463610"/>
                  </a:lnTo>
                  <a:lnTo>
                    <a:pt x="2473381" y="419278"/>
                  </a:lnTo>
                  <a:lnTo>
                    <a:pt x="2468694" y="371028"/>
                  </a:lnTo>
                  <a:lnTo>
                    <a:pt x="2466816" y="318865"/>
                  </a:lnTo>
                  <a:lnTo>
                    <a:pt x="1043414" y="120503"/>
                  </a:lnTo>
                  <a:lnTo>
                    <a:pt x="741303" y="86818"/>
                  </a:lnTo>
                  <a:lnTo>
                    <a:pt x="486280" y="63190"/>
                  </a:lnTo>
                  <a:lnTo>
                    <a:pt x="278812" y="47686"/>
                  </a:lnTo>
                  <a:lnTo>
                    <a:pt x="67267" y="35580"/>
                  </a:lnTo>
                  <a:lnTo>
                    <a:pt x="570372" y="35582"/>
                  </a:lnTo>
                  <a:lnTo>
                    <a:pt x="819460" y="60052"/>
                  </a:lnTo>
                  <a:lnTo>
                    <a:pt x="1164322" y="100422"/>
                  </a:lnTo>
                  <a:lnTo>
                    <a:pt x="2495056" y="287817"/>
                  </a:lnTo>
                  <a:lnTo>
                    <a:pt x="2501555" y="295069"/>
                  </a:lnTo>
                  <a:lnTo>
                    <a:pt x="2501520" y="304361"/>
                  </a:lnTo>
                  <a:lnTo>
                    <a:pt x="2502729" y="358066"/>
                  </a:lnTo>
                  <a:lnTo>
                    <a:pt x="2506942" y="407816"/>
                  </a:lnTo>
                  <a:lnTo>
                    <a:pt x="2514161" y="453113"/>
                  </a:lnTo>
                  <a:lnTo>
                    <a:pt x="2524400" y="493957"/>
                  </a:lnTo>
                  <a:lnTo>
                    <a:pt x="2552567" y="559776"/>
                  </a:lnTo>
                  <a:lnTo>
                    <a:pt x="2570815" y="586373"/>
                  </a:lnTo>
                  <a:lnTo>
                    <a:pt x="2585458" y="601968"/>
                  </a:lnTo>
                  <a:close/>
                </a:path>
              </a:pathLst>
            </a:custGeom>
            <a:solidFill>
              <a:srgbClr val="987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79214" y="6198085"/>
              <a:ext cx="201930" cy="344805"/>
            </a:xfrm>
            <a:custGeom>
              <a:avLst/>
              <a:gdLst/>
              <a:ahLst/>
              <a:cxnLst/>
              <a:rect l="l" t="t" r="r" b="b"/>
              <a:pathLst>
                <a:path w="201929" h="344804">
                  <a:moveTo>
                    <a:pt x="201485" y="344519"/>
                  </a:moveTo>
                  <a:lnTo>
                    <a:pt x="162123" y="340900"/>
                  </a:lnTo>
                  <a:lnTo>
                    <a:pt x="36361" y="328701"/>
                  </a:lnTo>
                  <a:lnTo>
                    <a:pt x="21667" y="285411"/>
                  </a:lnTo>
                  <a:lnTo>
                    <a:pt x="10710" y="240895"/>
                  </a:lnTo>
                  <a:lnTo>
                    <a:pt x="3487" y="195156"/>
                  </a:lnTo>
                  <a:lnTo>
                    <a:pt x="0" y="148196"/>
                  </a:lnTo>
                  <a:lnTo>
                    <a:pt x="245" y="100015"/>
                  </a:lnTo>
                  <a:lnTo>
                    <a:pt x="4224" y="50616"/>
                  </a:lnTo>
                  <a:lnTo>
                    <a:pt x="11935" y="0"/>
                  </a:lnTo>
                  <a:lnTo>
                    <a:pt x="151308" y="19989"/>
                  </a:lnTo>
                  <a:lnTo>
                    <a:pt x="148872" y="75333"/>
                  </a:lnTo>
                  <a:lnTo>
                    <a:pt x="150436" y="127800"/>
                  </a:lnTo>
                  <a:lnTo>
                    <a:pt x="155520" y="177319"/>
                  </a:lnTo>
                  <a:lnTo>
                    <a:pt x="163645" y="223820"/>
                  </a:lnTo>
                  <a:lnTo>
                    <a:pt x="174333" y="267234"/>
                  </a:lnTo>
                  <a:lnTo>
                    <a:pt x="187106" y="307490"/>
                  </a:lnTo>
                  <a:lnTo>
                    <a:pt x="201485" y="344519"/>
                  </a:lnTo>
                  <a:close/>
                </a:path>
              </a:pathLst>
            </a:custGeom>
            <a:solidFill>
              <a:srgbClr val="FFF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61476" y="6180863"/>
              <a:ext cx="236854" cy="379095"/>
            </a:xfrm>
            <a:custGeom>
              <a:avLst/>
              <a:gdLst/>
              <a:ahLst/>
              <a:cxnLst/>
              <a:rect l="l" t="t" r="r" b="b"/>
              <a:pathLst>
                <a:path w="236854" h="379095">
                  <a:moveTo>
                    <a:pt x="217689" y="379011"/>
                  </a:moveTo>
                  <a:lnTo>
                    <a:pt x="46112" y="362559"/>
                  </a:lnTo>
                  <a:lnTo>
                    <a:pt x="24432" y="313120"/>
                  </a:lnTo>
                  <a:lnTo>
                    <a:pt x="13885" y="273114"/>
                  </a:lnTo>
                  <a:lnTo>
                    <a:pt x="6294" y="232164"/>
                  </a:lnTo>
                  <a:lnTo>
                    <a:pt x="1654" y="190276"/>
                  </a:lnTo>
                  <a:lnTo>
                    <a:pt x="0" y="147877"/>
                  </a:lnTo>
                  <a:lnTo>
                    <a:pt x="1242" y="104514"/>
                  </a:lnTo>
                  <a:lnTo>
                    <a:pt x="5379" y="60190"/>
                  </a:lnTo>
                  <a:lnTo>
                    <a:pt x="12408" y="14911"/>
                  </a:lnTo>
                  <a:lnTo>
                    <a:pt x="12408" y="14775"/>
                  </a:lnTo>
                  <a:lnTo>
                    <a:pt x="14726" y="8260"/>
                  </a:lnTo>
                  <a:lnTo>
                    <a:pt x="19202" y="3308"/>
                  </a:lnTo>
                  <a:lnTo>
                    <a:pt x="25211" y="396"/>
                  </a:lnTo>
                  <a:lnTo>
                    <a:pt x="32126" y="0"/>
                  </a:lnTo>
                  <a:lnTo>
                    <a:pt x="170778" y="19897"/>
                  </a:lnTo>
                  <a:lnTo>
                    <a:pt x="180172" y="20848"/>
                  </a:lnTo>
                  <a:lnTo>
                    <a:pt x="187171" y="29098"/>
                  </a:lnTo>
                  <a:lnTo>
                    <a:pt x="186575" y="36803"/>
                  </a:lnTo>
                  <a:lnTo>
                    <a:pt x="43880" y="36803"/>
                  </a:lnTo>
                  <a:lnTo>
                    <a:pt x="38585" y="75667"/>
                  </a:lnTo>
                  <a:lnTo>
                    <a:pt x="35572" y="113795"/>
                  </a:lnTo>
                  <a:lnTo>
                    <a:pt x="34841" y="151183"/>
                  </a:lnTo>
                  <a:lnTo>
                    <a:pt x="36393" y="187829"/>
                  </a:lnTo>
                  <a:lnTo>
                    <a:pt x="46708" y="260400"/>
                  </a:lnTo>
                  <a:lnTo>
                    <a:pt x="66597" y="329742"/>
                  </a:lnTo>
                  <a:lnTo>
                    <a:pt x="192612" y="341890"/>
                  </a:lnTo>
                  <a:lnTo>
                    <a:pt x="230101" y="341890"/>
                  </a:lnTo>
                  <a:lnTo>
                    <a:pt x="235082" y="354672"/>
                  </a:lnTo>
                  <a:lnTo>
                    <a:pt x="236256" y="357255"/>
                  </a:lnTo>
                  <a:lnTo>
                    <a:pt x="236802" y="360246"/>
                  </a:lnTo>
                  <a:lnTo>
                    <a:pt x="236535" y="363284"/>
                  </a:lnTo>
                  <a:lnTo>
                    <a:pt x="234568" y="369897"/>
                  </a:lnTo>
                  <a:lnTo>
                    <a:pt x="230364" y="375057"/>
                  </a:lnTo>
                  <a:lnTo>
                    <a:pt x="224535" y="378262"/>
                  </a:lnTo>
                  <a:lnTo>
                    <a:pt x="217689" y="379011"/>
                  </a:lnTo>
                  <a:close/>
                </a:path>
                <a:path w="236854" h="379095">
                  <a:moveTo>
                    <a:pt x="230101" y="341890"/>
                  </a:moveTo>
                  <a:lnTo>
                    <a:pt x="192612" y="341890"/>
                  </a:lnTo>
                  <a:lnTo>
                    <a:pt x="181924" y="311087"/>
                  </a:lnTo>
                  <a:lnTo>
                    <a:pt x="164140" y="243840"/>
                  </a:lnTo>
                  <a:lnTo>
                    <a:pt x="152862" y="171041"/>
                  </a:lnTo>
                  <a:lnTo>
                    <a:pt x="150011" y="133001"/>
                  </a:lnTo>
                  <a:lnTo>
                    <a:pt x="149162" y="93355"/>
                  </a:lnTo>
                  <a:lnTo>
                    <a:pt x="150514" y="52124"/>
                  </a:lnTo>
                  <a:lnTo>
                    <a:pt x="43880" y="36803"/>
                  </a:lnTo>
                  <a:lnTo>
                    <a:pt x="186575" y="36803"/>
                  </a:lnTo>
                  <a:lnTo>
                    <a:pt x="186438" y="38571"/>
                  </a:lnTo>
                  <a:lnTo>
                    <a:pt x="184195" y="82213"/>
                  </a:lnTo>
                  <a:lnTo>
                    <a:pt x="184529" y="124049"/>
                  </a:lnTo>
                  <a:lnTo>
                    <a:pt x="187203" y="164041"/>
                  </a:lnTo>
                  <a:lnTo>
                    <a:pt x="191984" y="202151"/>
                  </a:lnTo>
                  <a:lnTo>
                    <a:pt x="199929" y="244467"/>
                  </a:lnTo>
                  <a:lnTo>
                    <a:pt x="210023" y="284020"/>
                  </a:lnTo>
                  <a:lnTo>
                    <a:pt x="221872" y="320770"/>
                  </a:lnTo>
                  <a:lnTo>
                    <a:pt x="230101" y="341890"/>
                  </a:lnTo>
                  <a:close/>
                </a:path>
              </a:pathLst>
            </a:custGeom>
            <a:solidFill>
              <a:srgbClr val="987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33239" y="6105123"/>
              <a:ext cx="215265" cy="370840"/>
            </a:xfrm>
            <a:custGeom>
              <a:avLst/>
              <a:gdLst/>
              <a:ahLst/>
              <a:cxnLst/>
              <a:rect l="l" t="t" r="r" b="b"/>
              <a:pathLst>
                <a:path w="215264" h="370839">
                  <a:moveTo>
                    <a:pt x="215168" y="370672"/>
                  </a:moveTo>
                  <a:lnTo>
                    <a:pt x="32965" y="349143"/>
                  </a:lnTo>
                  <a:lnTo>
                    <a:pt x="19679" y="308283"/>
                  </a:lnTo>
                  <a:lnTo>
                    <a:pt x="9757" y="264416"/>
                  </a:lnTo>
                  <a:lnTo>
                    <a:pt x="3197" y="217543"/>
                  </a:lnTo>
                  <a:lnTo>
                    <a:pt x="0" y="167664"/>
                  </a:lnTo>
                  <a:lnTo>
                    <a:pt x="163" y="114780"/>
                  </a:lnTo>
                  <a:lnTo>
                    <a:pt x="3688" y="58891"/>
                  </a:lnTo>
                  <a:lnTo>
                    <a:pt x="10573" y="0"/>
                  </a:lnTo>
                  <a:lnTo>
                    <a:pt x="183336" y="24476"/>
                  </a:lnTo>
                  <a:lnTo>
                    <a:pt x="176811" y="74282"/>
                  </a:lnTo>
                  <a:lnTo>
                    <a:pt x="173979" y="123971"/>
                  </a:lnTo>
                  <a:lnTo>
                    <a:pt x="174838" y="173545"/>
                  </a:lnTo>
                  <a:lnTo>
                    <a:pt x="179387" y="223001"/>
                  </a:lnTo>
                  <a:lnTo>
                    <a:pt x="187625" y="272342"/>
                  </a:lnTo>
                  <a:lnTo>
                    <a:pt x="199553" y="321565"/>
                  </a:lnTo>
                  <a:lnTo>
                    <a:pt x="215168" y="370672"/>
                  </a:lnTo>
                  <a:close/>
                </a:path>
              </a:pathLst>
            </a:custGeom>
            <a:solidFill>
              <a:srgbClr val="FFF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5513" y="6087900"/>
              <a:ext cx="250825" cy="405765"/>
            </a:xfrm>
            <a:custGeom>
              <a:avLst/>
              <a:gdLst/>
              <a:ahLst/>
              <a:cxnLst/>
              <a:rect l="l" t="t" r="r" b="b"/>
              <a:pathLst>
                <a:path w="250825" h="405764">
                  <a:moveTo>
                    <a:pt x="230940" y="405164"/>
                  </a:moveTo>
                  <a:lnTo>
                    <a:pt x="42424" y="382863"/>
                  </a:lnTo>
                  <a:lnTo>
                    <a:pt x="22203" y="335668"/>
                  </a:lnTo>
                  <a:lnTo>
                    <a:pt x="12642" y="296536"/>
                  </a:lnTo>
                  <a:lnTo>
                    <a:pt x="5753" y="255084"/>
                  </a:lnTo>
                  <a:lnTo>
                    <a:pt x="1547" y="211307"/>
                  </a:lnTo>
                  <a:lnTo>
                    <a:pt x="0" y="165653"/>
                  </a:lnTo>
                  <a:lnTo>
                    <a:pt x="1075" y="117687"/>
                  </a:lnTo>
                  <a:lnTo>
                    <a:pt x="4773" y="67409"/>
                  </a:lnTo>
                  <a:lnTo>
                    <a:pt x="11092" y="14820"/>
                  </a:lnTo>
                  <a:lnTo>
                    <a:pt x="30659" y="0"/>
                  </a:lnTo>
                  <a:lnTo>
                    <a:pt x="203921" y="24565"/>
                  </a:lnTo>
                  <a:lnTo>
                    <a:pt x="210382" y="27007"/>
                  </a:lnTo>
                  <a:lnTo>
                    <a:pt x="215226" y="31585"/>
                  </a:lnTo>
                  <a:lnTo>
                    <a:pt x="217627" y="36848"/>
                  </a:lnTo>
                  <a:lnTo>
                    <a:pt x="43192" y="36848"/>
                  </a:lnTo>
                  <a:lnTo>
                    <a:pt x="38292" y="82800"/>
                  </a:lnTo>
                  <a:lnTo>
                    <a:pt x="35507" y="126826"/>
                  </a:lnTo>
                  <a:lnTo>
                    <a:pt x="34892" y="165653"/>
                  </a:lnTo>
                  <a:lnTo>
                    <a:pt x="34944" y="171758"/>
                  </a:lnTo>
                  <a:lnTo>
                    <a:pt x="39874" y="247338"/>
                  </a:lnTo>
                  <a:lnTo>
                    <a:pt x="53397" y="317978"/>
                  </a:lnTo>
                  <a:lnTo>
                    <a:pt x="207688" y="367453"/>
                  </a:lnTo>
                  <a:lnTo>
                    <a:pt x="244585" y="367453"/>
                  </a:lnTo>
                  <a:lnTo>
                    <a:pt x="249147" y="381595"/>
                  </a:lnTo>
                  <a:lnTo>
                    <a:pt x="250100" y="384133"/>
                  </a:lnTo>
                  <a:lnTo>
                    <a:pt x="250507" y="386943"/>
                  </a:lnTo>
                  <a:lnTo>
                    <a:pt x="250193" y="389844"/>
                  </a:lnTo>
                  <a:lnTo>
                    <a:pt x="248064" y="396400"/>
                  </a:lnTo>
                  <a:lnTo>
                    <a:pt x="243732" y="401464"/>
                  </a:lnTo>
                  <a:lnTo>
                    <a:pt x="237817" y="404549"/>
                  </a:lnTo>
                  <a:lnTo>
                    <a:pt x="230940" y="405164"/>
                  </a:lnTo>
                  <a:close/>
                </a:path>
                <a:path w="250825" h="405764">
                  <a:moveTo>
                    <a:pt x="244585" y="367453"/>
                  </a:moveTo>
                  <a:lnTo>
                    <a:pt x="207688" y="367453"/>
                  </a:lnTo>
                  <a:lnTo>
                    <a:pt x="196886" y="330008"/>
                  </a:lnTo>
                  <a:lnTo>
                    <a:pt x="188189" y="292462"/>
                  </a:lnTo>
                  <a:lnTo>
                    <a:pt x="181589" y="254813"/>
                  </a:lnTo>
                  <a:lnTo>
                    <a:pt x="174573" y="176959"/>
                  </a:lnTo>
                  <a:lnTo>
                    <a:pt x="174419" y="136808"/>
                  </a:lnTo>
                  <a:lnTo>
                    <a:pt x="176618" y="96615"/>
                  </a:lnTo>
                  <a:lnTo>
                    <a:pt x="181169" y="56384"/>
                  </a:lnTo>
                  <a:lnTo>
                    <a:pt x="43192" y="36848"/>
                  </a:lnTo>
                  <a:lnTo>
                    <a:pt x="217627" y="36848"/>
                  </a:lnTo>
                  <a:lnTo>
                    <a:pt x="217993" y="37651"/>
                  </a:lnTo>
                  <a:lnTo>
                    <a:pt x="218221" y="44554"/>
                  </a:lnTo>
                  <a:lnTo>
                    <a:pt x="212450" y="87063"/>
                  </a:lnTo>
                  <a:lnTo>
                    <a:pt x="209435" y="129466"/>
                  </a:lnTo>
                  <a:lnTo>
                    <a:pt x="209180" y="171758"/>
                  </a:lnTo>
                  <a:lnTo>
                    <a:pt x="211688" y="213936"/>
                  </a:lnTo>
                  <a:lnTo>
                    <a:pt x="216913" y="255902"/>
                  </a:lnTo>
                  <a:lnTo>
                    <a:pt x="224898" y="297833"/>
                  </a:lnTo>
                  <a:lnTo>
                    <a:pt x="235642" y="339731"/>
                  </a:lnTo>
                  <a:lnTo>
                    <a:pt x="244585" y="367453"/>
                  </a:lnTo>
                  <a:close/>
                </a:path>
              </a:pathLst>
            </a:custGeom>
            <a:solidFill>
              <a:srgbClr val="987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03256" y="6015061"/>
              <a:ext cx="178435" cy="366395"/>
            </a:xfrm>
            <a:custGeom>
              <a:avLst/>
              <a:gdLst/>
              <a:ahLst/>
              <a:cxnLst/>
              <a:rect l="l" t="t" r="r" b="b"/>
              <a:pathLst>
                <a:path w="178435" h="366395">
                  <a:moveTo>
                    <a:pt x="178333" y="366320"/>
                  </a:moveTo>
                  <a:lnTo>
                    <a:pt x="21022" y="345924"/>
                  </a:lnTo>
                  <a:lnTo>
                    <a:pt x="10145" y="297120"/>
                  </a:lnTo>
                  <a:lnTo>
                    <a:pt x="3137" y="248107"/>
                  </a:lnTo>
                  <a:lnTo>
                    <a:pt x="0" y="198888"/>
                  </a:lnTo>
                  <a:lnTo>
                    <a:pt x="735" y="149466"/>
                  </a:lnTo>
                  <a:lnTo>
                    <a:pt x="5344" y="99842"/>
                  </a:lnTo>
                  <a:lnTo>
                    <a:pt x="13830" y="50019"/>
                  </a:lnTo>
                  <a:lnTo>
                    <a:pt x="26195" y="0"/>
                  </a:lnTo>
                  <a:lnTo>
                    <a:pt x="63868" y="4087"/>
                  </a:lnTo>
                  <a:lnTo>
                    <a:pt x="176601" y="16860"/>
                  </a:lnTo>
                  <a:lnTo>
                    <a:pt x="168749" y="69098"/>
                  </a:lnTo>
                  <a:lnTo>
                    <a:pt x="163596" y="120564"/>
                  </a:lnTo>
                  <a:lnTo>
                    <a:pt x="161144" y="171258"/>
                  </a:lnTo>
                  <a:lnTo>
                    <a:pt x="161392" y="221181"/>
                  </a:lnTo>
                  <a:lnTo>
                    <a:pt x="164340" y="270332"/>
                  </a:lnTo>
                  <a:lnTo>
                    <a:pt x="169987" y="318712"/>
                  </a:lnTo>
                  <a:lnTo>
                    <a:pt x="178333" y="366320"/>
                  </a:lnTo>
                  <a:close/>
                </a:path>
              </a:pathLst>
            </a:custGeom>
            <a:solidFill>
              <a:srgbClr val="FFF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85762" y="5996886"/>
              <a:ext cx="213360" cy="401955"/>
            </a:xfrm>
            <a:custGeom>
              <a:avLst/>
              <a:gdLst/>
              <a:ahLst/>
              <a:cxnLst/>
              <a:rect l="l" t="t" r="r" b="b"/>
              <a:pathLst>
                <a:path w="213360" h="401954">
                  <a:moveTo>
                    <a:pt x="193642" y="401675"/>
                  </a:moveTo>
                  <a:lnTo>
                    <a:pt x="37145" y="381414"/>
                  </a:lnTo>
                  <a:lnTo>
                    <a:pt x="29971" y="380825"/>
                  </a:lnTo>
                  <a:lnTo>
                    <a:pt x="23612" y="375839"/>
                  </a:lnTo>
                  <a:lnTo>
                    <a:pt x="11719" y="324706"/>
                  </a:lnTo>
                  <a:lnTo>
                    <a:pt x="4775" y="280701"/>
                  </a:lnTo>
                  <a:lnTo>
                    <a:pt x="870" y="236525"/>
                  </a:lnTo>
                  <a:lnTo>
                    <a:pt x="0" y="192180"/>
                  </a:lnTo>
                  <a:lnTo>
                    <a:pt x="2189" y="147612"/>
                  </a:lnTo>
                  <a:lnTo>
                    <a:pt x="7402" y="102968"/>
                  </a:lnTo>
                  <a:lnTo>
                    <a:pt x="15646" y="58238"/>
                  </a:lnTo>
                  <a:lnTo>
                    <a:pt x="26925" y="13415"/>
                  </a:lnTo>
                  <a:lnTo>
                    <a:pt x="36970" y="0"/>
                  </a:lnTo>
                  <a:lnTo>
                    <a:pt x="195468" y="17676"/>
                  </a:lnTo>
                  <a:lnTo>
                    <a:pt x="211239" y="37030"/>
                  </a:lnTo>
                  <a:lnTo>
                    <a:pt x="56583" y="37030"/>
                  </a:lnTo>
                  <a:lnTo>
                    <a:pt x="47458" y="76200"/>
                  </a:lnTo>
                  <a:lnTo>
                    <a:pt x="40778" y="115183"/>
                  </a:lnTo>
                  <a:lnTo>
                    <a:pt x="36539" y="153979"/>
                  </a:lnTo>
                  <a:lnTo>
                    <a:pt x="34738" y="192588"/>
                  </a:lnTo>
                  <a:lnTo>
                    <a:pt x="35415" y="231724"/>
                  </a:lnTo>
                  <a:lnTo>
                    <a:pt x="38598" y="270740"/>
                  </a:lnTo>
                  <a:lnTo>
                    <a:pt x="44292" y="309638"/>
                  </a:lnTo>
                  <a:lnTo>
                    <a:pt x="52503" y="348416"/>
                  </a:lnTo>
                  <a:lnTo>
                    <a:pt x="174297" y="364235"/>
                  </a:lnTo>
                  <a:lnTo>
                    <a:pt x="209856" y="364235"/>
                  </a:lnTo>
                  <a:lnTo>
                    <a:pt x="212941" y="381414"/>
                  </a:lnTo>
                  <a:lnTo>
                    <a:pt x="213221" y="382819"/>
                  </a:lnTo>
                  <a:lnTo>
                    <a:pt x="213314" y="384723"/>
                  </a:lnTo>
                  <a:lnTo>
                    <a:pt x="213081" y="386626"/>
                  </a:lnTo>
                  <a:lnTo>
                    <a:pt x="210871" y="393159"/>
                  </a:lnTo>
                  <a:lnTo>
                    <a:pt x="206483" y="398162"/>
                  </a:lnTo>
                  <a:lnTo>
                    <a:pt x="200535" y="401159"/>
                  </a:lnTo>
                  <a:lnTo>
                    <a:pt x="193642" y="401675"/>
                  </a:lnTo>
                  <a:close/>
                </a:path>
                <a:path w="213360" h="401954">
                  <a:moveTo>
                    <a:pt x="209856" y="364235"/>
                  </a:moveTo>
                  <a:lnTo>
                    <a:pt x="174297" y="364235"/>
                  </a:lnTo>
                  <a:lnTo>
                    <a:pt x="168637" y="327471"/>
                  </a:lnTo>
                  <a:lnTo>
                    <a:pt x="164535" y="290264"/>
                  </a:lnTo>
                  <a:lnTo>
                    <a:pt x="162001" y="252616"/>
                  </a:lnTo>
                  <a:lnTo>
                    <a:pt x="161045" y="214390"/>
                  </a:lnTo>
                  <a:lnTo>
                    <a:pt x="161687" y="174065"/>
                  </a:lnTo>
                  <a:lnTo>
                    <a:pt x="164040" y="133183"/>
                  </a:lnTo>
                  <a:lnTo>
                    <a:pt x="168106" y="91885"/>
                  </a:lnTo>
                  <a:lnTo>
                    <a:pt x="173890" y="50175"/>
                  </a:lnTo>
                  <a:lnTo>
                    <a:pt x="56583" y="37030"/>
                  </a:lnTo>
                  <a:lnTo>
                    <a:pt x="211239" y="37030"/>
                  </a:lnTo>
                  <a:lnTo>
                    <a:pt x="211175" y="38626"/>
                  </a:lnTo>
                  <a:lnTo>
                    <a:pt x="204326" y="83119"/>
                  </a:lnTo>
                  <a:lnTo>
                    <a:pt x="199435" y="127551"/>
                  </a:lnTo>
                  <a:lnTo>
                    <a:pt x="196589" y="171313"/>
                  </a:lnTo>
                  <a:lnTo>
                    <a:pt x="195786" y="214526"/>
                  </a:lnTo>
                  <a:lnTo>
                    <a:pt x="197003" y="256900"/>
                  </a:lnTo>
                  <a:lnTo>
                    <a:pt x="200262" y="298836"/>
                  </a:lnTo>
                  <a:lnTo>
                    <a:pt x="205550" y="340204"/>
                  </a:lnTo>
                  <a:lnTo>
                    <a:pt x="209856" y="364235"/>
                  </a:lnTo>
                  <a:close/>
                </a:path>
              </a:pathLst>
            </a:custGeom>
            <a:solidFill>
              <a:srgbClr val="987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87066" y="5696649"/>
              <a:ext cx="795020" cy="862965"/>
            </a:xfrm>
            <a:custGeom>
              <a:avLst/>
              <a:gdLst/>
              <a:ahLst/>
              <a:cxnLst/>
              <a:rect l="l" t="t" r="r" b="b"/>
              <a:pathLst>
                <a:path w="795020" h="862965">
                  <a:moveTo>
                    <a:pt x="97007" y="862636"/>
                  </a:moveTo>
                  <a:lnTo>
                    <a:pt x="70970" y="834652"/>
                  </a:lnTo>
                  <a:lnTo>
                    <a:pt x="48993" y="800819"/>
                  </a:lnTo>
                  <a:lnTo>
                    <a:pt x="31076" y="761136"/>
                  </a:lnTo>
                  <a:lnTo>
                    <a:pt x="17218" y="715603"/>
                  </a:lnTo>
                  <a:lnTo>
                    <a:pt x="7420" y="664220"/>
                  </a:lnTo>
                  <a:lnTo>
                    <a:pt x="1680" y="606988"/>
                  </a:lnTo>
                  <a:lnTo>
                    <a:pt x="0" y="543906"/>
                  </a:lnTo>
                  <a:lnTo>
                    <a:pt x="767317" y="0"/>
                  </a:lnTo>
                  <a:lnTo>
                    <a:pt x="794568" y="316553"/>
                  </a:lnTo>
                  <a:lnTo>
                    <a:pt x="97007" y="862636"/>
                  </a:lnTo>
                  <a:close/>
                </a:path>
              </a:pathLst>
            </a:custGeom>
            <a:solidFill>
              <a:srgbClr val="A7A2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69441" y="5679335"/>
              <a:ext cx="829944" cy="899160"/>
            </a:xfrm>
            <a:custGeom>
              <a:avLst/>
              <a:gdLst/>
              <a:ahLst/>
              <a:cxnLst/>
              <a:rect l="l" t="t" r="r" b="b"/>
              <a:pathLst>
                <a:path w="829945" h="899159">
                  <a:moveTo>
                    <a:pt x="118806" y="898714"/>
                  </a:moveTo>
                  <a:lnTo>
                    <a:pt x="78353" y="866989"/>
                  </a:lnTo>
                  <a:lnTo>
                    <a:pt x="39142" y="801294"/>
                  </a:lnTo>
                  <a:lnTo>
                    <a:pt x="24612" y="761469"/>
                  </a:lnTo>
                  <a:lnTo>
                    <a:pt x="13743" y="718272"/>
                  </a:lnTo>
                  <a:lnTo>
                    <a:pt x="6057" y="670614"/>
                  </a:lnTo>
                  <a:lnTo>
                    <a:pt x="1553" y="618502"/>
                  </a:lnTo>
                  <a:lnTo>
                    <a:pt x="232" y="561946"/>
                  </a:lnTo>
                  <a:lnTo>
                    <a:pt x="0" y="556280"/>
                  </a:lnTo>
                  <a:lnTo>
                    <a:pt x="2546" y="550614"/>
                  </a:lnTo>
                  <a:lnTo>
                    <a:pt x="773909" y="3897"/>
                  </a:lnTo>
                  <a:lnTo>
                    <a:pt x="776536" y="1721"/>
                  </a:lnTo>
                  <a:lnTo>
                    <a:pt x="779815" y="271"/>
                  </a:lnTo>
                  <a:lnTo>
                    <a:pt x="783535" y="0"/>
                  </a:lnTo>
                  <a:lnTo>
                    <a:pt x="790399" y="796"/>
                  </a:lnTo>
                  <a:lnTo>
                    <a:pt x="796216" y="4062"/>
                  </a:lnTo>
                  <a:lnTo>
                    <a:pt x="800381" y="9274"/>
                  </a:lnTo>
                  <a:lnTo>
                    <a:pt x="802288" y="15909"/>
                  </a:lnTo>
                  <a:lnTo>
                    <a:pt x="805144" y="49087"/>
                  </a:lnTo>
                  <a:lnTo>
                    <a:pt x="770177" y="49087"/>
                  </a:lnTo>
                  <a:lnTo>
                    <a:pt x="34971" y="570195"/>
                  </a:lnTo>
                  <a:lnTo>
                    <a:pt x="36532" y="621678"/>
                  </a:lnTo>
                  <a:lnTo>
                    <a:pt x="40866" y="669044"/>
                  </a:lnTo>
                  <a:lnTo>
                    <a:pt x="47976" y="712288"/>
                  </a:lnTo>
                  <a:lnTo>
                    <a:pt x="57862" y="751406"/>
                  </a:lnTo>
                  <a:lnTo>
                    <a:pt x="82422" y="810885"/>
                  </a:lnTo>
                  <a:lnTo>
                    <a:pt x="115806" y="856970"/>
                  </a:lnTo>
                  <a:lnTo>
                    <a:pt x="172131" y="856970"/>
                  </a:lnTo>
                  <a:lnTo>
                    <a:pt x="118806" y="898714"/>
                  </a:lnTo>
                  <a:close/>
                </a:path>
                <a:path w="829945" h="899159">
                  <a:moveTo>
                    <a:pt x="172131" y="856970"/>
                  </a:moveTo>
                  <a:lnTo>
                    <a:pt x="115806" y="856970"/>
                  </a:lnTo>
                  <a:lnTo>
                    <a:pt x="794022" y="326027"/>
                  </a:lnTo>
                  <a:lnTo>
                    <a:pt x="770177" y="49087"/>
                  </a:lnTo>
                  <a:lnTo>
                    <a:pt x="805144" y="49087"/>
                  </a:lnTo>
                  <a:lnTo>
                    <a:pt x="829539" y="332418"/>
                  </a:lnTo>
                  <a:lnTo>
                    <a:pt x="829946" y="338083"/>
                  </a:lnTo>
                  <a:lnTo>
                    <a:pt x="827679" y="343794"/>
                  </a:lnTo>
                  <a:lnTo>
                    <a:pt x="172131" y="856970"/>
                  </a:lnTo>
                  <a:close/>
                </a:path>
              </a:pathLst>
            </a:custGeom>
            <a:solidFill>
              <a:srgbClr val="987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86879" y="5963073"/>
              <a:ext cx="176530" cy="337185"/>
            </a:xfrm>
            <a:custGeom>
              <a:avLst/>
              <a:gdLst/>
              <a:ahLst/>
              <a:cxnLst/>
              <a:rect l="l" t="t" r="r" b="b"/>
              <a:pathLst>
                <a:path w="176529" h="337185">
                  <a:moveTo>
                    <a:pt x="176030" y="336814"/>
                  </a:moveTo>
                  <a:lnTo>
                    <a:pt x="18807" y="315602"/>
                  </a:lnTo>
                  <a:lnTo>
                    <a:pt x="6923" y="259750"/>
                  </a:lnTo>
                  <a:lnTo>
                    <a:pt x="655" y="205194"/>
                  </a:lnTo>
                  <a:lnTo>
                    <a:pt x="0" y="151937"/>
                  </a:lnTo>
                  <a:lnTo>
                    <a:pt x="4957" y="99983"/>
                  </a:lnTo>
                  <a:lnTo>
                    <a:pt x="15525" y="49336"/>
                  </a:lnTo>
                  <a:lnTo>
                    <a:pt x="31704" y="0"/>
                  </a:lnTo>
                  <a:lnTo>
                    <a:pt x="67117" y="2192"/>
                  </a:lnTo>
                  <a:lnTo>
                    <a:pt x="172715" y="9382"/>
                  </a:lnTo>
                  <a:lnTo>
                    <a:pt x="163273" y="54541"/>
                  </a:lnTo>
                  <a:lnTo>
                    <a:pt x="157134" y="100234"/>
                  </a:lnTo>
                  <a:lnTo>
                    <a:pt x="154301" y="146466"/>
                  </a:lnTo>
                  <a:lnTo>
                    <a:pt x="154773" y="193237"/>
                  </a:lnTo>
                  <a:lnTo>
                    <a:pt x="158551" y="240551"/>
                  </a:lnTo>
                  <a:lnTo>
                    <a:pt x="165637" y="288409"/>
                  </a:lnTo>
                  <a:lnTo>
                    <a:pt x="176030" y="336814"/>
                  </a:lnTo>
                  <a:close/>
                </a:path>
              </a:pathLst>
            </a:custGeom>
            <a:solidFill>
              <a:srgbClr val="FFF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069474" y="5737630"/>
              <a:ext cx="3103245" cy="774700"/>
            </a:xfrm>
            <a:custGeom>
              <a:avLst/>
              <a:gdLst/>
              <a:ahLst/>
              <a:cxnLst/>
              <a:rect l="l" t="t" r="r" b="b"/>
              <a:pathLst>
                <a:path w="3103245" h="774700">
                  <a:moveTo>
                    <a:pt x="210959" y="562356"/>
                  </a:moveTo>
                  <a:lnTo>
                    <a:pt x="210820" y="560171"/>
                  </a:lnTo>
                  <a:lnTo>
                    <a:pt x="210324" y="558088"/>
                  </a:lnTo>
                  <a:lnTo>
                    <a:pt x="206730" y="541680"/>
                  </a:lnTo>
                  <a:lnTo>
                    <a:pt x="201244" y="516674"/>
                  </a:lnTo>
                  <a:lnTo>
                    <a:pt x="194652" y="475691"/>
                  </a:lnTo>
                  <a:lnTo>
                    <a:pt x="190538" y="435178"/>
                  </a:lnTo>
                  <a:lnTo>
                    <a:pt x="188887" y="395097"/>
                  </a:lnTo>
                  <a:lnTo>
                    <a:pt x="189712" y="355485"/>
                  </a:lnTo>
                  <a:lnTo>
                    <a:pt x="193014" y="316268"/>
                  </a:lnTo>
                  <a:lnTo>
                    <a:pt x="198780" y="277444"/>
                  </a:lnTo>
                  <a:lnTo>
                    <a:pt x="206044" y="243535"/>
                  </a:lnTo>
                  <a:lnTo>
                    <a:pt x="207010" y="239001"/>
                  </a:lnTo>
                  <a:lnTo>
                    <a:pt x="191338" y="217512"/>
                  </a:lnTo>
                  <a:lnTo>
                    <a:pt x="170815" y="216166"/>
                  </a:lnTo>
                  <a:lnTo>
                    <a:pt x="170815" y="541680"/>
                  </a:lnTo>
                  <a:lnTo>
                    <a:pt x="50190" y="525411"/>
                  </a:lnTo>
                  <a:lnTo>
                    <a:pt x="42354" y="487616"/>
                  </a:lnTo>
                  <a:lnTo>
                    <a:pt x="37172" y="450456"/>
                  </a:lnTo>
                  <a:lnTo>
                    <a:pt x="34645" y="413943"/>
                  </a:lnTo>
                  <a:lnTo>
                    <a:pt x="34759" y="378066"/>
                  </a:lnTo>
                  <a:lnTo>
                    <a:pt x="42722" y="309626"/>
                  </a:lnTo>
                  <a:lnTo>
                    <a:pt x="60871" y="243535"/>
                  </a:lnTo>
                  <a:lnTo>
                    <a:pt x="168592" y="250736"/>
                  </a:lnTo>
                  <a:lnTo>
                    <a:pt x="161988" y="286372"/>
                  </a:lnTo>
                  <a:lnTo>
                    <a:pt x="157378" y="322364"/>
                  </a:lnTo>
                  <a:lnTo>
                    <a:pt x="154152" y="395376"/>
                  </a:lnTo>
                  <a:lnTo>
                    <a:pt x="158686" y="467982"/>
                  </a:lnTo>
                  <a:lnTo>
                    <a:pt x="170815" y="541680"/>
                  </a:lnTo>
                  <a:lnTo>
                    <a:pt x="170815" y="216166"/>
                  </a:lnTo>
                  <a:lnTo>
                    <a:pt x="42024" y="207632"/>
                  </a:lnTo>
                  <a:lnTo>
                    <a:pt x="34937" y="212712"/>
                  </a:lnTo>
                  <a:lnTo>
                    <a:pt x="32524" y="220014"/>
                  </a:lnTo>
                  <a:lnTo>
                    <a:pt x="19558" y="258051"/>
                  </a:lnTo>
                  <a:lnTo>
                    <a:pt x="9817" y="296837"/>
                  </a:lnTo>
                  <a:lnTo>
                    <a:pt x="3302" y="336384"/>
                  </a:lnTo>
                  <a:lnTo>
                    <a:pt x="12" y="376694"/>
                  </a:lnTo>
                  <a:lnTo>
                    <a:pt x="0" y="417779"/>
                  </a:lnTo>
                  <a:lnTo>
                    <a:pt x="3213" y="459587"/>
                  </a:lnTo>
                  <a:lnTo>
                    <a:pt x="9664" y="502119"/>
                  </a:lnTo>
                  <a:lnTo>
                    <a:pt x="19354" y="545401"/>
                  </a:lnTo>
                  <a:lnTo>
                    <a:pt x="191109" y="579437"/>
                  </a:lnTo>
                  <a:lnTo>
                    <a:pt x="197993" y="578980"/>
                  </a:lnTo>
                  <a:lnTo>
                    <a:pt x="203962" y="576033"/>
                  </a:lnTo>
                  <a:lnTo>
                    <a:pt x="208394" y="571068"/>
                  </a:lnTo>
                  <a:lnTo>
                    <a:pt x="210642" y="564578"/>
                  </a:lnTo>
                  <a:lnTo>
                    <a:pt x="210959" y="562356"/>
                  </a:lnTo>
                  <a:close/>
                </a:path>
                <a:path w="3103245" h="774700">
                  <a:moveTo>
                    <a:pt x="2786253" y="462089"/>
                  </a:moveTo>
                  <a:lnTo>
                    <a:pt x="2778722" y="451802"/>
                  </a:lnTo>
                  <a:lnTo>
                    <a:pt x="2771457" y="450672"/>
                  </a:lnTo>
                  <a:lnTo>
                    <a:pt x="2355227" y="755535"/>
                  </a:lnTo>
                  <a:lnTo>
                    <a:pt x="2354110" y="762787"/>
                  </a:lnTo>
                  <a:lnTo>
                    <a:pt x="2361679" y="773112"/>
                  </a:lnTo>
                  <a:lnTo>
                    <a:pt x="2368956" y="774255"/>
                  </a:lnTo>
                  <a:lnTo>
                    <a:pt x="2785173" y="469341"/>
                  </a:lnTo>
                  <a:lnTo>
                    <a:pt x="2786253" y="462089"/>
                  </a:lnTo>
                  <a:close/>
                </a:path>
                <a:path w="3103245" h="774700">
                  <a:moveTo>
                    <a:pt x="3102699" y="11468"/>
                  </a:moveTo>
                  <a:lnTo>
                    <a:pt x="3095117" y="1130"/>
                  </a:lnTo>
                  <a:lnTo>
                    <a:pt x="3087852" y="0"/>
                  </a:lnTo>
                  <a:lnTo>
                    <a:pt x="2307958" y="571284"/>
                  </a:lnTo>
                  <a:lnTo>
                    <a:pt x="2306866" y="578535"/>
                  </a:lnTo>
                  <a:lnTo>
                    <a:pt x="2314397" y="588822"/>
                  </a:lnTo>
                  <a:lnTo>
                    <a:pt x="2321661" y="589953"/>
                  </a:lnTo>
                  <a:lnTo>
                    <a:pt x="3101581" y="18669"/>
                  </a:lnTo>
                  <a:lnTo>
                    <a:pt x="3102699" y="11468"/>
                  </a:lnTo>
                  <a:close/>
                </a:path>
              </a:pathLst>
            </a:custGeom>
            <a:solidFill>
              <a:srgbClr val="987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407551" y="6290595"/>
              <a:ext cx="241100" cy="1867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83113" y="6150176"/>
              <a:ext cx="319405" cy="236220"/>
            </a:xfrm>
            <a:custGeom>
              <a:avLst/>
              <a:gdLst/>
              <a:ahLst/>
              <a:cxnLst/>
              <a:rect l="l" t="t" r="r" b="b"/>
              <a:pathLst>
                <a:path w="319404" h="236220">
                  <a:moveTo>
                    <a:pt x="14718" y="235783"/>
                  </a:moveTo>
                  <a:lnTo>
                    <a:pt x="7452" y="234605"/>
                  </a:lnTo>
                  <a:lnTo>
                    <a:pt x="0" y="224181"/>
                  </a:lnTo>
                  <a:lnTo>
                    <a:pt x="1185" y="216929"/>
                  </a:lnTo>
                  <a:lnTo>
                    <a:pt x="304276" y="0"/>
                  </a:lnTo>
                  <a:lnTo>
                    <a:pt x="311542" y="1224"/>
                  </a:lnTo>
                  <a:lnTo>
                    <a:pt x="318994" y="11648"/>
                  </a:lnTo>
                  <a:lnTo>
                    <a:pt x="317808" y="18900"/>
                  </a:lnTo>
                  <a:close/>
                </a:path>
              </a:pathLst>
            </a:custGeom>
            <a:solidFill>
              <a:srgbClr val="987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986399" y="5870835"/>
              <a:ext cx="197235" cy="14572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865453" y="5809556"/>
              <a:ext cx="313055" cy="232410"/>
            </a:xfrm>
            <a:custGeom>
              <a:avLst/>
              <a:gdLst/>
              <a:ahLst/>
              <a:cxnLst/>
              <a:rect l="l" t="t" r="r" b="b"/>
              <a:pathLst>
                <a:path w="313054" h="232410">
                  <a:moveTo>
                    <a:pt x="14718" y="232021"/>
                  </a:moveTo>
                  <a:lnTo>
                    <a:pt x="7452" y="230842"/>
                  </a:lnTo>
                  <a:lnTo>
                    <a:pt x="0" y="220463"/>
                  </a:lnTo>
                  <a:lnTo>
                    <a:pt x="1185" y="213256"/>
                  </a:lnTo>
                  <a:lnTo>
                    <a:pt x="298195" y="0"/>
                  </a:lnTo>
                  <a:lnTo>
                    <a:pt x="305461" y="1177"/>
                  </a:lnTo>
                  <a:lnTo>
                    <a:pt x="312902" y="11558"/>
                  </a:lnTo>
                  <a:lnTo>
                    <a:pt x="311728" y="18764"/>
                  </a:lnTo>
                  <a:close/>
                </a:path>
              </a:pathLst>
            </a:custGeom>
            <a:solidFill>
              <a:srgbClr val="987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146583" y="6439626"/>
              <a:ext cx="2962910" cy="640080"/>
            </a:xfrm>
            <a:custGeom>
              <a:avLst/>
              <a:gdLst/>
              <a:ahLst/>
              <a:cxnLst/>
              <a:rect l="l" t="t" r="r" b="b"/>
              <a:pathLst>
                <a:path w="2962909" h="640079">
                  <a:moveTo>
                    <a:pt x="81268" y="639677"/>
                  </a:moveTo>
                  <a:lnTo>
                    <a:pt x="37587" y="572967"/>
                  </a:lnTo>
                  <a:lnTo>
                    <a:pt x="22086" y="529720"/>
                  </a:lnTo>
                  <a:lnTo>
                    <a:pt x="10707" y="482071"/>
                  </a:lnTo>
                  <a:lnTo>
                    <a:pt x="3371" y="431665"/>
                  </a:lnTo>
                  <a:lnTo>
                    <a:pt x="0" y="380147"/>
                  </a:lnTo>
                  <a:lnTo>
                    <a:pt x="514" y="329162"/>
                  </a:lnTo>
                  <a:lnTo>
                    <a:pt x="4837" y="280354"/>
                  </a:lnTo>
                  <a:lnTo>
                    <a:pt x="12888" y="235368"/>
                  </a:lnTo>
                  <a:lnTo>
                    <a:pt x="24591" y="195849"/>
                  </a:lnTo>
                  <a:lnTo>
                    <a:pt x="1839653" y="73789"/>
                  </a:lnTo>
                  <a:lnTo>
                    <a:pt x="1955399" y="85782"/>
                  </a:lnTo>
                  <a:lnTo>
                    <a:pt x="2063063" y="96364"/>
                  </a:lnTo>
                  <a:lnTo>
                    <a:pt x="2162638" y="105536"/>
                  </a:lnTo>
                  <a:lnTo>
                    <a:pt x="2254116" y="113300"/>
                  </a:lnTo>
                  <a:lnTo>
                    <a:pt x="2337490" y="119659"/>
                  </a:lnTo>
                  <a:lnTo>
                    <a:pt x="2448344" y="32860"/>
                  </a:lnTo>
                  <a:lnTo>
                    <a:pt x="2936905" y="0"/>
                  </a:lnTo>
                  <a:lnTo>
                    <a:pt x="2947064" y="35011"/>
                  </a:lnTo>
                  <a:lnTo>
                    <a:pt x="2954819" y="83765"/>
                  </a:lnTo>
                  <a:lnTo>
                    <a:pt x="2960007" y="141749"/>
                  </a:lnTo>
                  <a:lnTo>
                    <a:pt x="2962466" y="204452"/>
                  </a:lnTo>
                  <a:lnTo>
                    <a:pt x="2962036" y="267360"/>
                  </a:lnTo>
                  <a:lnTo>
                    <a:pt x="2958555" y="325963"/>
                  </a:lnTo>
                  <a:lnTo>
                    <a:pt x="2951860" y="375748"/>
                  </a:lnTo>
                  <a:lnTo>
                    <a:pt x="2941791" y="412203"/>
                  </a:lnTo>
                  <a:lnTo>
                    <a:pt x="2928185" y="430816"/>
                  </a:lnTo>
                  <a:lnTo>
                    <a:pt x="81268" y="639677"/>
                  </a:lnTo>
                  <a:close/>
                </a:path>
              </a:pathLst>
            </a:custGeom>
            <a:solidFill>
              <a:srgbClr val="7C9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129398" y="6421903"/>
              <a:ext cx="2997200" cy="675640"/>
            </a:xfrm>
            <a:custGeom>
              <a:avLst/>
              <a:gdLst/>
              <a:ahLst/>
              <a:cxnLst/>
              <a:rect l="l" t="t" r="r" b="b"/>
              <a:pathLst>
                <a:path w="2997200" h="675640">
                  <a:moveTo>
                    <a:pt x="2960921" y="453"/>
                  </a:moveTo>
                  <a:lnTo>
                    <a:pt x="2952962" y="453"/>
                  </a:lnTo>
                  <a:lnTo>
                    <a:pt x="2960135" y="0"/>
                  </a:lnTo>
                  <a:lnTo>
                    <a:pt x="2960921" y="453"/>
                  </a:lnTo>
                  <a:close/>
                </a:path>
                <a:path w="2997200" h="675640">
                  <a:moveTo>
                    <a:pt x="2405581" y="119568"/>
                  </a:moveTo>
                  <a:lnTo>
                    <a:pt x="2349269" y="119568"/>
                  </a:lnTo>
                  <a:lnTo>
                    <a:pt x="2453903" y="37620"/>
                  </a:lnTo>
                  <a:lnTo>
                    <a:pt x="2456717" y="35127"/>
                  </a:lnTo>
                  <a:lnTo>
                    <a:pt x="2460309" y="33540"/>
                  </a:lnTo>
                  <a:lnTo>
                    <a:pt x="2952915" y="408"/>
                  </a:lnTo>
                  <a:lnTo>
                    <a:pt x="2960921" y="453"/>
                  </a:lnTo>
                  <a:lnTo>
                    <a:pt x="2967122" y="4034"/>
                  </a:lnTo>
                  <a:lnTo>
                    <a:pt x="2970075" y="11013"/>
                  </a:lnTo>
                  <a:lnTo>
                    <a:pt x="2977495" y="35943"/>
                  </a:lnTo>
                  <a:lnTo>
                    <a:pt x="2942196" y="35943"/>
                  </a:lnTo>
                  <a:lnTo>
                    <a:pt x="2471982" y="67580"/>
                  </a:lnTo>
                  <a:lnTo>
                    <a:pt x="2405581" y="119568"/>
                  </a:lnTo>
                  <a:close/>
                </a:path>
                <a:path w="2997200" h="675640">
                  <a:moveTo>
                    <a:pt x="580355" y="639449"/>
                  </a:moveTo>
                  <a:lnTo>
                    <a:pt x="105219" y="639449"/>
                  </a:lnTo>
                  <a:lnTo>
                    <a:pt x="2939382" y="431540"/>
                  </a:lnTo>
                  <a:lnTo>
                    <a:pt x="2948628" y="411762"/>
                  </a:lnTo>
                  <a:lnTo>
                    <a:pt x="2955451" y="375556"/>
                  </a:lnTo>
                  <a:lnTo>
                    <a:pt x="2959948" y="327230"/>
                  </a:lnTo>
                  <a:lnTo>
                    <a:pt x="2962186" y="271820"/>
                  </a:lnTo>
                  <a:lnTo>
                    <a:pt x="2962221" y="216891"/>
                  </a:lnTo>
                  <a:lnTo>
                    <a:pt x="2960116" y="163309"/>
                  </a:lnTo>
                  <a:lnTo>
                    <a:pt x="2956006" y="113312"/>
                  </a:lnTo>
                  <a:lnTo>
                    <a:pt x="2949998" y="69867"/>
                  </a:lnTo>
                  <a:lnTo>
                    <a:pt x="2942196" y="35943"/>
                  </a:lnTo>
                  <a:lnTo>
                    <a:pt x="2977495" y="35943"/>
                  </a:lnTo>
                  <a:lnTo>
                    <a:pt x="2988312" y="92869"/>
                  </a:lnTo>
                  <a:lnTo>
                    <a:pt x="2993839" y="149070"/>
                  </a:lnTo>
                  <a:lnTo>
                    <a:pt x="2996708" y="208722"/>
                  </a:lnTo>
                  <a:lnTo>
                    <a:pt x="2996966" y="271820"/>
                  </a:lnTo>
                  <a:lnTo>
                    <a:pt x="2993319" y="339095"/>
                  </a:lnTo>
                  <a:lnTo>
                    <a:pt x="2985051" y="397267"/>
                  </a:lnTo>
                  <a:lnTo>
                    <a:pt x="2971885" y="440736"/>
                  </a:lnTo>
                  <a:lnTo>
                    <a:pt x="2949102" y="465677"/>
                  </a:lnTo>
                  <a:lnTo>
                    <a:pt x="580355" y="639449"/>
                  </a:lnTo>
                  <a:close/>
                </a:path>
                <a:path w="2997200" h="675640">
                  <a:moveTo>
                    <a:pt x="94955" y="675037"/>
                  </a:moveTo>
                  <a:lnTo>
                    <a:pt x="56573" y="631954"/>
                  </a:lnTo>
                  <a:lnTo>
                    <a:pt x="33158" y="583515"/>
                  </a:lnTo>
                  <a:lnTo>
                    <a:pt x="16027" y="527384"/>
                  </a:lnTo>
                  <a:lnTo>
                    <a:pt x="5035" y="466350"/>
                  </a:lnTo>
                  <a:lnTo>
                    <a:pt x="277" y="410741"/>
                  </a:lnTo>
                  <a:lnTo>
                    <a:pt x="0" y="355200"/>
                  </a:lnTo>
                  <a:lnTo>
                    <a:pt x="4103" y="301701"/>
                  </a:lnTo>
                  <a:lnTo>
                    <a:pt x="12490" y="252217"/>
                  </a:lnTo>
                  <a:lnTo>
                    <a:pt x="25063" y="208722"/>
                  </a:lnTo>
                  <a:lnTo>
                    <a:pt x="27015" y="201876"/>
                  </a:lnTo>
                  <a:lnTo>
                    <a:pt x="33101" y="196712"/>
                  </a:lnTo>
                  <a:lnTo>
                    <a:pt x="1855663" y="74197"/>
                  </a:lnTo>
                  <a:lnTo>
                    <a:pt x="1856663" y="74107"/>
                  </a:lnTo>
                  <a:lnTo>
                    <a:pt x="1857663" y="74152"/>
                  </a:lnTo>
                  <a:lnTo>
                    <a:pt x="2190513" y="106801"/>
                  </a:lnTo>
                  <a:lnTo>
                    <a:pt x="2215784" y="108962"/>
                  </a:lnTo>
                  <a:lnTo>
                    <a:pt x="1856570" y="108962"/>
                  </a:lnTo>
                  <a:lnTo>
                    <a:pt x="54400" y="230118"/>
                  </a:lnTo>
                  <a:lnTo>
                    <a:pt x="44184" y="269884"/>
                  </a:lnTo>
                  <a:lnTo>
                    <a:pt x="37510" y="314539"/>
                  </a:lnTo>
                  <a:lnTo>
                    <a:pt x="34455" y="362499"/>
                  </a:lnTo>
                  <a:lnTo>
                    <a:pt x="35094" y="412180"/>
                  </a:lnTo>
                  <a:lnTo>
                    <a:pt x="39505" y="461999"/>
                  </a:lnTo>
                  <a:lnTo>
                    <a:pt x="48776" y="515076"/>
                  </a:lnTo>
                  <a:lnTo>
                    <a:pt x="62756" y="563830"/>
                  </a:lnTo>
                  <a:lnTo>
                    <a:pt x="81539" y="606031"/>
                  </a:lnTo>
                  <a:lnTo>
                    <a:pt x="105219" y="639449"/>
                  </a:lnTo>
                  <a:lnTo>
                    <a:pt x="580355" y="639449"/>
                  </a:lnTo>
                  <a:lnTo>
                    <a:pt x="94955" y="675037"/>
                  </a:lnTo>
                  <a:close/>
                </a:path>
                <a:path w="2997200" h="675640">
                  <a:moveTo>
                    <a:pt x="2353443" y="154740"/>
                  </a:moveTo>
                  <a:lnTo>
                    <a:pt x="2190966" y="141662"/>
                  </a:lnTo>
                  <a:lnTo>
                    <a:pt x="1856570" y="108962"/>
                  </a:lnTo>
                  <a:lnTo>
                    <a:pt x="2215784" y="108962"/>
                  </a:lnTo>
                  <a:lnTo>
                    <a:pt x="2349269" y="119568"/>
                  </a:lnTo>
                  <a:lnTo>
                    <a:pt x="2405581" y="119568"/>
                  </a:lnTo>
                  <a:lnTo>
                    <a:pt x="2365348" y="151069"/>
                  </a:lnTo>
                  <a:lnTo>
                    <a:pt x="2361848" y="153789"/>
                  </a:lnTo>
                  <a:lnTo>
                    <a:pt x="2358568" y="154695"/>
                  </a:lnTo>
                  <a:lnTo>
                    <a:pt x="2353443" y="154695"/>
                  </a:lnTo>
                  <a:close/>
                </a:path>
                <a:path w="2997200" h="675640">
                  <a:moveTo>
                    <a:pt x="2357582" y="154968"/>
                  </a:moveTo>
                  <a:lnTo>
                    <a:pt x="2353443" y="154695"/>
                  </a:lnTo>
                  <a:lnTo>
                    <a:pt x="2358568" y="154695"/>
                  </a:lnTo>
                  <a:lnTo>
                    <a:pt x="2357582" y="154968"/>
                  </a:lnTo>
                  <a:close/>
                </a:path>
              </a:pathLst>
            </a:custGeom>
            <a:solidFill>
              <a:srgbClr val="987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71174" y="6193553"/>
              <a:ext cx="2912745" cy="441959"/>
            </a:xfrm>
            <a:custGeom>
              <a:avLst/>
              <a:gdLst/>
              <a:ahLst/>
              <a:cxnLst/>
              <a:rect l="l" t="t" r="r" b="b"/>
              <a:pathLst>
                <a:path w="2912745" h="441959">
                  <a:moveTo>
                    <a:pt x="2423753" y="278933"/>
                  </a:moveTo>
                  <a:lnTo>
                    <a:pt x="2780021" y="0"/>
                  </a:lnTo>
                  <a:lnTo>
                    <a:pt x="2912313" y="246073"/>
                  </a:lnTo>
                  <a:lnTo>
                    <a:pt x="2423753" y="278933"/>
                  </a:lnTo>
                  <a:close/>
                </a:path>
                <a:path w="2912745" h="441959">
                  <a:moveTo>
                    <a:pt x="0" y="441922"/>
                  </a:moveTo>
                  <a:lnTo>
                    <a:pt x="204680" y="121473"/>
                  </a:lnTo>
                  <a:lnTo>
                    <a:pt x="1444633" y="278414"/>
                  </a:lnTo>
                  <a:lnTo>
                    <a:pt x="1815061" y="319862"/>
                  </a:lnTo>
                  <a:lnTo>
                    <a:pt x="0" y="441922"/>
                  </a:lnTo>
                  <a:close/>
                </a:path>
              </a:pathLst>
            </a:custGeom>
            <a:solidFill>
              <a:srgbClr val="7C9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374928" y="6176266"/>
              <a:ext cx="4068781" cy="162284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348607" y="5531484"/>
              <a:ext cx="3089910" cy="2025014"/>
            </a:xfrm>
            <a:custGeom>
              <a:avLst/>
              <a:gdLst/>
              <a:ahLst/>
              <a:cxnLst/>
              <a:rect l="l" t="t" r="r" b="b"/>
              <a:pathLst>
                <a:path w="3089909" h="2025015">
                  <a:moveTo>
                    <a:pt x="47091" y="347510"/>
                  </a:moveTo>
                  <a:lnTo>
                    <a:pt x="43002" y="341401"/>
                  </a:lnTo>
                  <a:lnTo>
                    <a:pt x="8623" y="334556"/>
                  </a:lnTo>
                  <a:lnTo>
                    <a:pt x="2489" y="338582"/>
                  </a:lnTo>
                  <a:lnTo>
                    <a:pt x="0" y="351193"/>
                  </a:lnTo>
                  <a:lnTo>
                    <a:pt x="4076" y="357301"/>
                  </a:lnTo>
                  <a:lnTo>
                    <a:pt x="38455" y="364147"/>
                  </a:lnTo>
                  <a:lnTo>
                    <a:pt x="44589" y="360070"/>
                  </a:lnTo>
                  <a:lnTo>
                    <a:pt x="47091" y="347510"/>
                  </a:lnTo>
                  <a:close/>
                </a:path>
                <a:path w="3089909" h="2025015">
                  <a:moveTo>
                    <a:pt x="591515" y="11150"/>
                  </a:moveTo>
                  <a:lnTo>
                    <a:pt x="586841" y="5537"/>
                  </a:lnTo>
                  <a:lnTo>
                    <a:pt x="526122" y="0"/>
                  </a:lnTo>
                  <a:lnTo>
                    <a:pt x="520496" y="4724"/>
                  </a:lnTo>
                  <a:lnTo>
                    <a:pt x="519353" y="17411"/>
                  </a:lnTo>
                  <a:lnTo>
                    <a:pt x="524027" y="23075"/>
                  </a:lnTo>
                  <a:lnTo>
                    <a:pt x="584746" y="28562"/>
                  </a:lnTo>
                  <a:lnTo>
                    <a:pt x="590372" y="23850"/>
                  </a:lnTo>
                  <a:lnTo>
                    <a:pt x="591515" y="11150"/>
                  </a:lnTo>
                  <a:close/>
                </a:path>
                <a:path w="3089909" h="2025015">
                  <a:moveTo>
                    <a:pt x="942340" y="297116"/>
                  </a:moveTo>
                  <a:lnTo>
                    <a:pt x="938060" y="285051"/>
                  </a:lnTo>
                  <a:lnTo>
                    <a:pt x="931430" y="281889"/>
                  </a:lnTo>
                  <a:lnTo>
                    <a:pt x="900823" y="292671"/>
                  </a:lnTo>
                  <a:lnTo>
                    <a:pt x="897699" y="299288"/>
                  </a:lnTo>
                  <a:lnTo>
                    <a:pt x="901915" y="311353"/>
                  </a:lnTo>
                  <a:lnTo>
                    <a:pt x="908545" y="314515"/>
                  </a:lnTo>
                  <a:lnTo>
                    <a:pt x="939152" y="303733"/>
                  </a:lnTo>
                  <a:lnTo>
                    <a:pt x="942340" y="297116"/>
                  </a:lnTo>
                  <a:close/>
                </a:path>
                <a:path w="3089909" h="2025015">
                  <a:moveTo>
                    <a:pt x="1346847" y="185699"/>
                  </a:moveTo>
                  <a:lnTo>
                    <a:pt x="1327226" y="152984"/>
                  </a:lnTo>
                  <a:lnTo>
                    <a:pt x="1320088" y="151206"/>
                  </a:lnTo>
                  <a:lnTo>
                    <a:pt x="1309103" y="157734"/>
                  </a:lnTo>
                  <a:lnTo>
                    <a:pt x="1307325" y="164858"/>
                  </a:lnTo>
                  <a:lnTo>
                    <a:pt x="1326946" y="197573"/>
                  </a:lnTo>
                  <a:lnTo>
                    <a:pt x="1334122" y="199351"/>
                  </a:lnTo>
                  <a:lnTo>
                    <a:pt x="1345069" y="192824"/>
                  </a:lnTo>
                  <a:lnTo>
                    <a:pt x="1346847" y="185699"/>
                  </a:lnTo>
                  <a:close/>
                </a:path>
                <a:path w="3089909" h="2025015">
                  <a:moveTo>
                    <a:pt x="1850986" y="553974"/>
                  </a:moveTo>
                  <a:lnTo>
                    <a:pt x="1845805" y="548767"/>
                  </a:lnTo>
                  <a:lnTo>
                    <a:pt x="1811147" y="548767"/>
                  </a:lnTo>
                  <a:lnTo>
                    <a:pt x="1805927" y="553974"/>
                  </a:lnTo>
                  <a:lnTo>
                    <a:pt x="1805927" y="566750"/>
                  </a:lnTo>
                  <a:lnTo>
                    <a:pt x="1811147" y="571969"/>
                  </a:lnTo>
                  <a:lnTo>
                    <a:pt x="1845805" y="571969"/>
                  </a:lnTo>
                  <a:lnTo>
                    <a:pt x="1850986" y="566750"/>
                  </a:lnTo>
                  <a:lnTo>
                    <a:pt x="1850986" y="553974"/>
                  </a:lnTo>
                  <a:close/>
                </a:path>
                <a:path w="3089909" h="2025015">
                  <a:moveTo>
                    <a:pt x="2170379" y="330428"/>
                  </a:moveTo>
                  <a:lnTo>
                    <a:pt x="2126411" y="286550"/>
                  </a:lnTo>
                  <a:lnTo>
                    <a:pt x="2119071" y="286550"/>
                  </a:lnTo>
                  <a:lnTo>
                    <a:pt x="2109978" y="295617"/>
                  </a:lnTo>
                  <a:lnTo>
                    <a:pt x="2109978" y="302958"/>
                  </a:lnTo>
                  <a:lnTo>
                    <a:pt x="2153945" y="346837"/>
                  </a:lnTo>
                  <a:lnTo>
                    <a:pt x="2161298" y="346837"/>
                  </a:lnTo>
                  <a:lnTo>
                    <a:pt x="2170379" y="337769"/>
                  </a:lnTo>
                  <a:lnTo>
                    <a:pt x="2170379" y="330428"/>
                  </a:lnTo>
                  <a:close/>
                </a:path>
                <a:path w="3089909" h="2025015">
                  <a:moveTo>
                    <a:pt x="2286139" y="2006790"/>
                  </a:moveTo>
                  <a:lnTo>
                    <a:pt x="2281237" y="2001304"/>
                  </a:lnTo>
                  <a:lnTo>
                    <a:pt x="2080958" y="1989747"/>
                  </a:lnTo>
                  <a:lnTo>
                    <a:pt x="2075510" y="1994649"/>
                  </a:lnTo>
                  <a:lnTo>
                    <a:pt x="2074837" y="2007387"/>
                  </a:lnTo>
                  <a:lnTo>
                    <a:pt x="2079739" y="2012861"/>
                  </a:lnTo>
                  <a:lnTo>
                    <a:pt x="2279954" y="2024418"/>
                  </a:lnTo>
                  <a:lnTo>
                    <a:pt x="2285415" y="2019541"/>
                  </a:lnTo>
                  <a:lnTo>
                    <a:pt x="2286139" y="2006790"/>
                  </a:lnTo>
                  <a:close/>
                </a:path>
                <a:path w="3089909" h="2025015">
                  <a:moveTo>
                    <a:pt x="2667851" y="266649"/>
                  </a:moveTo>
                  <a:lnTo>
                    <a:pt x="2663304" y="260896"/>
                  </a:lnTo>
                  <a:lnTo>
                    <a:pt x="2285593" y="216344"/>
                  </a:lnTo>
                  <a:lnTo>
                    <a:pt x="2279827" y="220878"/>
                  </a:lnTo>
                  <a:lnTo>
                    <a:pt x="2278329" y="233565"/>
                  </a:lnTo>
                  <a:lnTo>
                    <a:pt x="2282863" y="239369"/>
                  </a:lnTo>
                  <a:lnTo>
                    <a:pt x="2660586" y="283921"/>
                  </a:lnTo>
                  <a:lnTo>
                    <a:pt x="2666352" y="279349"/>
                  </a:lnTo>
                  <a:lnTo>
                    <a:pt x="2667851" y="266649"/>
                  </a:lnTo>
                  <a:close/>
                </a:path>
                <a:path w="3089909" h="2025015">
                  <a:moveTo>
                    <a:pt x="2731922" y="221056"/>
                  </a:moveTo>
                  <a:lnTo>
                    <a:pt x="2727299" y="215341"/>
                  </a:lnTo>
                  <a:lnTo>
                    <a:pt x="2070735" y="144589"/>
                  </a:lnTo>
                  <a:lnTo>
                    <a:pt x="2065020" y="149212"/>
                  </a:lnTo>
                  <a:lnTo>
                    <a:pt x="2063699" y="161912"/>
                  </a:lnTo>
                  <a:lnTo>
                    <a:pt x="2068283" y="167614"/>
                  </a:lnTo>
                  <a:lnTo>
                    <a:pt x="2724835" y="238366"/>
                  </a:lnTo>
                  <a:lnTo>
                    <a:pt x="2730563" y="233743"/>
                  </a:lnTo>
                  <a:lnTo>
                    <a:pt x="2731922" y="221056"/>
                  </a:lnTo>
                  <a:close/>
                </a:path>
                <a:path w="3089909" h="2025015">
                  <a:moveTo>
                    <a:pt x="2970631" y="1928520"/>
                  </a:moveTo>
                  <a:lnTo>
                    <a:pt x="2965767" y="1923034"/>
                  </a:lnTo>
                  <a:lnTo>
                    <a:pt x="2451582" y="1891855"/>
                  </a:lnTo>
                  <a:lnTo>
                    <a:pt x="2446083" y="1896706"/>
                  </a:lnTo>
                  <a:lnTo>
                    <a:pt x="2445359" y="1909432"/>
                  </a:lnTo>
                  <a:lnTo>
                    <a:pt x="2450274" y="1914969"/>
                  </a:lnTo>
                  <a:lnTo>
                    <a:pt x="2964396" y="1946148"/>
                  </a:lnTo>
                  <a:lnTo>
                    <a:pt x="2969895" y="1941245"/>
                  </a:lnTo>
                  <a:lnTo>
                    <a:pt x="2970631" y="1928520"/>
                  </a:lnTo>
                  <a:close/>
                </a:path>
                <a:path w="3089909" h="2025015">
                  <a:moveTo>
                    <a:pt x="3089338" y="1863420"/>
                  </a:moveTo>
                  <a:lnTo>
                    <a:pt x="3084487" y="1857997"/>
                  </a:lnTo>
                  <a:lnTo>
                    <a:pt x="1161046" y="1752612"/>
                  </a:lnTo>
                  <a:lnTo>
                    <a:pt x="1155598" y="1757502"/>
                  </a:lnTo>
                  <a:lnTo>
                    <a:pt x="1154925" y="1770240"/>
                  </a:lnTo>
                  <a:lnTo>
                    <a:pt x="1159827" y="1775726"/>
                  </a:lnTo>
                  <a:lnTo>
                    <a:pt x="3083204" y="1881111"/>
                  </a:lnTo>
                  <a:lnTo>
                    <a:pt x="3088652" y="1876171"/>
                  </a:lnTo>
                  <a:lnTo>
                    <a:pt x="3089338" y="1863420"/>
                  </a:lnTo>
                  <a:close/>
                </a:path>
              </a:pathLst>
            </a:custGeom>
            <a:solidFill>
              <a:srgbClr val="987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558643" y="7580022"/>
              <a:ext cx="241739" cy="855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383826" y="6004775"/>
              <a:ext cx="2142490" cy="1627505"/>
            </a:xfrm>
            <a:custGeom>
              <a:avLst/>
              <a:gdLst/>
              <a:ahLst/>
              <a:cxnLst/>
              <a:rect l="l" t="t" r="r" b="b"/>
              <a:pathLst>
                <a:path w="2142490" h="1627504">
                  <a:moveTo>
                    <a:pt x="228752" y="1396974"/>
                  </a:moveTo>
                  <a:lnTo>
                    <a:pt x="224116" y="1391323"/>
                  </a:lnTo>
                  <a:lnTo>
                    <a:pt x="6985" y="1368882"/>
                  </a:lnTo>
                  <a:lnTo>
                    <a:pt x="1270" y="1373555"/>
                  </a:lnTo>
                  <a:lnTo>
                    <a:pt x="0" y="1386230"/>
                  </a:lnTo>
                  <a:lnTo>
                    <a:pt x="4635" y="1391907"/>
                  </a:lnTo>
                  <a:lnTo>
                    <a:pt x="221754" y="1414335"/>
                  </a:lnTo>
                  <a:lnTo>
                    <a:pt x="227482" y="1409725"/>
                  </a:lnTo>
                  <a:lnTo>
                    <a:pt x="228752" y="1396974"/>
                  </a:lnTo>
                  <a:close/>
                </a:path>
                <a:path w="2142490" h="1627504">
                  <a:moveTo>
                    <a:pt x="376936" y="1464284"/>
                  </a:moveTo>
                  <a:lnTo>
                    <a:pt x="372211" y="1458671"/>
                  </a:lnTo>
                  <a:lnTo>
                    <a:pt x="12534" y="1425219"/>
                  </a:lnTo>
                  <a:lnTo>
                    <a:pt x="6896" y="1429893"/>
                  </a:lnTo>
                  <a:lnTo>
                    <a:pt x="5765" y="1442631"/>
                  </a:lnTo>
                  <a:lnTo>
                    <a:pt x="10439" y="1448193"/>
                  </a:lnTo>
                  <a:lnTo>
                    <a:pt x="370128" y="1481696"/>
                  </a:lnTo>
                  <a:lnTo>
                    <a:pt x="375793" y="1477035"/>
                  </a:lnTo>
                  <a:lnTo>
                    <a:pt x="376936" y="1464284"/>
                  </a:lnTo>
                  <a:close/>
                </a:path>
                <a:path w="2142490" h="1627504">
                  <a:moveTo>
                    <a:pt x="1711198" y="109232"/>
                  </a:moveTo>
                  <a:lnTo>
                    <a:pt x="1646085" y="96062"/>
                  </a:lnTo>
                  <a:lnTo>
                    <a:pt x="1538947" y="83400"/>
                  </a:lnTo>
                  <a:lnTo>
                    <a:pt x="1433525" y="71475"/>
                  </a:lnTo>
                  <a:lnTo>
                    <a:pt x="1329842" y="60299"/>
                  </a:lnTo>
                  <a:lnTo>
                    <a:pt x="1227874" y="49860"/>
                  </a:lnTo>
                  <a:lnTo>
                    <a:pt x="1127633" y="40157"/>
                  </a:lnTo>
                  <a:lnTo>
                    <a:pt x="1019797" y="30365"/>
                  </a:lnTo>
                  <a:lnTo>
                    <a:pt x="914298" y="21488"/>
                  </a:lnTo>
                  <a:lnTo>
                    <a:pt x="811136" y="13525"/>
                  </a:lnTo>
                  <a:lnTo>
                    <a:pt x="710285" y="6489"/>
                  </a:lnTo>
                  <a:lnTo>
                    <a:pt x="605370" y="0"/>
                  </a:lnTo>
                  <a:lnTo>
                    <a:pt x="599922" y="4902"/>
                  </a:lnTo>
                  <a:lnTo>
                    <a:pt x="599186" y="17678"/>
                  </a:lnTo>
                  <a:lnTo>
                    <a:pt x="604100" y="23164"/>
                  </a:lnTo>
                  <a:lnTo>
                    <a:pt x="659485" y="26428"/>
                  </a:lnTo>
                  <a:lnTo>
                    <a:pt x="759129" y="32994"/>
                  </a:lnTo>
                  <a:lnTo>
                    <a:pt x="861009" y="40474"/>
                  </a:lnTo>
                  <a:lnTo>
                    <a:pt x="965111" y="48856"/>
                  </a:lnTo>
                  <a:lnTo>
                    <a:pt x="1071448" y="58153"/>
                  </a:lnTo>
                  <a:lnTo>
                    <a:pt x="1174902" y="67868"/>
                  </a:lnTo>
                  <a:lnTo>
                    <a:pt x="1275334" y="77914"/>
                  </a:lnTo>
                  <a:lnTo>
                    <a:pt x="1377810" y="88709"/>
                  </a:lnTo>
                  <a:lnTo>
                    <a:pt x="1482331" y="100266"/>
                  </a:lnTo>
                  <a:lnTo>
                    <a:pt x="1588884" y="112598"/>
                  </a:lnTo>
                  <a:lnTo>
                    <a:pt x="1703844" y="126466"/>
                  </a:lnTo>
                  <a:lnTo>
                    <a:pt x="1709648" y="121932"/>
                  </a:lnTo>
                  <a:lnTo>
                    <a:pt x="1711198" y="109232"/>
                  </a:lnTo>
                  <a:close/>
                </a:path>
                <a:path w="2142490" h="1627504">
                  <a:moveTo>
                    <a:pt x="2064118" y="1609966"/>
                  </a:moveTo>
                  <a:lnTo>
                    <a:pt x="2059393" y="1604340"/>
                  </a:lnTo>
                  <a:lnTo>
                    <a:pt x="1257477" y="1538033"/>
                  </a:lnTo>
                  <a:lnTo>
                    <a:pt x="1251839" y="1542796"/>
                  </a:lnTo>
                  <a:lnTo>
                    <a:pt x="1250797" y="1555534"/>
                  </a:lnTo>
                  <a:lnTo>
                    <a:pt x="1255560" y="1561160"/>
                  </a:lnTo>
                  <a:lnTo>
                    <a:pt x="2057476" y="1627454"/>
                  </a:lnTo>
                  <a:lnTo>
                    <a:pt x="2063115" y="1622704"/>
                  </a:lnTo>
                  <a:lnTo>
                    <a:pt x="2064118" y="1609966"/>
                  </a:lnTo>
                  <a:close/>
                </a:path>
                <a:path w="2142490" h="1627504">
                  <a:moveTo>
                    <a:pt x="2141867" y="176999"/>
                  </a:moveTo>
                  <a:lnTo>
                    <a:pt x="2137460" y="171107"/>
                  </a:lnTo>
                  <a:lnTo>
                    <a:pt x="1810880" y="121335"/>
                  </a:lnTo>
                  <a:lnTo>
                    <a:pt x="1804987" y="125691"/>
                  </a:lnTo>
                  <a:lnTo>
                    <a:pt x="1803069" y="138379"/>
                  </a:lnTo>
                  <a:lnTo>
                    <a:pt x="1807425" y="144272"/>
                  </a:lnTo>
                  <a:lnTo>
                    <a:pt x="2134006" y="194043"/>
                  </a:lnTo>
                  <a:lnTo>
                    <a:pt x="2139950" y="189687"/>
                  </a:lnTo>
                  <a:lnTo>
                    <a:pt x="2141867" y="176999"/>
                  </a:lnTo>
                  <a:close/>
                </a:path>
              </a:pathLst>
            </a:custGeom>
            <a:solidFill>
              <a:srgbClr val="987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827902" y="888988"/>
            <a:ext cx="8440420" cy="8074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5"/>
              </a:spcBef>
            </a:pPr>
            <a:r>
              <a:rPr sz="3500" spc="-35" dirty="0">
                <a:solidFill>
                  <a:srgbClr val="FFF5D5"/>
                </a:solidFill>
                <a:latin typeface="Arial"/>
                <a:cs typeface="Arial"/>
              </a:rPr>
              <a:t>Cara </a:t>
            </a:r>
            <a:r>
              <a:rPr sz="3500" spc="60" dirty="0">
                <a:solidFill>
                  <a:srgbClr val="FFF5D5"/>
                </a:solidFill>
                <a:latin typeface="Arial"/>
                <a:cs typeface="Arial"/>
              </a:rPr>
              <a:t>menentukan </a:t>
            </a:r>
            <a:r>
              <a:rPr sz="3500" spc="25" dirty="0">
                <a:solidFill>
                  <a:srgbClr val="FFF5D5"/>
                </a:solidFill>
                <a:latin typeface="Arial"/>
                <a:cs typeface="Arial"/>
              </a:rPr>
              <a:t>potensial listrik </a:t>
            </a:r>
            <a:r>
              <a:rPr sz="3500" spc="-5" dirty="0">
                <a:solidFill>
                  <a:srgbClr val="FFF5D5"/>
                </a:solidFill>
                <a:latin typeface="Arial"/>
                <a:cs typeface="Arial"/>
              </a:rPr>
              <a:t>yang  </a:t>
            </a:r>
            <a:r>
              <a:rPr sz="3500" spc="-10" dirty="0">
                <a:solidFill>
                  <a:srgbClr val="FFF5D5"/>
                </a:solidFill>
                <a:latin typeface="Arial"/>
                <a:cs typeface="Arial"/>
              </a:rPr>
              <a:t>dihasilkan banyak </a:t>
            </a:r>
            <a:r>
              <a:rPr sz="3500" spc="50" dirty="0">
                <a:solidFill>
                  <a:srgbClr val="FFF5D5"/>
                </a:solidFill>
                <a:latin typeface="Arial"/>
                <a:cs typeface="Arial"/>
              </a:rPr>
              <a:t>partikel </a:t>
            </a:r>
            <a:r>
              <a:rPr sz="3500" spc="80" dirty="0">
                <a:solidFill>
                  <a:srgbClr val="FFF5D5"/>
                </a:solidFill>
                <a:latin typeface="Arial"/>
                <a:cs typeface="Arial"/>
              </a:rPr>
              <a:t>cukup </a:t>
            </a:r>
            <a:r>
              <a:rPr sz="3500" spc="20" dirty="0">
                <a:solidFill>
                  <a:srgbClr val="FFF5D5"/>
                </a:solidFill>
                <a:latin typeface="Arial"/>
                <a:cs typeface="Arial"/>
              </a:rPr>
              <a:t>mudah,  </a:t>
            </a:r>
            <a:r>
              <a:rPr sz="3500" spc="45" dirty="0">
                <a:solidFill>
                  <a:srgbClr val="FFF5D5"/>
                </a:solidFill>
                <a:latin typeface="Arial"/>
                <a:cs typeface="Arial"/>
              </a:rPr>
              <a:t>yaitu </a:t>
            </a:r>
            <a:r>
              <a:rPr sz="3500" spc="-25" dirty="0">
                <a:solidFill>
                  <a:srgbClr val="FFF5D5"/>
                </a:solidFill>
                <a:latin typeface="Arial"/>
                <a:cs typeface="Arial"/>
              </a:rPr>
              <a:t>hanya </a:t>
            </a:r>
            <a:r>
              <a:rPr sz="3500" spc="40" dirty="0">
                <a:solidFill>
                  <a:srgbClr val="FFF5D5"/>
                </a:solidFill>
                <a:latin typeface="Arial"/>
                <a:cs typeface="Arial"/>
              </a:rPr>
              <a:t>dengan </a:t>
            </a:r>
            <a:r>
              <a:rPr sz="3500" spc="15" dirty="0">
                <a:solidFill>
                  <a:srgbClr val="FFF5D5"/>
                </a:solidFill>
                <a:latin typeface="Arial"/>
                <a:cs typeface="Arial"/>
              </a:rPr>
              <a:t>melakukan  </a:t>
            </a:r>
            <a:r>
              <a:rPr sz="3500" spc="35" dirty="0">
                <a:solidFill>
                  <a:srgbClr val="FFF5D5"/>
                </a:solidFill>
                <a:latin typeface="Arial"/>
                <a:cs typeface="Arial"/>
              </a:rPr>
              <a:t>penjumlahan </a:t>
            </a:r>
            <a:r>
              <a:rPr sz="3500" spc="-20" dirty="0">
                <a:solidFill>
                  <a:srgbClr val="FFF5D5"/>
                </a:solidFill>
                <a:latin typeface="Arial"/>
                <a:cs typeface="Arial"/>
              </a:rPr>
              <a:t>aljabar </a:t>
            </a:r>
            <a:r>
              <a:rPr sz="3500" spc="30" dirty="0">
                <a:solidFill>
                  <a:srgbClr val="FFF5D5"/>
                </a:solidFill>
                <a:latin typeface="Arial"/>
                <a:cs typeface="Arial"/>
              </a:rPr>
              <a:t>(penjumlahan </a:t>
            </a:r>
            <a:r>
              <a:rPr sz="3500" spc="-60" dirty="0">
                <a:solidFill>
                  <a:srgbClr val="FFF5D5"/>
                </a:solidFill>
                <a:latin typeface="Arial"/>
                <a:cs typeface="Arial"/>
              </a:rPr>
              <a:t>biasa)  </a:t>
            </a:r>
            <a:r>
              <a:rPr sz="3500" spc="25" dirty="0">
                <a:solidFill>
                  <a:srgbClr val="FFF5D5"/>
                </a:solidFill>
                <a:latin typeface="Arial"/>
                <a:cs typeface="Arial"/>
              </a:rPr>
              <a:t>potensial listrik </a:t>
            </a:r>
            <a:r>
              <a:rPr sz="3500" spc="-5" dirty="0">
                <a:solidFill>
                  <a:srgbClr val="FFF5D5"/>
                </a:solidFill>
                <a:latin typeface="Arial"/>
                <a:cs typeface="Arial"/>
              </a:rPr>
              <a:t>yang </a:t>
            </a:r>
            <a:r>
              <a:rPr sz="3500" spc="-10" dirty="0">
                <a:solidFill>
                  <a:srgbClr val="FFF5D5"/>
                </a:solidFill>
                <a:latin typeface="Arial"/>
                <a:cs typeface="Arial"/>
              </a:rPr>
              <a:t>dihasilkan </a:t>
            </a:r>
            <a:r>
              <a:rPr sz="3500" spc="15" dirty="0">
                <a:solidFill>
                  <a:srgbClr val="FFF5D5"/>
                </a:solidFill>
                <a:latin typeface="Arial"/>
                <a:cs typeface="Arial"/>
              </a:rPr>
              <a:t>masing-  </a:t>
            </a:r>
            <a:r>
              <a:rPr sz="3500" spc="-15" dirty="0">
                <a:solidFill>
                  <a:srgbClr val="FFF5D5"/>
                </a:solidFill>
                <a:latin typeface="Arial"/>
                <a:cs typeface="Arial"/>
              </a:rPr>
              <a:t>masing </a:t>
            </a:r>
            <a:r>
              <a:rPr sz="3500" spc="20" dirty="0">
                <a:solidFill>
                  <a:srgbClr val="FFF5D5"/>
                </a:solidFill>
                <a:latin typeface="Arial"/>
                <a:cs typeface="Arial"/>
              </a:rPr>
              <a:t>partikel. </a:t>
            </a:r>
            <a:r>
              <a:rPr sz="3500" spc="5" dirty="0">
                <a:solidFill>
                  <a:srgbClr val="FFF5D5"/>
                </a:solidFill>
                <a:latin typeface="Arial"/>
                <a:cs typeface="Arial"/>
              </a:rPr>
              <a:t>Hal </a:t>
            </a:r>
            <a:r>
              <a:rPr sz="3500" spc="40" dirty="0">
                <a:solidFill>
                  <a:srgbClr val="FFF5D5"/>
                </a:solidFill>
                <a:latin typeface="Arial"/>
                <a:cs typeface="Arial"/>
              </a:rPr>
              <a:t>ini </a:t>
            </a:r>
            <a:r>
              <a:rPr sz="3500" spc="65" dirty="0">
                <a:solidFill>
                  <a:srgbClr val="FFF5D5"/>
                </a:solidFill>
                <a:latin typeface="Arial"/>
                <a:cs typeface="Arial"/>
              </a:rPr>
              <a:t>mudah </a:t>
            </a:r>
            <a:r>
              <a:rPr sz="3500" spc="20" dirty="0">
                <a:solidFill>
                  <a:srgbClr val="FFF5D5"/>
                </a:solidFill>
                <a:latin typeface="Arial"/>
                <a:cs typeface="Arial"/>
              </a:rPr>
              <a:t>dilakukan  </a:t>
            </a:r>
            <a:r>
              <a:rPr sz="3500" spc="-25" dirty="0">
                <a:solidFill>
                  <a:srgbClr val="FFF5D5"/>
                </a:solidFill>
                <a:latin typeface="Arial"/>
                <a:cs typeface="Arial"/>
              </a:rPr>
              <a:t>karena</a:t>
            </a:r>
            <a:r>
              <a:rPr sz="3500" spc="-235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25" dirty="0">
                <a:solidFill>
                  <a:srgbClr val="FFF5D5"/>
                </a:solidFill>
                <a:latin typeface="Arial"/>
                <a:cs typeface="Arial"/>
              </a:rPr>
              <a:t>potensial</a:t>
            </a:r>
            <a:r>
              <a:rPr sz="3500" spc="-235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25" dirty="0">
                <a:solidFill>
                  <a:srgbClr val="FFF5D5"/>
                </a:solidFill>
                <a:latin typeface="Arial"/>
                <a:cs typeface="Arial"/>
              </a:rPr>
              <a:t>listrik</a:t>
            </a:r>
            <a:r>
              <a:rPr sz="3500" spc="-229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25" dirty="0">
                <a:solidFill>
                  <a:srgbClr val="FFF5D5"/>
                </a:solidFill>
                <a:latin typeface="Arial"/>
                <a:cs typeface="Arial"/>
              </a:rPr>
              <a:t>merupakan</a:t>
            </a:r>
            <a:r>
              <a:rPr sz="3500" spc="-235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-40" dirty="0">
                <a:solidFill>
                  <a:srgbClr val="FFF5D5"/>
                </a:solidFill>
                <a:latin typeface="Arial"/>
                <a:cs typeface="Arial"/>
              </a:rPr>
              <a:t>besaran  </a:t>
            </a:r>
            <a:r>
              <a:rPr sz="3500" spc="-90" dirty="0">
                <a:solidFill>
                  <a:srgbClr val="FFF5D5"/>
                </a:solidFill>
                <a:latin typeface="Arial"/>
                <a:cs typeface="Arial"/>
              </a:rPr>
              <a:t>scalar. </a:t>
            </a:r>
            <a:r>
              <a:rPr sz="3500" spc="20" dirty="0">
                <a:solidFill>
                  <a:srgbClr val="FFF5D5"/>
                </a:solidFill>
                <a:latin typeface="Arial"/>
                <a:cs typeface="Arial"/>
              </a:rPr>
              <a:t>Penjumlahan </a:t>
            </a:r>
            <a:r>
              <a:rPr sz="3500" spc="40" dirty="0">
                <a:solidFill>
                  <a:srgbClr val="FFF5D5"/>
                </a:solidFill>
                <a:latin typeface="Arial"/>
                <a:cs typeface="Arial"/>
              </a:rPr>
              <a:t>ini </a:t>
            </a:r>
            <a:r>
              <a:rPr sz="3500" spc="-15" dirty="0">
                <a:solidFill>
                  <a:srgbClr val="FFF5D5"/>
                </a:solidFill>
                <a:latin typeface="Arial"/>
                <a:cs typeface="Arial"/>
              </a:rPr>
              <a:t>sangat </a:t>
            </a:r>
            <a:r>
              <a:rPr sz="3500" spc="45" dirty="0">
                <a:solidFill>
                  <a:srgbClr val="FFF5D5"/>
                </a:solidFill>
                <a:latin typeface="Arial"/>
                <a:cs typeface="Arial"/>
              </a:rPr>
              <a:t>berbeda  </a:t>
            </a:r>
            <a:r>
              <a:rPr sz="3500" spc="40" dirty="0">
                <a:solidFill>
                  <a:srgbClr val="FFF5D5"/>
                </a:solidFill>
                <a:latin typeface="Arial"/>
                <a:cs typeface="Arial"/>
              </a:rPr>
              <a:t>dengan </a:t>
            </a:r>
            <a:r>
              <a:rPr sz="3500" spc="35" dirty="0">
                <a:solidFill>
                  <a:srgbClr val="FFF5D5"/>
                </a:solidFill>
                <a:latin typeface="Arial"/>
                <a:cs typeface="Arial"/>
              </a:rPr>
              <a:t>penjumlahan </a:t>
            </a:r>
            <a:r>
              <a:rPr sz="3500" spc="40" dirty="0">
                <a:solidFill>
                  <a:srgbClr val="FFF5D5"/>
                </a:solidFill>
                <a:latin typeface="Arial"/>
                <a:cs typeface="Arial"/>
              </a:rPr>
              <a:t>medan </a:t>
            </a:r>
            <a:r>
              <a:rPr sz="3500" spc="25" dirty="0">
                <a:solidFill>
                  <a:srgbClr val="FFF5D5"/>
                </a:solidFill>
                <a:latin typeface="Arial"/>
                <a:cs typeface="Arial"/>
              </a:rPr>
              <a:t>listrik </a:t>
            </a:r>
            <a:r>
              <a:rPr sz="3500" spc="-5" dirty="0">
                <a:solidFill>
                  <a:srgbClr val="FFF5D5"/>
                </a:solidFill>
                <a:latin typeface="Arial"/>
                <a:cs typeface="Arial"/>
              </a:rPr>
              <a:t>yang  </a:t>
            </a:r>
            <a:r>
              <a:rPr sz="3500" spc="-10" dirty="0">
                <a:solidFill>
                  <a:srgbClr val="FFF5D5"/>
                </a:solidFill>
                <a:latin typeface="Arial"/>
                <a:cs typeface="Arial"/>
              </a:rPr>
              <a:t>dihasilkan </a:t>
            </a:r>
            <a:r>
              <a:rPr sz="3500" spc="55" dirty="0">
                <a:solidFill>
                  <a:srgbClr val="FFF5D5"/>
                </a:solidFill>
                <a:latin typeface="Arial"/>
                <a:cs typeface="Arial"/>
              </a:rPr>
              <a:t>oleh </a:t>
            </a:r>
            <a:r>
              <a:rPr sz="3500" dirty="0">
                <a:solidFill>
                  <a:srgbClr val="FFF5D5"/>
                </a:solidFill>
                <a:latin typeface="Arial"/>
                <a:cs typeface="Arial"/>
              </a:rPr>
              <a:t>sejumlah </a:t>
            </a:r>
            <a:r>
              <a:rPr sz="3500" spc="10" dirty="0">
                <a:solidFill>
                  <a:srgbClr val="FFF5D5"/>
                </a:solidFill>
                <a:latin typeface="Arial"/>
                <a:cs typeface="Arial"/>
              </a:rPr>
              <a:t>muatan. </a:t>
            </a:r>
            <a:r>
              <a:rPr sz="3500" spc="120" dirty="0">
                <a:solidFill>
                  <a:srgbClr val="FFF5D5"/>
                </a:solidFill>
                <a:latin typeface="Arial"/>
                <a:cs typeface="Arial"/>
              </a:rPr>
              <a:t>Untuk  </a:t>
            </a:r>
            <a:r>
              <a:rPr sz="3500" spc="40" dirty="0">
                <a:solidFill>
                  <a:srgbClr val="FFF5D5"/>
                </a:solidFill>
                <a:latin typeface="Arial"/>
                <a:cs typeface="Arial"/>
              </a:rPr>
              <a:t>medan </a:t>
            </a:r>
            <a:r>
              <a:rPr sz="3500" spc="25" dirty="0">
                <a:solidFill>
                  <a:srgbClr val="FFF5D5"/>
                </a:solidFill>
                <a:latin typeface="Arial"/>
                <a:cs typeface="Arial"/>
              </a:rPr>
              <a:t>listrik </a:t>
            </a:r>
            <a:r>
              <a:rPr sz="3500" spc="50" dirty="0">
                <a:solidFill>
                  <a:srgbClr val="FFF5D5"/>
                </a:solidFill>
                <a:latin typeface="Arial"/>
                <a:cs typeface="Arial"/>
              </a:rPr>
              <a:t>kita </a:t>
            </a:r>
            <a:r>
              <a:rPr sz="3500" spc="-30" dirty="0">
                <a:solidFill>
                  <a:srgbClr val="FFF5D5"/>
                </a:solidFill>
                <a:latin typeface="Arial"/>
                <a:cs typeface="Arial"/>
              </a:rPr>
              <a:t>harus </a:t>
            </a:r>
            <a:r>
              <a:rPr sz="3500" spc="15" dirty="0">
                <a:solidFill>
                  <a:srgbClr val="FFF5D5"/>
                </a:solidFill>
                <a:latin typeface="Arial"/>
                <a:cs typeface="Arial"/>
              </a:rPr>
              <a:t>melakukan  </a:t>
            </a:r>
            <a:r>
              <a:rPr sz="3500" spc="35" dirty="0">
                <a:solidFill>
                  <a:srgbClr val="FFF5D5"/>
                </a:solidFill>
                <a:latin typeface="Arial"/>
                <a:cs typeface="Arial"/>
              </a:rPr>
              <a:t>penjumlahan </a:t>
            </a:r>
            <a:r>
              <a:rPr sz="3500" spc="-75" dirty="0">
                <a:solidFill>
                  <a:srgbClr val="FFF5D5"/>
                </a:solidFill>
                <a:latin typeface="Arial"/>
                <a:cs typeface="Arial"/>
              </a:rPr>
              <a:t>secara </a:t>
            </a:r>
            <a:r>
              <a:rPr sz="3500" spc="60" dirty="0">
                <a:solidFill>
                  <a:srgbClr val="FFF5D5"/>
                </a:solidFill>
                <a:latin typeface="Arial"/>
                <a:cs typeface="Arial"/>
              </a:rPr>
              <a:t>vektor  </a:t>
            </a:r>
            <a:r>
              <a:rPr sz="3500" spc="45" dirty="0">
                <a:solidFill>
                  <a:srgbClr val="FFF5D5"/>
                </a:solidFill>
                <a:latin typeface="Arial"/>
                <a:cs typeface="Arial"/>
              </a:rPr>
              <a:t>(memperhatikan </a:t>
            </a:r>
            <a:r>
              <a:rPr sz="3500" spc="-40" dirty="0">
                <a:solidFill>
                  <a:srgbClr val="FFF5D5"/>
                </a:solidFill>
                <a:latin typeface="Arial"/>
                <a:cs typeface="Arial"/>
              </a:rPr>
              <a:t>besar </a:t>
            </a:r>
            <a:r>
              <a:rPr sz="3500" spc="30" dirty="0">
                <a:solidFill>
                  <a:srgbClr val="FFF5D5"/>
                </a:solidFill>
                <a:latin typeface="Arial"/>
                <a:cs typeface="Arial"/>
              </a:rPr>
              <a:t>dan</a:t>
            </a:r>
            <a:r>
              <a:rPr sz="3500" spc="-735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-65" dirty="0">
                <a:solidFill>
                  <a:srgbClr val="FFF5D5"/>
                </a:solidFill>
                <a:latin typeface="Arial"/>
                <a:cs typeface="Arial"/>
              </a:rPr>
              <a:t>arah).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A7A2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8415" y="2404296"/>
            <a:ext cx="9068435" cy="52724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1300"/>
              </a:lnSpc>
              <a:spcBef>
                <a:spcPts val="125"/>
              </a:spcBef>
            </a:pPr>
            <a:r>
              <a:rPr sz="11050" spc="600" dirty="0">
                <a:latin typeface="Showcard Gothic" pitchFamily="82" charset="0"/>
                <a:cs typeface="Arial"/>
              </a:rPr>
              <a:t>POTENSIAL</a:t>
            </a:r>
            <a:endParaRPr sz="11050">
              <a:latin typeface="Showcard Gothic" pitchFamily="82" charset="0"/>
              <a:cs typeface="Arial"/>
            </a:endParaRPr>
          </a:p>
          <a:p>
            <a:pPr marL="12700">
              <a:lnSpc>
                <a:spcPts val="9340"/>
              </a:lnSpc>
            </a:pPr>
            <a:r>
              <a:rPr sz="11050" spc="835" dirty="0">
                <a:latin typeface="Showcard Gothic" pitchFamily="82" charset="0"/>
                <a:cs typeface="Arial"/>
              </a:rPr>
              <a:t>LISTRIK</a:t>
            </a:r>
            <a:endParaRPr sz="11050">
              <a:latin typeface="Showcard Gothic" pitchFamily="82" charset="0"/>
              <a:cs typeface="Arial"/>
            </a:endParaRPr>
          </a:p>
          <a:p>
            <a:pPr marL="12700" marR="5080">
              <a:lnSpc>
                <a:spcPct val="70400"/>
              </a:lnSpc>
              <a:spcBef>
                <a:spcPts val="1964"/>
              </a:spcBef>
            </a:pPr>
            <a:r>
              <a:rPr sz="11050" spc="1275" dirty="0">
                <a:latin typeface="Showcard Gothic" pitchFamily="82" charset="0"/>
                <a:cs typeface="Arial"/>
              </a:rPr>
              <a:t>TAK  </a:t>
            </a:r>
            <a:r>
              <a:rPr sz="11050" spc="1630" dirty="0">
                <a:latin typeface="Showcard Gothic" pitchFamily="82" charset="0"/>
                <a:cs typeface="Arial"/>
              </a:rPr>
              <a:t>T</a:t>
            </a:r>
            <a:r>
              <a:rPr sz="11050" spc="70" dirty="0">
                <a:latin typeface="Showcard Gothic" pitchFamily="82" charset="0"/>
                <a:cs typeface="Arial"/>
              </a:rPr>
              <a:t>E</a:t>
            </a:r>
            <a:r>
              <a:rPr sz="11050" spc="-10" dirty="0">
                <a:latin typeface="Showcard Gothic" pitchFamily="82" charset="0"/>
                <a:cs typeface="Arial"/>
              </a:rPr>
              <a:t>R</a:t>
            </a:r>
            <a:r>
              <a:rPr sz="11050" spc="765" dirty="0">
                <a:latin typeface="Showcard Gothic" pitchFamily="82" charset="0"/>
                <a:cs typeface="Arial"/>
              </a:rPr>
              <a:t>H</a:t>
            </a:r>
            <a:r>
              <a:rPr sz="11050" spc="1245" dirty="0">
                <a:latin typeface="Showcard Gothic" pitchFamily="82" charset="0"/>
                <a:cs typeface="Arial"/>
              </a:rPr>
              <a:t>I</a:t>
            </a:r>
            <a:r>
              <a:rPr sz="11050" spc="434" dirty="0">
                <a:latin typeface="Showcard Gothic" pitchFamily="82" charset="0"/>
                <a:cs typeface="Arial"/>
              </a:rPr>
              <a:t>N</a:t>
            </a:r>
            <a:r>
              <a:rPr sz="11050" spc="95" dirty="0">
                <a:latin typeface="Showcard Gothic" pitchFamily="82" charset="0"/>
                <a:cs typeface="Arial"/>
              </a:rPr>
              <a:t>GG</a:t>
            </a:r>
            <a:r>
              <a:rPr sz="11050" spc="1155" dirty="0">
                <a:latin typeface="Showcard Gothic" pitchFamily="82" charset="0"/>
                <a:cs typeface="Arial"/>
              </a:rPr>
              <a:t>A</a:t>
            </a:r>
            <a:endParaRPr sz="11050">
              <a:latin typeface="Showcard Gothic" pitchFamily="82" charset="0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7717135" cy="10282555"/>
            <a:chOff x="0" y="0"/>
            <a:chExt cx="17717135" cy="10282555"/>
          </a:xfrm>
        </p:grpSpPr>
        <p:sp>
          <p:nvSpPr>
            <p:cNvPr id="5" name="object 5"/>
            <p:cNvSpPr/>
            <p:nvPr/>
          </p:nvSpPr>
          <p:spPr>
            <a:xfrm>
              <a:off x="10678119" y="2063069"/>
              <a:ext cx="7038959" cy="61626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84000" y="8179881"/>
              <a:ext cx="7108215" cy="21021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5671325" cy="204174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FF5D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771339" y="1370328"/>
            <a:ext cx="8517255" cy="8916670"/>
            <a:chOff x="9771339" y="1370328"/>
            <a:chExt cx="8517255" cy="8916670"/>
          </a:xfrm>
        </p:grpSpPr>
        <p:sp>
          <p:nvSpPr>
            <p:cNvPr id="4" name="object 4"/>
            <p:cNvSpPr/>
            <p:nvPr/>
          </p:nvSpPr>
          <p:spPr>
            <a:xfrm>
              <a:off x="9771339" y="6115821"/>
              <a:ext cx="8517255" cy="4165600"/>
            </a:xfrm>
            <a:custGeom>
              <a:avLst/>
              <a:gdLst/>
              <a:ahLst/>
              <a:cxnLst/>
              <a:rect l="l" t="t" r="r" b="b"/>
              <a:pathLst>
                <a:path w="8517255" h="4165600">
                  <a:moveTo>
                    <a:pt x="6174649" y="25399"/>
                  </a:moveTo>
                  <a:lnTo>
                    <a:pt x="5398940" y="25399"/>
                  </a:lnTo>
                  <a:lnTo>
                    <a:pt x="5434112" y="12699"/>
                  </a:lnTo>
                  <a:lnTo>
                    <a:pt x="5735595" y="12699"/>
                  </a:lnTo>
                  <a:lnTo>
                    <a:pt x="5788564" y="0"/>
                  </a:lnTo>
                  <a:lnTo>
                    <a:pt x="6092809" y="0"/>
                  </a:lnTo>
                  <a:lnTo>
                    <a:pt x="6140573" y="12699"/>
                  </a:lnTo>
                  <a:lnTo>
                    <a:pt x="6174649" y="25399"/>
                  </a:lnTo>
                  <a:close/>
                </a:path>
                <a:path w="8517255" h="4165600">
                  <a:moveTo>
                    <a:pt x="6394656" y="25399"/>
                  </a:moveTo>
                  <a:lnTo>
                    <a:pt x="6238377" y="25399"/>
                  </a:lnTo>
                  <a:lnTo>
                    <a:pt x="6272938" y="12699"/>
                  </a:lnTo>
                  <a:lnTo>
                    <a:pt x="6364453" y="12699"/>
                  </a:lnTo>
                  <a:lnTo>
                    <a:pt x="6394656" y="25399"/>
                  </a:lnTo>
                  <a:close/>
                </a:path>
                <a:path w="8517255" h="4165600">
                  <a:moveTo>
                    <a:pt x="7260271" y="25399"/>
                  </a:moveTo>
                  <a:lnTo>
                    <a:pt x="6824934" y="25399"/>
                  </a:lnTo>
                  <a:lnTo>
                    <a:pt x="6879641" y="12699"/>
                  </a:lnTo>
                  <a:lnTo>
                    <a:pt x="7204671" y="12699"/>
                  </a:lnTo>
                  <a:lnTo>
                    <a:pt x="7260271" y="25399"/>
                  </a:lnTo>
                  <a:close/>
                </a:path>
                <a:path w="8517255" h="4165600">
                  <a:moveTo>
                    <a:pt x="8008895" y="25399"/>
                  </a:moveTo>
                  <a:lnTo>
                    <a:pt x="7838659" y="25399"/>
                  </a:lnTo>
                  <a:lnTo>
                    <a:pt x="7871782" y="12699"/>
                  </a:lnTo>
                  <a:lnTo>
                    <a:pt x="7974014" y="12699"/>
                  </a:lnTo>
                  <a:lnTo>
                    <a:pt x="8008895" y="25399"/>
                  </a:lnTo>
                  <a:close/>
                </a:path>
                <a:path w="8517255" h="4165600">
                  <a:moveTo>
                    <a:pt x="4734342" y="38099"/>
                  </a:moveTo>
                  <a:lnTo>
                    <a:pt x="4296531" y="38099"/>
                  </a:lnTo>
                  <a:lnTo>
                    <a:pt x="4332284" y="25399"/>
                  </a:lnTo>
                  <a:lnTo>
                    <a:pt x="4729594" y="25399"/>
                  </a:lnTo>
                  <a:lnTo>
                    <a:pt x="4734342" y="38099"/>
                  </a:lnTo>
                  <a:close/>
                </a:path>
                <a:path w="8517255" h="4165600">
                  <a:moveTo>
                    <a:pt x="4853108" y="38099"/>
                  </a:moveTo>
                  <a:lnTo>
                    <a:pt x="4734342" y="38099"/>
                  </a:lnTo>
                  <a:lnTo>
                    <a:pt x="4739090" y="25399"/>
                  </a:lnTo>
                  <a:lnTo>
                    <a:pt x="4801858" y="25399"/>
                  </a:lnTo>
                  <a:lnTo>
                    <a:pt x="4853108" y="38099"/>
                  </a:lnTo>
                  <a:close/>
                </a:path>
                <a:path w="8517255" h="4165600">
                  <a:moveTo>
                    <a:pt x="6571312" y="38099"/>
                  </a:moveTo>
                  <a:lnTo>
                    <a:pt x="5313452" y="38099"/>
                  </a:lnTo>
                  <a:lnTo>
                    <a:pt x="5364225" y="25399"/>
                  </a:lnTo>
                  <a:lnTo>
                    <a:pt x="6541696" y="25399"/>
                  </a:lnTo>
                  <a:lnTo>
                    <a:pt x="6571312" y="38099"/>
                  </a:lnTo>
                  <a:close/>
                </a:path>
                <a:path w="8517255" h="4165600">
                  <a:moveTo>
                    <a:pt x="8187223" y="38099"/>
                  </a:moveTo>
                  <a:lnTo>
                    <a:pt x="6715658" y="38099"/>
                  </a:lnTo>
                  <a:lnTo>
                    <a:pt x="6770365" y="25399"/>
                  </a:lnTo>
                  <a:lnTo>
                    <a:pt x="8151316" y="25399"/>
                  </a:lnTo>
                  <a:lnTo>
                    <a:pt x="8187223" y="38099"/>
                  </a:lnTo>
                  <a:close/>
                </a:path>
                <a:path w="8517255" h="4165600">
                  <a:moveTo>
                    <a:pt x="8516659" y="63499"/>
                  </a:moveTo>
                  <a:lnTo>
                    <a:pt x="3654557" y="63499"/>
                  </a:lnTo>
                  <a:lnTo>
                    <a:pt x="3690135" y="50799"/>
                  </a:lnTo>
                  <a:lnTo>
                    <a:pt x="5160631" y="50799"/>
                  </a:lnTo>
                  <a:lnTo>
                    <a:pt x="5211653" y="38099"/>
                  </a:lnTo>
                  <a:lnTo>
                    <a:pt x="8369193" y="38099"/>
                  </a:lnTo>
                  <a:lnTo>
                    <a:pt x="8406097" y="25399"/>
                  </a:lnTo>
                  <a:lnTo>
                    <a:pt x="8516659" y="25399"/>
                  </a:lnTo>
                  <a:lnTo>
                    <a:pt x="8516659" y="63499"/>
                  </a:lnTo>
                  <a:close/>
                </a:path>
                <a:path w="8517255" h="4165600">
                  <a:moveTo>
                    <a:pt x="1641813" y="50799"/>
                  </a:moveTo>
                  <a:lnTo>
                    <a:pt x="1497287" y="50799"/>
                  </a:lnTo>
                  <a:lnTo>
                    <a:pt x="1501689" y="38099"/>
                  </a:lnTo>
                  <a:lnTo>
                    <a:pt x="1596752" y="38099"/>
                  </a:lnTo>
                  <a:lnTo>
                    <a:pt x="1641813" y="50799"/>
                  </a:lnTo>
                  <a:close/>
                </a:path>
                <a:path w="8517255" h="4165600">
                  <a:moveTo>
                    <a:pt x="2009066" y="50799"/>
                  </a:moveTo>
                  <a:lnTo>
                    <a:pt x="1843323" y="50799"/>
                  </a:lnTo>
                  <a:lnTo>
                    <a:pt x="1884394" y="38099"/>
                  </a:lnTo>
                  <a:lnTo>
                    <a:pt x="1967833" y="38099"/>
                  </a:lnTo>
                  <a:lnTo>
                    <a:pt x="2009066" y="50799"/>
                  </a:lnTo>
                  <a:close/>
                </a:path>
                <a:path w="8517255" h="4165600">
                  <a:moveTo>
                    <a:pt x="2863509" y="50799"/>
                  </a:moveTo>
                  <a:lnTo>
                    <a:pt x="2636131" y="50799"/>
                  </a:lnTo>
                  <a:lnTo>
                    <a:pt x="2676070" y="38099"/>
                  </a:lnTo>
                  <a:lnTo>
                    <a:pt x="2816491" y="38099"/>
                  </a:lnTo>
                  <a:lnTo>
                    <a:pt x="2863509" y="50799"/>
                  </a:lnTo>
                  <a:close/>
                </a:path>
                <a:path w="8517255" h="4165600">
                  <a:moveTo>
                    <a:pt x="3865362" y="50799"/>
                  </a:moveTo>
                  <a:lnTo>
                    <a:pt x="3761748" y="50799"/>
                  </a:lnTo>
                  <a:lnTo>
                    <a:pt x="3796452" y="38099"/>
                  </a:lnTo>
                  <a:lnTo>
                    <a:pt x="3830988" y="38099"/>
                  </a:lnTo>
                  <a:lnTo>
                    <a:pt x="3865362" y="50799"/>
                  </a:lnTo>
                  <a:close/>
                </a:path>
                <a:path w="8517255" h="4165600">
                  <a:moveTo>
                    <a:pt x="5006826" y="50799"/>
                  </a:moveTo>
                  <a:lnTo>
                    <a:pt x="4138053" y="50799"/>
                  </a:lnTo>
                  <a:lnTo>
                    <a:pt x="4181026" y="38099"/>
                  </a:lnTo>
                  <a:lnTo>
                    <a:pt x="4955504" y="38099"/>
                  </a:lnTo>
                  <a:lnTo>
                    <a:pt x="5006826" y="50799"/>
                  </a:lnTo>
                  <a:close/>
                </a:path>
                <a:path w="8517255" h="4165600">
                  <a:moveTo>
                    <a:pt x="8516659" y="2387599"/>
                  </a:moveTo>
                  <a:lnTo>
                    <a:pt x="289350" y="2387599"/>
                  </a:lnTo>
                  <a:lnTo>
                    <a:pt x="277462" y="2374899"/>
                  </a:lnTo>
                  <a:lnTo>
                    <a:pt x="266186" y="2374899"/>
                  </a:lnTo>
                  <a:lnTo>
                    <a:pt x="255521" y="2362199"/>
                  </a:lnTo>
                  <a:lnTo>
                    <a:pt x="244678" y="2349499"/>
                  </a:lnTo>
                  <a:lnTo>
                    <a:pt x="235549" y="2336799"/>
                  </a:lnTo>
                  <a:lnTo>
                    <a:pt x="215703" y="2285999"/>
                  </a:lnTo>
                  <a:lnTo>
                    <a:pt x="211099" y="2222499"/>
                  </a:lnTo>
                  <a:lnTo>
                    <a:pt x="213222" y="2197099"/>
                  </a:lnTo>
                  <a:lnTo>
                    <a:pt x="213953" y="2184399"/>
                  </a:lnTo>
                  <a:lnTo>
                    <a:pt x="214196" y="2171699"/>
                  </a:lnTo>
                  <a:lnTo>
                    <a:pt x="213953" y="2158999"/>
                  </a:lnTo>
                  <a:lnTo>
                    <a:pt x="213222" y="2146299"/>
                  </a:lnTo>
                  <a:lnTo>
                    <a:pt x="212836" y="2133599"/>
                  </a:lnTo>
                  <a:lnTo>
                    <a:pt x="209193" y="2133599"/>
                  </a:lnTo>
                  <a:lnTo>
                    <a:pt x="206604" y="2120899"/>
                  </a:lnTo>
                  <a:lnTo>
                    <a:pt x="184905" y="2120899"/>
                  </a:lnTo>
                  <a:lnTo>
                    <a:pt x="168272" y="2108199"/>
                  </a:lnTo>
                  <a:lnTo>
                    <a:pt x="114754" y="2108199"/>
                  </a:lnTo>
                  <a:lnTo>
                    <a:pt x="105165" y="2095499"/>
                  </a:lnTo>
                  <a:lnTo>
                    <a:pt x="75044" y="2095499"/>
                  </a:lnTo>
                  <a:lnTo>
                    <a:pt x="68484" y="2082799"/>
                  </a:lnTo>
                  <a:lnTo>
                    <a:pt x="59686" y="2082799"/>
                  </a:lnTo>
                  <a:lnTo>
                    <a:pt x="51596" y="2070099"/>
                  </a:lnTo>
                  <a:lnTo>
                    <a:pt x="44214" y="2070099"/>
                  </a:lnTo>
                  <a:lnTo>
                    <a:pt x="37540" y="2057399"/>
                  </a:lnTo>
                  <a:lnTo>
                    <a:pt x="31694" y="2057399"/>
                  </a:lnTo>
                  <a:lnTo>
                    <a:pt x="26798" y="2044699"/>
                  </a:lnTo>
                  <a:lnTo>
                    <a:pt x="22851" y="2031999"/>
                  </a:lnTo>
                  <a:lnTo>
                    <a:pt x="19854" y="2019299"/>
                  </a:lnTo>
                  <a:lnTo>
                    <a:pt x="17264" y="2019299"/>
                  </a:lnTo>
                  <a:lnTo>
                    <a:pt x="9991" y="1993899"/>
                  </a:lnTo>
                  <a:lnTo>
                    <a:pt x="4689" y="1981199"/>
                  </a:lnTo>
                  <a:lnTo>
                    <a:pt x="1358" y="1955799"/>
                  </a:lnTo>
                  <a:lnTo>
                    <a:pt x="0" y="1943099"/>
                  </a:lnTo>
                  <a:lnTo>
                    <a:pt x="96" y="1930399"/>
                  </a:lnTo>
                  <a:lnTo>
                    <a:pt x="1184" y="1917699"/>
                  </a:lnTo>
                  <a:lnTo>
                    <a:pt x="3262" y="1904999"/>
                  </a:lnTo>
                  <a:lnTo>
                    <a:pt x="6330" y="1892299"/>
                  </a:lnTo>
                  <a:lnTo>
                    <a:pt x="7775" y="1879599"/>
                  </a:lnTo>
                  <a:lnTo>
                    <a:pt x="9887" y="1854199"/>
                  </a:lnTo>
                  <a:lnTo>
                    <a:pt x="12667" y="1828799"/>
                  </a:lnTo>
                  <a:lnTo>
                    <a:pt x="16113" y="1803399"/>
                  </a:lnTo>
                  <a:lnTo>
                    <a:pt x="16113" y="1663699"/>
                  </a:lnTo>
                  <a:lnTo>
                    <a:pt x="16267" y="1650999"/>
                  </a:lnTo>
                  <a:lnTo>
                    <a:pt x="20430" y="1650999"/>
                  </a:lnTo>
                  <a:lnTo>
                    <a:pt x="18793" y="1600199"/>
                  </a:lnTo>
                  <a:lnTo>
                    <a:pt x="30429" y="1549399"/>
                  </a:lnTo>
                  <a:lnTo>
                    <a:pt x="55553" y="1511299"/>
                  </a:lnTo>
                  <a:lnTo>
                    <a:pt x="94381" y="1473199"/>
                  </a:lnTo>
                  <a:lnTo>
                    <a:pt x="100424" y="1473199"/>
                  </a:lnTo>
                  <a:lnTo>
                    <a:pt x="111942" y="1460499"/>
                  </a:lnTo>
                  <a:lnTo>
                    <a:pt x="124030" y="1447799"/>
                  </a:lnTo>
                  <a:lnTo>
                    <a:pt x="136688" y="1422399"/>
                  </a:lnTo>
                  <a:lnTo>
                    <a:pt x="149917" y="1409699"/>
                  </a:lnTo>
                  <a:lnTo>
                    <a:pt x="172519" y="1384299"/>
                  </a:lnTo>
                  <a:lnTo>
                    <a:pt x="196496" y="1371599"/>
                  </a:lnTo>
                  <a:lnTo>
                    <a:pt x="220852" y="1346199"/>
                  </a:lnTo>
                  <a:lnTo>
                    <a:pt x="244587" y="1320799"/>
                  </a:lnTo>
                  <a:lnTo>
                    <a:pt x="282316" y="1282699"/>
                  </a:lnTo>
                  <a:lnTo>
                    <a:pt x="318250" y="1244599"/>
                  </a:lnTo>
                  <a:lnTo>
                    <a:pt x="353563" y="1206499"/>
                  </a:lnTo>
                  <a:lnTo>
                    <a:pt x="389428" y="1168399"/>
                  </a:lnTo>
                  <a:lnTo>
                    <a:pt x="427020" y="1117599"/>
                  </a:lnTo>
                  <a:lnTo>
                    <a:pt x="458977" y="1079499"/>
                  </a:lnTo>
                  <a:lnTo>
                    <a:pt x="490463" y="1054099"/>
                  </a:lnTo>
                  <a:lnTo>
                    <a:pt x="522013" y="1015999"/>
                  </a:lnTo>
                  <a:lnTo>
                    <a:pt x="554162" y="977899"/>
                  </a:lnTo>
                  <a:lnTo>
                    <a:pt x="587447" y="939799"/>
                  </a:lnTo>
                  <a:lnTo>
                    <a:pt x="622402" y="901699"/>
                  </a:lnTo>
                  <a:lnTo>
                    <a:pt x="648645" y="888999"/>
                  </a:lnTo>
                  <a:lnTo>
                    <a:pt x="675240" y="863599"/>
                  </a:lnTo>
                  <a:lnTo>
                    <a:pt x="724840" y="812799"/>
                  </a:lnTo>
                  <a:lnTo>
                    <a:pt x="767967" y="761999"/>
                  </a:lnTo>
                  <a:lnTo>
                    <a:pt x="788653" y="736599"/>
                  </a:lnTo>
                  <a:lnTo>
                    <a:pt x="872200" y="634999"/>
                  </a:lnTo>
                  <a:lnTo>
                    <a:pt x="996764" y="482599"/>
                  </a:lnTo>
                  <a:lnTo>
                    <a:pt x="1030907" y="444499"/>
                  </a:lnTo>
                  <a:lnTo>
                    <a:pt x="1064663" y="393699"/>
                  </a:lnTo>
                  <a:lnTo>
                    <a:pt x="1098613" y="355599"/>
                  </a:lnTo>
                  <a:lnTo>
                    <a:pt x="1133336" y="304799"/>
                  </a:lnTo>
                  <a:lnTo>
                    <a:pt x="1169413" y="266699"/>
                  </a:lnTo>
                  <a:lnTo>
                    <a:pt x="1190945" y="241299"/>
                  </a:lnTo>
                  <a:lnTo>
                    <a:pt x="1213259" y="228599"/>
                  </a:lnTo>
                  <a:lnTo>
                    <a:pt x="1235735" y="203199"/>
                  </a:lnTo>
                  <a:lnTo>
                    <a:pt x="1257752" y="177799"/>
                  </a:lnTo>
                  <a:lnTo>
                    <a:pt x="1272086" y="165099"/>
                  </a:lnTo>
                  <a:lnTo>
                    <a:pt x="1285880" y="152399"/>
                  </a:lnTo>
                  <a:lnTo>
                    <a:pt x="1312713" y="114299"/>
                  </a:lnTo>
                  <a:lnTo>
                    <a:pt x="1344684" y="88899"/>
                  </a:lnTo>
                  <a:lnTo>
                    <a:pt x="1380298" y="63499"/>
                  </a:lnTo>
                  <a:lnTo>
                    <a:pt x="1420389" y="50799"/>
                  </a:lnTo>
                  <a:lnTo>
                    <a:pt x="1707548" y="50799"/>
                  </a:lnTo>
                  <a:lnTo>
                    <a:pt x="1728568" y="63499"/>
                  </a:lnTo>
                  <a:lnTo>
                    <a:pt x="8516659" y="63499"/>
                  </a:lnTo>
                  <a:lnTo>
                    <a:pt x="8516659" y="88899"/>
                  </a:lnTo>
                  <a:lnTo>
                    <a:pt x="1475625" y="88899"/>
                  </a:lnTo>
                  <a:lnTo>
                    <a:pt x="1471263" y="101599"/>
                  </a:lnTo>
                  <a:lnTo>
                    <a:pt x="8516659" y="101599"/>
                  </a:lnTo>
                  <a:lnTo>
                    <a:pt x="8516659" y="2387599"/>
                  </a:lnTo>
                  <a:close/>
                </a:path>
                <a:path w="8517255" h="4165600">
                  <a:moveTo>
                    <a:pt x="2515505" y="63499"/>
                  </a:moveTo>
                  <a:lnTo>
                    <a:pt x="1771385" y="63499"/>
                  </a:lnTo>
                  <a:lnTo>
                    <a:pt x="1789343" y="50799"/>
                  </a:lnTo>
                  <a:lnTo>
                    <a:pt x="2482584" y="50799"/>
                  </a:lnTo>
                  <a:lnTo>
                    <a:pt x="2515505" y="63499"/>
                  </a:lnTo>
                  <a:close/>
                </a:path>
                <a:path w="8517255" h="4165600">
                  <a:moveTo>
                    <a:pt x="3253994" y="63499"/>
                  </a:moveTo>
                  <a:lnTo>
                    <a:pt x="2555930" y="63499"/>
                  </a:lnTo>
                  <a:lnTo>
                    <a:pt x="2596111" y="50799"/>
                  </a:lnTo>
                  <a:lnTo>
                    <a:pt x="3199970" y="50799"/>
                  </a:lnTo>
                  <a:lnTo>
                    <a:pt x="3253994" y="63499"/>
                  </a:lnTo>
                  <a:close/>
                </a:path>
                <a:path w="8517255" h="4165600">
                  <a:moveTo>
                    <a:pt x="3617874" y="63499"/>
                  </a:moveTo>
                  <a:lnTo>
                    <a:pt x="3362094" y="63499"/>
                  </a:lnTo>
                  <a:lnTo>
                    <a:pt x="3416169" y="50799"/>
                  </a:lnTo>
                  <a:lnTo>
                    <a:pt x="3601512" y="50799"/>
                  </a:lnTo>
                  <a:lnTo>
                    <a:pt x="3617874" y="63499"/>
                  </a:lnTo>
                  <a:close/>
                </a:path>
                <a:path w="8517255" h="4165600">
                  <a:moveTo>
                    <a:pt x="8516659" y="101599"/>
                  </a:moveTo>
                  <a:lnTo>
                    <a:pt x="1489679" y="101599"/>
                  </a:lnTo>
                  <a:lnTo>
                    <a:pt x="1486067" y="88899"/>
                  </a:lnTo>
                  <a:lnTo>
                    <a:pt x="8516659" y="88899"/>
                  </a:lnTo>
                  <a:lnTo>
                    <a:pt x="8516659" y="101599"/>
                  </a:lnTo>
                  <a:close/>
                </a:path>
                <a:path w="8517255" h="4165600">
                  <a:moveTo>
                    <a:pt x="619470" y="4165599"/>
                  </a:moveTo>
                  <a:lnTo>
                    <a:pt x="222948" y="4165599"/>
                  </a:lnTo>
                  <a:lnTo>
                    <a:pt x="222748" y="4140199"/>
                  </a:lnTo>
                  <a:lnTo>
                    <a:pt x="223595" y="4089399"/>
                  </a:lnTo>
                  <a:lnTo>
                    <a:pt x="226458" y="4038599"/>
                  </a:lnTo>
                  <a:lnTo>
                    <a:pt x="230517" y="3987799"/>
                  </a:lnTo>
                  <a:lnTo>
                    <a:pt x="234202" y="3936999"/>
                  </a:lnTo>
                  <a:lnTo>
                    <a:pt x="237211" y="3886199"/>
                  </a:lnTo>
                  <a:lnTo>
                    <a:pt x="239239" y="3835399"/>
                  </a:lnTo>
                  <a:lnTo>
                    <a:pt x="239983" y="3784599"/>
                  </a:lnTo>
                  <a:lnTo>
                    <a:pt x="238944" y="3733799"/>
                  </a:lnTo>
                  <a:lnTo>
                    <a:pt x="239116" y="3682999"/>
                  </a:lnTo>
                  <a:lnTo>
                    <a:pt x="240497" y="3632199"/>
                  </a:lnTo>
                  <a:lnTo>
                    <a:pt x="243088" y="3594099"/>
                  </a:lnTo>
                  <a:lnTo>
                    <a:pt x="246889" y="3543299"/>
                  </a:lnTo>
                  <a:lnTo>
                    <a:pt x="250476" y="3505199"/>
                  </a:lnTo>
                  <a:lnTo>
                    <a:pt x="253255" y="3479799"/>
                  </a:lnTo>
                  <a:lnTo>
                    <a:pt x="255224" y="3454399"/>
                  </a:lnTo>
                  <a:lnTo>
                    <a:pt x="256384" y="3428999"/>
                  </a:lnTo>
                  <a:lnTo>
                    <a:pt x="256020" y="3390899"/>
                  </a:lnTo>
                  <a:lnTo>
                    <a:pt x="255413" y="3365499"/>
                  </a:lnTo>
                  <a:lnTo>
                    <a:pt x="255292" y="3340099"/>
                  </a:lnTo>
                  <a:lnTo>
                    <a:pt x="256384" y="3301999"/>
                  </a:lnTo>
                  <a:lnTo>
                    <a:pt x="260489" y="3276599"/>
                  </a:lnTo>
                  <a:lnTo>
                    <a:pt x="266995" y="3251199"/>
                  </a:lnTo>
                  <a:lnTo>
                    <a:pt x="273015" y="3213099"/>
                  </a:lnTo>
                  <a:lnTo>
                    <a:pt x="275663" y="3187699"/>
                  </a:lnTo>
                  <a:lnTo>
                    <a:pt x="274018" y="3162299"/>
                  </a:lnTo>
                  <a:lnTo>
                    <a:pt x="269837" y="3136899"/>
                  </a:lnTo>
                  <a:lnTo>
                    <a:pt x="265547" y="3124199"/>
                  </a:lnTo>
                  <a:lnTo>
                    <a:pt x="263578" y="3098799"/>
                  </a:lnTo>
                  <a:lnTo>
                    <a:pt x="264428" y="3060699"/>
                  </a:lnTo>
                  <a:lnTo>
                    <a:pt x="267139" y="3035299"/>
                  </a:lnTo>
                  <a:lnTo>
                    <a:pt x="270012" y="2997199"/>
                  </a:lnTo>
                  <a:lnTo>
                    <a:pt x="271347" y="2971799"/>
                  </a:lnTo>
                  <a:lnTo>
                    <a:pt x="273074" y="2908299"/>
                  </a:lnTo>
                  <a:lnTo>
                    <a:pt x="274746" y="2882899"/>
                  </a:lnTo>
                  <a:lnTo>
                    <a:pt x="277390" y="2857499"/>
                  </a:lnTo>
                  <a:lnTo>
                    <a:pt x="284471" y="2806699"/>
                  </a:lnTo>
                  <a:lnTo>
                    <a:pt x="292740" y="2768599"/>
                  </a:lnTo>
                  <a:lnTo>
                    <a:pt x="301381" y="2717799"/>
                  </a:lnTo>
                  <a:lnTo>
                    <a:pt x="309581" y="2679699"/>
                  </a:lnTo>
                  <a:lnTo>
                    <a:pt x="316524" y="2628899"/>
                  </a:lnTo>
                  <a:lnTo>
                    <a:pt x="320466" y="2578099"/>
                  </a:lnTo>
                  <a:lnTo>
                    <a:pt x="323127" y="2527299"/>
                  </a:lnTo>
                  <a:lnTo>
                    <a:pt x="324509" y="2489199"/>
                  </a:lnTo>
                  <a:lnTo>
                    <a:pt x="324609" y="2438399"/>
                  </a:lnTo>
                  <a:lnTo>
                    <a:pt x="323430" y="2387599"/>
                  </a:lnTo>
                  <a:lnTo>
                    <a:pt x="2767401" y="2387599"/>
                  </a:lnTo>
                  <a:lnTo>
                    <a:pt x="2719750" y="2400299"/>
                  </a:lnTo>
                  <a:lnTo>
                    <a:pt x="1976229" y="2400299"/>
                  </a:lnTo>
                  <a:lnTo>
                    <a:pt x="1949790" y="2412999"/>
                  </a:lnTo>
                  <a:lnTo>
                    <a:pt x="748148" y="2412999"/>
                  </a:lnTo>
                  <a:lnTo>
                    <a:pt x="749223" y="2451099"/>
                  </a:lnTo>
                  <a:lnTo>
                    <a:pt x="750054" y="2489199"/>
                  </a:lnTo>
                  <a:lnTo>
                    <a:pt x="750293" y="2527299"/>
                  </a:lnTo>
                  <a:lnTo>
                    <a:pt x="749587" y="2565399"/>
                  </a:lnTo>
                  <a:lnTo>
                    <a:pt x="746999" y="2603499"/>
                  </a:lnTo>
                  <a:lnTo>
                    <a:pt x="742635" y="2628899"/>
                  </a:lnTo>
                  <a:lnTo>
                    <a:pt x="736496" y="2666999"/>
                  </a:lnTo>
                  <a:lnTo>
                    <a:pt x="728581" y="2705099"/>
                  </a:lnTo>
                  <a:lnTo>
                    <a:pt x="719983" y="2743199"/>
                  </a:lnTo>
                  <a:lnTo>
                    <a:pt x="712905" y="2793999"/>
                  </a:lnTo>
                  <a:lnTo>
                    <a:pt x="707348" y="2844799"/>
                  </a:lnTo>
                  <a:lnTo>
                    <a:pt x="703313" y="2895599"/>
                  </a:lnTo>
                  <a:lnTo>
                    <a:pt x="700799" y="2946399"/>
                  </a:lnTo>
                  <a:lnTo>
                    <a:pt x="699806" y="2997199"/>
                  </a:lnTo>
                  <a:lnTo>
                    <a:pt x="699806" y="3149599"/>
                  </a:lnTo>
                  <a:lnTo>
                    <a:pt x="698730" y="3174999"/>
                  </a:lnTo>
                  <a:lnTo>
                    <a:pt x="696310" y="3213099"/>
                  </a:lnTo>
                  <a:lnTo>
                    <a:pt x="692544" y="3251199"/>
                  </a:lnTo>
                  <a:lnTo>
                    <a:pt x="687433" y="3289299"/>
                  </a:lnTo>
                  <a:lnTo>
                    <a:pt x="685334" y="3314699"/>
                  </a:lnTo>
                  <a:lnTo>
                    <a:pt x="684202" y="3352799"/>
                  </a:lnTo>
                  <a:lnTo>
                    <a:pt x="684039" y="3390899"/>
                  </a:lnTo>
                  <a:lnTo>
                    <a:pt x="684843" y="3428999"/>
                  </a:lnTo>
                  <a:lnTo>
                    <a:pt x="681308" y="3454399"/>
                  </a:lnTo>
                  <a:lnTo>
                    <a:pt x="676149" y="3492499"/>
                  </a:lnTo>
                  <a:lnTo>
                    <a:pt x="669366" y="3517899"/>
                  </a:lnTo>
                  <a:lnTo>
                    <a:pt x="660960" y="3543299"/>
                  </a:lnTo>
                  <a:lnTo>
                    <a:pt x="656004" y="3581399"/>
                  </a:lnTo>
                  <a:lnTo>
                    <a:pt x="652291" y="3606799"/>
                  </a:lnTo>
                  <a:lnTo>
                    <a:pt x="649818" y="3644899"/>
                  </a:lnTo>
                  <a:lnTo>
                    <a:pt x="648587" y="3670299"/>
                  </a:lnTo>
                  <a:lnTo>
                    <a:pt x="644707" y="3695699"/>
                  </a:lnTo>
                  <a:lnTo>
                    <a:pt x="639990" y="3721099"/>
                  </a:lnTo>
                  <a:lnTo>
                    <a:pt x="635759" y="3746499"/>
                  </a:lnTo>
                  <a:lnTo>
                    <a:pt x="633336" y="3784599"/>
                  </a:lnTo>
                  <a:lnTo>
                    <a:pt x="633226" y="3822699"/>
                  </a:lnTo>
                  <a:lnTo>
                    <a:pt x="635076" y="3873499"/>
                  </a:lnTo>
                  <a:lnTo>
                    <a:pt x="636982" y="3924299"/>
                  </a:lnTo>
                  <a:lnTo>
                    <a:pt x="637038" y="3975099"/>
                  </a:lnTo>
                  <a:lnTo>
                    <a:pt x="633336" y="4025899"/>
                  </a:lnTo>
                  <a:lnTo>
                    <a:pt x="628041" y="4051299"/>
                  </a:lnTo>
                  <a:lnTo>
                    <a:pt x="623878" y="4089399"/>
                  </a:lnTo>
                  <a:lnTo>
                    <a:pt x="620848" y="4114799"/>
                  </a:lnTo>
                  <a:lnTo>
                    <a:pt x="618949" y="4152899"/>
                  </a:lnTo>
                  <a:lnTo>
                    <a:pt x="619470" y="4165599"/>
                  </a:lnTo>
                  <a:close/>
                </a:path>
                <a:path w="8517255" h="4165600">
                  <a:moveTo>
                    <a:pt x="4582053" y="2400299"/>
                  </a:moveTo>
                  <a:lnTo>
                    <a:pt x="2863293" y="2400299"/>
                  </a:lnTo>
                  <a:lnTo>
                    <a:pt x="2815053" y="2387599"/>
                  </a:lnTo>
                  <a:lnTo>
                    <a:pt x="4630464" y="2387599"/>
                  </a:lnTo>
                  <a:lnTo>
                    <a:pt x="4582053" y="2400299"/>
                  </a:lnTo>
                  <a:close/>
                </a:path>
                <a:path w="8517255" h="4165600">
                  <a:moveTo>
                    <a:pt x="7809673" y="2400299"/>
                  </a:moveTo>
                  <a:lnTo>
                    <a:pt x="4973731" y="2400299"/>
                  </a:lnTo>
                  <a:lnTo>
                    <a:pt x="4943629" y="2387599"/>
                  </a:lnTo>
                  <a:lnTo>
                    <a:pt x="7848295" y="2387599"/>
                  </a:lnTo>
                  <a:lnTo>
                    <a:pt x="7809673" y="2400299"/>
                  </a:lnTo>
                  <a:close/>
                </a:path>
                <a:path w="8517255" h="4165600">
                  <a:moveTo>
                    <a:pt x="4438418" y="2412999"/>
                  </a:moveTo>
                  <a:lnTo>
                    <a:pt x="3011882" y="2412999"/>
                  </a:lnTo>
                  <a:lnTo>
                    <a:pt x="2962109" y="2400299"/>
                  </a:lnTo>
                  <a:lnTo>
                    <a:pt x="4486158" y="2400299"/>
                  </a:lnTo>
                  <a:lnTo>
                    <a:pt x="4438418" y="2412999"/>
                  </a:lnTo>
                  <a:close/>
                </a:path>
                <a:path w="8517255" h="4165600">
                  <a:moveTo>
                    <a:pt x="5689670" y="2412999"/>
                  </a:moveTo>
                  <a:lnTo>
                    <a:pt x="5139385" y="2412999"/>
                  </a:lnTo>
                  <a:lnTo>
                    <a:pt x="5104387" y="2400299"/>
                  </a:lnTo>
                  <a:lnTo>
                    <a:pt x="5704998" y="2400299"/>
                  </a:lnTo>
                  <a:lnTo>
                    <a:pt x="5689670" y="2412999"/>
                  </a:lnTo>
                  <a:close/>
                </a:path>
                <a:path w="8517255" h="4165600">
                  <a:moveTo>
                    <a:pt x="7181651" y="2412999"/>
                  </a:moveTo>
                  <a:lnTo>
                    <a:pt x="5797266" y="2412999"/>
                  </a:lnTo>
                  <a:lnTo>
                    <a:pt x="5782217" y="2400299"/>
                  </a:lnTo>
                  <a:lnTo>
                    <a:pt x="7215944" y="2400299"/>
                  </a:lnTo>
                  <a:lnTo>
                    <a:pt x="7181651" y="2412999"/>
                  </a:lnTo>
                  <a:close/>
                </a:path>
                <a:path w="8517255" h="4165600">
                  <a:moveTo>
                    <a:pt x="7497874" y="2412999"/>
                  </a:moveTo>
                  <a:lnTo>
                    <a:pt x="7284423" y="2412999"/>
                  </a:lnTo>
                  <a:lnTo>
                    <a:pt x="7250200" y="2400299"/>
                  </a:lnTo>
                  <a:lnTo>
                    <a:pt x="7536410" y="2400299"/>
                  </a:lnTo>
                  <a:lnTo>
                    <a:pt x="7497874" y="2412999"/>
                  </a:lnTo>
                  <a:close/>
                </a:path>
                <a:path w="8517255" h="4165600">
                  <a:moveTo>
                    <a:pt x="1209151" y="2425699"/>
                  </a:moveTo>
                  <a:lnTo>
                    <a:pt x="957760" y="2425699"/>
                  </a:lnTo>
                  <a:lnTo>
                    <a:pt x="902670" y="2412999"/>
                  </a:lnTo>
                  <a:lnTo>
                    <a:pt x="1237322" y="2412999"/>
                  </a:lnTo>
                  <a:lnTo>
                    <a:pt x="1209151" y="2425699"/>
                  </a:lnTo>
                  <a:close/>
                </a:path>
                <a:path w="8517255" h="4165600">
                  <a:moveTo>
                    <a:pt x="1818073" y="2425699"/>
                  </a:moveTo>
                  <a:lnTo>
                    <a:pt x="1252533" y="2425699"/>
                  </a:lnTo>
                  <a:lnTo>
                    <a:pt x="1253148" y="2412999"/>
                  </a:lnTo>
                  <a:lnTo>
                    <a:pt x="1850804" y="2412999"/>
                  </a:lnTo>
                  <a:lnTo>
                    <a:pt x="1818073" y="2425699"/>
                  </a:lnTo>
                  <a:close/>
                </a:path>
                <a:path w="8517255" h="4165600">
                  <a:moveTo>
                    <a:pt x="4242840" y="2425699"/>
                  </a:moveTo>
                  <a:lnTo>
                    <a:pt x="3123520" y="2425699"/>
                  </a:lnTo>
                  <a:lnTo>
                    <a:pt x="3092524" y="2412999"/>
                  </a:lnTo>
                  <a:lnTo>
                    <a:pt x="4292653" y="2412999"/>
                  </a:lnTo>
                  <a:lnTo>
                    <a:pt x="4242840" y="2425699"/>
                  </a:lnTo>
                  <a:close/>
                </a:path>
                <a:path w="8517255" h="4165600">
                  <a:moveTo>
                    <a:pt x="7071789" y="2425699"/>
                  </a:moveTo>
                  <a:lnTo>
                    <a:pt x="6661112" y="2425699"/>
                  </a:lnTo>
                  <a:lnTo>
                    <a:pt x="6625804" y="2412999"/>
                  </a:lnTo>
                  <a:lnTo>
                    <a:pt x="7108311" y="2412999"/>
                  </a:lnTo>
                  <a:lnTo>
                    <a:pt x="7071789" y="2425699"/>
                  </a:lnTo>
                  <a:close/>
                </a:path>
                <a:path w="8517255" h="4165600">
                  <a:moveTo>
                    <a:pt x="1516590" y="4165599"/>
                  </a:moveTo>
                  <a:lnTo>
                    <a:pt x="1173327" y="4165599"/>
                  </a:lnTo>
                  <a:lnTo>
                    <a:pt x="1176032" y="4127499"/>
                  </a:lnTo>
                  <a:lnTo>
                    <a:pt x="1181059" y="4089399"/>
                  </a:lnTo>
                  <a:lnTo>
                    <a:pt x="1184461" y="4051299"/>
                  </a:lnTo>
                  <a:lnTo>
                    <a:pt x="1186238" y="4013199"/>
                  </a:lnTo>
                  <a:lnTo>
                    <a:pt x="1186391" y="3975099"/>
                  </a:lnTo>
                  <a:lnTo>
                    <a:pt x="1185327" y="3936999"/>
                  </a:lnTo>
                  <a:lnTo>
                    <a:pt x="1186268" y="3911599"/>
                  </a:lnTo>
                  <a:lnTo>
                    <a:pt x="1189212" y="3873499"/>
                  </a:lnTo>
                  <a:lnTo>
                    <a:pt x="1194160" y="3835399"/>
                  </a:lnTo>
                  <a:lnTo>
                    <a:pt x="1203015" y="3809999"/>
                  </a:lnTo>
                  <a:lnTo>
                    <a:pt x="1210186" y="3771899"/>
                  </a:lnTo>
                  <a:lnTo>
                    <a:pt x="1215675" y="3733799"/>
                  </a:lnTo>
                  <a:lnTo>
                    <a:pt x="1219482" y="3695699"/>
                  </a:lnTo>
                  <a:lnTo>
                    <a:pt x="1221456" y="3657599"/>
                  </a:lnTo>
                  <a:lnTo>
                    <a:pt x="1224697" y="3632199"/>
                  </a:lnTo>
                  <a:lnTo>
                    <a:pt x="1228424" y="3594099"/>
                  </a:lnTo>
                  <a:lnTo>
                    <a:pt x="1231855" y="3555999"/>
                  </a:lnTo>
                  <a:lnTo>
                    <a:pt x="1234085" y="3492499"/>
                  </a:lnTo>
                  <a:lnTo>
                    <a:pt x="1234364" y="3454399"/>
                  </a:lnTo>
                  <a:lnTo>
                    <a:pt x="1235884" y="3416299"/>
                  </a:lnTo>
                  <a:lnTo>
                    <a:pt x="1239296" y="3390899"/>
                  </a:lnTo>
                  <a:lnTo>
                    <a:pt x="1244192" y="3352799"/>
                  </a:lnTo>
                  <a:lnTo>
                    <a:pt x="1249035" y="3327399"/>
                  </a:lnTo>
                  <a:lnTo>
                    <a:pt x="1252285" y="3289299"/>
                  </a:lnTo>
                  <a:lnTo>
                    <a:pt x="1254383" y="3251199"/>
                  </a:lnTo>
                  <a:lnTo>
                    <a:pt x="1254824" y="3213099"/>
                  </a:lnTo>
                  <a:lnTo>
                    <a:pt x="1254866" y="3187699"/>
                  </a:lnTo>
                  <a:lnTo>
                    <a:pt x="1254551" y="3149599"/>
                  </a:lnTo>
                  <a:lnTo>
                    <a:pt x="1252705" y="3047999"/>
                  </a:lnTo>
                  <a:lnTo>
                    <a:pt x="1252285" y="2997199"/>
                  </a:lnTo>
                  <a:lnTo>
                    <a:pt x="1250625" y="2946399"/>
                  </a:lnTo>
                  <a:lnTo>
                    <a:pt x="1250070" y="2908299"/>
                  </a:lnTo>
                  <a:lnTo>
                    <a:pt x="1250620" y="2857499"/>
                  </a:lnTo>
                  <a:lnTo>
                    <a:pt x="1252275" y="2806699"/>
                  </a:lnTo>
                  <a:lnTo>
                    <a:pt x="1255037" y="2755899"/>
                  </a:lnTo>
                  <a:lnTo>
                    <a:pt x="1258903" y="2705099"/>
                  </a:lnTo>
                  <a:lnTo>
                    <a:pt x="1263234" y="2666999"/>
                  </a:lnTo>
                  <a:lnTo>
                    <a:pt x="1266213" y="2641599"/>
                  </a:lnTo>
                  <a:lnTo>
                    <a:pt x="1267838" y="2603499"/>
                  </a:lnTo>
                  <a:lnTo>
                    <a:pt x="1268020" y="2578099"/>
                  </a:lnTo>
                  <a:lnTo>
                    <a:pt x="1268111" y="2489199"/>
                  </a:lnTo>
                  <a:lnTo>
                    <a:pt x="1269025" y="2476499"/>
                  </a:lnTo>
                  <a:lnTo>
                    <a:pt x="1269618" y="2476499"/>
                  </a:lnTo>
                  <a:lnTo>
                    <a:pt x="1269889" y="2463799"/>
                  </a:lnTo>
                  <a:lnTo>
                    <a:pt x="1269838" y="2451099"/>
                  </a:lnTo>
                  <a:lnTo>
                    <a:pt x="1266975" y="2451099"/>
                  </a:lnTo>
                  <a:lnTo>
                    <a:pt x="1264353" y="2438399"/>
                  </a:lnTo>
                  <a:lnTo>
                    <a:pt x="1254521" y="2438399"/>
                  </a:lnTo>
                  <a:lnTo>
                    <a:pt x="1253491" y="2425699"/>
                  </a:lnTo>
                  <a:lnTo>
                    <a:pt x="1632978" y="2425699"/>
                  </a:lnTo>
                  <a:lnTo>
                    <a:pt x="1634587" y="2476499"/>
                  </a:lnTo>
                  <a:lnTo>
                    <a:pt x="1635927" y="2527299"/>
                  </a:lnTo>
                  <a:lnTo>
                    <a:pt x="1636296" y="2578099"/>
                  </a:lnTo>
                  <a:lnTo>
                    <a:pt x="1634992" y="2628899"/>
                  </a:lnTo>
                  <a:lnTo>
                    <a:pt x="1632932" y="2654299"/>
                  </a:lnTo>
                  <a:lnTo>
                    <a:pt x="1630134" y="2666999"/>
                  </a:lnTo>
                  <a:lnTo>
                    <a:pt x="1626601" y="2692399"/>
                  </a:lnTo>
                  <a:lnTo>
                    <a:pt x="1622331" y="2717799"/>
                  </a:lnTo>
                  <a:lnTo>
                    <a:pt x="1619257" y="2743199"/>
                  </a:lnTo>
                  <a:lnTo>
                    <a:pt x="1617370" y="2768599"/>
                  </a:lnTo>
                  <a:lnTo>
                    <a:pt x="1616668" y="2793999"/>
                  </a:lnTo>
                  <a:lnTo>
                    <a:pt x="1617152" y="2819399"/>
                  </a:lnTo>
                  <a:lnTo>
                    <a:pt x="1614252" y="2870199"/>
                  </a:lnTo>
                  <a:lnTo>
                    <a:pt x="1602948" y="2971799"/>
                  </a:lnTo>
                  <a:lnTo>
                    <a:pt x="1599887" y="3022599"/>
                  </a:lnTo>
                  <a:lnTo>
                    <a:pt x="1599671" y="3073399"/>
                  </a:lnTo>
                  <a:lnTo>
                    <a:pt x="1600318" y="3124199"/>
                  </a:lnTo>
                  <a:lnTo>
                    <a:pt x="1601181" y="3174999"/>
                  </a:lnTo>
                  <a:lnTo>
                    <a:pt x="1601613" y="3225799"/>
                  </a:lnTo>
                  <a:lnTo>
                    <a:pt x="1600177" y="3263899"/>
                  </a:lnTo>
                  <a:lnTo>
                    <a:pt x="1597060" y="3301999"/>
                  </a:lnTo>
                  <a:lnTo>
                    <a:pt x="1592263" y="3340099"/>
                  </a:lnTo>
                  <a:lnTo>
                    <a:pt x="1585787" y="3378199"/>
                  </a:lnTo>
                  <a:lnTo>
                    <a:pt x="1583040" y="3428999"/>
                  </a:lnTo>
                  <a:lnTo>
                    <a:pt x="1583449" y="3467099"/>
                  </a:lnTo>
                  <a:lnTo>
                    <a:pt x="1583157" y="3505199"/>
                  </a:lnTo>
                  <a:lnTo>
                    <a:pt x="1578305" y="3543299"/>
                  </a:lnTo>
                  <a:lnTo>
                    <a:pt x="1572496" y="3594099"/>
                  </a:lnTo>
                  <a:lnTo>
                    <a:pt x="1570033" y="3632199"/>
                  </a:lnTo>
                  <a:lnTo>
                    <a:pt x="1568108" y="3670299"/>
                  </a:lnTo>
                  <a:lnTo>
                    <a:pt x="1563918" y="3721099"/>
                  </a:lnTo>
                  <a:lnTo>
                    <a:pt x="1558792" y="3759199"/>
                  </a:lnTo>
                  <a:lnTo>
                    <a:pt x="1555501" y="3809999"/>
                  </a:lnTo>
                  <a:lnTo>
                    <a:pt x="1552102" y="3860799"/>
                  </a:lnTo>
                  <a:lnTo>
                    <a:pt x="1546653" y="3898899"/>
                  </a:lnTo>
                  <a:lnTo>
                    <a:pt x="1538636" y="3949699"/>
                  </a:lnTo>
                  <a:lnTo>
                    <a:pt x="1529999" y="4000499"/>
                  </a:lnTo>
                  <a:lnTo>
                    <a:pt x="1522495" y="4038599"/>
                  </a:lnTo>
                  <a:lnTo>
                    <a:pt x="1517878" y="4089399"/>
                  </a:lnTo>
                  <a:lnTo>
                    <a:pt x="1516610" y="4127499"/>
                  </a:lnTo>
                  <a:lnTo>
                    <a:pt x="1516590" y="4165599"/>
                  </a:lnTo>
                  <a:close/>
                </a:path>
                <a:path w="8517255" h="4165600">
                  <a:moveTo>
                    <a:pt x="3285161" y="2438399"/>
                  </a:moveTo>
                  <a:lnTo>
                    <a:pt x="3218840" y="2438399"/>
                  </a:lnTo>
                  <a:lnTo>
                    <a:pt x="3185674" y="2425699"/>
                  </a:lnTo>
                  <a:lnTo>
                    <a:pt x="3318326" y="2425699"/>
                  </a:lnTo>
                  <a:lnTo>
                    <a:pt x="3285161" y="2438399"/>
                  </a:lnTo>
                  <a:close/>
                </a:path>
                <a:path w="8517255" h="4165600">
                  <a:moveTo>
                    <a:pt x="6977637" y="2438399"/>
                  </a:moveTo>
                  <a:lnTo>
                    <a:pt x="6948859" y="2425699"/>
                  </a:lnTo>
                  <a:lnTo>
                    <a:pt x="7006414" y="2425699"/>
                  </a:lnTo>
                  <a:lnTo>
                    <a:pt x="6977637" y="2438399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010171" y="8168262"/>
              <a:ext cx="8277859" cy="2118995"/>
            </a:xfrm>
            <a:custGeom>
              <a:avLst/>
              <a:gdLst/>
              <a:ahLst/>
              <a:cxnLst/>
              <a:rect l="l" t="t" r="r" b="b"/>
              <a:pathLst>
                <a:path w="8277859" h="2118995">
                  <a:moveTo>
                    <a:pt x="8277827" y="339781"/>
                  </a:moveTo>
                  <a:lnTo>
                    <a:pt x="77692" y="339781"/>
                  </a:lnTo>
                  <a:lnTo>
                    <a:pt x="72596" y="339761"/>
                  </a:lnTo>
                  <a:lnTo>
                    <a:pt x="30361" y="323767"/>
                  </a:lnTo>
                  <a:lnTo>
                    <a:pt x="4031" y="287079"/>
                  </a:lnTo>
                  <a:lnTo>
                    <a:pt x="0" y="0"/>
                  </a:lnTo>
                  <a:lnTo>
                    <a:pt x="8277827" y="0"/>
                  </a:lnTo>
                  <a:lnTo>
                    <a:pt x="8277827" y="339781"/>
                  </a:lnTo>
                  <a:close/>
                </a:path>
                <a:path w="8277859" h="2118995">
                  <a:moveTo>
                    <a:pt x="369588" y="2118737"/>
                  </a:moveTo>
                  <a:lnTo>
                    <a:pt x="47623" y="2118737"/>
                  </a:lnTo>
                  <a:lnTo>
                    <a:pt x="113373" y="357619"/>
                  </a:lnTo>
                  <a:lnTo>
                    <a:pt x="113744" y="351640"/>
                  </a:lnTo>
                  <a:lnTo>
                    <a:pt x="114414" y="345693"/>
                  </a:lnTo>
                  <a:lnTo>
                    <a:pt x="115387" y="339781"/>
                  </a:lnTo>
                  <a:lnTo>
                    <a:pt x="480541" y="339781"/>
                  </a:lnTo>
                  <a:lnTo>
                    <a:pt x="482020" y="350233"/>
                  </a:lnTo>
                  <a:lnTo>
                    <a:pt x="482897" y="360718"/>
                  </a:lnTo>
                  <a:lnTo>
                    <a:pt x="483172" y="371236"/>
                  </a:lnTo>
                  <a:lnTo>
                    <a:pt x="482843" y="381786"/>
                  </a:lnTo>
                  <a:lnTo>
                    <a:pt x="369588" y="2118737"/>
                  </a:lnTo>
                  <a:close/>
                </a:path>
                <a:path w="8277859" h="2118995">
                  <a:moveTo>
                    <a:pt x="1262059" y="2118737"/>
                  </a:moveTo>
                  <a:lnTo>
                    <a:pt x="985654" y="2118737"/>
                  </a:lnTo>
                  <a:lnTo>
                    <a:pt x="1052587" y="339781"/>
                  </a:lnTo>
                  <a:lnTo>
                    <a:pt x="1377744" y="339781"/>
                  </a:lnTo>
                  <a:lnTo>
                    <a:pt x="1262059" y="2118737"/>
                  </a:lnTo>
                  <a:close/>
                </a:path>
              </a:pathLst>
            </a:custGeom>
            <a:solidFill>
              <a:srgbClr val="C2BD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771339" y="5111962"/>
              <a:ext cx="8516659" cy="51686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049407" y="4493349"/>
              <a:ext cx="836294" cy="2904490"/>
            </a:xfrm>
            <a:custGeom>
              <a:avLst/>
              <a:gdLst/>
              <a:ahLst/>
              <a:cxnLst/>
              <a:rect l="l" t="t" r="r" b="b"/>
              <a:pathLst>
                <a:path w="836294" h="2904490">
                  <a:moveTo>
                    <a:pt x="15354" y="2904118"/>
                  </a:moveTo>
                  <a:lnTo>
                    <a:pt x="0" y="697505"/>
                  </a:lnTo>
                  <a:lnTo>
                    <a:pt x="774324" y="0"/>
                  </a:lnTo>
                  <a:lnTo>
                    <a:pt x="835744" y="2289926"/>
                  </a:lnTo>
                  <a:lnTo>
                    <a:pt x="15354" y="2904118"/>
                  </a:lnTo>
                  <a:close/>
                </a:path>
              </a:pathLst>
            </a:custGeom>
            <a:solidFill>
              <a:srgbClr val="987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035998" y="4480089"/>
              <a:ext cx="862965" cy="2930525"/>
            </a:xfrm>
            <a:custGeom>
              <a:avLst/>
              <a:gdLst/>
              <a:ahLst/>
              <a:cxnLst/>
              <a:rect l="l" t="t" r="r" b="b"/>
              <a:pathLst>
                <a:path w="862965" h="2930525">
                  <a:moveTo>
                    <a:pt x="862342" y="2307005"/>
                  </a:moveTo>
                  <a:lnTo>
                    <a:pt x="854125" y="2000364"/>
                  </a:lnTo>
                  <a:lnTo>
                    <a:pt x="853287" y="1969274"/>
                  </a:lnTo>
                  <a:lnTo>
                    <a:pt x="853122" y="1962048"/>
                  </a:lnTo>
                  <a:lnTo>
                    <a:pt x="826922" y="986574"/>
                  </a:lnTo>
                  <a:lnTo>
                    <a:pt x="826922" y="1964436"/>
                  </a:lnTo>
                  <a:lnTo>
                    <a:pt x="796480" y="1995817"/>
                  </a:lnTo>
                  <a:lnTo>
                    <a:pt x="765556" y="2034362"/>
                  </a:lnTo>
                  <a:lnTo>
                    <a:pt x="738390" y="2075649"/>
                  </a:lnTo>
                  <a:lnTo>
                    <a:pt x="714984" y="2119680"/>
                  </a:lnTo>
                  <a:lnTo>
                    <a:pt x="695350" y="2166442"/>
                  </a:lnTo>
                  <a:lnTo>
                    <a:pt x="681951" y="2207298"/>
                  </a:lnTo>
                  <a:lnTo>
                    <a:pt x="671144" y="2250033"/>
                  </a:lnTo>
                  <a:lnTo>
                    <a:pt x="662940" y="2294636"/>
                  </a:lnTo>
                  <a:lnTo>
                    <a:pt x="657326" y="2341130"/>
                  </a:lnTo>
                  <a:lnTo>
                    <a:pt x="654304" y="2389505"/>
                  </a:lnTo>
                  <a:lnTo>
                    <a:pt x="653935" y="2432964"/>
                  </a:lnTo>
                  <a:lnTo>
                    <a:pt x="41668" y="2891294"/>
                  </a:lnTo>
                  <a:lnTo>
                    <a:pt x="26530" y="716635"/>
                  </a:lnTo>
                  <a:lnTo>
                    <a:pt x="552729" y="242633"/>
                  </a:lnTo>
                  <a:lnTo>
                    <a:pt x="571398" y="263055"/>
                  </a:lnTo>
                  <a:lnTo>
                    <a:pt x="599960" y="289814"/>
                  </a:lnTo>
                  <a:lnTo>
                    <a:pt x="660400" y="333438"/>
                  </a:lnTo>
                  <a:lnTo>
                    <a:pt x="725716" y="364020"/>
                  </a:lnTo>
                  <a:lnTo>
                    <a:pt x="784377" y="378993"/>
                  </a:lnTo>
                  <a:lnTo>
                    <a:pt x="826922" y="1964436"/>
                  </a:lnTo>
                  <a:lnTo>
                    <a:pt x="826922" y="986574"/>
                  </a:lnTo>
                  <a:lnTo>
                    <a:pt x="810361" y="369087"/>
                  </a:lnTo>
                  <a:lnTo>
                    <a:pt x="810387" y="368947"/>
                  </a:lnTo>
                  <a:lnTo>
                    <a:pt x="810310" y="367004"/>
                  </a:lnTo>
                  <a:lnTo>
                    <a:pt x="810272" y="365594"/>
                  </a:lnTo>
                  <a:lnTo>
                    <a:pt x="809929" y="352526"/>
                  </a:lnTo>
                  <a:lnTo>
                    <a:pt x="801598" y="42087"/>
                  </a:lnTo>
                  <a:lnTo>
                    <a:pt x="800823" y="12954"/>
                  </a:lnTo>
                  <a:lnTo>
                    <a:pt x="800646" y="5727"/>
                  </a:lnTo>
                  <a:lnTo>
                    <a:pt x="794651" y="0"/>
                  </a:lnTo>
                  <a:lnTo>
                    <a:pt x="784136" y="241"/>
                  </a:lnTo>
                  <a:lnTo>
                    <a:pt x="781177" y="1511"/>
                  </a:lnTo>
                  <a:lnTo>
                    <a:pt x="778954" y="3530"/>
                  </a:lnTo>
                  <a:lnTo>
                    <a:pt x="539445" y="219240"/>
                  </a:lnTo>
                  <a:lnTo>
                    <a:pt x="1473" y="703846"/>
                  </a:lnTo>
                  <a:lnTo>
                    <a:pt x="0" y="707859"/>
                  </a:lnTo>
                  <a:lnTo>
                    <a:pt x="317" y="711758"/>
                  </a:lnTo>
                  <a:lnTo>
                    <a:pt x="15633" y="2917418"/>
                  </a:lnTo>
                  <a:lnTo>
                    <a:pt x="15671" y="2924645"/>
                  </a:lnTo>
                  <a:lnTo>
                    <a:pt x="21564" y="2930512"/>
                  </a:lnTo>
                  <a:lnTo>
                    <a:pt x="31775" y="2930474"/>
                  </a:lnTo>
                  <a:lnTo>
                    <a:pt x="34518" y="2929445"/>
                  </a:lnTo>
                  <a:lnTo>
                    <a:pt x="36703" y="2927769"/>
                  </a:lnTo>
                  <a:lnTo>
                    <a:pt x="85420" y="2891294"/>
                  </a:lnTo>
                  <a:lnTo>
                    <a:pt x="672680" y="2451671"/>
                  </a:lnTo>
                  <a:lnTo>
                    <a:pt x="672871" y="2451595"/>
                  </a:lnTo>
                  <a:lnTo>
                    <a:pt x="675030" y="2449919"/>
                  </a:lnTo>
                  <a:lnTo>
                    <a:pt x="723747" y="2413444"/>
                  </a:lnTo>
                  <a:lnTo>
                    <a:pt x="860526" y="2311044"/>
                  </a:lnTo>
                  <a:lnTo>
                    <a:pt x="862342" y="2307005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476889" y="4475801"/>
              <a:ext cx="1347470" cy="716280"/>
            </a:xfrm>
            <a:custGeom>
              <a:avLst/>
              <a:gdLst/>
              <a:ahLst/>
              <a:cxnLst/>
              <a:rect l="l" t="t" r="r" b="b"/>
              <a:pathLst>
                <a:path w="1347469" h="716279">
                  <a:moveTo>
                    <a:pt x="506865" y="715716"/>
                  </a:moveTo>
                  <a:lnTo>
                    <a:pt x="443934" y="715050"/>
                  </a:lnTo>
                  <a:lnTo>
                    <a:pt x="383724" y="713056"/>
                  </a:lnTo>
                  <a:lnTo>
                    <a:pt x="326235" y="709732"/>
                  </a:lnTo>
                  <a:lnTo>
                    <a:pt x="271467" y="705079"/>
                  </a:lnTo>
                  <a:lnTo>
                    <a:pt x="219419" y="699097"/>
                  </a:lnTo>
                  <a:lnTo>
                    <a:pt x="170093" y="691786"/>
                  </a:lnTo>
                  <a:lnTo>
                    <a:pt x="123488" y="683145"/>
                  </a:lnTo>
                  <a:lnTo>
                    <a:pt x="79604" y="673176"/>
                  </a:lnTo>
                  <a:lnTo>
                    <a:pt x="38441" y="661878"/>
                  </a:lnTo>
                  <a:lnTo>
                    <a:pt x="0" y="649250"/>
                  </a:lnTo>
                  <a:lnTo>
                    <a:pt x="752389" y="0"/>
                  </a:lnTo>
                  <a:lnTo>
                    <a:pt x="1346842" y="17547"/>
                  </a:lnTo>
                  <a:lnTo>
                    <a:pt x="572517" y="715053"/>
                  </a:lnTo>
                  <a:lnTo>
                    <a:pt x="506865" y="715716"/>
                  </a:lnTo>
                  <a:close/>
                </a:path>
              </a:pathLst>
            </a:custGeom>
            <a:solidFill>
              <a:srgbClr val="FFF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156523" y="4102518"/>
              <a:ext cx="1680845" cy="3297554"/>
            </a:xfrm>
            <a:custGeom>
              <a:avLst/>
              <a:gdLst/>
              <a:ahLst/>
              <a:cxnLst/>
              <a:rect l="l" t="t" r="r" b="b"/>
              <a:pathLst>
                <a:path w="1680844" h="3297554">
                  <a:moveTo>
                    <a:pt x="1680489" y="383984"/>
                  </a:moveTo>
                  <a:lnTo>
                    <a:pt x="1674774" y="377952"/>
                  </a:lnTo>
                  <a:lnTo>
                    <a:pt x="1634058" y="376758"/>
                  </a:lnTo>
                  <a:lnTo>
                    <a:pt x="1634058" y="403009"/>
                  </a:lnTo>
                  <a:lnTo>
                    <a:pt x="887666" y="1075359"/>
                  </a:lnTo>
                  <a:lnTo>
                    <a:pt x="854773" y="1075677"/>
                  </a:lnTo>
                  <a:lnTo>
                    <a:pt x="771956" y="1075385"/>
                  </a:lnTo>
                  <a:lnTo>
                    <a:pt x="717397" y="1073785"/>
                  </a:lnTo>
                  <a:lnTo>
                    <a:pt x="665035" y="1071092"/>
                  </a:lnTo>
                  <a:lnTo>
                    <a:pt x="614883" y="1067320"/>
                  </a:lnTo>
                  <a:lnTo>
                    <a:pt x="566928" y="1062469"/>
                  </a:lnTo>
                  <a:lnTo>
                    <a:pt x="505548" y="1054201"/>
                  </a:lnTo>
                  <a:lnTo>
                    <a:pt x="448310" y="1043940"/>
                  </a:lnTo>
                  <a:lnTo>
                    <a:pt x="395211" y="1031722"/>
                  </a:lnTo>
                  <a:lnTo>
                    <a:pt x="346265" y="1017536"/>
                  </a:lnTo>
                  <a:lnTo>
                    <a:pt x="1077442" y="386549"/>
                  </a:lnTo>
                  <a:lnTo>
                    <a:pt x="1634058" y="403009"/>
                  </a:lnTo>
                  <a:lnTo>
                    <a:pt x="1634058" y="376758"/>
                  </a:lnTo>
                  <a:lnTo>
                    <a:pt x="1085037" y="360540"/>
                  </a:lnTo>
                  <a:lnTo>
                    <a:pt x="1063396" y="38214"/>
                  </a:lnTo>
                  <a:lnTo>
                    <a:pt x="1061199" y="5486"/>
                  </a:lnTo>
                  <a:lnTo>
                    <a:pt x="1054925" y="0"/>
                  </a:lnTo>
                  <a:lnTo>
                    <a:pt x="1044740" y="685"/>
                  </a:lnTo>
                  <a:lnTo>
                    <a:pt x="1042111" y="1816"/>
                  </a:lnTo>
                  <a:lnTo>
                    <a:pt x="1040015" y="3594"/>
                  </a:lnTo>
                  <a:lnTo>
                    <a:pt x="314998" y="532041"/>
                  </a:lnTo>
                  <a:lnTo>
                    <a:pt x="283540" y="537730"/>
                  </a:lnTo>
                  <a:lnTo>
                    <a:pt x="248640" y="541058"/>
                  </a:lnTo>
                  <a:lnTo>
                    <a:pt x="212775" y="541553"/>
                  </a:lnTo>
                  <a:lnTo>
                    <a:pt x="175933" y="539229"/>
                  </a:lnTo>
                  <a:lnTo>
                    <a:pt x="137871" y="534047"/>
                  </a:lnTo>
                  <a:lnTo>
                    <a:pt x="129425" y="532307"/>
                  </a:lnTo>
                  <a:lnTo>
                    <a:pt x="98806" y="526008"/>
                  </a:lnTo>
                  <a:lnTo>
                    <a:pt x="58750" y="515112"/>
                  </a:lnTo>
                  <a:lnTo>
                    <a:pt x="17678" y="501370"/>
                  </a:lnTo>
                  <a:lnTo>
                    <a:pt x="10858" y="498894"/>
                  </a:lnTo>
                  <a:lnTo>
                    <a:pt x="3352" y="502386"/>
                  </a:lnTo>
                  <a:lnTo>
                    <a:pt x="889" y="509206"/>
                  </a:lnTo>
                  <a:lnTo>
                    <a:pt x="241" y="510959"/>
                  </a:lnTo>
                  <a:lnTo>
                    <a:pt x="0" y="512737"/>
                  </a:lnTo>
                  <a:lnTo>
                    <a:pt x="139" y="514489"/>
                  </a:lnTo>
                  <a:lnTo>
                    <a:pt x="33032" y="3251390"/>
                  </a:lnTo>
                  <a:lnTo>
                    <a:pt x="33070" y="3256813"/>
                  </a:lnTo>
                  <a:lnTo>
                    <a:pt x="36639" y="3261537"/>
                  </a:lnTo>
                  <a:lnTo>
                    <a:pt x="41567" y="3263354"/>
                  </a:lnTo>
                  <a:lnTo>
                    <a:pt x="82842" y="3277222"/>
                  </a:lnTo>
                  <a:lnTo>
                    <a:pt x="122466" y="3287420"/>
                  </a:lnTo>
                  <a:lnTo>
                    <a:pt x="160401" y="3293999"/>
                  </a:lnTo>
                  <a:lnTo>
                    <a:pt x="196659" y="3296945"/>
                  </a:lnTo>
                  <a:lnTo>
                    <a:pt x="231635" y="3296208"/>
                  </a:lnTo>
                  <a:lnTo>
                    <a:pt x="264858" y="3291751"/>
                  </a:lnTo>
                  <a:lnTo>
                    <a:pt x="296303" y="3283572"/>
                  </a:lnTo>
                  <a:lnTo>
                    <a:pt x="325970" y="3271685"/>
                  </a:lnTo>
                  <a:lnTo>
                    <a:pt x="327990" y="3270720"/>
                  </a:lnTo>
                  <a:lnTo>
                    <a:pt x="330708" y="3269424"/>
                  </a:lnTo>
                  <a:lnTo>
                    <a:pt x="333451" y="3264725"/>
                  </a:lnTo>
                  <a:lnTo>
                    <a:pt x="333413" y="1040587"/>
                  </a:lnTo>
                  <a:lnTo>
                    <a:pt x="358978" y="1048905"/>
                  </a:lnTo>
                  <a:lnTo>
                    <a:pt x="405307" y="1061288"/>
                  </a:lnTo>
                  <a:lnTo>
                    <a:pt x="454914" y="1072019"/>
                  </a:lnTo>
                  <a:lnTo>
                    <a:pt x="507809" y="1081125"/>
                  </a:lnTo>
                  <a:lnTo>
                    <a:pt x="563981" y="1088580"/>
                  </a:lnTo>
                  <a:lnTo>
                    <a:pt x="612940" y="1093520"/>
                  </a:lnTo>
                  <a:lnTo>
                    <a:pt x="664210" y="1097343"/>
                  </a:lnTo>
                  <a:lnTo>
                    <a:pt x="717778" y="1100048"/>
                  </a:lnTo>
                  <a:lnTo>
                    <a:pt x="773645" y="1101636"/>
                  </a:lnTo>
                  <a:lnTo>
                    <a:pt x="831799" y="1102106"/>
                  </a:lnTo>
                  <a:lnTo>
                    <a:pt x="892263" y="1101471"/>
                  </a:lnTo>
                  <a:lnTo>
                    <a:pt x="895578" y="1101648"/>
                  </a:lnTo>
                  <a:lnTo>
                    <a:pt x="896124" y="1101471"/>
                  </a:lnTo>
                  <a:lnTo>
                    <a:pt x="898982" y="1100543"/>
                  </a:lnTo>
                  <a:lnTo>
                    <a:pt x="901649" y="1098105"/>
                  </a:lnTo>
                  <a:lnTo>
                    <a:pt x="926287" y="1075918"/>
                  </a:lnTo>
                  <a:lnTo>
                    <a:pt x="1678546" y="398272"/>
                  </a:lnTo>
                  <a:lnTo>
                    <a:pt x="1680184" y="394944"/>
                  </a:lnTo>
                  <a:lnTo>
                    <a:pt x="1680425" y="386549"/>
                  </a:lnTo>
                  <a:lnTo>
                    <a:pt x="1680489" y="383984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169755" y="4080986"/>
              <a:ext cx="1035685" cy="576580"/>
            </a:xfrm>
            <a:custGeom>
              <a:avLst/>
              <a:gdLst/>
              <a:ahLst/>
              <a:cxnLst/>
              <a:rect l="l" t="t" r="r" b="b"/>
              <a:pathLst>
                <a:path w="1035684" h="576579">
                  <a:moveTo>
                    <a:pt x="211712" y="576340"/>
                  </a:moveTo>
                  <a:lnTo>
                    <a:pt x="161400" y="573809"/>
                  </a:lnTo>
                  <a:lnTo>
                    <a:pt x="109343" y="566109"/>
                  </a:lnTo>
                  <a:lnTo>
                    <a:pt x="55543" y="553238"/>
                  </a:lnTo>
                  <a:lnTo>
                    <a:pt x="0" y="535193"/>
                  </a:lnTo>
                  <a:lnTo>
                    <a:pt x="745809" y="0"/>
                  </a:lnTo>
                  <a:lnTo>
                    <a:pt x="1035358" y="35094"/>
                  </a:lnTo>
                  <a:lnTo>
                    <a:pt x="307098" y="565901"/>
                  </a:lnTo>
                  <a:lnTo>
                    <a:pt x="260278" y="573704"/>
                  </a:lnTo>
                  <a:lnTo>
                    <a:pt x="211712" y="576340"/>
                  </a:lnTo>
                  <a:close/>
                </a:path>
              </a:pathLst>
            </a:custGeom>
            <a:solidFill>
              <a:srgbClr val="FFF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154949" y="4067620"/>
              <a:ext cx="1064260" cy="603250"/>
            </a:xfrm>
            <a:custGeom>
              <a:avLst/>
              <a:gdLst/>
              <a:ahLst/>
              <a:cxnLst/>
              <a:rect l="l" t="t" r="r" b="b"/>
              <a:pathLst>
                <a:path w="1064259" h="603250">
                  <a:moveTo>
                    <a:pt x="213873" y="602683"/>
                  </a:moveTo>
                  <a:lnTo>
                    <a:pt x="174936" y="600242"/>
                  </a:lnTo>
                  <a:lnTo>
                    <a:pt x="135227" y="594837"/>
                  </a:lnTo>
                  <a:lnTo>
                    <a:pt x="94554" y="586486"/>
                  </a:lnTo>
                  <a:lnTo>
                    <a:pt x="52917" y="575185"/>
                  </a:lnTo>
                  <a:lnTo>
                    <a:pt x="10316" y="560931"/>
                  </a:lnTo>
                  <a:lnTo>
                    <a:pt x="0" y="550924"/>
                  </a:lnTo>
                  <a:lnTo>
                    <a:pt x="3461" y="541328"/>
                  </a:lnTo>
                  <a:lnTo>
                    <a:pt x="5312" y="539135"/>
                  </a:lnTo>
                  <a:lnTo>
                    <a:pt x="7574" y="537627"/>
                  </a:lnTo>
                  <a:lnTo>
                    <a:pt x="755711" y="753"/>
                  </a:lnTo>
                  <a:lnTo>
                    <a:pt x="759001" y="0"/>
                  </a:lnTo>
                  <a:lnTo>
                    <a:pt x="762160" y="376"/>
                  </a:lnTo>
                  <a:lnTo>
                    <a:pt x="762442" y="376"/>
                  </a:lnTo>
                  <a:lnTo>
                    <a:pt x="982432" y="27040"/>
                  </a:lnTo>
                  <a:lnTo>
                    <a:pt x="764046" y="27040"/>
                  </a:lnTo>
                  <a:lnTo>
                    <a:pt x="42979" y="544481"/>
                  </a:lnTo>
                  <a:lnTo>
                    <a:pt x="111721" y="563506"/>
                  </a:lnTo>
                  <a:lnTo>
                    <a:pt x="177507" y="574127"/>
                  </a:lnTo>
                  <a:lnTo>
                    <a:pt x="213646" y="576426"/>
                  </a:lnTo>
                  <a:lnTo>
                    <a:pt x="348040" y="576426"/>
                  </a:lnTo>
                  <a:lnTo>
                    <a:pt x="328108" y="590954"/>
                  </a:lnTo>
                  <a:lnTo>
                    <a:pt x="326458" y="591674"/>
                  </a:lnTo>
                  <a:lnTo>
                    <a:pt x="324782" y="592050"/>
                  </a:lnTo>
                  <a:lnTo>
                    <a:pt x="288792" y="598593"/>
                  </a:lnTo>
                  <a:lnTo>
                    <a:pt x="251824" y="602135"/>
                  </a:lnTo>
                  <a:lnTo>
                    <a:pt x="213873" y="602683"/>
                  </a:lnTo>
                  <a:close/>
                </a:path>
                <a:path w="1064259" h="603250">
                  <a:moveTo>
                    <a:pt x="762442" y="376"/>
                  </a:moveTo>
                  <a:lnTo>
                    <a:pt x="762160" y="376"/>
                  </a:lnTo>
                  <a:lnTo>
                    <a:pt x="762442" y="376"/>
                  </a:lnTo>
                  <a:close/>
                </a:path>
                <a:path w="1064259" h="603250">
                  <a:moveTo>
                    <a:pt x="348040" y="576426"/>
                  </a:moveTo>
                  <a:lnTo>
                    <a:pt x="213646" y="576426"/>
                  </a:lnTo>
                  <a:lnTo>
                    <a:pt x="248853" y="576020"/>
                  </a:lnTo>
                  <a:lnTo>
                    <a:pt x="283114" y="572902"/>
                  </a:lnTo>
                  <a:lnTo>
                    <a:pt x="316421" y="567067"/>
                  </a:lnTo>
                  <a:lnTo>
                    <a:pt x="1015515" y="57542"/>
                  </a:lnTo>
                  <a:lnTo>
                    <a:pt x="764046" y="27040"/>
                  </a:lnTo>
                  <a:lnTo>
                    <a:pt x="982432" y="27040"/>
                  </a:lnTo>
                  <a:lnTo>
                    <a:pt x="1058904" y="36259"/>
                  </a:lnTo>
                  <a:lnTo>
                    <a:pt x="1064045" y="42805"/>
                  </a:lnTo>
                  <a:lnTo>
                    <a:pt x="1063185" y="50037"/>
                  </a:lnTo>
                  <a:lnTo>
                    <a:pt x="1062712" y="54218"/>
                  </a:lnTo>
                  <a:lnTo>
                    <a:pt x="1060307" y="57714"/>
                  </a:lnTo>
                  <a:lnTo>
                    <a:pt x="1056947" y="59736"/>
                  </a:lnTo>
                  <a:lnTo>
                    <a:pt x="348040" y="576426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781462" y="4850876"/>
              <a:ext cx="421640" cy="2546985"/>
            </a:xfrm>
            <a:custGeom>
              <a:avLst/>
              <a:gdLst/>
              <a:ahLst/>
              <a:cxnLst/>
              <a:rect l="l" t="t" r="r" b="b"/>
              <a:pathLst>
                <a:path w="421640" h="2546984">
                  <a:moveTo>
                    <a:pt x="236521" y="2546949"/>
                  </a:moveTo>
                  <a:lnTo>
                    <a:pt x="189965" y="2544510"/>
                  </a:lnTo>
                  <a:lnTo>
                    <a:pt x="143254" y="2536674"/>
                  </a:lnTo>
                  <a:lnTo>
                    <a:pt x="96389" y="2523441"/>
                  </a:lnTo>
                  <a:lnTo>
                    <a:pt x="49368" y="2504813"/>
                  </a:lnTo>
                  <a:lnTo>
                    <a:pt x="2193" y="2480788"/>
                  </a:lnTo>
                  <a:lnTo>
                    <a:pt x="0" y="0"/>
                  </a:lnTo>
                  <a:lnTo>
                    <a:pt x="41148" y="12916"/>
                  </a:lnTo>
                  <a:lnTo>
                    <a:pt x="84521" y="23314"/>
                  </a:lnTo>
                  <a:lnTo>
                    <a:pt x="130119" y="31195"/>
                  </a:lnTo>
                  <a:lnTo>
                    <a:pt x="177943" y="36559"/>
                  </a:lnTo>
                  <a:lnTo>
                    <a:pt x="227994" y="39408"/>
                  </a:lnTo>
                  <a:lnTo>
                    <a:pt x="280272" y="39741"/>
                  </a:lnTo>
                  <a:lnTo>
                    <a:pt x="334779" y="37561"/>
                  </a:lnTo>
                  <a:lnTo>
                    <a:pt x="391515" y="32867"/>
                  </a:lnTo>
                  <a:lnTo>
                    <a:pt x="421196" y="2502723"/>
                  </a:lnTo>
                  <a:lnTo>
                    <a:pt x="375260" y="2521878"/>
                  </a:lnTo>
                  <a:lnTo>
                    <a:pt x="329168" y="2535634"/>
                  </a:lnTo>
                  <a:lnTo>
                    <a:pt x="282922" y="2543991"/>
                  </a:lnTo>
                  <a:lnTo>
                    <a:pt x="236521" y="2546949"/>
                  </a:lnTo>
                  <a:close/>
                </a:path>
              </a:pathLst>
            </a:custGeom>
            <a:solidFill>
              <a:srgbClr val="987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768369" y="4837784"/>
              <a:ext cx="447675" cy="2573020"/>
            </a:xfrm>
            <a:custGeom>
              <a:avLst/>
              <a:gdLst/>
              <a:ahLst/>
              <a:cxnLst/>
              <a:rect l="l" t="t" r="r" b="b"/>
              <a:pathLst>
                <a:path w="447675" h="2573020">
                  <a:moveTo>
                    <a:pt x="225696" y="2572606"/>
                  </a:moveTo>
                  <a:lnTo>
                    <a:pt x="182506" y="2568102"/>
                  </a:lnTo>
                  <a:lnTo>
                    <a:pt x="139224" y="2559116"/>
                  </a:lnTo>
                  <a:lnTo>
                    <a:pt x="95848" y="2545652"/>
                  </a:lnTo>
                  <a:lnTo>
                    <a:pt x="52242" y="2527641"/>
                  </a:lnTo>
                  <a:lnTo>
                    <a:pt x="8808" y="2505295"/>
                  </a:lnTo>
                  <a:lnTo>
                    <a:pt x="1954" y="2498030"/>
                  </a:lnTo>
                  <a:lnTo>
                    <a:pt x="2193" y="2493266"/>
                  </a:lnTo>
                  <a:lnTo>
                    <a:pt x="0" y="5860"/>
                  </a:lnTo>
                  <a:lnTo>
                    <a:pt x="5861" y="0"/>
                  </a:lnTo>
                  <a:lnTo>
                    <a:pt x="14635" y="0"/>
                  </a:lnTo>
                  <a:lnTo>
                    <a:pt x="16108" y="274"/>
                  </a:lnTo>
                  <a:lnTo>
                    <a:pt x="17445" y="753"/>
                  </a:lnTo>
                  <a:lnTo>
                    <a:pt x="57783" y="13380"/>
                  </a:lnTo>
                  <a:lnTo>
                    <a:pt x="100342" y="23553"/>
                  </a:lnTo>
                  <a:lnTo>
                    <a:pt x="145117" y="31271"/>
                  </a:lnTo>
                  <a:lnTo>
                    <a:pt x="146204" y="31393"/>
                  </a:lnTo>
                  <a:lnTo>
                    <a:pt x="26219" y="31393"/>
                  </a:lnTo>
                  <a:lnTo>
                    <a:pt x="28379" y="2486133"/>
                  </a:lnTo>
                  <a:lnTo>
                    <a:pt x="78389" y="2510567"/>
                  </a:lnTo>
                  <a:lnTo>
                    <a:pt x="128168" y="2528753"/>
                  </a:lnTo>
                  <a:lnTo>
                    <a:pt x="177716" y="2540692"/>
                  </a:lnTo>
                  <a:lnTo>
                    <a:pt x="227032" y="2546382"/>
                  </a:lnTo>
                  <a:lnTo>
                    <a:pt x="394255" y="2546382"/>
                  </a:lnTo>
                  <a:lnTo>
                    <a:pt x="386759" y="2549451"/>
                  </a:lnTo>
                  <a:lnTo>
                    <a:pt x="333321" y="2564197"/>
                  </a:lnTo>
                  <a:lnTo>
                    <a:pt x="279632" y="2571916"/>
                  </a:lnTo>
                  <a:lnTo>
                    <a:pt x="225696" y="2572606"/>
                  </a:lnTo>
                  <a:close/>
                </a:path>
                <a:path w="447675" h="2573020">
                  <a:moveTo>
                    <a:pt x="286815" y="66072"/>
                  </a:moveTo>
                  <a:lnTo>
                    <a:pt x="237388" y="65535"/>
                  </a:lnTo>
                  <a:lnTo>
                    <a:pt x="189947" y="62752"/>
                  </a:lnTo>
                  <a:lnTo>
                    <a:pt x="146358" y="57997"/>
                  </a:lnTo>
                  <a:lnTo>
                    <a:pt x="104536" y="51185"/>
                  </a:lnTo>
                  <a:lnTo>
                    <a:pt x="64488" y="42317"/>
                  </a:lnTo>
                  <a:lnTo>
                    <a:pt x="26219" y="31393"/>
                  </a:lnTo>
                  <a:lnTo>
                    <a:pt x="146204" y="31393"/>
                  </a:lnTo>
                  <a:lnTo>
                    <a:pt x="192107" y="36534"/>
                  </a:lnTo>
                  <a:lnTo>
                    <a:pt x="241624" y="39355"/>
                  </a:lnTo>
                  <a:lnTo>
                    <a:pt x="417149" y="39695"/>
                  </a:lnTo>
                  <a:lnTo>
                    <a:pt x="417666" y="44657"/>
                  </a:lnTo>
                  <a:lnTo>
                    <a:pt x="417869" y="60421"/>
                  </a:lnTo>
                  <a:lnTo>
                    <a:pt x="391652" y="60421"/>
                  </a:lnTo>
                  <a:lnTo>
                    <a:pt x="338234" y="64366"/>
                  </a:lnTo>
                  <a:lnTo>
                    <a:pt x="286815" y="66072"/>
                  </a:lnTo>
                  <a:close/>
                </a:path>
                <a:path w="447675" h="2573020">
                  <a:moveTo>
                    <a:pt x="417149" y="39695"/>
                  </a:moveTo>
                  <a:lnTo>
                    <a:pt x="293319" y="39695"/>
                  </a:lnTo>
                  <a:lnTo>
                    <a:pt x="347199" y="37555"/>
                  </a:lnTo>
                  <a:lnTo>
                    <a:pt x="403270" y="32935"/>
                  </a:lnTo>
                  <a:lnTo>
                    <a:pt x="410469" y="32181"/>
                  </a:lnTo>
                  <a:lnTo>
                    <a:pt x="416912" y="37424"/>
                  </a:lnTo>
                  <a:lnTo>
                    <a:pt x="417149" y="39695"/>
                  </a:lnTo>
                  <a:close/>
                </a:path>
                <a:path w="447675" h="2573020">
                  <a:moveTo>
                    <a:pt x="394255" y="2546382"/>
                  </a:moveTo>
                  <a:lnTo>
                    <a:pt x="227032" y="2546382"/>
                  </a:lnTo>
                  <a:lnTo>
                    <a:pt x="275737" y="2545858"/>
                  </a:lnTo>
                  <a:lnTo>
                    <a:pt x="324316" y="2539193"/>
                  </a:lnTo>
                  <a:lnTo>
                    <a:pt x="372760" y="2526391"/>
                  </a:lnTo>
                  <a:lnTo>
                    <a:pt x="421059" y="2507453"/>
                  </a:lnTo>
                  <a:lnTo>
                    <a:pt x="391652" y="60421"/>
                  </a:lnTo>
                  <a:lnTo>
                    <a:pt x="417869" y="60421"/>
                  </a:lnTo>
                  <a:lnTo>
                    <a:pt x="447450" y="2520921"/>
                  </a:lnTo>
                  <a:lnTo>
                    <a:pt x="444400" y="2525509"/>
                  </a:lnTo>
                  <a:lnTo>
                    <a:pt x="439944" y="2527641"/>
                  </a:lnTo>
                  <a:lnTo>
                    <a:pt x="394255" y="2546382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783382" y="7012724"/>
              <a:ext cx="419734" cy="385445"/>
            </a:xfrm>
            <a:custGeom>
              <a:avLst/>
              <a:gdLst/>
              <a:ahLst/>
              <a:cxnLst/>
              <a:rect l="l" t="t" r="r" b="b"/>
              <a:pathLst>
                <a:path w="419734" h="385445">
                  <a:moveTo>
                    <a:pt x="234601" y="385101"/>
                  </a:moveTo>
                  <a:lnTo>
                    <a:pt x="188045" y="382662"/>
                  </a:lnTo>
                  <a:lnTo>
                    <a:pt x="141335" y="374826"/>
                  </a:lnTo>
                  <a:lnTo>
                    <a:pt x="94469" y="361593"/>
                  </a:lnTo>
                  <a:lnTo>
                    <a:pt x="47449" y="342964"/>
                  </a:lnTo>
                  <a:lnTo>
                    <a:pt x="273" y="318940"/>
                  </a:lnTo>
                  <a:lnTo>
                    <a:pt x="0" y="0"/>
                  </a:lnTo>
                  <a:lnTo>
                    <a:pt x="46866" y="18445"/>
                  </a:lnTo>
                  <a:lnTo>
                    <a:pt x="95182" y="32674"/>
                  </a:lnTo>
                  <a:lnTo>
                    <a:pt x="144947" y="42687"/>
                  </a:lnTo>
                  <a:lnTo>
                    <a:pt x="196164" y="48484"/>
                  </a:lnTo>
                  <a:lnTo>
                    <a:pt x="248831" y="50065"/>
                  </a:lnTo>
                  <a:lnTo>
                    <a:pt x="302949" y="47430"/>
                  </a:lnTo>
                  <a:lnTo>
                    <a:pt x="358518" y="40580"/>
                  </a:lnTo>
                  <a:lnTo>
                    <a:pt x="415540" y="29514"/>
                  </a:lnTo>
                  <a:lnTo>
                    <a:pt x="419276" y="340874"/>
                  </a:lnTo>
                  <a:lnTo>
                    <a:pt x="373340" y="360029"/>
                  </a:lnTo>
                  <a:lnTo>
                    <a:pt x="327249" y="373785"/>
                  </a:lnTo>
                  <a:lnTo>
                    <a:pt x="281002" y="382142"/>
                  </a:lnTo>
                  <a:lnTo>
                    <a:pt x="234601" y="385101"/>
                  </a:lnTo>
                  <a:close/>
                </a:path>
              </a:pathLst>
            </a:custGeom>
            <a:solidFill>
              <a:srgbClr val="3C4F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770255" y="6999634"/>
              <a:ext cx="445770" cy="410845"/>
            </a:xfrm>
            <a:custGeom>
              <a:avLst/>
              <a:gdLst/>
              <a:ahLst/>
              <a:cxnLst/>
              <a:rect l="l" t="t" r="r" b="b"/>
              <a:pathLst>
                <a:path w="445769" h="410845">
                  <a:moveTo>
                    <a:pt x="223810" y="410756"/>
                  </a:moveTo>
                  <a:lnTo>
                    <a:pt x="180621" y="406252"/>
                  </a:lnTo>
                  <a:lnTo>
                    <a:pt x="137338" y="397266"/>
                  </a:lnTo>
                  <a:lnTo>
                    <a:pt x="93962" y="383801"/>
                  </a:lnTo>
                  <a:lnTo>
                    <a:pt x="50357" y="365791"/>
                  </a:lnTo>
                  <a:lnTo>
                    <a:pt x="6922" y="343445"/>
                  </a:lnTo>
                  <a:lnTo>
                    <a:pt x="68" y="336180"/>
                  </a:lnTo>
                  <a:lnTo>
                    <a:pt x="307" y="331416"/>
                  </a:lnTo>
                  <a:lnTo>
                    <a:pt x="0" y="5860"/>
                  </a:lnTo>
                  <a:lnTo>
                    <a:pt x="5894" y="0"/>
                  </a:lnTo>
                  <a:lnTo>
                    <a:pt x="15011" y="0"/>
                  </a:lnTo>
                  <a:lnTo>
                    <a:pt x="16828" y="412"/>
                  </a:lnTo>
                  <a:lnTo>
                    <a:pt x="18473" y="1131"/>
                  </a:lnTo>
                  <a:lnTo>
                    <a:pt x="64240" y="19145"/>
                  </a:lnTo>
                  <a:lnTo>
                    <a:pt x="111116" y="32936"/>
                  </a:lnTo>
                  <a:lnTo>
                    <a:pt x="26253" y="32936"/>
                  </a:lnTo>
                  <a:lnTo>
                    <a:pt x="26493" y="324283"/>
                  </a:lnTo>
                  <a:lnTo>
                    <a:pt x="76504" y="348717"/>
                  </a:lnTo>
                  <a:lnTo>
                    <a:pt x="126283" y="366903"/>
                  </a:lnTo>
                  <a:lnTo>
                    <a:pt x="175830" y="378842"/>
                  </a:lnTo>
                  <a:lnTo>
                    <a:pt x="225147" y="384532"/>
                  </a:lnTo>
                  <a:lnTo>
                    <a:pt x="392369" y="384532"/>
                  </a:lnTo>
                  <a:lnTo>
                    <a:pt x="384874" y="387600"/>
                  </a:lnTo>
                  <a:lnTo>
                    <a:pt x="331436" y="402347"/>
                  </a:lnTo>
                  <a:lnTo>
                    <a:pt x="277747" y="410065"/>
                  </a:lnTo>
                  <a:lnTo>
                    <a:pt x="223810" y="410756"/>
                  </a:lnTo>
                  <a:close/>
                </a:path>
                <a:path w="445769" h="410845">
                  <a:moveTo>
                    <a:pt x="441878" y="50016"/>
                  </a:moveTo>
                  <a:lnTo>
                    <a:pt x="261944" y="50016"/>
                  </a:lnTo>
                  <a:lnTo>
                    <a:pt x="315117" y="47428"/>
                  </a:lnTo>
                  <a:lnTo>
                    <a:pt x="369730" y="40697"/>
                  </a:lnTo>
                  <a:lnTo>
                    <a:pt x="425789" y="29821"/>
                  </a:lnTo>
                  <a:lnTo>
                    <a:pt x="432849" y="28207"/>
                  </a:lnTo>
                  <a:lnTo>
                    <a:pt x="439876" y="32664"/>
                  </a:lnTo>
                  <a:lnTo>
                    <a:pt x="441452" y="39727"/>
                  </a:lnTo>
                  <a:lnTo>
                    <a:pt x="441726" y="40850"/>
                  </a:lnTo>
                  <a:lnTo>
                    <a:pt x="441878" y="50016"/>
                  </a:lnTo>
                  <a:close/>
                </a:path>
                <a:path w="445769" h="410845">
                  <a:moveTo>
                    <a:pt x="258312" y="76333"/>
                  </a:moveTo>
                  <a:lnTo>
                    <a:pt x="208353" y="74681"/>
                  </a:lnTo>
                  <a:lnTo>
                    <a:pt x="161054" y="69525"/>
                  </a:lnTo>
                  <a:lnTo>
                    <a:pt x="114938" y="60849"/>
                  </a:lnTo>
                  <a:lnTo>
                    <a:pt x="70004" y="48653"/>
                  </a:lnTo>
                  <a:lnTo>
                    <a:pt x="26253" y="32936"/>
                  </a:lnTo>
                  <a:lnTo>
                    <a:pt x="111116" y="32936"/>
                  </a:lnTo>
                  <a:lnTo>
                    <a:pt x="111459" y="33037"/>
                  </a:lnTo>
                  <a:lnTo>
                    <a:pt x="160118" y="42809"/>
                  </a:lnTo>
                  <a:lnTo>
                    <a:pt x="210203" y="48465"/>
                  </a:lnTo>
                  <a:lnTo>
                    <a:pt x="261944" y="50016"/>
                  </a:lnTo>
                  <a:lnTo>
                    <a:pt x="441878" y="50016"/>
                  </a:lnTo>
                  <a:lnTo>
                    <a:pt x="441983" y="58880"/>
                  </a:lnTo>
                  <a:lnTo>
                    <a:pt x="415746" y="58880"/>
                  </a:lnTo>
                  <a:lnTo>
                    <a:pt x="362008" y="68431"/>
                  </a:lnTo>
                  <a:lnTo>
                    <a:pt x="309530" y="74249"/>
                  </a:lnTo>
                  <a:lnTo>
                    <a:pt x="258312" y="76333"/>
                  </a:lnTo>
                  <a:close/>
                </a:path>
                <a:path w="445769" h="410845">
                  <a:moveTo>
                    <a:pt x="392369" y="384532"/>
                  </a:moveTo>
                  <a:lnTo>
                    <a:pt x="225147" y="384532"/>
                  </a:lnTo>
                  <a:lnTo>
                    <a:pt x="273851" y="384007"/>
                  </a:lnTo>
                  <a:lnTo>
                    <a:pt x="322430" y="377343"/>
                  </a:lnTo>
                  <a:lnTo>
                    <a:pt x="370874" y="364541"/>
                  </a:lnTo>
                  <a:lnTo>
                    <a:pt x="419174" y="345603"/>
                  </a:lnTo>
                  <a:lnTo>
                    <a:pt x="415746" y="58880"/>
                  </a:lnTo>
                  <a:lnTo>
                    <a:pt x="441983" y="58880"/>
                  </a:lnTo>
                  <a:lnTo>
                    <a:pt x="445565" y="359071"/>
                  </a:lnTo>
                  <a:lnTo>
                    <a:pt x="442514" y="363659"/>
                  </a:lnTo>
                  <a:lnTo>
                    <a:pt x="438058" y="365791"/>
                  </a:lnTo>
                  <a:lnTo>
                    <a:pt x="392369" y="384532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781462" y="4850876"/>
              <a:ext cx="396875" cy="459740"/>
            </a:xfrm>
            <a:custGeom>
              <a:avLst/>
              <a:gdLst/>
              <a:ahLst/>
              <a:cxnLst/>
              <a:rect l="l" t="t" r="r" b="b"/>
              <a:pathLst>
                <a:path w="396875" h="459739">
                  <a:moveTo>
                    <a:pt x="255033" y="459433"/>
                  </a:moveTo>
                  <a:lnTo>
                    <a:pt x="206005" y="458852"/>
                  </a:lnTo>
                  <a:lnTo>
                    <a:pt x="156027" y="455154"/>
                  </a:lnTo>
                  <a:lnTo>
                    <a:pt x="105096" y="448339"/>
                  </a:lnTo>
                  <a:lnTo>
                    <a:pt x="53213" y="438406"/>
                  </a:lnTo>
                  <a:lnTo>
                    <a:pt x="377" y="425355"/>
                  </a:lnTo>
                  <a:lnTo>
                    <a:pt x="0" y="0"/>
                  </a:lnTo>
                  <a:lnTo>
                    <a:pt x="41148" y="12916"/>
                  </a:lnTo>
                  <a:lnTo>
                    <a:pt x="84521" y="23314"/>
                  </a:lnTo>
                  <a:lnTo>
                    <a:pt x="130119" y="31195"/>
                  </a:lnTo>
                  <a:lnTo>
                    <a:pt x="177943" y="36559"/>
                  </a:lnTo>
                  <a:lnTo>
                    <a:pt x="227994" y="39408"/>
                  </a:lnTo>
                  <a:lnTo>
                    <a:pt x="280272" y="39741"/>
                  </a:lnTo>
                  <a:lnTo>
                    <a:pt x="334779" y="37561"/>
                  </a:lnTo>
                  <a:lnTo>
                    <a:pt x="391515" y="32867"/>
                  </a:lnTo>
                  <a:lnTo>
                    <a:pt x="396416" y="442490"/>
                  </a:lnTo>
                  <a:lnTo>
                    <a:pt x="350237" y="451251"/>
                  </a:lnTo>
                  <a:lnTo>
                    <a:pt x="303110" y="456899"/>
                  </a:lnTo>
                  <a:lnTo>
                    <a:pt x="255033" y="459433"/>
                  </a:lnTo>
                  <a:close/>
                </a:path>
              </a:pathLst>
            </a:custGeom>
            <a:solidFill>
              <a:srgbClr val="3C4F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768369" y="4837784"/>
              <a:ext cx="422909" cy="485775"/>
            </a:xfrm>
            <a:custGeom>
              <a:avLst/>
              <a:gdLst/>
              <a:ahLst/>
              <a:cxnLst/>
              <a:rect l="l" t="t" r="r" b="b"/>
              <a:pathLst>
                <a:path w="422909" h="485775">
                  <a:moveTo>
                    <a:pt x="268434" y="485644"/>
                  </a:moveTo>
                  <a:lnTo>
                    <a:pt x="218533" y="485053"/>
                  </a:lnTo>
                  <a:lnTo>
                    <a:pt x="167848" y="481308"/>
                  </a:lnTo>
                  <a:lnTo>
                    <a:pt x="116202" y="474395"/>
                  </a:lnTo>
                  <a:lnTo>
                    <a:pt x="63599" y="464320"/>
                  </a:lnTo>
                  <a:lnTo>
                    <a:pt x="10042" y="451090"/>
                  </a:lnTo>
                  <a:lnTo>
                    <a:pt x="0" y="5860"/>
                  </a:lnTo>
                  <a:lnTo>
                    <a:pt x="5861" y="0"/>
                  </a:lnTo>
                  <a:lnTo>
                    <a:pt x="14635" y="0"/>
                  </a:lnTo>
                  <a:lnTo>
                    <a:pt x="16108" y="274"/>
                  </a:lnTo>
                  <a:lnTo>
                    <a:pt x="17445" y="753"/>
                  </a:lnTo>
                  <a:lnTo>
                    <a:pt x="57783" y="13380"/>
                  </a:lnTo>
                  <a:lnTo>
                    <a:pt x="100342" y="23553"/>
                  </a:lnTo>
                  <a:lnTo>
                    <a:pt x="145117" y="31271"/>
                  </a:lnTo>
                  <a:lnTo>
                    <a:pt x="146204" y="31393"/>
                  </a:lnTo>
                  <a:lnTo>
                    <a:pt x="26219" y="31393"/>
                  </a:lnTo>
                  <a:lnTo>
                    <a:pt x="26563" y="428401"/>
                  </a:lnTo>
                  <a:lnTo>
                    <a:pt x="76129" y="440213"/>
                  </a:lnTo>
                  <a:lnTo>
                    <a:pt x="124835" y="449222"/>
                  </a:lnTo>
                  <a:lnTo>
                    <a:pt x="172680" y="455430"/>
                  </a:lnTo>
                  <a:lnTo>
                    <a:pt x="219664" y="458837"/>
                  </a:lnTo>
                  <a:lnTo>
                    <a:pt x="265079" y="459460"/>
                  </a:lnTo>
                  <a:lnTo>
                    <a:pt x="422677" y="459460"/>
                  </a:lnTo>
                  <a:lnTo>
                    <a:pt x="422704" y="461715"/>
                  </a:lnTo>
                  <a:lnTo>
                    <a:pt x="418317" y="467023"/>
                  </a:lnTo>
                  <a:lnTo>
                    <a:pt x="412388" y="468365"/>
                  </a:lnTo>
                  <a:lnTo>
                    <a:pt x="365359" y="477293"/>
                  </a:lnTo>
                  <a:lnTo>
                    <a:pt x="317375" y="483055"/>
                  </a:lnTo>
                  <a:lnTo>
                    <a:pt x="268434" y="485644"/>
                  </a:lnTo>
                  <a:close/>
                </a:path>
                <a:path w="422909" h="485775">
                  <a:moveTo>
                    <a:pt x="286815" y="66072"/>
                  </a:moveTo>
                  <a:lnTo>
                    <a:pt x="237388" y="65535"/>
                  </a:lnTo>
                  <a:lnTo>
                    <a:pt x="189947" y="62752"/>
                  </a:lnTo>
                  <a:lnTo>
                    <a:pt x="146358" y="57997"/>
                  </a:lnTo>
                  <a:lnTo>
                    <a:pt x="104536" y="51185"/>
                  </a:lnTo>
                  <a:lnTo>
                    <a:pt x="64488" y="42317"/>
                  </a:lnTo>
                  <a:lnTo>
                    <a:pt x="26219" y="31393"/>
                  </a:lnTo>
                  <a:lnTo>
                    <a:pt x="146204" y="31393"/>
                  </a:lnTo>
                  <a:lnTo>
                    <a:pt x="192107" y="36534"/>
                  </a:lnTo>
                  <a:lnTo>
                    <a:pt x="241624" y="39355"/>
                  </a:lnTo>
                  <a:lnTo>
                    <a:pt x="417149" y="39695"/>
                  </a:lnTo>
                  <a:lnTo>
                    <a:pt x="417666" y="44657"/>
                  </a:lnTo>
                  <a:lnTo>
                    <a:pt x="417869" y="60421"/>
                  </a:lnTo>
                  <a:lnTo>
                    <a:pt x="391652" y="60421"/>
                  </a:lnTo>
                  <a:lnTo>
                    <a:pt x="338234" y="64366"/>
                  </a:lnTo>
                  <a:lnTo>
                    <a:pt x="286815" y="66072"/>
                  </a:lnTo>
                  <a:close/>
                </a:path>
                <a:path w="422909" h="485775">
                  <a:moveTo>
                    <a:pt x="417149" y="39695"/>
                  </a:moveTo>
                  <a:lnTo>
                    <a:pt x="293319" y="39695"/>
                  </a:lnTo>
                  <a:lnTo>
                    <a:pt x="347199" y="37555"/>
                  </a:lnTo>
                  <a:lnTo>
                    <a:pt x="403270" y="32935"/>
                  </a:lnTo>
                  <a:lnTo>
                    <a:pt x="410469" y="32181"/>
                  </a:lnTo>
                  <a:lnTo>
                    <a:pt x="416912" y="37424"/>
                  </a:lnTo>
                  <a:lnTo>
                    <a:pt x="417149" y="39695"/>
                  </a:lnTo>
                  <a:close/>
                </a:path>
                <a:path w="422909" h="485775">
                  <a:moveTo>
                    <a:pt x="422677" y="459460"/>
                  </a:moveTo>
                  <a:lnTo>
                    <a:pt x="265079" y="459460"/>
                  </a:lnTo>
                  <a:lnTo>
                    <a:pt x="309655" y="457367"/>
                  </a:lnTo>
                  <a:lnTo>
                    <a:pt x="353389" y="452557"/>
                  </a:lnTo>
                  <a:lnTo>
                    <a:pt x="396279" y="445027"/>
                  </a:lnTo>
                  <a:lnTo>
                    <a:pt x="391652" y="60421"/>
                  </a:lnTo>
                  <a:lnTo>
                    <a:pt x="417869" y="60421"/>
                  </a:lnTo>
                  <a:lnTo>
                    <a:pt x="422677" y="459460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781462" y="4102955"/>
              <a:ext cx="1083310" cy="788035"/>
            </a:xfrm>
            <a:custGeom>
              <a:avLst/>
              <a:gdLst/>
              <a:ahLst/>
              <a:cxnLst/>
              <a:rect l="l" t="t" r="r" b="b"/>
              <a:pathLst>
                <a:path w="1083309" h="788035">
                  <a:moveTo>
                    <a:pt x="282831" y="787908"/>
                  </a:moveTo>
                  <a:lnTo>
                    <a:pt x="231190" y="787633"/>
                  </a:lnTo>
                  <a:lnTo>
                    <a:pt x="181349" y="784802"/>
                  </a:lnTo>
                  <a:lnTo>
                    <a:pt x="133309" y="779414"/>
                  </a:lnTo>
                  <a:lnTo>
                    <a:pt x="87071" y="771471"/>
                  </a:lnTo>
                  <a:lnTo>
                    <a:pt x="42634" y="760973"/>
                  </a:lnTo>
                  <a:lnTo>
                    <a:pt x="0" y="747920"/>
                  </a:lnTo>
                  <a:lnTo>
                    <a:pt x="927873" y="0"/>
                  </a:lnTo>
                  <a:lnTo>
                    <a:pt x="1083098" y="14634"/>
                  </a:lnTo>
                  <a:lnTo>
                    <a:pt x="388293" y="513225"/>
                  </a:lnTo>
                  <a:lnTo>
                    <a:pt x="391515" y="780788"/>
                  </a:lnTo>
                  <a:lnTo>
                    <a:pt x="336273" y="785626"/>
                  </a:lnTo>
                  <a:lnTo>
                    <a:pt x="282831" y="787908"/>
                  </a:lnTo>
                  <a:close/>
                </a:path>
              </a:pathLst>
            </a:custGeom>
            <a:solidFill>
              <a:srgbClr val="987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391043" y="4089488"/>
              <a:ext cx="1487805" cy="3299460"/>
            </a:xfrm>
            <a:custGeom>
              <a:avLst/>
              <a:gdLst/>
              <a:ahLst/>
              <a:cxnLst/>
              <a:rect l="l" t="t" r="r" b="b"/>
              <a:pathLst>
                <a:path w="1487805" h="3299459">
                  <a:moveTo>
                    <a:pt x="405739" y="3247326"/>
                  </a:moveTo>
                  <a:lnTo>
                    <a:pt x="403796" y="1038339"/>
                  </a:lnTo>
                  <a:lnTo>
                    <a:pt x="394830" y="1007706"/>
                  </a:lnTo>
                  <a:lnTo>
                    <a:pt x="387769" y="1009281"/>
                  </a:lnTo>
                  <a:lnTo>
                    <a:pt x="339305" y="1018870"/>
                  </a:lnTo>
                  <a:lnTo>
                    <a:pt x="291414" y="1025728"/>
                  </a:lnTo>
                  <a:lnTo>
                    <a:pt x="244094" y="1029855"/>
                  </a:lnTo>
                  <a:lnTo>
                    <a:pt x="197383" y="1031252"/>
                  </a:lnTo>
                  <a:lnTo>
                    <a:pt x="151257" y="1029944"/>
                  </a:lnTo>
                  <a:lnTo>
                    <a:pt x="105689" y="1025906"/>
                  </a:lnTo>
                  <a:lnTo>
                    <a:pt x="60655" y="1019162"/>
                  </a:lnTo>
                  <a:lnTo>
                    <a:pt x="16167" y="1009700"/>
                  </a:lnTo>
                  <a:lnTo>
                    <a:pt x="15176" y="1009459"/>
                  </a:lnTo>
                  <a:lnTo>
                    <a:pt x="14147" y="1009319"/>
                  </a:lnTo>
                  <a:lnTo>
                    <a:pt x="5854" y="1009319"/>
                  </a:lnTo>
                  <a:lnTo>
                    <a:pt x="0" y="1015174"/>
                  </a:lnTo>
                  <a:lnTo>
                    <a:pt x="2184" y="3238106"/>
                  </a:lnTo>
                  <a:lnTo>
                    <a:pt x="58559" y="3267837"/>
                  </a:lnTo>
                  <a:lnTo>
                    <a:pt x="107721" y="3284461"/>
                  </a:lnTo>
                  <a:lnTo>
                    <a:pt x="156705" y="3294875"/>
                  </a:lnTo>
                  <a:lnTo>
                    <a:pt x="205498" y="3299104"/>
                  </a:lnTo>
                  <a:lnTo>
                    <a:pt x="254139" y="3297123"/>
                  </a:lnTo>
                  <a:lnTo>
                    <a:pt x="302501" y="3288931"/>
                  </a:lnTo>
                  <a:lnTo>
                    <a:pt x="350596" y="3274542"/>
                  </a:lnTo>
                  <a:lnTo>
                    <a:pt x="354418" y="3272891"/>
                  </a:lnTo>
                  <a:lnTo>
                    <a:pt x="398399" y="3253943"/>
                  </a:lnTo>
                  <a:lnTo>
                    <a:pt x="402755" y="3251822"/>
                  </a:lnTo>
                  <a:lnTo>
                    <a:pt x="405739" y="3247326"/>
                  </a:lnTo>
                  <a:close/>
                </a:path>
                <a:path w="1487805" h="3299459">
                  <a:moveTo>
                    <a:pt x="1487258" y="22110"/>
                  </a:moveTo>
                  <a:lnTo>
                    <a:pt x="1481975" y="15735"/>
                  </a:lnTo>
                  <a:lnTo>
                    <a:pt x="1437424" y="11531"/>
                  </a:lnTo>
                  <a:lnTo>
                    <a:pt x="1437424" y="37871"/>
                  </a:lnTo>
                  <a:lnTo>
                    <a:pt x="771029" y="516077"/>
                  </a:lnTo>
                  <a:lnTo>
                    <a:pt x="767359" y="518744"/>
                  </a:lnTo>
                  <a:lnTo>
                    <a:pt x="765441" y="522922"/>
                  </a:lnTo>
                  <a:lnTo>
                    <a:pt x="765581" y="527138"/>
                  </a:lnTo>
                  <a:lnTo>
                    <a:pt x="768667" y="782434"/>
                  </a:lnTo>
                  <a:lnTo>
                    <a:pt x="717321" y="786523"/>
                  </a:lnTo>
                  <a:lnTo>
                    <a:pt x="675881" y="788035"/>
                  </a:lnTo>
                  <a:lnTo>
                    <a:pt x="619417" y="787882"/>
                  </a:lnTo>
                  <a:lnTo>
                    <a:pt x="572858" y="785177"/>
                  </a:lnTo>
                  <a:lnTo>
                    <a:pt x="532041" y="780770"/>
                  </a:lnTo>
                  <a:lnTo>
                    <a:pt x="492569" y="774496"/>
                  </a:lnTo>
                  <a:lnTo>
                    <a:pt x="454418" y="766356"/>
                  </a:lnTo>
                  <a:lnTo>
                    <a:pt x="417588" y="756361"/>
                  </a:lnTo>
                  <a:lnTo>
                    <a:pt x="1322400" y="27012"/>
                  </a:lnTo>
                  <a:lnTo>
                    <a:pt x="1437424" y="37871"/>
                  </a:lnTo>
                  <a:lnTo>
                    <a:pt x="1437424" y="11531"/>
                  </a:lnTo>
                  <a:lnTo>
                    <a:pt x="1320038" y="444"/>
                  </a:lnTo>
                  <a:lnTo>
                    <a:pt x="1316609" y="0"/>
                  </a:lnTo>
                  <a:lnTo>
                    <a:pt x="1312976" y="889"/>
                  </a:lnTo>
                  <a:lnTo>
                    <a:pt x="382841" y="750671"/>
                  </a:lnTo>
                  <a:lnTo>
                    <a:pt x="380644" y="752208"/>
                  </a:lnTo>
                  <a:lnTo>
                    <a:pt x="378929" y="754430"/>
                  </a:lnTo>
                  <a:lnTo>
                    <a:pt x="377977" y="757148"/>
                  </a:lnTo>
                  <a:lnTo>
                    <a:pt x="375640" y="764032"/>
                  </a:lnTo>
                  <a:lnTo>
                    <a:pt x="379272" y="771499"/>
                  </a:lnTo>
                  <a:lnTo>
                    <a:pt x="429564" y="787133"/>
                  </a:lnTo>
                  <a:lnTo>
                    <a:pt x="474789" y="797839"/>
                  </a:lnTo>
                  <a:lnTo>
                    <a:pt x="521817" y="805916"/>
                  </a:lnTo>
                  <a:lnTo>
                    <a:pt x="570661" y="811403"/>
                  </a:lnTo>
                  <a:lnTo>
                    <a:pt x="621080" y="814247"/>
                  </a:lnTo>
                  <a:lnTo>
                    <a:pt x="673328" y="814527"/>
                  </a:lnTo>
                  <a:lnTo>
                    <a:pt x="727405" y="812215"/>
                  </a:lnTo>
                  <a:lnTo>
                    <a:pt x="783297" y="807313"/>
                  </a:lnTo>
                  <a:lnTo>
                    <a:pt x="789952" y="806602"/>
                  </a:lnTo>
                  <a:lnTo>
                    <a:pt x="795083" y="800938"/>
                  </a:lnTo>
                  <a:lnTo>
                    <a:pt x="794956" y="788327"/>
                  </a:lnTo>
                  <a:lnTo>
                    <a:pt x="791895" y="533387"/>
                  </a:lnTo>
                  <a:lnTo>
                    <a:pt x="1481023" y="38874"/>
                  </a:lnTo>
                  <a:lnTo>
                    <a:pt x="1484071" y="36741"/>
                  </a:lnTo>
                  <a:lnTo>
                    <a:pt x="1486230" y="33350"/>
                  </a:lnTo>
                  <a:lnTo>
                    <a:pt x="1486573" y="29337"/>
                  </a:lnTo>
                  <a:lnTo>
                    <a:pt x="1486801" y="27012"/>
                  </a:lnTo>
                  <a:lnTo>
                    <a:pt x="1487258" y="22110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404137" y="4227945"/>
              <a:ext cx="1133475" cy="906144"/>
            </a:xfrm>
            <a:custGeom>
              <a:avLst/>
              <a:gdLst/>
              <a:ahLst/>
              <a:cxnLst/>
              <a:rect l="l" t="t" r="r" b="b"/>
              <a:pathLst>
                <a:path w="1133475" h="906145">
                  <a:moveTo>
                    <a:pt x="184284" y="905898"/>
                  </a:moveTo>
                  <a:lnTo>
                    <a:pt x="137369" y="904555"/>
                  </a:lnTo>
                  <a:lnTo>
                    <a:pt x="91017" y="900449"/>
                  </a:lnTo>
                  <a:lnTo>
                    <a:pt x="45227" y="893579"/>
                  </a:lnTo>
                  <a:lnTo>
                    <a:pt x="0" y="883946"/>
                  </a:lnTo>
                  <a:lnTo>
                    <a:pt x="1057292" y="0"/>
                  </a:lnTo>
                  <a:lnTo>
                    <a:pt x="1133040" y="13777"/>
                  </a:lnTo>
                  <a:lnTo>
                    <a:pt x="377325" y="622930"/>
                  </a:lnTo>
                  <a:lnTo>
                    <a:pt x="377565" y="883639"/>
                  </a:lnTo>
                  <a:lnTo>
                    <a:pt x="328401" y="893348"/>
                  </a:lnTo>
                  <a:lnTo>
                    <a:pt x="279800" y="900295"/>
                  </a:lnTo>
                  <a:lnTo>
                    <a:pt x="231760" y="904478"/>
                  </a:lnTo>
                  <a:lnTo>
                    <a:pt x="184284" y="905898"/>
                  </a:lnTo>
                  <a:close/>
                </a:path>
                <a:path w="1133475" h="906145">
                  <a:moveTo>
                    <a:pt x="408549" y="633040"/>
                  </a:moveTo>
                  <a:lnTo>
                    <a:pt x="400620" y="630641"/>
                  </a:lnTo>
                  <a:lnTo>
                    <a:pt x="392770" y="628165"/>
                  </a:lnTo>
                  <a:lnTo>
                    <a:pt x="385004" y="625599"/>
                  </a:lnTo>
                  <a:lnTo>
                    <a:pt x="377325" y="622930"/>
                  </a:lnTo>
                  <a:lnTo>
                    <a:pt x="385063" y="625532"/>
                  </a:lnTo>
                  <a:lnTo>
                    <a:pt x="392856" y="628045"/>
                  </a:lnTo>
                  <a:lnTo>
                    <a:pt x="400706" y="630467"/>
                  </a:lnTo>
                  <a:lnTo>
                    <a:pt x="408618" y="632800"/>
                  </a:lnTo>
                  <a:lnTo>
                    <a:pt x="408549" y="633040"/>
                  </a:lnTo>
                  <a:close/>
                </a:path>
              </a:pathLst>
            </a:custGeom>
            <a:solidFill>
              <a:srgbClr val="987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389399" y="4214339"/>
              <a:ext cx="1162685" cy="932815"/>
            </a:xfrm>
            <a:custGeom>
              <a:avLst/>
              <a:gdLst/>
              <a:ahLst/>
              <a:cxnLst/>
              <a:rect l="l" t="t" r="r" b="b"/>
              <a:pathLst>
                <a:path w="1162684" h="932814">
                  <a:moveTo>
                    <a:pt x="199030" y="932611"/>
                  </a:moveTo>
                  <a:lnTo>
                    <a:pt x="151502" y="931264"/>
                  </a:lnTo>
                  <a:lnTo>
                    <a:pt x="104545" y="927125"/>
                  </a:lnTo>
                  <a:lnTo>
                    <a:pt x="58166" y="920203"/>
                  </a:lnTo>
                  <a:lnTo>
                    <a:pt x="12372" y="910511"/>
                  </a:lnTo>
                  <a:lnTo>
                    <a:pt x="9459" y="909958"/>
                  </a:lnTo>
                  <a:lnTo>
                    <a:pt x="6717" y="908449"/>
                  </a:lnTo>
                  <a:lnTo>
                    <a:pt x="4661" y="906018"/>
                  </a:lnTo>
                  <a:lnTo>
                    <a:pt x="0" y="900430"/>
                  </a:lnTo>
                  <a:lnTo>
                    <a:pt x="754" y="892138"/>
                  </a:lnTo>
                  <a:lnTo>
                    <a:pt x="1063598" y="3564"/>
                  </a:lnTo>
                  <a:lnTo>
                    <a:pt x="1066511" y="1165"/>
                  </a:lnTo>
                  <a:lnTo>
                    <a:pt x="1070389" y="0"/>
                  </a:lnTo>
                  <a:lnTo>
                    <a:pt x="1149489" y="14394"/>
                  </a:lnTo>
                  <a:lnTo>
                    <a:pt x="1152709" y="14805"/>
                  </a:lnTo>
                  <a:lnTo>
                    <a:pt x="1155797" y="16416"/>
                  </a:lnTo>
                  <a:lnTo>
                    <a:pt x="1162553" y="24812"/>
                  </a:lnTo>
                  <a:lnTo>
                    <a:pt x="1162249" y="27623"/>
                  </a:lnTo>
                  <a:lnTo>
                    <a:pt x="1075768" y="27623"/>
                  </a:lnTo>
                  <a:lnTo>
                    <a:pt x="43528" y="890629"/>
                  </a:lnTo>
                  <a:lnTo>
                    <a:pt x="81798" y="897556"/>
                  </a:lnTo>
                  <a:lnTo>
                    <a:pt x="120469" y="902497"/>
                  </a:lnTo>
                  <a:lnTo>
                    <a:pt x="159546" y="905446"/>
                  </a:lnTo>
                  <a:lnTo>
                    <a:pt x="199030" y="906396"/>
                  </a:lnTo>
                  <a:lnTo>
                    <a:pt x="403121" y="906396"/>
                  </a:lnTo>
                  <a:lnTo>
                    <a:pt x="401488" y="908624"/>
                  </a:lnTo>
                  <a:lnTo>
                    <a:pt x="395182" y="910028"/>
                  </a:lnTo>
                  <a:lnTo>
                    <a:pt x="345327" y="919885"/>
                  </a:lnTo>
                  <a:lnTo>
                    <a:pt x="296014" y="926936"/>
                  </a:lnTo>
                  <a:lnTo>
                    <a:pt x="247247" y="931179"/>
                  </a:lnTo>
                  <a:lnTo>
                    <a:pt x="199030" y="932611"/>
                  </a:lnTo>
                  <a:close/>
                </a:path>
                <a:path w="1162684" h="932814">
                  <a:moveTo>
                    <a:pt x="403121" y="906396"/>
                  </a:moveTo>
                  <a:lnTo>
                    <a:pt x="199030" y="906396"/>
                  </a:lnTo>
                  <a:lnTo>
                    <a:pt x="243281" y="905143"/>
                  </a:lnTo>
                  <a:lnTo>
                    <a:pt x="288062" y="901439"/>
                  </a:lnTo>
                  <a:lnTo>
                    <a:pt x="333363" y="895287"/>
                  </a:lnTo>
                  <a:lnTo>
                    <a:pt x="379175" y="886690"/>
                  </a:lnTo>
                  <a:lnTo>
                    <a:pt x="378970" y="637428"/>
                  </a:lnTo>
                  <a:lnTo>
                    <a:pt x="378833" y="635713"/>
                  </a:lnTo>
                  <a:lnTo>
                    <a:pt x="379073" y="633931"/>
                  </a:lnTo>
                  <a:lnTo>
                    <a:pt x="380581" y="629613"/>
                  </a:lnTo>
                  <a:lnTo>
                    <a:pt x="382226" y="627523"/>
                  </a:lnTo>
                  <a:lnTo>
                    <a:pt x="384249" y="626015"/>
                  </a:lnTo>
                  <a:lnTo>
                    <a:pt x="1117208" y="35163"/>
                  </a:lnTo>
                  <a:lnTo>
                    <a:pt x="1075768" y="27623"/>
                  </a:lnTo>
                  <a:lnTo>
                    <a:pt x="1162249" y="27623"/>
                  </a:lnTo>
                  <a:lnTo>
                    <a:pt x="1161658" y="33072"/>
                  </a:lnTo>
                  <a:lnTo>
                    <a:pt x="419243" y="631532"/>
                  </a:lnTo>
                  <a:lnTo>
                    <a:pt x="433946" y="635851"/>
                  </a:lnTo>
                  <a:lnTo>
                    <a:pt x="437957" y="643116"/>
                  </a:lnTo>
                  <a:lnTo>
                    <a:pt x="435625" y="651102"/>
                  </a:lnTo>
                  <a:lnTo>
                    <a:pt x="434269" y="654803"/>
                  </a:lnTo>
                  <a:lnTo>
                    <a:pt x="405190" y="654803"/>
                  </a:lnTo>
                  <a:lnTo>
                    <a:pt x="405420" y="886690"/>
                  </a:lnTo>
                  <a:lnTo>
                    <a:pt x="405470" y="897556"/>
                  </a:lnTo>
                  <a:lnTo>
                    <a:pt x="405704" y="902869"/>
                  </a:lnTo>
                  <a:lnTo>
                    <a:pt x="403121" y="906396"/>
                  </a:lnTo>
                  <a:close/>
                </a:path>
                <a:path w="1162684" h="932814">
                  <a:moveTo>
                    <a:pt x="426166" y="661178"/>
                  </a:moveTo>
                  <a:lnTo>
                    <a:pt x="414856" y="657853"/>
                  </a:lnTo>
                  <a:lnTo>
                    <a:pt x="410057" y="656380"/>
                  </a:lnTo>
                  <a:lnTo>
                    <a:pt x="405190" y="654803"/>
                  </a:lnTo>
                  <a:lnTo>
                    <a:pt x="434269" y="654803"/>
                  </a:lnTo>
                  <a:lnTo>
                    <a:pt x="433226" y="657647"/>
                  </a:lnTo>
                  <a:lnTo>
                    <a:pt x="426166" y="661178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472103" y="5224853"/>
              <a:ext cx="228600" cy="2065020"/>
            </a:xfrm>
            <a:custGeom>
              <a:avLst/>
              <a:gdLst/>
              <a:ahLst/>
              <a:cxnLst/>
              <a:rect l="l" t="t" r="r" b="b"/>
              <a:pathLst>
                <a:path w="228600" h="2065020">
                  <a:moveTo>
                    <a:pt x="132942" y="2064519"/>
                  </a:moveTo>
                  <a:lnTo>
                    <a:pt x="87315" y="2061887"/>
                  </a:lnTo>
                  <a:lnTo>
                    <a:pt x="43000" y="2051492"/>
                  </a:lnTo>
                  <a:lnTo>
                    <a:pt x="0" y="2033332"/>
                  </a:lnTo>
                  <a:lnTo>
                    <a:pt x="13161" y="0"/>
                  </a:lnTo>
                  <a:lnTo>
                    <a:pt x="64419" y="8251"/>
                  </a:lnTo>
                  <a:lnTo>
                    <a:pt x="117329" y="11002"/>
                  </a:lnTo>
                  <a:lnTo>
                    <a:pt x="171897" y="8251"/>
                  </a:lnTo>
                  <a:lnTo>
                    <a:pt x="228129" y="0"/>
                  </a:lnTo>
                  <a:lnTo>
                    <a:pt x="228129" y="2046493"/>
                  </a:lnTo>
                  <a:lnTo>
                    <a:pt x="179881" y="2059388"/>
                  </a:lnTo>
                  <a:lnTo>
                    <a:pt x="132942" y="2064519"/>
                  </a:lnTo>
                  <a:close/>
                </a:path>
              </a:pathLst>
            </a:custGeom>
            <a:solidFill>
              <a:srgbClr val="3C4F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458564" y="5210595"/>
              <a:ext cx="255270" cy="2092325"/>
            </a:xfrm>
            <a:custGeom>
              <a:avLst/>
              <a:gdLst/>
              <a:ahLst/>
              <a:cxnLst/>
              <a:rect l="l" t="t" r="r" b="b"/>
              <a:pathLst>
                <a:path w="255269" h="2092325">
                  <a:moveTo>
                    <a:pt x="254633" y="12109"/>
                  </a:moveTo>
                  <a:lnTo>
                    <a:pt x="131034" y="12109"/>
                  </a:lnTo>
                  <a:lnTo>
                    <a:pt x="184293" y="9414"/>
                  </a:lnTo>
                  <a:lnTo>
                    <a:pt x="239199" y="1368"/>
                  </a:lnTo>
                  <a:lnTo>
                    <a:pt x="246328" y="0"/>
                  </a:lnTo>
                  <a:lnTo>
                    <a:pt x="253218" y="4693"/>
                  </a:lnTo>
                  <a:lnTo>
                    <a:pt x="254633" y="12109"/>
                  </a:lnTo>
                  <a:close/>
                </a:path>
                <a:path w="255269" h="2092325">
                  <a:moveTo>
                    <a:pt x="146524" y="2091990"/>
                  </a:moveTo>
                  <a:lnTo>
                    <a:pt x="98830" y="2089203"/>
                  </a:lnTo>
                  <a:lnTo>
                    <a:pt x="52479" y="2078288"/>
                  </a:lnTo>
                  <a:lnTo>
                    <a:pt x="7471" y="2059241"/>
                  </a:lnTo>
                  <a:lnTo>
                    <a:pt x="0" y="2051564"/>
                  </a:lnTo>
                  <a:lnTo>
                    <a:pt x="445" y="2046422"/>
                  </a:lnTo>
                  <a:lnTo>
                    <a:pt x="13641" y="6992"/>
                  </a:lnTo>
                  <a:lnTo>
                    <a:pt x="19536" y="1131"/>
                  </a:lnTo>
                  <a:lnTo>
                    <a:pt x="27693" y="1166"/>
                  </a:lnTo>
                  <a:lnTo>
                    <a:pt x="28618" y="1272"/>
                  </a:lnTo>
                  <a:lnTo>
                    <a:pt x="29475" y="1473"/>
                  </a:lnTo>
                  <a:lnTo>
                    <a:pt x="29694" y="1473"/>
                  </a:lnTo>
                  <a:lnTo>
                    <a:pt x="79427" y="9452"/>
                  </a:lnTo>
                  <a:lnTo>
                    <a:pt x="131034" y="12109"/>
                  </a:lnTo>
                  <a:lnTo>
                    <a:pt x="254633" y="12109"/>
                  </a:lnTo>
                  <a:lnTo>
                    <a:pt x="254795" y="12958"/>
                  </a:lnTo>
                  <a:lnTo>
                    <a:pt x="254795" y="29988"/>
                  </a:lnTo>
                  <a:lnTo>
                    <a:pt x="228575" y="29988"/>
                  </a:lnTo>
                  <a:lnTo>
                    <a:pt x="226171" y="30295"/>
                  </a:lnTo>
                  <a:lnTo>
                    <a:pt x="39724" y="30295"/>
                  </a:lnTo>
                  <a:lnTo>
                    <a:pt x="26699" y="2039500"/>
                  </a:lnTo>
                  <a:lnTo>
                    <a:pt x="74577" y="2057352"/>
                  </a:lnTo>
                  <a:lnTo>
                    <a:pt x="124180" y="2065256"/>
                  </a:lnTo>
                  <a:lnTo>
                    <a:pt x="254795" y="2065256"/>
                  </a:lnTo>
                  <a:lnTo>
                    <a:pt x="254795" y="2066505"/>
                  </a:lnTo>
                  <a:lnTo>
                    <a:pt x="251093" y="2071375"/>
                  </a:lnTo>
                  <a:lnTo>
                    <a:pt x="245918" y="2073156"/>
                  </a:lnTo>
                  <a:lnTo>
                    <a:pt x="195565" y="2086651"/>
                  </a:lnTo>
                  <a:lnTo>
                    <a:pt x="146524" y="2091990"/>
                  </a:lnTo>
                  <a:close/>
                </a:path>
                <a:path w="255269" h="2092325">
                  <a:moveTo>
                    <a:pt x="29694" y="1473"/>
                  </a:moveTo>
                  <a:lnTo>
                    <a:pt x="29475" y="1473"/>
                  </a:lnTo>
                  <a:lnTo>
                    <a:pt x="29694" y="1473"/>
                  </a:lnTo>
                  <a:close/>
                </a:path>
                <a:path w="255269" h="2092325">
                  <a:moveTo>
                    <a:pt x="254795" y="2065256"/>
                  </a:moveTo>
                  <a:lnTo>
                    <a:pt x="124180" y="2065256"/>
                  </a:lnTo>
                  <a:lnTo>
                    <a:pt x="175511" y="2063212"/>
                  </a:lnTo>
                  <a:lnTo>
                    <a:pt x="228575" y="2051222"/>
                  </a:lnTo>
                  <a:lnTo>
                    <a:pt x="228575" y="29988"/>
                  </a:lnTo>
                  <a:lnTo>
                    <a:pt x="254795" y="29988"/>
                  </a:lnTo>
                  <a:lnTo>
                    <a:pt x="254795" y="2065256"/>
                  </a:lnTo>
                  <a:close/>
                </a:path>
                <a:path w="255269" h="2092325">
                  <a:moveTo>
                    <a:pt x="131694" y="38393"/>
                  </a:moveTo>
                  <a:lnTo>
                    <a:pt x="85093" y="36406"/>
                  </a:lnTo>
                  <a:lnTo>
                    <a:pt x="39724" y="30295"/>
                  </a:lnTo>
                  <a:lnTo>
                    <a:pt x="226171" y="30295"/>
                  </a:lnTo>
                  <a:lnTo>
                    <a:pt x="179522" y="36254"/>
                  </a:lnTo>
                  <a:lnTo>
                    <a:pt x="131694" y="38393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588585" y="5474937"/>
              <a:ext cx="335915" cy="859155"/>
            </a:xfrm>
            <a:custGeom>
              <a:avLst/>
              <a:gdLst/>
              <a:ahLst/>
              <a:cxnLst/>
              <a:rect l="l" t="t" r="r" b="b"/>
              <a:pathLst>
                <a:path w="335915" h="859154">
                  <a:moveTo>
                    <a:pt x="164910" y="858642"/>
                  </a:moveTo>
                  <a:lnTo>
                    <a:pt x="116966" y="855509"/>
                  </a:lnTo>
                  <a:lnTo>
                    <a:pt x="73499" y="848082"/>
                  </a:lnTo>
                  <a:lnTo>
                    <a:pt x="34510" y="836358"/>
                  </a:lnTo>
                  <a:lnTo>
                    <a:pt x="0" y="820337"/>
                  </a:lnTo>
                  <a:lnTo>
                    <a:pt x="4387" y="0"/>
                  </a:lnTo>
                  <a:lnTo>
                    <a:pt x="59538" y="10599"/>
                  </a:lnTo>
                  <a:lnTo>
                    <a:pt x="114420" y="19297"/>
                  </a:lnTo>
                  <a:lnTo>
                    <a:pt x="169030" y="26095"/>
                  </a:lnTo>
                  <a:lnTo>
                    <a:pt x="223369" y="30993"/>
                  </a:lnTo>
                  <a:lnTo>
                    <a:pt x="277435" y="33992"/>
                  </a:lnTo>
                  <a:lnTo>
                    <a:pt x="331226" y="35094"/>
                  </a:lnTo>
                  <a:lnTo>
                    <a:pt x="335613" y="842272"/>
                  </a:lnTo>
                  <a:lnTo>
                    <a:pt x="274234" y="852022"/>
                  </a:lnTo>
                  <a:lnTo>
                    <a:pt x="217333" y="857479"/>
                  </a:lnTo>
                  <a:lnTo>
                    <a:pt x="164910" y="858642"/>
                  </a:lnTo>
                  <a:close/>
                </a:path>
              </a:pathLst>
            </a:custGeom>
            <a:solidFill>
              <a:srgbClr val="3C4F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575116" y="5461812"/>
              <a:ext cx="362585" cy="885190"/>
            </a:xfrm>
            <a:custGeom>
              <a:avLst/>
              <a:gdLst/>
              <a:ahLst/>
              <a:cxnLst/>
              <a:rect l="l" t="t" r="r" b="b"/>
              <a:pathLst>
                <a:path w="362584" h="885189">
                  <a:moveTo>
                    <a:pt x="197489" y="884968"/>
                  </a:moveTo>
                  <a:lnTo>
                    <a:pt x="153039" y="883841"/>
                  </a:lnTo>
                  <a:lnTo>
                    <a:pt x="111296" y="879274"/>
                  </a:lnTo>
                  <a:lnTo>
                    <a:pt x="73056" y="871266"/>
                  </a:lnTo>
                  <a:lnTo>
                    <a:pt x="7063" y="844912"/>
                  </a:lnTo>
                  <a:lnTo>
                    <a:pt x="0" y="837367"/>
                  </a:lnTo>
                  <a:lnTo>
                    <a:pt x="377" y="832436"/>
                  </a:lnTo>
                  <a:lnTo>
                    <a:pt x="4799" y="5825"/>
                  </a:lnTo>
                  <a:lnTo>
                    <a:pt x="10695" y="0"/>
                  </a:lnTo>
                  <a:lnTo>
                    <a:pt x="18820" y="0"/>
                  </a:lnTo>
                  <a:lnTo>
                    <a:pt x="19706" y="105"/>
                  </a:lnTo>
                  <a:lnTo>
                    <a:pt x="61584" y="8330"/>
                  </a:lnTo>
                  <a:lnTo>
                    <a:pt x="102489" y="15330"/>
                  </a:lnTo>
                  <a:lnTo>
                    <a:pt x="143252" y="21269"/>
                  </a:lnTo>
                  <a:lnTo>
                    <a:pt x="183881" y="26145"/>
                  </a:lnTo>
                  <a:lnTo>
                    <a:pt x="215753" y="29163"/>
                  </a:lnTo>
                  <a:lnTo>
                    <a:pt x="30885" y="29163"/>
                  </a:lnTo>
                  <a:lnTo>
                    <a:pt x="26629" y="825610"/>
                  </a:lnTo>
                  <a:lnTo>
                    <a:pt x="84716" y="847145"/>
                  </a:lnTo>
                  <a:lnTo>
                    <a:pt x="154680" y="857626"/>
                  </a:lnTo>
                  <a:lnTo>
                    <a:pt x="195351" y="858713"/>
                  </a:lnTo>
                  <a:lnTo>
                    <a:pt x="362208" y="858713"/>
                  </a:lnTo>
                  <a:lnTo>
                    <a:pt x="362208" y="861775"/>
                  </a:lnTo>
                  <a:lnTo>
                    <a:pt x="357619" y="867154"/>
                  </a:lnTo>
                  <a:lnTo>
                    <a:pt x="351521" y="868286"/>
                  </a:lnTo>
                  <a:lnTo>
                    <a:pt x="296736" y="877182"/>
                  </a:lnTo>
                  <a:lnTo>
                    <a:pt x="245390" y="882746"/>
                  </a:lnTo>
                  <a:lnTo>
                    <a:pt x="197489" y="884968"/>
                  </a:lnTo>
                  <a:close/>
                </a:path>
                <a:path w="362584" h="885189">
                  <a:moveTo>
                    <a:pt x="362208" y="858713"/>
                  </a:moveTo>
                  <a:lnTo>
                    <a:pt x="195351" y="858713"/>
                  </a:lnTo>
                  <a:lnTo>
                    <a:pt x="239118" y="856882"/>
                  </a:lnTo>
                  <a:lnTo>
                    <a:pt x="285975" y="852133"/>
                  </a:lnTo>
                  <a:lnTo>
                    <a:pt x="335920" y="844465"/>
                  </a:lnTo>
                  <a:lnTo>
                    <a:pt x="331674" y="61240"/>
                  </a:lnTo>
                  <a:lnTo>
                    <a:pt x="294152" y="60354"/>
                  </a:lnTo>
                  <a:lnTo>
                    <a:pt x="256546" y="58565"/>
                  </a:lnTo>
                  <a:lnTo>
                    <a:pt x="181108" y="52264"/>
                  </a:lnTo>
                  <a:lnTo>
                    <a:pt x="106253" y="42500"/>
                  </a:lnTo>
                  <a:lnTo>
                    <a:pt x="68633" y="36278"/>
                  </a:lnTo>
                  <a:lnTo>
                    <a:pt x="30885" y="29163"/>
                  </a:lnTo>
                  <a:lnTo>
                    <a:pt x="215753" y="29163"/>
                  </a:lnTo>
                  <a:lnTo>
                    <a:pt x="224393" y="29981"/>
                  </a:lnTo>
                  <a:lnTo>
                    <a:pt x="264699" y="32752"/>
                  </a:lnTo>
                  <a:lnTo>
                    <a:pt x="304799" y="34456"/>
                  </a:lnTo>
                  <a:lnTo>
                    <a:pt x="344695" y="35094"/>
                  </a:lnTo>
                  <a:lnTo>
                    <a:pt x="351933" y="35094"/>
                  </a:lnTo>
                  <a:lnTo>
                    <a:pt x="357786" y="40955"/>
                  </a:lnTo>
                  <a:lnTo>
                    <a:pt x="362163" y="847145"/>
                  </a:lnTo>
                  <a:lnTo>
                    <a:pt x="362208" y="858713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577617" y="6395075"/>
              <a:ext cx="347980" cy="130175"/>
            </a:xfrm>
            <a:custGeom>
              <a:avLst/>
              <a:gdLst/>
              <a:ahLst/>
              <a:cxnLst/>
              <a:rect l="l" t="t" r="r" b="b"/>
              <a:pathLst>
                <a:path w="347980" h="130175">
                  <a:moveTo>
                    <a:pt x="186321" y="129985"/>
                  </a:moveTo>
                  <a:lnTo>
                    <a:pt x="136654" y="127165"/>
                  </a:lnTo>
                  <a:lnTo>
                    <a:pt x="89045" y="120828"/>
                  </a:lnTo>
                  <a:lnTo>
                    <a:pt x="43494" y="110975"/>
                  </a:lnTo>
                  <a:lnTo>
                    <a:pt x="0" y="97607"/>
                  </a:lnTo>
                  <a:lnTo>
                    <a:pt x="1096" y="0"/>
                  </a:lnTo>
                  <a:lnTo>
                    <a:pt x="52784" y="11656"/>
                  </a:lnTo>
                  <a:lnTo>
                    <a:pt x="103284" y="20576"/>
                  </a:lnTo>
                  <a:lnTo>
                    <a:pt x="152851" y="26724"/>
                  </a:lnTo>
                  <a:lnTo>
                    <a:pt x="201743" y="30067"/>
                  </a:lnTo>
                  <a:lnTo>
                    <a:pt x="250215" y="30571"/>
                  </a:lnTo>
                  <a:lnTo>
                    <a:pt x="298523" y="28202"/>
                  </a:lnTo>
                  <a:lnTo>
                    <a:pt x="346923" y="22925"/>
                  </a:lnTo>
                  <a:lnTo>
                    <a:pt x="346449" y="49216"/>
                  </a:lnTo>
                  <a:lnTo>
                    <a:pt x="346774" y="80392"/>
                  </a:lnTo>
                  <a:lnTo>
                    <a:pt x="347678" y="117347"/>
                  </a:lnTo>
                  <a:lnTo>
                    <a:pt x="291832" y="125076"/>
                  </a:lnTo>
                  <a:lnTo>
                    <a:pt x="238047" y="129288"/>
                  </a:lnTo>
                  <a:lnTo>
                    <a:pt x="186321" y="129985"/>
                  </a:lnTo>
                  <a:close/>
                </a:path>
              </a:pathLst>
            </a:custGeom>
            <a:solidFill>
              <a:srgbClr val="3C4F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535974" y="4468227"/>
              <a:ext cx="1235075" cy="2070735"/>
            </a:xfrm>
            <a:custGeom>
              <a:avLst/>
              <a:gdLst/>
              <a:ahLst/>
              <a:cxnLst/>
              <a:rect l="l" t="t" r="r" b="b"/>
              <a:pathLst>
                <a:path w="1235075" h="2070734">
                  <a:moveTo>
                    <a:pt x="326631" y="447116"/>
                  </a:moveTo>
                  <a:lnTo>
                    <a:pt x="319976" y="440055"/>
                  </a:lnTo>
                  <a:lnTo>
                    <a:pt x="314426" y="439889"/>
                  </a:lnTo>
                  <a:lnTo>
                    <a:pt x="51308" y="686930"/>
                  </a:lnTo>
                  <a:lnTo>
                    <a:pt x="51130" y="692480"/>
                  </a:lnTo>
                  <a:lnTo>
                    <a:pt x="57746" y="699503"/>
                  </a:lnTo>
                  <a:lnTo>
                    <a:pt x="63296" y="699668"/>
                  </a:lnTo>
                  <a:lnTo>
                    <a:pt x="326428" y="452640"/>
                  </a:lnTo>
                  <a:lnTo>
                    <a:pt x="326631" y="447116"/>
                  </a:lnTo>
                  <a:close/>
                </a:path>
                <a:path w="1235075" h="2070734">
                  <a:moveTo>
                    <a:pt x="402577" y="2050516"/>
                  </a:moveTo>
                  <a:lnTo>
                    <a:pt x="402437" y="2043874"/>
                  </a:lnTo>
                  <a:lnTo>
                    <a:pt x="402145" y="2033587"/>
                  </a:lnTo>
                  <a:lnTo>
                    <a:pt x="401548" y="2007400"/>
                  </a:lnTo>
                  <a:lnTo>
                    <a:pt x="401294" y="1982495"/>
                  </a:lnTo>
                  <a:lnTo>
                    <a:pt x="401332" y="1970493"/>
                  </a:lnTo>
                  <a:lnTo>
                    <a:pt x="401434" y="1964753"/>
                  </a:lnTo>
                  <a:lnTo>
                    <a:pt x="401662" y="1952472"/>
                  </a:lnTo>
                  <a:lnTo>
                    <a:pt x="401688" y="1948891"/>
                  </a:lnTo>
                  <a:lnTo>
                    <a:pt x="401586" y="1947964"/>
                  </a:lnTo>
                  <a:lnTo>
                    <a:pt x="401078" y="1944306"/>
                  </a:lnTo>
                  <a:lnTo>
                    <a:pt x="400596" y="1940801"/>
                  </a:lnTo>
                  <a:lnTo>
                    <a:pt x="393954" y="1935772"/>
                  </a:lnTo>
                  <a:lnTo>
                    <a:pt x="386778" y="1936762"/>
                  </a:lnTo>
                  <a:lnTo>
                    <a:pt x="375856" y="1937994"/>
                  </a:lnTo>
                  <a:lnTo>
                    <a:pt x="375856" y="2033066"/>
                  </a:lnTo>
                  <a:lnTo>
                    <a:pt x="330708" y="2039023"/>
                  </a:lnTo>
                  <a:lnTo>
                    <a:pt x="286931" y="2042629"/>
                  </a:lnTo>
                  <a:lnTo>
                    <a:pt x="244563" y="2043874"/>
                  </a:lnTo>
                  <a:lnTo>
                    <a:pt x="203581" y="2042756"/>
                  </a:lnTo>
                  <a:lnTo>
                    <a:pt x="164363" y="2039340"/>
                  </a:lnTo>
                  <a:lnTo>
                    <a:pt x="126504" y="2033587"/>
                  </a:lnTo>
                  <a:lnTo>
                    <a:pt x="90004" y="2025523"/>
                  </a:lnTo>
                  <a:lnTo>
                    <a:pt x="54864" y="2015134"/>
                  </a:lnTo>
                  <a:lnTo>
                    <a:pt x="55664" y="1943481"/>
                  </a:lnTo>
                  <a:lnTo>
                    <a:pt x="97269" y="1952472"/>
                  </a:lnTo>
                  <a:lnTo>
                    <a:pt x="138125" y="1959673"/>
                  </a:lnTo>
                  <a:lnTo>
                    <a:pt x="178371" y="1965096"/>
                  </a:lnTo>
                  <a:lnTo>
                    <a:pt x="218147" y="1968703"/>
                  </a:lnTo>
                  <a:lnTo>
                    <a:pt x="257543" y="1970493"/>
                  </a:lnTo>
                  <a:lnTo>
                    <a:pt x="296735" y="1970443"/>
                  </a:lnTo>
                  <a:lnTo>
                    <a:pt x="335864" y="1968538"/>
                  </a:lnTo>
                  <a:lnTo>
                    <a:pt x="375018" y="1964753"/>
                  </a:lnTo>
                  <a:lnTo>
                    <a:pt x="374992" y="1982495"/>
                  </a:lnTo>
                  <a:lnTo>
                    <a:pt x="375196" y="2001151"/>
                  </a:lnTo>
                  <a:lnTo>
                    <a:pt x="375462" y="2015134"/>
                  </a:lnTo>
                  <a:lnTo>
                    <a:pt x="375856" y="2033066"/>
                  </a:lnTo>
                  <a:lnTo>
                    <a:pt x="375856" y="1937994"/>
                  </a:lnTo>
                  <a:lnTo>
                    <a:pt x="345109" y="1941461"/>
                  </a:lnTo>
                  <a:lnTo>
                    <a:pt x="303504" y="1943976"/>
                  </a:lnTo>
                  <a:lnTo>
                    <a:pt x="261823" y="1944306"/>
                  </a:lnTo>
                  <a:lnTo>
                    <a:pt x="219900" y="1942477"/>
                  </a:lnTo>
                  <a:lnTo>
                    <a:pt x="177457" y="1938540"/>
                  </a:lnTo>
                  <a:lnTo>
                    <a:pt x="134416" y="1932482"/>
                  </a:lnTo>
                  <a:lnTo>
                    <a:pt x="90614" y="1924329"/>
                  </a:lnTo>
                  <a:lnTo>
                    <a:pt x="44894" y="1913864"/>
                  </a:lnTo>
                  <a:lnTo>
                    <a:pt x="43903" y="1913763"/>
                  </a:lnTo>
                  <a:lnTo>
                    <a:pt x="42837" y="1913724"/>
                  </a:lnTo>
                  <a:lnTo>
                    <a:pt x="35610" y="1913699"/>
                  </a:lnTo>
                  <a:lnTo>
                    <a:pt x="29718" y="1919516"/>
                  </a:lnTo>
                  <a:lnTo>
                    <a:pt x="28549" y="2023440"/>
                  </a:lnTo>
                  <a:lnTo>
                    <a:pt x="28105" y="2029231"/>
                  </a:lnTo>
                  <a:lnTo>
                    <a:pt x="76098" y="2049018"/>
                  </a:lnTo>
                  <a:lnTo>
                    <a:pt x="116522" y="2058428"/>
                  </a:lnTo>
                  <a:lnTo>
                    <a:pt x="158534" y="2065083"/>
                  </a:lnTo>
                  <a:lnTo>
                    <a:pt x="202145" y="2068982"/>
                  </a:lnTo>
                  <a:lnTo>
                    <a:pt x="247116" y="2070125"/>
                  </a:lnTo>
                  <a:lnTo>
                    <a:pt x="293674" y="2068537"/>
                  </a:lnTo>
                  <a:lnTo>
                    <a:pt x="341795" y="2064207"/>
                  </a:lnTo>
                  <a:lnTo>
                    <a:pt x="391477" y="2057120"/>
                  </a:lnTo>
                  <a:lnTo>
                    <a:pt x="397814" y="2056091"/>
                  </a:lnTo>
                  <a:lnTo>
                    <a:pt x="402577" y="2050516"/>
                  </a:lnTo>
                  <a:close/>
                </a:path>
                <a:path w="1235075" h="2070734">
                  <a:moveTo>
                    <a:pt x="776236" y="7581"/>
                  </a:moveTo>
                  <a:lnTo>
                    <a:pt x="769861" y="342"/>
                  </a:lnTo>
                  <a:lnTo>
                    <a:pt x="764349" y="0"/>
                  </a:lnTo>
                  <a:lnTo>
                    <a:pt x="342" y="674649"/>
                  </a:lnTo>
                  <a:lnTo>
                    <a:pt x="0" y="680173"/>
                  </a:lnTo>
                  <a:lnTo>
                    <a:pt x="6413" y="687400"/>
                  </a:lnTo>
                  <a:lnTo>
                    <a:pt x="11925" y="687743"/>
                  </a:lnTo>
                  <a:lnTo>
                    <a:pt x="775931" y="13093"/>
                  </a:lnTo>
                  <a:lnTo>
                    <a:pt x="776236" y="7581"/>
                  </a:lnTo>
                  <a:close/>
                </a:path>
                <a:path w="1235075" h="2070734">
                  <a:moveTo>
                    <a:pt x="1000252" y="14160"/>
                  </a:moveTo>
                  <a:lnTo>
                    <a:pt x="993851" y="6934"/>
                  </a:lnTo>
                  <a:lnTo>
                    <a:pt x="988301" y="6616"/>
                  </a:lnTo>
                  <a:lnTo>
                    <a:pt x="200253" y="709066"/>
                  </a:lnTo>
                  <a:lnTo>
                    <a:pt x="199910" y="714578"/>
                  </a:lnTo>
                  <a:lnTo>
                    <a:pt x="206400" y="721804"/>
                  </a:lnTo>
                  <a:lnTo>
                    <a:pt x="211924" y="722147"/>
                  </a:lnTo>
                  <a:lnTo>
                    <a:pt x="999947" y="19710"/>
                  </a:lnTo>
                  <a:lnTo>
                    <a:pt x="1000252" y="14160"/>
                  </a:lnTo>
                  <a:close/>
                </a:path>
                <a:path w="1235075" h="2070734">
                  <a:moveTo>
                    <a:pt x="1234833" y="21120"/>
                  </a:moveTo>
                  <a:lnTo>
                    <a:pt x="1228420" y="13881"/>
                  </a:lnTo>
                  <a:lnTo>
                    <a:pt x="1222895" y="13538"/>
                  </a:lnTo>
                  <a:lnTo>
                    <a:pt x="930478" y="272948"/>
                  </a:lnTo>
                  <a:lnTo>
                    <a:pt x="930173" y="278472"/>
                  </a:lnTo>
                  <a:lnTo>
                    <a:pt x="936536" y="285699"/>
                  </a:lnTo>
                  <a:lnTo>
                    <a:pt x="942060" y="286042"/>
                  </a:lnTo>
                  <a:lnTo>
                    <a:pt x="1234478" y="26631"/>
                  </a:lnTo>
                  <a:lnTo>
                    <a:pt x="1234833" y="21120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5796086" y="5037491"/>
              <a:ext cx="169623" cy="15796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936439" y="4893819"/>
              <a:ext cx="342265" cy="307340"/>
            </a:xfrm>
            <a:custGeom>
              <a:avLst/>
              <a:gdLst/>
              <a:ahLst/>
              <a:cxnLst/>
              <a:rect l="l" t="t" r="r" b="b"/>
              <a:pathLst>
                <a:path w="342265" h="307339">
                  <a:moveTo>
                    <a:pt x="11959" y="307178"/>
                  </a:moveTo>
                  <a:lnTo>
                    <a:pt x="6440" y="306871"/>
                  </a:lnTo>
                  <a:lnTo>
                    <a:pt x="0" y="299712"/>
                  </a:lnTo>
                  <a:lnTo>
                    <a:pt x="307" y="294193"/>
                  </a:lnTo>
                  <a:lnTo>
                    <a:pt x="329919" y="0"/>
                  </a:lnTo>
                  <a:lnTo>
                    <a:pt x="335438" y="308"/>
                  </a:lnTo>
                  <a:lnTo>
                    <a:pt x="341887" y="7505"/>
                  </a:lnTo>
                  <a:lnTo>
                    <a:pt x="341571" y="13023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574728" y="4479777"/>
              <a:ext cx="128147" cy="1165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346528" y="4473231"/>
              <a:ext cx="135859" cy="1198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206180" y="4393551"/>
              <a:ext cx="1189990" cy="342265"/>
            </a:xfrm>
            <a:custGeom>
              <a:avLst/>
              <a:gdLst/>
              <a:ahLst/>
              <a:cxnLst/>
              <a:rect l="l" t="t" r="r" b="b"/>
              <a:pathLst>
                <a:path w="1189990" h="342264">
                  <a:moveTo>
                    <a:pt x="328663" y="8572"/>
                  </a:moveTo>
                  <a:lnTo>
                    <a:pt x="322935" y="825"/>
                  </a:lnTo>
                  <a:lnTo>
                    <a:pt x="317449" y="0"/>
                  </a:lnTo>
                  <a:lnTo>
                    <a:pt x="825" y="233870"/>
                  </a:lnTo>
                  <a:lnTo>
                    <a:pt x="0" y="239356"/>
                  </a:lnTo>
                  <a:lnTo>
                    <a:pt x="5765" y="247103"/>
                  </a:lnTo>
                  <a:lnTo>
                    <a:pt x="11239" y="247929"/>
                  </a:lnTo>
                  <a:lnTo>
                    <a:pt x="327863" y="14058"/>
                  </a:lnTo>
                  <a:lnTo>
                    <a:pt x="328663" y="8572"/>
                  </a:lnTo>
                  <a:close/>
                </a:path>
                <a:path w="1189990" h="342264">
                  <a:moveTo>
                    <a:pt x="1189558" y="84620"/>
                  </a:moveTo>
                  <a:lnTo>
                    <a:pt x="1183081" y="77419"/>
                  </a:lnTo>
                  <a:lnTo>
                    <a:pt x="1177531" y="77152"/>
                  </a:lnTo>
                  <a:lnTo>
                    <a:pt x="898296" y="329044"/>
                  </a:lnTo>
                  <a:lnTo>
                    <a:pt x="897991" y="334606"/>
                  </a:lnTo>
                  <a:lnTo>
                    <a:pt x="904468" y="341795"/>
                  </a:lnTo>
                  <a:lnTo>
                    <a:pt x="910018" y="342074"/>
                  </a:lnTo>
                  <a:lnTo>
                    <a:pt x="1189253" y="90170"/>
                  </a:lnTo>
                  <a:lnTo>
                    <a:pt x="1189558" y="84620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249512" y="4519670"/>
              <a:ext cx="174591" cy="1332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395728" y="4324456"/>
              <a:ext cx="452120" cy="342265"/>
            </a:xfrm>
            <a:custGeom>
              <a:avLst/>
              <a:gdLst/>
              <a:ahLst/>
              <a:cxnLst/>
              <a:rect l="l" t="t" r="r" b="b"/>
              <a:pathLst>
                <a:path w="452119" h="342264">
                  <a:moveTo>
                    <a:pt x="11274" y="342138"/>
                  </a:moveTo>
                  <a:lnTo>
                    <a:pt x="5790" y="341350"/>
                  </a:lnTo>
                  <a:lnTo>
                    <a:pt x="0" y="333604"/>
                  </a:lnTo>
                  <a:lnTo>
                    <a:pt x="789" y="328086"/>
                  </a:lnTo>
                  <a:lnTo>
                    <a:pt x="440456" y="0"/>
                  </a:lnTo>
                  <a:lnTo>
                    <a:pt x="445940" y="787"/>
                  </a:lnTo>
                  <a:lnTo>
                    <a:pt x="451731" y="8533"/>
                  </a:lnTo>
                  <a:lnTo>
                    <a:pt x="450942" y="14051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817776" y="4082803"/>
              <a:ext cx="252469" cy="1627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4882297" y="4667931"/>
              <a:ext cx="298494" cy="2318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4449036" y="4901427"/>
              <a:ext cx="277495" cy="231775"/>
            </a:xfrm>
            <a:custGeom>
              <a:avLst/>
              <a:gdLst/>
              <a:ahLst/>
              <a:cxnLst/>
              <a:rect l="l" t="t" r="r" b="b"/>
              <a:pathLst>
                <a:path w="277494" h="231775">
                  <a:moveTo>
                    <a:pt x="11618" y="231573"/>
                  </a:moveTo>
                  <a:lnTo>
                    <a:pt x="6135" y="231065"/>
                  </a:lnTo>
                  <a:lnTo>
                    <a:pt x="0" y="223589"/>
                  </a:lnTo>
                  <a:lnTo>
                    <a:pt x="514" y="218071"/>
                  </a:lnTo>
                  <a:lnTo>
                    <a:pt x="265762" y="0"/>
                  </a:lnTo>
                  <a:lnTo>
                    <a:pt x="271280" y="514"/>
                  </a:lnTo>
                  <a:lnTo>
                    <a:pt x="277416" y="7985"/>
                  </a:lnTo>
                  <a:lnTo>
                    <a:pt x="276867" y="13503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4512683" y="5012232"/>
              <a:ext cx="143540" cy="1287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4832660" y="4397730"/>
              <a:ext cx="1847214" cy="2952750"/>
            </a:xfrm>
            <a:custGeom>
              <a:avLst/>
              <a:gdLst/>
              <a:ahLst/>
              <a:cxnLst/>
              <a:rect l="l" t="t" r="r" b="b"/>
              <a:pathLst>
                <a:path w="1847215" h="2952750">
                  <a:moveTo>
                    <a:pt x="39725" y="2749181"/>
                  </a:moveTo>
                  <a:lnTo>
                    <a:pt x="38214" y="2743873"/>
                  </a:lnTo>
                  <a:lnTo>
                    <a:pt x="10007" y="2728201"/>
                  </a:lnTo>
                  <a:lnTo>
                    <a:pt x="4699" y="2729712"/>
                  </a:lnTo>
                  <a:lnTo>
                    <a:pt x="0" y="2738145"/>
                  </a:lnTo>
                  <a:lnTo>
                    <a:pt x="1511" y="2743492"/>
                  </a:lnTo>
                  <a:lnTo>
                    <a:pt x="29679" y="2759151"/>
                  </a:lnTo>
                  <a:lnTo>
                    <a:pt x="35026" y="2757601"/>
                  </a:lnTo>
                  <a:lnTo>
                    <a:pt x="39725" y="2749181"/>
                  </a:lnTo>
                  <a:close/>
                </a:path>
                <a:path w="1847215" h="2952750">
                  <a:moveTo>
                    <a:pt x="65836" y="814374"/>
                  </a:moveTo>
                  <a:lnTo>
                    <a:pt x="65392" y="808824"/>
                  </a:lnTo>
                  <a:lnTo>
                    <a:pt x="42710" y="789393"/>
                  </a:lnTo>
                  <a:lnTo>
                    <a:pt x="37185" y="789838"/>
                  </a:lnTo>
                  <a:lnTo>
                    <a:pt x="30911" y="797179"/>
                  </a:lnTo>
                  <a:lnTo>
                    <a:pt x="31330" y="802728"/>
                  </a:lnTo>
                  <a:lnTo>
                    <a:pt x="54013" y="822159"/>
                  </a:lnTo>
                  <a:lnTo>
                    <a:pt x="59575" y="821715"/>
                  </a:lnTo>
                  <a:lnTo>
                    <a:pt x="65836" y="814374"/>
                  </a:lnTo>
                  <a:close/>
                </a:path>
                <a:path w="1847215" h="2952750">
                  <a:moveTo>
                    <a:pt x="109880" y="638289"/>
                  </a:moveTo>
                  <a:lnTo>
                    <a:pt x="99910" y="623316"/>
                  </a:lnTo>
                  <a:lnTo>
                    <a:pt x="99910" y="605739"/>
                  </a:lnTo>
                  <a:lnTo>
                    <a:pt x="95999" y="601789"/>
                  </a:lnTo>
                  <a:lnTo>
                    <a:pt x="86309" y="601789"/>
                  </a:lnTo>
                  <a:lnTo>
                    <a:pt x="82359" y="605739"/>
                  </a:lnTo>
                  <a:lnTo>
                    <a:pt x="82359" y="627938"/>
                  </a:lnTo>
                  <a:lnTo>
                    <a:pt x="83045" y="629793"/>
                  </a:lnTo>
                  <a:lnTo>
                    <a:pt x="84175" y="631266"/>
                  </a:lnTo>
                  <a:lnTo>
                    <a:pt x="95288" y="647954"/>
                  </a:lnTo>
                  <a:lnTo>
                    <a:pt x="100736" y="649046"/>
                  </a:lnTo>
                  <a:lnTo>
                    <a:pt x="108788" y="643712"/>
                  </a:lnTo>
                  <a:lnTo>
                    <a:pt x="109880" y="638289"/>
                  </a:lnTo>
                  <a:close/>
                </a:path>
                <a:path w="1847215" h="2952750">
                  <a:moveTo>
                    <a:pt x="160337" y="2926194"/>
                  </a:moveTo>
                  <a:lnTo>
                    <a:pt x="155155" y="2918028"/>
                  </a:lnTo>
                  <a:lnTo>
                    <a:pt x="149745" y="2916872"/>
                  </a:lnTo>
                  <a:lnTo>
                    <a:pt x="117500" y="2937408"/>
                  </a:lnTo>
                  <a:lnTo>
                    <a:pt x="116293" y="2942818"/>
                  </a:lnTo>
                  <a:lnTo>
                    <a:pt x="121475" y="2950934"/>
                  </a:lnTo>
                  <a:lnTo>
                    <a:pt x="126885" y="2952140"/>
                  </a:lnTo>
                  <a:lnTo>
                    <a:pt x="159143" y="2931566"/>
                  </a:lnTo>
                  <a:lnTo>
                    <a:pt x="160337" y="2926194"/>
                  </a:lnTo>
                  <a:close/>
                </a:path>
                <a:path w="1847215" h="2952750">
                  <a:moveTo>
                    <a:pt x="274129" y="733018"/>
                  </a:moveTo>
                  <a:lnTo>
                    <a:pt x="271246" y="728256"/>
                  </a:lnTo>
                  <a:lnTo>
                    <a:pt x="253085" y="723734"/>
                  </a:lnTo>
                  <a:lnTo>
                    <a:pt x="248348" y="726579"/>
                  </a:lnTo>
                  <a:lnTo>
                    <a:pt x="245986" y="735965"/>
                  </a:lnTo>
                  <a:lnTo>
                    <a:pt x="248869" y="740727"/>
                  </a:lnTo>
                  <a:lnTo>
                    <a:pt x="266992" y="745248"/>
                  </a:lnTo>
                  <a:lnTo>
                    <a:pt x="271767" y="742416"/>
                  </a:lnTo>
                  <a:lnTo>
                    <a:pt x="274129" y="733018"/>
                  </a:lnTo>
                  <a:close/>
                </a:path>
                <a:path w="1847215" h="2952750">
                  <a:moveTo>
                    <a:pt x="316014" y="2779166"/>
                  </a:moveTo>
                  <a:lnTo>
                    <a:pt x="315290" y="2773680"/>
                  </a:lnTo>
                  <a:lnTo>
                    <a:pt x="279133" y="2745854"/>
                  </a:lnTo>
                  <a:lnTo>
                    <a:pt x="273646" y="2746540"/>
                  </a:lnTo>
                  <a:lnTo>
                    <a:pt x="267716" y="2754223"/>
                  </a:lnTo>
                  <a:lnTo>
                    <a:pt x="268439" y="2759710"/>
                  </a:lnTo>
                  <a:lnTo>
                    <a:pt x="304596" y="2787523"/>
                  </a:lnTo>
                  <a:lnTo>
                    <a:pt x="310083" y="2786837"/>
                  </a:lnTo>
                  <a:lnTo>
                    <a:pt x="316014" y="2779166"/>
                  </a:lnTo>
                  <a:close/>
                </a:path>
                <a:path w="1847215" h="2952750">
                  <a:moveTo>
                    <a:pt x="912114" y="311442"/>
                  </a:moveTo>
                  <a:lnTo>
                    <a:pt x="908583" y="286486"/>
                  </a:lnTo>
                  <a:lnTo>
                    <a:pt x="904125" y="283159"/>
                  </a:lnTo>
                  <a:lnTo>
                    <a:pt x="894562" y="284530"/>
                  </a:lnTo>
                  <a:lnTo>
                    <a:pt x="891197" y="288950"/>
                  </a:lnTo>
                  <a:lnTo>
                    <a:pt x="894765" y="313905"/>
                  </a:lnTo>
                  <a:lnTo>
                    <a:pt x="899223" y="317233"/>
                  </a:lnTo>
                  <a:lnTo>
                    <a:pt x="908786" y="315861"/>
                  </a:lnTo>
                  <a:lnTo>
                    <a:pt x="912114" y="311442"/>
                  </a:lnTo>
                  <a:close/>
                </a:path>
                <a:path w="1847215" h="2952750">
                  <a:moveTo>
                    <a:pt x="1045375" y="24472"/>
                  </a:moveTo>
                  <a:lnTo>
                    <a:pt x="1041425" y="20535"/>
                  </a:lnTo>
                  <a:lnTo>
                    <a:pt x="1031722" y="20535"/>
                  </a:lnTo>
                  <a:lnTo>
                    <a:pt x="1027785" y="24472"/>
                  </a:lnTo>
                  <a:lnTo>
                    <a:pt x="1027785" y="47307"/>
                  </a:lnTo>
                  <a:lnTo>
                    <a:pt x="1031722" y="51244"/>
                  </a:lnTo>
                  <a:lnTo>
                    <a:pt x="1041425" y="51244"/>
                  </a:lnTo>
                  <a:lnTo>
                    <a:pt x="1045375" y="47307"/>
                  </a:lnTo>
                  <a:lnTo>
                    <a:pt x="1045375" y="24472"/>
                  </a:lnTo>
                  <a:close/>
                </a:path>
                <a:path w="1847215" h="2952750">
                  <a:moveTo>
                    <a:pt x="1261122" y="11150"/>
                  </a:moveTo>
                  <a:lnTo>
                    <a:pt x="1258150" y="6451"/>
                  </a:lnTo>
                  <a:lnTo>
                    <a:pt x="1228966" y="0"/>
                  </a:lnTo>
                  <a:lnTo>
                    <a:pt x="1224318" y="2984"/>
                  </a:lnTo>
                  <a:lnTo>
                    <a:pt x="1222222" y="12407"/>
                  </a:lnTo>
                  <a:lnTo>
                    <a:pt x="1225207" y="17068"/>
                  </a:lnTo>
                  <a:lnTo>
                    <a:pt x="1254379" y="23520"/>
                  </a:lnTo>
                  <a:lnTo>
                    <a:pt x="1259027" y="20574"/>
                  </a:lnTo>
                  <a:lnTo>
                    <a:pt x="1261122" y="11150"/>
                  </a:lnTo>
                  <a:close/>
                </a:path>
                <a:path w="1847215" h="2952750">
                  <a:moveTo>
                    <a:pt x="1388757" y="1558594"/>
                  </a:moveTo>
                  <a:lnTo>
                    <a:pt x="1387500" y="1553184"/>
                  </a:lnTo>
                  <a:lnTo>
                    <a:pt x="1379232" y="1548117"/>
                  </a:lnTo>
                  <a:lnTo>
                    <a:pt x="1373822" y="1549412"/>
                  </a:lnTo>
                  <a:lnTo>
                    <a:pt x="1351191" y="1586191"/>
                  </a:lnTo>
                  <a:lnTo>
                    <a:pt x="1352499" y="1591564"/>
                  </a:lnTo>
                  <a:lnTo>
                    <a:pt x="1360766" y="1596644"/>
                  </a:lnTo>
                  <a:lnTo>
                    <a:pt x="1366139" y="1595374"/>
                  </a:lnTo>
                  <a:lnTo>
                    <a:pt x="1388757" y="1558594"/>
                  </a:lnTo>
                  <a:close/>
                </a:path>
                <a:path w="1847215" h="2952750">
                  <a:moveTo>
                    <a:pt x="1399349" y="2480970"/>
                  </a:moveTo>
                  <a:lnTo>
                    <a:pt x="1377137" y="2458758"/>
                  </a:lnTo>
                  <a:lnTo>
                    <a:pt x="1371587" y="2458758"/>
                  </a:lnTo>
                  <a:lnTo>
                    <a:pt x="1364767" y="2465616"/>
                  </a:lnTo>
                  <a:lnTo>
                    <a:pt x="1364767" y="2471166"/>
                  </a:lnTo>
                  <a:lnTo>
                    <a:pt x="1386941" y="2493365"/>
                  </a:lnTo>
                  <a:lnTo>
                    <a:pt x="1392491" y="2493365"/>
                  </a:lnTo>
                  <a:lnTo>
                    <a:pt x="1399349" y="2486520"/>
                  </a:lnTo>
                  <a:lnTo>
                    <a:pt x="1399349" y="2480970"/>
                  </a:lnTo>
                  <a:close/>
                </a:path>
                <a:path w="1847215" h="2952750">
                  <a:moveTo>
                    <a:pt x="1587550" y="934745"/>
                  </a:moveTo>
                  <a:lnTo>
                    <a:pt x="1584401" y="903211"/>
                  </a:lnTo>
                  <a:lnTo>
                    <a:pt x="1580146" y="899693"/>
                  </a:lnTo>
                  <a:lnTo>
                    <a:pt x="1570520" y="900645"/>
                  </a:lnTo>
                  <a:lnTo>
                    <a:pt x="1567027" y="904925"/>
                  </a:lnTo>
                  <a:lnTo>
                    <a:pt x="1570139" y="936459"/>
                  </a:lnTo>
                  <a:lnTo>
                    <a:pt x="1574419" y="939990"/>
                  </a:lnTo>
                  <a:lnTo>
                    <a:pt x="1584058" y="939025"/>
                  </a:lnTo>
                  <a:lnTo>
                    <a:pt x="1587550" y="934745"/>
                  </a:lnTo>
                  <a:close/>
                </a:path>
                <a:path w="1847215" h="2952750">
                  <a:moveTo>
                    <a:pt x="1667344" y="2367838"/>
                  </a:moveTo>
                  <a:lnTo>
                    <a:pt x="1665973" y="2362454"/>
                  </a:lnTo>
                  <a:lnTo>
                    <a:pt x="1646745" y="2350935"/>
                  </a:lnTo>
                  <a:lnTo>
                    <a:pt x="1641360" y="2352268"/>
                  </a:lnTo>
                  <a:lnTo>
                    <a:pt x="1636395" y="2360561"/>
                  </a:lnTo>
                  <a:lnTo>
                    <a:pt x="1637728" y="2365946"/>
                  </a:lnTo>
                  <a:lnTo>
                    <a:pt x="1656994" y="2377465"/>
                  </a:lnTo>
                  <a:lnTo>
                    <a:pt x="1662379" y="2376132"/>
                  </a:lnTo>
                  <a:lnTo>
                    <a:pt x="1667344" y="2367838"/>
                  </a:lnTo>
                  <a:close/>
                </a:path>
                <a:path w="1847215" h="2952750">
                  <a:moveTo>
                    <a:pt x="1844979" y="1862213"/>
                  </a:moveTo>
                  <a:lnTo>
                    <a:pt x="1830895" y="1841004"/>
                  </a:lnTo>
                  <a:lnTo>
                    <a:pt x="1825447" y="1839874"/>
                  </a:lnTo>
                  <a:lnTo>
                    <a:pt x="1817395" y="1845221"/>
                  </a:lnTo>
                  <a:lnTo>
                    <a:pt x="1816303" y="1850631"/>
                  </a:lnTo>
                  <a:lnTo>
                    <a:pt x="1830387" y="1871878"/>
                  </a:lnTo>
                  <a:lnTo>
                    <a:pt x="1835835" y="1872970"/>
                  </a:lnTo>
                  <a:lnTo>
                    <a:pt x="1843887" y="1867636"/>
                  </a:lnTo>
                  <a:lnTo>
                    <a:pt x="1844979" y="1862213"/>
                  </a:lnTo>
                  <a:close/>
                </a:path>
                <a:path w="1847215" h="2952750">
                  <a:moveTo>
                    <a:pt x="1846021" y="625475"/>
                  </a:moveTo>
                  <a:lnTo>
                    <a:pt x="1842071" y="621538"/>
                  </a:lnTo>
                  <a:lnTo>
                    <a:pt x="1821408" y="621538"/>
                  </a:lnTo>
                  <a:lnTo>
                    <a:pt x="1817497" y="625475"/>
                  </a:lnTo>
                  <a:lnTo>
                    <a:pt x="1817497" y="635139"/>
                  </a:lnTo>
                  <a:lnTo>
                    <a:pt x="1821408" y="639076"/>
                  </a:lnTo>
                  <a:lnTo>
                    <a:pt x="1842071" y="639076"/>
                  </a:lnTo>
                  <a:lnTo>
                    <a:pt x="1846021" y="635139"/>
                  </a:lnTo>
                  <a:lnTo>
                    <a:pt x="1846021" y="625475"/>
                  </a:lnTo>
                  <a:close/>
                </a:path>
                <a:path w="1847215" h="2952750">
                  <a:moveTo>
                    <a:pt x="1847049" y="921677"/>
                  </a:moveTo>
                  <a:lnTo>
                    <a:pt x="1839607" y="899350"/>
                  </a:lnTo>
                  <a:lnTo>
                    <a:pt x="1834667" y="896874"/>
                  </a:lnTo>
                  <a:lnTo>
                    <a:pt x="1825523" y="899883"/>
                  </a:lnTo>
                  <a:lnTo>
                    <a:pt x="1823008" y="904824"/>
                  </a:lnTo>
                  <a:lnTo>
                    <a:pt x="1830412" y="927163"/>
                  </a:lnTo>
                  <a:lnTo>
                    <a:pt x="1835391" y="929640"/>
                  </a:lnTo>
                  <a:lnTo>
                    <a:pt x="1844548" y="926617"/>
                  </a:lnTo>
                  <a:lnTo>
                    <a:pt x="1847049" y="921677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6703557" y="1370328"/>
              <a:ext cx="1584441" cy="607694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801593" y="5758250"/>
              <a:ext cx="3390899" cy="197165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016000" y="1230613"/>
            <a:ext cx="8322945" cy="6835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5"/>
              </a:spcBef>
            </a:pPr>
            <a:r>
              <a:rPr sz="3500" spc="-30" dirty="0">
                <a:solidFill>
                  <a:srgbClr val="253842"/>
                </a:solidFill>
                <a:latin typeface="Arial"/>
                <a:cs typeface="Arial"/>
              </a:rPr>
              <a:t>Tampak </a:t>
            </a:r>
            <a:r>
              <a:rPr sz="3500" dirty="0">
                <a:solidFill>
                  <a:srgbClr val="253842"/>
                </a:solidFill>
                <a:latin typeface="Arial"/>
                <a:cs typeface="Arial"/>
              </a:rPr>
              <a:t>bahwa </a:t>
            </a:r>
            <a:r>
              <a:rPr sz="3500" spc="25" dirty="0">
                <a:solidFill>
                  <a:srgbClr val="253842"/>
                </a:solidFill>
                <a:latin typeface="Arial"/>
                <a:cs typeface="Arial"/>
              </a:rPr>
              <a:t>potensial </a:t>
            </a:r>
            <a:r>
              <a:rPr sz="3500" spc="-5" dirty="0">
                <a:solidFill>
                  <a:srgbClr val="253842"/>
                </a:solidFill>
                <a:latin typeface="Arial"/>
                <a:cs typeface="Arial"/>
              </a:rPr>
              <a:t>yang </a:t>
            </a:r>
            <a:r>
              <a:rPr sz="3500" spc="-10" dirty="0">
                <a:solidFill>
                  <a:srgbClr val="253842"/>
                </a:solidFill>
                <a:latin typeface="Arial"/>
                <a:cs typeface="Arial"/>
              </a:rPr>
              <a:t>dihasilkan  </a:t>
            </a:r>
            <a:r>
              <a:rPr sz="3500" spc="65" dirty="0">
                <a:solidFill>
                  <a:srgbClr val="253842"/>
                </a:solidFill>
                <a:latin typeface="Arial"/>
                <a:cs typeface="Arial"/>
              </a:rPr>
              <a:t>pelat </a:t>
            </a:r>
            <a:r>
              <a:rPr sz="3500" spc="60" dirty="0">
                <a:solidFill>
                  <a:srgbClr val="253842"/>
                </a:solidFill>
                <a:latin typeface="Arial"/>
                <a:cs typeface="Arial"/>
              </a:rPr>
              <a:t>tak </a:t>
            </a:r>
            <a:r>
              <a:rPr sz="3500" spc="40" dirty="0">
                <a:solidFill>
                  <a:srgbClr val="253842"/>
                </a:solidFill>
                <a:latin typeface="Arial"/>
                <a:cs typeface="Arial"/>
              </a:rPr>
              <a:t>berhingga </a:t>
            </a:r>
            <a:r>
              <a:rPr sz="3500" spc="55" dirty="0">
                <a:solidFill>
                  <a:srgbClr val="253842"/>
                </a:solidFill>
                <a:latin typeface="Arial"/>
                <a:cs typeface="Arial"/>
              </a:rPr>
              <a:t>berubah </a:t>
            </a:r>
            <a:r>
              <a:rPr sz="3500" spc="-75" dirty="0">
                <a:solidFill>
                  <a:srgbClr val="253842"/>
                </a:solidFill>
                <a:latin typeface="Arial"/>
                <a:cs typeface="Arial"/>
              </a:rPr>
              <a:t>secara </a:t>
            </a:r>
            <a:r>
              <a:rPr sz="3500" spc="35" dirty="0">
                <a:solidFill>
                  <a:srgbClr val="253842"/>
                </a:solidFill>
                <a:latin typeface="Arial"/>
                <a:cs typeface="Arial"/>
              </a:rPr>
              <a:t>linier  </a:t>
            </a:r>
            <a:r>
              <a:rPr sz="3500" spc="50" dirty="0">
                <a:solidFill>
                  <a:srgbClr val="253842"/>
                </a:solidFill>
                <a:latin typeface="Arial"/>
                <a:cs typeface="Arial"/>
              </a:rPr>
              <a:t>terhadap </a:t>
            </a:r>
            <a:r>
              <a:rPr sz="3500" spc="-35" dirty="0">
                <a:solidFill>
                  <a:srgbClr val="253842"/>
                </a:solidFill>
                <a:latin typeface="Arial"/>
                <a:cs typeface="Arial"/>
              </a:rPr>
              <a:t>jarak </a:t>
            </a:r>
            <a:r>
              <a:rPr sz="3500" spc="20" dirty="0">
                <a:solidFill>
                  <a:srgbClr val="253842"/>
                </a:solidFill>
                <a:latin typeface="Arial"/>
                <a:cs typeface="Arial"/>
              </a:rPr>
              <a:t>dari </a:t>
            </a:r>
            <a:r>
              <a:rPr sz="3500" spc="15" dirty="0">
                <a:solidFill>
                  <a:srgbClr val="253842"/>
                </a:solidFill>
                <a:latin typeface="Arial"/>
                <a:cs typeface="Arial"/>
              </a:rPr>
              <a:t>pelat. </a:t>
            </a:r>
            <a:r>
              <a:rPr sz="3500" spc="-45" dirty="0">
                <a:solidFill>
                  <a:srgbClr val="253842"/>
                </a:solidFill>
                <a:latin typeface="Arial"/>
                <a:cs typeface="Arial"/>
              </a:rPr>
              <a:t>Pada </a:t>
            </a:r>
            <a:r>
              <a:rPr sz="3500" spc="-35" dirty="0">
                <a:solidFill>
                  <a:srgbClr val="253842"/>
                </a:solidFill>
                <a:latin typeface="Arial"/>
                <a:cs typeface="Arial"/>
              </a:rPr>
              <a:t>jarak </a:t>
            </a:r>
            <a:r>
              <a:rPr sz="3500" spc="60" dirty="0">
                <a:solidFill>
                  <a:srgbClr val="253842"/>
                </a:solidFill>
                <a:latin typeface="Arial"/>
                <a:cs typeface="Arial"/>
              </a:rPr>
              <a:t>tak  </a:t>
            </a:r>
            <a:r>
              <a:rPr sz="3500" spc="15" dirty="0">
                <a:solidFill>
                  <a:srgbClr val="253842"/>
                </a:solidFill>
                <a:latin typeface="Arial"/>
                <a:cs typeface="Arial"/>
              </a:rPr>
              <a:t>berhingga, </a:t>
            </a:r>
            <a:r>
              <a:rPr sz="3500" spc="25" dirty="0">
                <a:solidFill>
                  <a:srgbClr val="253842"/>
                </a:solidFill>
                <a:latin typeface="Arial"/>
                <a:cs typeface="Arial"/>
              </a:rPr>
              <a:t>potensial </a:t>
            </a:r>
            <a:r>
              <a:rPr sz="3500" spc="35" dirty="0">
                <a:solidFill>
                  <a:srgbClr val="253842"/>
                </a:solidFill>
                <a:latin typeface="Arial"/>
                <a:cs typeface="Arial"/>
              </a:rPr>
              <a:t>menjadi </a:t>
            </a:r>
            <a:r>
              <a:rPr sz="3500" spc="60" dirty="0">
                <a:solidFill>
                  <a:srgbClr val="253842"/>
                </a:solidFill>
                <a:latin typeface="Arial"/>
                <a:cs typeface="Arial"/>
              </a:rPr>
              <a:t>tak  </a:t>
            </a:r>
            <a:r>
              <a:rPr sz="3500" spc="40" dirty="0">
                <a:solidFill>
                  <a:srgbClr val="253842"/>
                </a:solidFill>
                <a:latin typeface="Arial"/>
                <a:cs typeface="Arial"/>
              </a:rPr>
              <a:t>berhingga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50" dirty="0">
                <a:solidFill>
                  <a:srgbClr val="253842"/>
                </a:solidFill>
                <a:latin typeface="Arial"/>
                <a:cs typeface="Arial"/>
              </a:rPr>
              <a:t>(potisif</a:t>
            </a:r>
            <a:r>
              <a:rPr sz="3500" spc="-23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30" dirty="0">
                <a:solidFill>
                  <a:srgbClr val="253842"/>
                </a:solidFill>
                <a:latin typeface="Arial"/>
                <a:cs typeface="Arial"/>
              </a:rPr>
              <a:t>atau</a:t>
            </a:r>
            <a:r>
              <a:rPr sz="3500" spc="-23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65" dirty="0">
                <a:solidFill>
                  <a:srgbClr val="253842"/>
                </a:solidFill>
                <a:latin typeface="Arial"/>
                <a:cs typeface="Arial"/>
              </a:rPr>
              <a:t>negatif</a:t>
            </a:r>
            <a:r>
              <a:rPr sz="3500" spc="-23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85" dirty="0">
                <a:solidFill>
                  <a:srgbClr val="253842"/>
                </a:solidFill>
                <a:latin typeface="Arial"/>
                <a:cs typeface="Arial"/>
              </a:rPr>
              <a:t>tergantung  </a:t>
            </a:r>
            <a:r>
              <a:rPr sz="3500" spc="5" dirty="0">
                <a:solidFill>
                  <a:srgbClr val="253842"/>
                </a:solidFill>
                <a:latin typeface="Arial"/>
                <a:cs typeface="Arial"/>
              </a:rPr>
              <a:t>pada </a:t>
            </a:r>
            <a:r>
              <a:rPr sz="3500" spc="-30" dirty="0">
                <a:solidFill>
                  <a:srgbClr val="253842"/>
                </a:solidFill>
                <a:latin typeface="Arial"/>
                <a:cs typeface="Arial"/>
              </a:rPr>
              <a:t>jenis </a:t>
            </a:r>
            <a:r>
              <a:rPr sz="3500" spc="50" dirty="0">
                <a:solidFill>
                  <a:srgbClr val="253842"/>
                </a:solidFill>
                <a:latin typeface="Arial"/>
                <a:cs typeface="Arial"/>
              </a:rPr>
              <a:t>muatan</a:t>
            </a:r>
            <a:r>
              <a:rPr sz="3500" spc="-70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10" dirty="0">
                <a:solidFill>
                  <a:srgbClr val="253842"/>
                </a:solidFill>
                <a:latin typeface="Arial"/>
                <a:cs typeface="Arial"/>
              </a:rPr>
              <a:t>pelat).</a:t>
            </a:r>
            <a:endParaRPr sz="3500">
              <a:latin typeface="Arial"/>
              <a:cs typeface="Arial"/>
            </a:endParaRPr>
          </a:p>
          <a:p>
            <a:pPr marL="12700" marR="5080">
              <a:lnSpc>
                <a:spcPts val="4880"/>
              </a:lnSpc>
              <a:spcBef>
                <a:spcPts val="275"/>
              </a:spcBef>
            </a:pPr>
            <a:r>
              <a:rPr sz="3500" spc="-25" dirty="0">
                <a:solidFill>
                  <a:srgbClr val="253842"/>
                </a:solidFill>
                <a:latin typeface="Arial"/>
                <a:cs typeface="Arial"/>
              </a:rPr>
              <a:t>Jika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35" dirty="0">
                <a:solidFill>
                  <a:srgbClr val="253842"/>
                </a:solidFill>
                <a:latin typeface="Arial"/>
                <a:cs typeface="Arial"/>
              </a:rPr>
              <a:t>dua</a:t>
            </a:r>
            <a:r>
              <a:rPr sz="3500" spc="-23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65" dirty="0">
                <a:solidFill>
                  <a:srgbClr val="253842"/>
                </a:solidFill>
                <a:latin typeface="Arial"/>
                <a:cs typeface="Arial"/>
              </a:rPr>
              <a:t>pelat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45" dirty="0">
                <a:solidFill>
                  <a:srgbClr val="253842"/>
                </a:solidFill>
                <a:latin typeface="Arial"/>
                <a:cs typeface="Arial"/>
              </a:rPr>
              <a:t>memiliki</a:t>
            </a:r>
            <a:r>
              <a:rPr sz="3500" spc="-23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50" dirty="0">
                <a:solidFill>
                  <a:srgbClr val="253842"/>
                </a:solidFill>
                <a:latin typeface="Arial"/>
                <a:cs typeface="Arial"/>
              </a:rPr>
              <a:t>muatan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-5" dirty="0">
                <a:solidFill>
                  <a:srgbClr val="253842"/>
                </a:solidFill>
                <a:latin typeface="Arial"/>
                <a:cs typeface="Arial"/>
              </a:rPr>
              <a:t>yang</a:t>
            </a:r>
            <a:r>
              <a:rPr sz="3500" spc="-23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-100" dirty="0">
                <a:solidFill>
                  <a:srgbClr val="253842"/>
                </a:solidFill>
                <a:latin typeface="Arial"/>
                <a:cs typeface="Arial"/>
              </a:rPr>
              <a:t>sama  </a:t>
            </a:r>
            <a:r>
              <a:rPr sz="3500" spc="30" dirty="0">
                <a:solidFill>
                  <a:srgbClr val="253842"/>
                </a:solidFill>
                <a:latin typeface="Arial"/>
                <a:cs typeface="Arial"/>
              </a:rPr>
              <a:t>dan </a:t>
            </a:r>
            <a:r>
              <a:rPr sz="3500" dirty="0">
                <a:solidFill>
                  <a:srgbClr val="253842"/>
                </a:solidFill>
                <a:latin typeface="Arial"/>
                <a:cs typeface="Arial"/>
              </a:rPr>
              <a:t>berlawanan </a:t>
            </a:r>
            <a:r>
              <a:rPr sz="3500" spc="50" dirty="0">
                <a:solidFill>
                  <a:srgbClr val="253842"/>
                </a:solidFill>
                <a:latin typeface="Arial"/>
                <a:cs typeface="Arial"/>
              </a:rPr>
              <a:t>tanda </a:t>
            </a:r>
            <a:r>
              <a:rPr sz="3500" spc="-30" dirty="0">
                <a:solidFill>
                  <a:srgbClr val="253842"/>
                </a:solidFill>
                <a:latin typeface="Arial"/>
                <a:cs typeface="Arial"/>
              </a:rPr>
              <a:t>maka </a:t>
            </a:r>
            <a:r>
              <a:rPr sz="3500" spc="70" dirty="0">
                <a:solidFill>
                  <a:srgbClr val="253842"/>
                </a:solidFill>
                <a:latin typeface="Arial"/>
                <a:cs typeface="Arial"/>
              </a:rPr>
              <a:t>kuat </a:t>
            </a:r>
            <a:r>
              <a:rPr sz="3500" spc="40" dirty="0">
                <a:solidFill>
                  <a:srgbClr val="253842"/>
                </a:solidFill>
                <a:latin typeface="Arial"/>
                <a:cs typeface="Arial"/>
              </a:rPr>
              <a:t>medan  </a:t>
            </a:r>
            <a:r>
              <a:rPr sz="3500" spc="25" dirty="0">
                <a:solidFill>
                  <a:srgbClr val="253842"/>
                </a:solidFill>
                <a:latin typeface="Arial"/>
                <a:cs typeface="Arial"/>
              </a:rPr>
              <a:t>listrik </a:t>
            </a:r>
            <a:r>
              <a:rPr sz="3500" spc="85" dirty="0">
                <a:solidFill>
                  <a:srgbClr val="253842"/>
                </a:solidFill>
                <a:latin typeface="Arial"/>
                <a:cs typeface="Arial"/>
              </a:rPr>
              <a:t>di </a:t>
            </a:r>
            <a:r>
              <a:rPr sz="3500" spc="15" dirty="0">
                <a:solidFill>
                  <a:srgbClr val="253842"/>
                </a:solidFill>
                <a:latin typeface="Arial"/>
                <a:cs typeface="Arial"/>
              </a:rPr>
              <a:t>luar </a:t>
            </a:r>
            <a:r>
              <a:rPr sz="3500" spc="65" dirty="0">
                <a:solidFill>
                  <a:srgbClr val="253842"/>
                </a:solidFill>
                <a:latin typeface="Arial"/>
                <a:cs typeface="Arial"/>
              </a:rPr>
              <a:t>pelat </a:t>
            </a:r>
            <a:r>
              <a:rPr sz="3500" spc="-10" dirty="0">
                <a:solidFill>
                  <a:srgbClr val="253842"/>
                </a:solidFill>
                <a:latin typeface="Arial"/>
                <a:cs typeface="Arial"/>
              </a:rPr>
              <a:t>nol. </a:t>
            </a:r>
            <a:r>
              <a:rPr sz="3500" spc="60" dirty="0">
                <a:solidFill>
                  <a:srgbClr val="253842"/>
                </a:solidFill>
                <a:latin typeface="Arial"/>
                <a:cs typeface="Arial"/>
              </a:rPr>
              <a:t>Kuat </a:t>
            </a:r>
            <a:r>
              <a:rPr sz="3500" spc="35" dirty="0">
                <a:solidFill>
                  <a:srgbClr val="253842"/>
                </a:solidFill>
                <a:latin typeface="Arial"/>
                <a:cs typeface="Arial"/>
              </a:rPr>
              <a:t>medal </a:t>
            </a:r>
            <a:r>
              <a:rPr sz="3500" spc="25" dirty="0">
                <a:solidFill>
                  <a:srgbClr val="253842"/>
                </a:solidFill>
                <a:latin typeface="Arial"/>
                <a:cs typeface="Arial"/>
              </a:rPr>
              <a:t>listrik  </a:t>
            </a:r>
            <a:r>
              <a:rPr sz="3500" spc="70" dirty="0">
                <a:solidFill>
                  <a:srgbClr val="253842"/>
                </a:solidFill>
                <a:latin typeface="Arial"/>
                <a:cs typeface="Arial"/>
              </a:rPr>
              <a:t>nol </a:t>
            </a:r>
            <a:r>
              <a:rPr sz="3500" spc="25" dirty="0">
                <a:solidFill>
                  <a:srgbClr val="253842"/>
                </a:solidFill>
                <a:latin typeface="Arial"/>
                <a:cs typeface="Arial"/>
              </a:rPr>
              <a:t>menyebabkan potensial </a:t>
            </a:r>
            <a:r>
              <a:rPr sz="3500" spc="15" dirty="0">
                <a:solidFill>
                  <a:srgbClr val="253842"/>
                </a:solidFill>
                <a:latin typeface="Arial"/>
                <a:cs typeface="Arial"/>
              </a:rPr>
              <a:t>berharga  </a:t>
            </a:r>
            <a:r>
              <a:rPr sz="3500" spc="20" dirty="0">
                <a:solidFill>
                  <a:srgbClr val="253842"/>
                </a:solidFill>
                <a:latin typeface="Arial"/>
                <a:cs typeface="Arial"/>
              </a:rPr>
              <a:t>konstan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B38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15017" y="6642101"/>
            <a:ext cx="1857375" cy="1184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52707" y="1903128"/>
            <a:ext cx="13267055" cy="6330964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>
              <a:lnSpc>
                <a:spcPts val="13380"/>
              </a:lnSpc>
              <a:spcBef>
                <a:spcPts val="140"/>
              </a:spcBef>
            </a:pPr>
            <a:r>
              <a:rPr sz="13050" spc="710" dirty="0">
                <a:latin typeface="Showcard Gothic" pitchFamily="82" charset="0"/>
                <a:cs typeface="Arial"/>
              </a:rPr>
              <a:t>POTENSIAL</a:t>
            </a:r>
            <a:endParaRPr sz="13050">
              <a:latin typeface="Showcard Gothic" pitchFamily="82" charset="0"/>
              <a:cs typeface="Arial"/>
            </a:endParaRPr>
          </a:p>
          <a:p>
            <a:pPr algn="ctr">
              <a:lnSpc>
                <a:spcPts val="11100"/>
              </a:lnSpc>
            </a:pPr>
            <a:r>
              <a:rPr sz="13050" spc="990" dirty="0">
                <a:latin typeface="Showcard Gothic" pitchFamily="82" charset="0"/>
                <a:cs typeface="Arial"/>
              </a:rPr>
              <a:t>LISTRIK</a:t>
            </a:r>
            <a:endParaRPr sz="13050">
              <a:latin typeface="Showcard Gothic" pitchFamily="82" charset="0"/>
              <a:cs typeface="Arial"/>
            </a:endParaRPr>
          </a:p>
          <a:p>
            <a:pPr marL="12700" marR="5080" indent="2720975">
              <a:lnSpc>
                <a:spcPct val="70900"/>
              </a:lnSpc>
              <a:spcBef>
                <a:spcPts val="2275"/>
              </a:spcBef>
              <a:tabLst>
                <a:tab pos="4425315" algn="l"/>
              </a:tabLst>
            </a:pPr>
            <a:r>
              <a:rPr sz="13050" spc="790" dirty="0">
                <a:latin typeface="Showcard Gothic" pitchFamily="82" charset="0"/>
                <a:cs typeface="Arial"/>
              </a:rPr>
              <a:t>SEKITAR  </a:t>
            </a:r>
            <a:r>
              <a:rPr sz="13050" spc="1305" dirty="0">
                <a:latin typeface="Showcard Gothic" pitchFamily="82" charset="0"/>
                <a:cs typeface="Arial"/>
              </a:rPr>
              <a:t>KA	</a:t>
            </a:r>
            <a:r>
              <a:rPr sz="13050" spc="1650" dirty="0">
                <a:latin typeface="Showcard Gothic" pitchFamily="82" charset="0"/>
                <a:cs typeface="Arial"/>
              </a:rPr>
              <a:t>AT</a:t>
            </a:r>
            <a:r>
              <a:rPr sz="13050" spc="-295" dirty="0">
                <a:latin typeface="Showcard Gothic" pitchFamily="82" charset="0"/>
                <a:cs typeface="Arial"/>
              </a:rPr>
              <a:t> </a:t>
            </a:r>
            <a:r>
              <a:rPr sz="13050" spc="370" dirty="0">
                <a:latin typeface="Showcard Gothic" pitchFamily="82" charset="0"/>
                <a:cs typeface="Arial"/>
              </a:rPr>
              <a:t>LURUS</a:t>
            </a:r>
            <a:endParaRPr sz="13050">
              <a:latin typeface="Showcard Gothic" pitchFamily="82" charset="0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671204" y="8164824"/>
            <a:ext cx="6616796" cy="2122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653159" y="0"/>
            <a:ext cx="5609590" cy="1435735"/>
            <a:chOff x="3653159" y="0"/>
            <a:chExt cx="5609590" cy="1435735"/>
          </a:xfrm>
        </p:grpSpPr>
        <p:sp>
          <p:nvSpPr>
            <p:cNvPr id="7" name="object 7"/>
            <p:cNvSpPr/>
            <p:nvPr/>
          </p:nvSpPr>
          <p:spPr>
            <a:xfrm>
              <a:off x="3653159" y="0"/>
              <a:ext cx="5609590" cy="1435735"/>
            </a:xfrm>
            <a:custGeom>
              <a:avLst/>
              <a:gdLst/>
              <a:ahLst/>
              <a:cxnLst/>
              <a:rect l="l" t="t" r="r" b="b"/>
              <a:pathLst>
                <a:path w="5609590" h="1435735">
                  <a:moveTo>
                    <a:pt x="5600710" y="288490"/>
                  </a:moveTo>
                  <a:lnTo>
                    <a:pt x="1531364" y="288490"/>
                  </a:lnTo>
                  <a:lnTo>
                    <a:pt x="1362027" y="44820"/>
                  </a:lnTo>
                  <a:lnTo>
                    <a:pt x="1347915" y="0"/>
                  </a:lnTo>
                  <a:lnTo>
                    <a:pt x="5485292" y="0"/>
                  </a:lnTo>
                  <a:lnTo>
                    <a:pt x="5600710" y="288490"/>
                  </a:lnTo>
                  <a:close/>
                </a:path>
                <a:path w="5609590" h="1435735">
                  <a:moveTo>
                    <a:pt x="5467454" y="618977"/>
                  </a:moveTo>
                  <a:lnTo>
                    <a:pt x="915991" y="618977"/>
                  </a:lnTo>
                  <a:lnTo>
                    <a:pt x="916171" y="615856"/>
                  </a:lnTo>
                  <a:lnTo>
                    <a:pt x="921783" y="577330"/>
                  </a:lnTo>
                  <a:lnTo>
                    <a:pt x="933399" y="533696"/>
                  </a:lnTo>
                  <a:lnTo>
                    <a:pt x="954719" y="481628"/>
                  </a:lnTo>
                  <a:lnTo>
                    <a:pt x="988662" y="426207"/>
                  </a:lnTo>
                  <a:lnTo>
                    <a:pt x="1038144" y="372513"/>
                  </a:lnTo>
                  <a:lnTo>
                    <a:pt x="1069625" y="347902"/>
                  </a:lnTo>
                  <a:lnTo>
                    <a:pt x="1106085" y="325627"/>
                  </a:lnTo>
                  <a:lnTo>
                    <a:pt x="1147889" y="306325"/>
                  </a:lnTo>
                  <a:lnTo>
                    <a:pt x="1195402" y="290630"/>
                  </a:lnTo>
                  <a:lnTo>
                    <a:pt x="1248988" y="279178"/>
                  </a:lnTo>
                  <a:lnTo>
                    <a:pt x="1309013" y="272602"/>
                  </a:lnTo>
                  <a:lnTo>
                    <a:pt x="1375840" y="271539"/>
                  </a:lnTo>
                  <a:lnTo>
                    <a:pt x="1449836" y="276623"/>
                  </a:lnTo>
                  <a:lnTo>
                    <a:pt x="1531364" y="288490"/>
                  </a:lnTo>
                  <a:lnTo>
                    <a:pt x="5600710" y="288490"/>
                  </a:lnTo>
                  <a:lnTo>
                    <a:pt x="5606958" y="304105"/>
                  </a:lnTo>
                  <a:lnTo>
                    <a:pt x="5609059" y="565633"/>
                  </a:lnTo>
                  <a:lnTo>
                    <a:pt x="5467454" y="618977"/>
                  </a:lnTo>
                  <a:close/>
                </a:path>
                <a:path w="5609590" h="1435735">
                  <a:moveTo>
                    <a:pt x="62665" y="1283992"/>
                  </a:moveTo>
                  <a:lnTo>
                    <a:pt x="0" y="1056147"/>
                  </a:lnTo>
                  <a:lnTo>
                    <a:pt x="4103" y="918384"/>
                  </a:lnTo>
                  <a:lnTo>
                    <a:pt x="97467" y="815072"/>
                  </a:lnTo>
                  <a:lnTo>
                    <a:pt x="302585" y="690576"/>
                  </a:lnTo>
                  <a:lnTo>
                    <a:pt x="512434" y="607908"/>
                  </a:lnTo>
                  <a:lnTo>
                    <a:pt x="646280" y="572894"/>
                  </a:lnTo>
                  <a:lnTo>
                    <a:pt x="761630" y="578821"/>
                  </a:lnTo>
                  <a:lnTo>
                    <a:pt x="915991" y="618977"/>
                  </a:lnTo>
                  <a:lnTo>
                    <a:pt x="5467454" y="618977"/>
                  </a:lnTo>
                  <a:lnTo>
                    <a:pt x="5350664" y="662973"/>
                  </a:lnTo>
                  <a:lnTo>
                    <a:pt x="4772629" y="678939"/>
                  </a:lnTo>
                  <a:lnTo>
                    <a:pt x="4708421" y="901236"/>
                  </a:lnTo>
                  <a:lnTo>
                    <a:pt x="3853464" y="901236"/>
                  </a:lnTo>
                  <a:lnTo>
                    <a:pt x="3839550" y="928025"/>
                  </a:lnTo>
                  <a:lnTo>
                    <a:pt x="543252" y="928025"/>
                  </a:lnTo>
                  <a:lnTo>
                    <a:pt x="441704" y="933864"/>
                  </a:lnTo>
                  <a:lnTo>
                    <a:pt x="343253" y="997887"/>
                  </a:lnTo>
                  <a:lnTo>
                    <a:pt x="233273" y="1092352"/>
                  </a:lnTo>
                  <a:lnTo>
                    <a:pt x="144169" y="1185172"/>
                  </a:lnTo>
                  <a:lnTo>
                    <a:pt x="84461" y="1255875"/>
                  </a:lnTo>
                  <a:lnTo>
                    <a:pt x="62665" y="1283992"/>
                  </a:lnTo>
                  <a:close/>
                </a:path>
                <a:path w="5609590" h="1435735">
                  <a:moveTo>
                    <a:pt x="4509714" y="1280861"/>
                  </a:moveTo>
                  <a:lnTo>
                    <a:pt x="4273842" y="1203321"/>
                  </a:lnTo>
                  <a:lnTo>
                    <a:pt x="3853464" y="901236"/>
                  </a:lnTo>
                  <a:lnTo>
                    <a:pt x="4708421" y="901236"/>
                  </a:lnTo>
                  <a:lnTo>
                    <a:pt x="4647252" y="1113013"/>
                  </a:lnTo>
                  <a:lnTo>
                    <a:pt x="4509714" y="1280861"/>
                  </a:lnTo>
                  <a:close/>
                </a:path>
                <a:path w="5609590" h="1435735">
                  <a:moveTo>
                    <a:pt x="1688855" y="1298983"/>
                  </a:moveTo>
                  <a:lnTo>
                    <a:pt x="1446201" y="1269066"/>
                  </a:lnTo>
                  <a:lnTo>
                    <a:pt x="1003070" y="1146710"/>
                  </a:lnTo>
                  <a:lnTo>
                    <a:pt x="709755" y="994323"/>
                  </a:lnTo>
                  <a:lnTo>
                    <a:pt x="543252" y="928025"/>
                  </a:lnTo>
                  <a:lnTo>
                    <a:pt x="3839550" y="928025"/>
                  </a:lnTo>
                  <a:lnTo>
                    <a:pt x="3780164" y="1042365"/>
                  </a:lnTo>
                  <a:lnTo>
                    <a:pt x="1914529" y="1042365"/>
                  </a:lnTo>
                  <a:lnTo>
                    <a:pt x="1816481" y="1226677"/>
                  </a:lnTo>
                  <a:lnTo>
                    <a:pt x="1688855" y="1298983"/>
                  </a:lnTo>
                  <a:close/>
                </a:path>
                <a:path w="5609590" h="1435735">
                  <a:moveTo>
                    <a:pt x="2265745" y="1357418"/>
                  </a:moveTo>
                  <a:lnTo>
                    <a:pt x="2121704" y="1275634"/>
                  </a:lnTo>
                  <a:lnTo>
                    <a:pt x="1914529" y="1042365"/>
                  </a:lnTo>
                  <a:lnTo>
                    <a:pt x="3780164" y="1042365"/>
                  </a:lnTo>
                  <a:lnTo>
                    <a:pt x="3760085" y="1081026"/>
                  </a:lnTo>
                  <a:lnTo>
                    <a:pt x="2634361" y="1081026"/>
                  </a:lnTo>
                  <a:lnTo>
                    <a:pt x="2414136" y="1291340"/>
                  </a:lnTo>
                  <a:lnTo>
                    <a:pt x="2265745" y="1357418"/>
                  </a:lnTo>
                  <a:close/>
                </a:path>
                <a:path w="5609590" h="1435735">
                  <a:moveTo>
                    <a:pt x="3458721" y="1435490"/>
                  </a:moveTo>
                  <a:lnTo>
                    <a:pt x="3157389" y="1360920"/>
                  </a:lnTo>
                  <a:lnTo>
                    <a:pt x="2634361" y="1081026"/>
                  </a:lnTo>
                  <a:lnTo>
                    <a:pt x="3760085" y="1081026"/>
                  </a:lnTo>
                  <a:lnTo>
                    <a:pt x="3652649" y="1287880"/>
                  </a:lnTo>
                  <a:lnTo>
                    <a:pt x="3458721" y="1435490"/>
                  </a:lnTo>
                  <a:close/>
                </a:path>
              </a:pathLst>
            </a:custGeom>
            <a:solidFill>
              <a:srgbClr val="FFF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76685" y="0"/>
              <a:ext cx="5480050" cy="1308100"/>
            </a:xfrm>
            <a:custGeom>
              <a:avLst/>
              <a:gdLst/>
              <a:ahLst/>
              <a:cxnLst/>
              <a:rect l="l" t="t" r="r" b="b"/>
              <a:pathLst>
                <a:path w="5480050" h="1308100">
                  <a:moveTo>
                    <a:pt x="1526939" y="266699"/>
                  </a:moveTo>
                  <a:lnTo>
                    <a:pt x="1482666" y="266699"/>
                  </a:lnTo>
                  <a:lnTo>
                    <a:pt x="1458684" y="228599"/>
                  </a:lnTo>
                  <a:lnTo>
                    <a:pt x="1437104" y="177799"/>
                  </a:lnTo>
                  <a:lnTo>
                    <a:pt x="1418037" y="139699"/>
                  </a:lnTo>
                  <a:lnTo>
                    <a:pt x="1401597" y="88899"/>
                  </a:lnTo>
                  <a:lnTo>
                    <a:pt x="1387895" y="50799"/>
                  </a:lnTo>
                  <a:lnTo>
                    <a:pt x="1377043" y="0"/>
                  </a:lnTo>
                  <a:lnTo>
                    <a:pt x="1415433" y="0"/>
                  </a:lnTo>
                  <a:lnTo>
                    <a:pt x="1425793" y="38099"/>
                  </a:lnTo>
                  <a:lnTo>
                    <a:pt x="1439106" y="88899"/>
                  </a:lnTo>
                  <a:lnTo>
                    <a:pt x="1455114" y="126999"/>
                  </a:lnTo>
                  <a:lnTo>
                    <a:pt x="1473719" y="165099"/>
                  </a:lnTo>
                  <a:lnTo>
                    <a:pt x="1494824" y="215899"/>
                  </a:lnTo>
                  <a:lnTo>
                    <a:pt x="1518333" y="253999"/>
                  </a:lnTo>
                  <a:lnTo>
                    <a:pt x="1526939" y="266699"/>
                  </a:lnTo>
                  <a:close/>
                </a:path>
                <a:path w="5480050" h="1308100">
                  <a:moveTo>
                    <a:pt x="2349405" y="177799"/>
                  </a:moveTo>
                  <a:lnTo>
                    <a:pt x="2253039" y="177799"/>
                  </a:lnTo>
                  <a:lnTo>
                    <a:pt x="2207005" y="165099"/>
                  </a:lnTo>
                  <a:lnTo>
                    <a:pt x="2163635" y="139699"/>
                  </a:lnTo>
                  <a:lnTo>
                    <a:pt x="2123441" y="126999"/>
                  </a:lnTo>
                  <a:lnTo>
                    <a:pt x="2086939" y="101599"/>
                  </a:lnTo>
                  <a:lnTo>
                    <a:pt x="2054643" y="63499"/>
                  </a:lnTo>
                  <a:lnTo>
                    <a:pt x="2008674" y="0"/>
                  </a:lnTo>
                  <a:lnTo>
                    <a:pt x="2052937" y="0"/>
                  </a:lnTo>
                  <a:lnTo>
                    <a:pt x="2068717" y="12699"/>
                  </a:lnTo>
                  <a:lnTo>
                    <a:pt x="2097581" y="50799"/>
                  </a:lnTo>
                  <a:lnTo>
                    <a:pt x="2131204" y="76199"/>
                  </a:lnTo>
                  <a:lnTo>
                    <a:pt x="2168983" y="101599"/>
                  </a:lnTo>
                  <a:lnTo>
                    <a:pt x="2210315" y="126999"/>
                  </a:lnTo>
                  <a:lnTo>
                    <a:pt x="2254596" y="139699"/>
                  </a:lnTo>
                  <a:lnTo>
                    <a:pt x="2438809" y="139699"/>
                  </a:lnTo>
                  <a:lnTo>
                    <a:pt x="2395438" y="165099"/>
                  </a:lnTo>
                  <a:lnTo>
                    <a:pt x="2349405" y="177799"/>
                  </a:lnTo>
                  <a:close/>
                </a:path>
                <a:path w="5480050" h="1308100">
                  <a:moveTo>
                    <a:pt x="2438809" y="139699"/>
                  </a:moveTo>
                  <a:lnTo>
                    <a:pt x="2347848" y="139699"/>
                  </a:lnTo>
                  <a:lnTo>
                    <a:pt x="2392128" y="126999"/>
                  </a:lnTo>
                  <a:lnTo>
                    <a:pt x="2433460" y="101599"/>
                  </a:lnTo>
                  <a:lnTo>
                    <a:pt x="2471239" y="76199"/>
                  </a:lnTo>
                  <a:lnTo>
                    <a:pt x="2504863" y="50799"/>
                  </a:lnTo>
                  <a:lnTo>
                    <a:pt x="2533726" y="12699"/>
                  </a:lnTo>
                  <a:lnTo>
                    <a:pt x="2549506" y="0"/>
                  </a:lnTo>
                  <a:lnTo>
                    <a:pt x="2593769" y="0"/>
                  </a:lnTo>
                  <a:lnTo>
                    <a:pt x="2547801" y="63499"/>
                  </a:lnTo>
                  <a:lnTo>
                    <a:pt x="2515504" y="101599"/>
                  </a:lnTo>
                  <a:lnTo>
                    <a:pt x="2479002" y="126999"/>
                  </a:lnTo>
                  <a:lnTo>
                    <a:pt x="2438809" y="139699"/>
                  </a:lnTo>
                  <a:close/>
                </a:path>
                <a:path w="5480050" h="1308100">
                  <a:moveTo>
                    <a:pt x="2387487" y="596899"/>
                  </a:moveTo>
                  <a:lnTo>
                    <a:pt x="2191412" y="596899"/>
                  </a:lnTo>
                  <a:lnTo>
                    <a:pt x="2239436" y="584199"/>
                  </a:lnTo>
                  <a:lnTo>
                    <a:pt x="2286536" y="584199"/>
                  </a:lnTo>
                  <a:lnTo>
                    <a:pt x="2377569" y="558799"/>
                  </a:lnTo>
                  <a:lnTo>
                    <a:pt x="2421302" y="533399"/>
                  </a:lnTo>
                  <a:lnTo>
                    <a:pt x="2463713" y="520699"/>
                  </a:lnTo>
                  <a:lnTo>
                    <a:pt x="2504703" y="495299"/>
                  </a:lnTo>
                  <a:lnTo>
                    <a:pt x="2544172" y="469899"/>
                  </a:lnTo>
                  <a:lnTo>
                    <a:pt x="2582021" y="444499"/>
                  </a:lnTo>
                  <a:lnTo>
                    <a:pt x="2618150" y="419099"/>
                  </a:lnTo>
                  <a:lnTo>
                    <a:pt x="2652459" y="393699"/>
                  </a:lnTo>
                  <a:lnTo>
                    <a:pt x="2684848" y="355599"/>
                  </a:lnTo>
                  <a:lnTo>
                    <a:pt x="2715219" y="330199"/>
                  </a:lnTo>
                  <a:lnTo>
                    <a:pt x="2743472" y="292099"/>
                  </a:lnTo>
                  <a:lnTo>
                    <a:pt x="2769506" y="253999"/>
                  </a:lnTo>
                  <a:lnTo>
                    <a:pt x="2793223" y="215899"/>
                  </a:lnTo>
                  <a:lnTo>
                    <a:pt x="2814522" y="165099"/>
                  </a:lnTo>
                  <a:lnTo>
                    <a:pt x="2833305" y="126999"/>
                  </a:lnTo>
                  <a:lnTo>
                    <a:pt x="2849472" y="88899"/>
                  </a:lnTo>
                  <a:lnTo>
                    <a:pt x="2862922" y="38099"/>
                  </a:lnTo>
                  <a:lnTo>
                    <a:pt x="2873391" y="0"/>
                  </a:lnTo>
                  <a:lnTo>
                    <a:pt x="2911192" y="0"/>
                  </a:lnTo>
                  <a:lnTo>
                    <a:pt x="2899743" y="50799"/>
                  </a:lnTo>
                  <a:lnTo>
                    <a:pt x="2885258" y="101599"/>
                  </a:lnTo>
                  <a:lnTo>
                    <a:pt x="2867841" y="139699"/>
                  </a:lnTo>
                  <a:lnTo>
                    <a:pt x="2847598" y="190499"/>
                  </a:lnTo>
                  <a:lnTo>
                    <a:pt x="2824634" y="228599"/>
                  </a:lnTo>
                  <a:lnTo>
                    <a:pt x="2799054" y="279399"/>
                  </a:lnTo>
                  <a:lnTo>
                    <a:pt x="2770963" y="317499"/>
                  </a:lnTo>
                  <a:lnTo>
                    <a:pt x="2740466" y="355599"/>
                  </a:lnTo>
                  <a:lnTo>
                    <a:pt x="2743501" y="393699"/>
                  </a:lnTo>
                  <a:lnTo>
                    <a:pt x="2705615" y="393699"/>
                  </a:lnTo>
                  <a:lnTo>
                    <a:pt x="2672019" y="431799"/>
                  </a:lnTo>
                  <a:lnTo>
                    <a:pt x="2636459" y="457199"/>
                  </a:lnTo>
                  <a:lnTo>
                    <a:pt x="2599035" y="482599"/>
                  </a:lnTo>
                  <a:lnTo>
                    <a:pt x="2559849" y="520699"/>
                  </a:lnTo>
                  <a:lnTo>
                    <a:pt x="2519000" y="533399"/>
                  </a:lnTo>
                  <a:lnTo>
                    <a:pt x="2476590" y="558799"/>
                  </a:lnTo>
                  <a:lnTo>
                    <a:pt x="2432719" y="584199"/>
                  </a:lnTo>
                  <a:lnTo>
                    <a:pt x="2387487" y="596899"/>
                  </a:lnTo>
                  <a:close/>
                </a:path>
                <a:path w="5480050" h="1308100">
                  <a:moveTo>
                    <a:pt x="4228128" y="546099"/>
                  </a:moveTo>
                  <a:lnTo>
                    <a:pt x="4097615" y="546099"/>
                  </a:lnTo>
                  <a:lnTo>
                    <a:pt x="4144637" y="533399"/>
                  </a:lnTo>
                  <a:lnTo>
                    <a:pt x="4189253" y="520699"/>
                  </a:lnTo>
                  <a:lnTo>
                    <a:pt x="4231025" y="495299"/>
                  </a:lnTo>
                  <a:lnTo>
                    <a:pt x="4269517" y="469899"/>
                  </a:lnTo>
                  <a:lnTo>
                    <a:pt x="4304292" y="444499"/>
                  </a:lnTo>
                  <a:lnTo>
                    <a:pt x="4334915" y="406399"/>
                  </a:lnTo>
                  <a:lnTo>
                    <a:pt x="4360948" y="368299"/>
                  </a:lnTo>
                  <a:lnTo>
                    <a:pt x="4381956" y="330199"/>
                  </a:lnTo>
                  <a:lnTo>
                    <a:pt x="4397502" y="279399"/>
                  </a:lnTo>
                  <a:lnTo>
                    <a:pt x="4407150" y="241299"/>
                  </a:lnTo>
                  <a:lnTo>
                    <a:pt x="4410463" y="190499"/>
                  </a:lnTo>
                  <a:lnTo>
                    <a:pt x="4407421" y="139699"/>
                  </a:lnTo>
                  <a:lnTo>
                    <a:pt x="4398540" y="88899"/>
                  </a:lnTo>
                  <a:lnTo>
                    <a:pt x="4384190" y="38099"/>
                  </a:lnTo>
                  <a:lnTo>
                    <a:pt x="4364740" y="0"/>
                  </a:lnTo>
                  <a:lnTo>
                    <a:pt x="4407943" y="0"/>
                  </a:lnTo>
                  <a:lnTo>
                    <a:pt x="4431018" y="50799"/>
                  </a:lnTo>
                  <a:lnTo>
                    <a:pt x="4443062" y="88899"/>
                  </a:lnTo>
                  <a:lnTo>
                    <a:pt x="4450483" y="139699"/>
                  </a:lnTo>
                  <a:lnTo>
                    <a:pt x="4453015" y="190499"/>
                  </a:lnTo>
                  <a:lnTo>
                    <a:pt x="4448785" y="253999"/>
                  </a:lnTo>
                  <a:lnTo>
                    <a:pt x="4436577" y="304799"/>
                  </a:lnTo>
                  <a:lnTo>
                    <a:pt x="4417112" y="355599"/>
                  </a:lnTo>
                  <a:lnTo>
                    <a:pt x="4391112" y="406399"/>
                  </a:lnTo>
                  <a:lnTo>
                    <a:pt x="4418820" y="444499"/>
                  </a:lnTo>
                  <a:lnTo>
                    <a:pt x="4365937" y="444499"/>
                  </a:lnTo>
                  <a:lnTo>
                    <a:pt x="4332008" y="482599"/>
                  </a:lnTo>
                  <a:lnTo>
                    <a:pt x="4293583" y="507999"/>
                  </a:lnTo>
                  <a:lnTo>
                    <a:pt x="4251131" y="533399"/>
                  </a:lnTo>
                  <a:lnTo>
                    <a:pt x="4228128" y="546099"/>
                  </a:lnTo>
                  <a:close/>
                </a:path>
                <a:path w="5480050" h="1308100">
                  <a:moveTo>
                    <a:pt x="5097074" y="660399"/>
                  </a:moveTo>
                  <a:lnTo>
                    <a:pt x="4944404" y="660399"/>
                  </a:lnTo>
                  <a:lnTo>
                    <a:pt x="5122683" y="609599"/>
                  </a:lnTo>
                  <a:lnTo>
                    <a:pt x="5165145" y="584199"/>
                  </a:lnTo>
                  <a:lnTo>
                    <a:pt x="5204395" y="558799"/>
                  </a:lnTo>
                  <a:lnTo>
                    <a:pt x="5240840" y="533399"/>
                  </a:lnTo>
                  <a:lnTo>
                    <a:pt x="5274431" y="495299"/>
                  </a:lnTo>
                  <a:lnTo>
                    <a:pt x="5305122" y="469899"/>
                  </a:lnTo>
                  <a:lnTo>
                    <a:pt x="5332862" y="431799"/>
                  </a:lnTo>
                  <a:lnTo>
                    <a:pt x="5357606" y="393699"/>
                  </a:lnTo>
                  <a:lnTo>
                    <a:pt x="5379305" y="355599"/>
                  </a:lnTo>
                  <a:lnTo>
                    <a:pt x="5397912" y="317499"/>
                  </a:lnTo>
                  <a:lnTo>
                    <a:pt x="5413377" y="279399"/>
                  </a:lnTo>
                  <a:lnTo>
                    <a:pt x="5425654" y="228599"/>
                  </a:lnTo>
                  <a:lnTo>
                    <a:pt x="5434694" y="190499"/>
                  </a:lnTo>
                  <a:lnTo>
                    <a:pt x="5440449" y="152399"/>
                  </a:lnTo>
                  <a:lnTo>
                    <a:pt x="5442873" y="101599"/>
                  </a:lnTo>
                  <a:lnTo>
                    <a:pt x="5441916" y="63499"/>
                  </a:lnTo>
                  <a:lnTo>
                    <a:pt x="5437531" y="12699"/>
                  </a:lnTo>
                  <a:lnTo>
                    <a:pt x="5433811" y="0"/>
                  </a:lnTo>
                  <a:lnTo>
                    <a:pt x="5472654" y="0"/>
                  </a:lnTo>
                  <a:lnTo>
                    <a:pt x="5478297" y="50799"/>
                  </a:lnTo>
                  <a:lnTo>
                    <a:pt x="5479991" y="101599"/>
                  </a:lnTo>
                  <a:lnTo>
                    <a:pt x="5477722" y="152399"/>
                  </a:lnTo>
                  <a:lnTo>
                    <a:pt x="5471474" y="190499"/>
                  </a:lnTo>
                  <a:lnTo>
                    <a:pt x="5461233" y="241299"/>
                  </a:lnTo>
                  <a:lnTo>
                    <a:pt x="5447308" y="292099"/>
                  </a:lnTo>
                  <a:lnTo>
                    <a:pt x="5430010" y="342899"/>
                  </a:lnTo>
                  <a:lnTo>
                    <a:pt x="5409441" y="380999"/>
                  </a:lnTo>
                  <a:lnTo>
                    <a:pt x="5385703" y="419099"/>
                  </a:lnTo>
                  <a:lnTo>
                    <a:pt x="5358901" y="457199"/>
                  </a:lnTo>
                  <a:lnTo>
                    <a:pt x="5329136" y="495299"/>
                  </a:lnTo>
                  <a:lnTo>
                    <a:pt x="5296513" y="533399"/>
                  </a:lnTo>
                  <a:lnTo>
                    <a:pt x="5261134" y="558799"/>
                  </a:lnTo>
                  <a:lnTo>
                    <a:pt x="5223103" y="596899"/>
                  </a:lnTo>
                  <a:lnTo>
                    <a:pt x="5182523" y="622299"/>
                  </a:lnTo>
                  <a:lnTo>
                    <a:pt x="5140388" y="647699"/>
                  </a:lnTo>
                  <a:lnTo>
                    <a:pt x="5097074" y="660399"/>
                  </a:lnTo>
                  <a:close/>
                </a:path>
                <a:path w="5480050" h="1308100">
                  <a:moveTo>
                    <a:pt x="3894227" y="647699"/>
                  </a:moveTo>
                  <a:lnTo>
                    <a:pt x="3800171" y="647699"/>
                  </a:lnTo>
                  <a:lnTo>
                    <a:pt x="3844626" y="634999"/>
                  </a:lnTo>
                  <a:lnTo>
                    <a:pt x="3884030" y="596899"/>
                  </a:lnTo>
                  <a:lnTo>
                    <a:pt x="3913166" y="546099"/>
                  </a:lnTo>
                  <a:lnTo>
                    <a:pt x="3877568" y="520699"/>
                  </a:lnTo>
                  <a:lnTo>
                    <a:pt x="3848108" y="482599"/>
                  </a:lnTo>
                  <a:lnTo>
                    <a:pt x="3825803" y="444499"/>
                  </a:lnTo>
                  <a:lnTo>
                    <a:pt x="3811673" y="393699"/>
                  </a:lnTo>
                  <a:lnTo>
                    <a:pt x="3806736" y="342899"/>
                  </a:lnTo>
                  <a:lnTo>
                    <a:pt x="3811651" y="304799"/>
                  </a:lnTo>
                  <a:lnTo>
                    <a:pt x="3825746" y="253999"/>
                  </a:lnTo>
                  <a:lnTo>
                    <a:pt x="3848049" y="215899"/>
                  </a:lnTo>
                  <a:lnTo>
                    <a:pt x="3877587" y="177799"/>
                  </a:lnTo>
                  <a:lnTo>
                    <a:pt x="3913386" y="152399"/>
                  </a:lnTo>
                  <a:lnTo>
                    <a:pt x="3954473" y="126999"/>
                  </a:lnTo>
                  <a:lnTo>
                    <a:pt x="3999876" y="114299"/>
                  </a:lnTo>
                  <a:lnTo>
                    <a:pt x="4048622" y="101599"/>
                  </a:lnTo>
                  <a:lnTo>
                    <a:pt x="4048622" y="139699"/>
                  </a:lnTo>
                  <a:lnTo>
                    <a:pt x="4002021" y="152399"/>
                  </a:lnTo>
                  <a:lnTo>
                    <a:pt x="3959249" y="165099"/>
                  </a:lnTo>
                  <a:lnTo>
                    <a:pt x="3921524" y="190499"/>
                  </a:lnTo>
                  <a:lnTo>
                    <a:pt x="3890063" y="215899"/>
                  </a:lnTo>
                  <a:lnTo>
                    <a:pt x="3866083" y="253999"/>
                  </a:lnTo>
                  <a:lnTo>
                    <a:pt x="3850802" y="304799"/>
                  </a:lnTo>
                  <a:lnTo>
                    <a:pt x="3845438" y="342899"/>
                  </a:lnTo>
                  <a:lnTo>
                    <a:pt x="3850802" y="393699"/>
                  </a:lnTo>
                  <a:lnTo>
                    <a:pt x="3866083" y="431799"/>
                  </a:lnTo>
                  <a:lnTo>
                    <a:pt x="3890063" y="469899"/>
                  </a:lnTo>
                  <a:lnTo>
                    <a:pt x="3921524" y="507999"/>
                  </a:lnTo>
                  <a:lnTo>
                    <a:pt x="3959249" y="533399"/>
                  </a:lnTo>
                  <a:lnTo>
                    <a:pt x="4002021" y="546099"/>
                  </a:lnTo>
                  <a:lnTo>
                    <a:pt x="4228128" y="546099"/>
                  </a:lnTo>
                  <a:lnTo>
                    <a:pt x="4205126" y="558799"/>
                  </a:lnTo>
                  <a:lnTo>
                    <a:pt x="4180581" y="571499"/>
                  </a:lnTo>
                  <a:lnTo>
                    <a:pt x="3949894" y="571499"/>
                  </a:lnTo>
                  <a:lnTo>
                    <a:pt x="3925768" y="622299"/>
                  </a:lnTo>
                  <a:lnTo>
                    <a:pt x="3894227" y="647699"/>
                  </a:lnTo>
                  <a:close/>
                </a:path>
                <a:path w="5480050" h="1308100">
                  <a:moveTo>
                    <a:pt x="69662" y="1308099"/>
                  </a:moveTo>
                  <a:lnTo>
                    <a:pt x="23133" y="1308099"/>
                  </a:lnTo>
                  <a:lnTo>
                    <a:pt x="17091" y="1295399"/>
                  </a:lnTo>
                  <a:lnTo>
                    <a:pt x="13968" y="1295399"/>
                  </a:lnTo>
                  <a:lnTo>
                    <a:pt x="5379" y="1231899"/>
                  </a:lnTo>
                  <a:lnTo>
                    <a:pt x="723" y="1168399"/>
                  </a:lnTo>
                  <a:lnTo>
                    <a:pt x="0" y="1117599"/>
                  </a:lnTo>
                  <a:lnTo>
                    <a:pt x="3210" y="1066799"/>
                  </a:lnTo>
                  <a:lnTo>
                    <a:pt x="10356" y="1015999"/>
                  </a:lnTo>
                  <a:lnTo>
                    <a:pt x="21437" y="965199"/>
                  </a:lnTo>
                  <a:lnTo>
                    <a:pt x="36453" y="914399"/>
                  </a:lnTo>
                  <a:lnTo>
                    <a:pt x="55407" y="876299"/>
                  </a:lnTo>
                  <a:lnTo>
                    <a:pt x="78298" y="838199"/>
                  </a:lnTo>
                  <a:lnTo>
                    <a:pt x="105126" y="800099"/>
                  </a:lnTo>
                  <a:lnTo>
                    <a:pt x="135894" y="761999"/>
                  </a:lnTo>
                  <a:lnTo>
                    <a:pt x="177864" y="723899"/>
                  </a:lnTo>
                  <a:lnTo>
                    <a:pt x="223432" y="698499"/>
                  </a:lnTo>
                  <a:lnTo>
                    <a:pt x="271935" y="673099"/>
                  </a:lnTo>
                  <a:lnTo>
                    <a:pt x="322712" y="647699"/>
                  </a:lnTo>
                  <a:lnTo>
                    <a:pt x="375101" y="622299"/>
                  </a:lnTo>
                  <a:lnTo>
                    <a:pt x="482068" y="596899"/>
                  </a:lnTo>
                  <a:lnTo>
                    <a:pt x="888611" y="596899"/>
                  </a:lnTo>
                  <a:lnTo>
                    <a:pt x="901951" y="546099"/>
                  </a:lnTo>
                  <a:lnTo>
                    <a:pt x="918712" y="495299"/>
                  </a:lnTo>
                  <a:lnTo>
                    <a:pt x="938871" y="444499"/>
                  </a:lnTo>
                  <a:lnTo>
                    <a:pt x="962405" y="406399"/>
                  </a:lnTo>
                  <a:lnTo>
                    <a:pt x="989291" y="368299"/>
                  </a:lnTo>
                  <a:lnTo>
                    <a:pt x="1019505" y="342899"/>
                  </a:lnTo>
                  <a:lnTo>
                    <a:pt x="1053025" y="317499"/>
                  </a:lnTo>
                  <a:lnTo>
                    <a:pt x="1089828" y="292099"/>
                  </a:lnTo>
                  <a:lnTo>
                    <a:pt x="1143779" y="266699"/>
                  </a:lnTo>
                  <a:lnTo>
                    <a:pt x="1253767" y="241299"/>
                  </a:lnTo>
                  <a:lnTo>
                    <a:pt x="1358217" y="241299"/>
                  </a:lnTo>
                  <a:lnTo>
                    <a:pt x="1405245" y="253999"/>
                  </a:lnTo>
                  <a:lnTo>
                    <a:pt x="1447144" y="253999"/>
                  </a:lnTo>
                  <a:lnTo>
                    <a:pt x="1482666" y="266699"/>
                  </a:lnTo>
                  <a:lnTo>
                    <a:pt x="1526939" y="266699"/>
                  </a:lnTo>
                  <a:lnTo>
                    <a:pt x="1535544" y="279399"/>
                  </a:lnTo>
                  <a:lnTo>
                    <a:pt x="1277475" y="279399"/>
                  </a:lnTo>
                  <a:lnTo>
                    <a:pt x="1161630" y="304799"/>
                  </a:lnTo>
                  <a:lnTo>
                    <a:pt x="1105325" y="330199"/>
                  </a:lnTo>
                  <a:lnTo>
                    <a:pt x="1066611" y="355599"/>
                  </a:lnTo>
                  <a:lnTo>
                    <a:pt x="1031786" y="380999"/>
                  </a:lnTo>
                  <a:lnTo>
                    <a:pt x="1000953" y="419099"/>
                  </a:lnTo>
                  <a:lnTo>
                    <a:pt x="974215" y="457199"/>
                  </a:lnTo>
                  <a:lnTo>
                    <a:pt x="951675" y="507999"/>
                  </a:lnTo>
                  <a:lnTo>
                    <a:pt x="933437" y="558799"/>
                  </a:lnTo>
                  <a:lnTo>
                    <a:pt x="919603" y="622299"/>
                  </a:lnTo>
                  <a:lnTo>
                    <a:pt x="586610" y="622299"/>
                  </a:lnTo>
                  <a:lnTo>
                    <a:pt x="530334" y="634999"/>
                  </a:lnTo>
                  <a:lnTo>
                    <a:pt x="473039" y="634999"/>
                  </a:lnTo>
                  <a:lnTo>
                    <a:pt x="415640" y="660399"/>
                  </a:lnTo>
                  <a:lnTo>
                    <a:pt x="359051" y="673099"/>
                  </a:lnTo>
                  <a:lnTo>
                    <a:pt x="304188" y="698499"/>
                  </a:lnTo>
                  <a:lnTo>
                    <a:pt x="251966" y="723899"/>
                  </a:lnTo>
                  <a:lnTo>
                    <a:pt x="203298" y="749299"/>
                  </a:lnTo>
                  <a:lnTo>
                    <a:pt x="159100" y="787399"/>
                  </a:lnTo>
                  <a:lnTo>
                    <a:pt x="129204" y="825499"/>
                  </a:lnTo>
                  <a:lnTo>
                    <a:pt x="103384" y="863599"/>
                  </a:lnTo>
                  <a:lnTo>
                    <a:pt x="81650" y="901699"/>
                  </a:lnTo>
                  <a:lnTo>
                    <a:pt x="64014" y="939799"/>
                  </a:lnTo>
                  <a:lnTo>
                    <a:pt x="50487" y="990599"/>
                  </a:lnTo>
                  <a:lnTo>
                    <a:pt x="41080" y="1041399"/>
                  </a:lnTo>
                  <a:lnTo>
                    <a:pt x="35805" y="1092199"/>
                  </a:lnTo>
                  <a:lnTo>
                    <a:pt x="34673" y="1142999"/>
                  </a:lnTo>
                  <a:lnTo>
                    <a:pt x="37696" y="1193799"/>
                  </a:lnTo>
                  <a:lnTo>
                    <a:pt x="44884" y="1257299"/>
                  </a:lnTo>
                  <a:lnTo>
                    <a:pt x="93580" y="1257299"/>
                  </a:lnTo>
                  <a:lnTo>
                    <a:pt x="87358" y="1269999"/>
                  </a:lnTo>
                  <a:lnTo>
                    <a:pt x="73910" y="1295399"/>
                  </a:lnTo>
                  <a:lnTo>
                    <a:pt x="69662" y="1308099"/>
                  </a:lnTo>
                  <a:close/>
                </a:path>
                <a:path w="5480050" h="1308100">
                  <a:moveTo>
                    <a:pt x="2293345" y="622299"/>
                  </a:moveTo>
                  <a:lnTo>
                    <a:pt x="1993989" y="622299"/>
                  </a:lnTo>
                  <a:lnTo>
                    <a:pt x="1945847" y="609599"/>
                  </a:lnTo>
                  <a:lnTo>
                    <a:pt x="1853176" y="584199"/>
                  </a:lnTo>
                  <a:lnTo>
                    <a:pt x="1808846" y="558799"/>
                  </a:lnTo>
                  <a:lnTo>
                    <a:pt x="1765987" y="533399"/>
                  </a:lnTo>
                  <a:lnTo>
                    <a:pt x="1724699" y="507999"/>
                  </a:lnTo>
                  <a:lnTo>
                    <a:pt x="1685082" y="482599"/>
                  </a:lnTo>
                  <a:lnTo>
                    <a:pt x="1647234" y="457199"/>
                  </a:lnTo>
                  <a:lnTo>
                    <a:pt x="1611257" y="419099"/>
                  </a:lnTo>
                  <a:lnTo>
                    <a:pt x="1577250" y="393699"/>
                  </a:lnTo>
                  <a:lnTo>
                    <a:pt x="1545314" y="355599"/>
                  </a:lnTo>
                  <a:lnTo>
                    <a:pt x="1515547" y="317499"/>
                  </a:lnTo>
                  <a:lnTo>
                    <a:pt x="1498234" y="317499"/>
                  </a:lnTo>
                  <a:lnTo>
                    <a:pt x="1469469" y="304799"/>
                  </a:lnTo>
                  <a:lnTo>
                    <a:pt x="1431131" y="292099"/>
                  </a:lnTo>
                  <a:lnTo>
                    <a:pt x="1385099" y="292099"/>
                  </a:lnTo>
                  <a:lnTo>
                    <a:pt x="1333254" y="279399"/>
                  </a:lnTo>
                  <a:lnTo>
                    <a:pt x="1535544" y="279399"/>
                  </a:lnTo>
                  <a:lnTo>
                    <a:pt x="1544150" y="292099"/>
                  </a:lnTo>
                  <a:lnTo>
                    <a:pt x="1572177" y="330199"/>
                  </a:lnTo>
                  <a:lnTo>
                    <a:pt x="1602318" y="355599"/>
                  </a:lnTo>
                  <a:lnTo>
                    <a:pt x="1634477" y="393699"/>
                  </a:lnTo>
                  <a:lnTo>
                    <a:pt x="1668556" y="419099"/>
                  </a:lnTo>
                  <a:lnTo>
                    <a:pt x="1704459" y="444499"/>
                  </a:lnTo>
                  <a:lnTo>
                    <a:pt x="1742090" y="469899"/>
                  </a:lnTo>
                  <a:lnTo>
                    <a:pt x="1781352" y="495299"/>
                  </a:lnTo>
                  <a:lnTo>
                    <a:pt x="1822148" y="520699"/>
                  </a:lnTo>
                  <a:lnTo>
                    <a:pt x="1864382" y="533399"/>
                  </a:lnTo>
                  <a:lnTo>
                    <a:pt x="1907957" y="558799"/>
                  </a:lnTo>
                  <a:lnTo>
                    <a:pt x="1998743" y="584199"/>
                  </a:lnTo>
                  <a:lnTo>
                    <a:pt x="2045761" y="584199"/>
                  </a:lnTo>
                  <a:lnTo>
                    <a:pt x="2093734" y="596899"/>
                  </a:lnTo>
                  <a:lnTo>
                    <a:pt x="2387487" y="596899"/>
                  </a:lnTo>
                  <a:lnTo>
                    <a:pt x="2293345" y="622299"/>
                  </a:lnTo>
                  <a:close/>
                </a:path>
                <a:path w="5480050" h="1308100">
                  <a:moveTo>
                    <a:pt x="3200343" y="761999"/>
                  </a:moveTo>
                  <a:lnTo>
                    <a:pt x="3065186" y="761999"/>
                  </a:lnTo>
                  <a:lnTo>
                    <a:pt x="3015468" y="749299"/>
                  </a:lnTo>
                  <a:lnTo>
                    <a:pt x="2968813" y="723899"/>
                  </a:lnTo>
                  <a:lnTo>
                    <a:pt x="2925378" y="711199"/>
                  </a:lnTo>
                  <a:lnTo>
                    <a:pt x="2885323" y="685799"/>
                  </a:lnTo>
                  <a:lnTo>
                    <a:pt x="2848807" y="660399"/>
                  </a:lnTo>
                  <a:lnTo>
                    <a:pt x="2815988" y="634999"/>
                  </a:lnTo>
                  <a:lnTo>
                    <a:pt x="2787026" y="596899"/>
                  </a:lnTo>
                  <a:lnTo>
                    <a:pt x="2762078" y="558799"/>
                  </a:lnTo>
                  <a:lnTo>
                    <a:pt x="2741305" y="520699"/>
                  </a:lnTo>
                  <a:lnTo>
                    <a:pt x="2724864" y="482599"/>
                  </a:lnTo>
                  <a:lnTo>
                    <a:pt x="2712915" y="444499"/>
                  </a:lnTo>
                  <a:lnTo>
                    <a:pt x="2705615" y="393699"/>
                  </a:lnTo>
                  <a:lnTo>
                    <a:pt x="2743501" y="393699"/>
                  </a:lnTo>
                  <a:lnTo>
                    <a:pt x="2751569" y="444499"/>
                  </a:lnTo>
                  <a:lnTo>
                    <a:pt x="2764488" y="482599"/>
                  </a:lnTo>
                  <a:lnTo>
                    <a:pt x="2782072" y="520699"/>
                  </a:lnTo>
                  <a:lnTo>
                    <a:pt x="2804136" y="558799"/>
                  </a:lnTo>
                  <a:lnTo>
                    <a:pt x="2830496" y="584199"/>
                  </a:lnTo>
                  <a:lnTo>
                    <a:pt x="2860967" y="622299"/>
                  </a:lnTo>
                  <a:lnTo>
                    <a:pt x="2895364" y="647699"/>
                  </a:lnTo>
                  <a:lnTo>
                    <a:pt x="2933503" y="673099"/>
                  </a:lnTo>
                  <a:lnTo>
                    <a:pt x="2975199" y="685799"/>
                  </a:lnTo>
                  <a:lnTo>
                    <a:pt x="3020267" y="698499"/>
                  </a:lnTo>
                  <a:lnTo>
                    <a:pt x="3068523" y="711199"/>
                  </a:lnTo>
                  <a:lnTo>
                    <a:pt x="3119781" y="723899"/>
                  </a:lnTo>
                  <a:lnTo>
                    <a:pt x="3309697" y="723899"/>
                  </a:lnTo>
                  <a:lnTo>
                    <a:pt x="3294877" y="736599"/>
                  </a:lnTo>
                  <a:lnTo>
                    <a:pt x="3200343" y="761999"/>
                  </a:lnTo>
                  <a:close/>
                </a:path>
                <a:path w="5480050" h="1308100">
                  <a:moveTo>
                    <a:pt x="3309697" y="723899"/>
                  </a:moveTo>
                  <a:lnTo>
                    <a:pt x="3182684" y="723899"/>
                  </a:lnTo>
                  <a:lnTo>
                    <a:pt x="3239478" y="711199"/>
                  </a:lnTo>
                  <a:lnTo>
                    <a:pt x="3290200" y="685799"/>
                  </a:lnTo>
                  <a:lnTo>
                    <a:pt x="3334884" y="660399"/>
                  </a:lnTo>
                  <a:lnTo>
                    <a:pt x="3373567" y="622299"/>
                  </a:lnTo>
                  <a:lnTo>
                    <a:pt x="3406284" y="584199"/>
                  </a:lnTo>
                  <a:lnTo>
                    <a:pt x="3433070" y="546099"/>
                  </a:lnTo>
                  <a:lnTo>
                    <a:pt x="3453961" y="507999"/>
                  </a:lnTo>
                  <a:lnTo>
                    <a:pt x="3468994" y="482599"/>
                  </a:lnTo>
                  <a:lnTo>
                    <a:pt x="3478202" y="469899"/>
                  </a:lnTo>
                  <a:lnTo>
                    <a:pt x="3481623" y="457199"/>
                  </a:lnTo>
                  <a:lnTo>
                    <a:pt x="3499000" y="419099"/>
                  </a:lnTo>
                  <a:lnTo>
                    <a:pt x="3516474" y="457199"/>
                  </a:lnTo>
                  <a:lnTo>
                    <a:pt x="3523983" y="482599"/>
                  </a:lnTo>
                  <a:lnTo>
                    <a:pt x="3538588" y="507999"/>
                  </a:lnTo>
                  <a:lnTo>
                    <a:pt x="3500974" y="507999"/>
                  </a:lnTo>
                  <a:lnTo>
                    <a:pt x="3487210" y="533399"/>
                  </a:lnTo>
                  <a:lnTo>
                    <a:pt x="3469282" y="571499"/>
                  </a:lnTo>
                  <a:lnTo>
                    <a:pt x="3447355" y="596899"/>
                  </a:lnTo>
                  <a:lnTo>
                    <a:pt x="3421596" y="634999"/>
                  </a:lnTo>
                  <a:lnTo>
                    <a:pt x="3381646" y="673099"/>
                  </a:lnTo>
                  <a:lnTo>
                    <a:pt x="3339337" y="698499"/>
                  </a:lnTo>
                  <a:lnTo>
                    <a:pt x="3309697" y="723899"/>
                  </a:lnTo>
                  <a:close/>
                </a:path>
                <a:path w="5480050" h="1308100">
                  <a:moveTo>
                    <a:pt x="4467939" y="1079499"/>
                  </a:moveTo>
                  <a:lnTo>
                    <a:pt x="4277668" y="1079499"/>
                  </a:lnTo>
                  <a:lnTo>
                    <a:pt x="4339276" y="1066799"/>
                  </a:lnTo>
                  <a:lnTo>
                    <a:pt x="4400787" y="1066799"/>
                  </a:lnTo>
                  <a:lnTo>
                    <a:pt x="4439503" y="1054099"/>
                  </a:lnTo>
                  <a:lnTo>
                    <a:pt x="4476482" y="1028699"/>
                  </a:lnTo>
                  <a:lnTo>
                    <a:pt x="4511716" y="1015999"/>
                  </a:lnTo>
                  <a:lnTo>
                    <a:pt x="4545197" y="990599"/>
                  </a:lnTo>
                  <a:lnTo>
                    <a:pt x="4576916" y="952499"/>
                  </a:lnTo>
                  <a:lnTo>
                    <a:pt x="4606864" y="927099"/>
                  </a:lnTo>
                  <a:lnTo>
                    <a:pt x="4635033" y="888999"/>
                  </a:lnTo>
                  <a:lnTo>
                    <a:pt x="4661415" y="838199"/>
                  </a:lnTo>
                  <a:lnTo>
                    <a:pt x="4686001" y="800099"/>
                  </a:lnTo>
                  <a:lnTo>
                    <a:pt x="4708783" y="749299"/>
                  </a:lnTo>
                  <a:lnTo>
                    <a:pt x="4729752" y="685799"/>
                  </a:lnTo>
                  <a:lnTo>
                    <a:pt x="4636365" y="660399"/>
                  </a:lnTo>
                  <a:lnTo>
                    <a:pt x="4591593" y="634999"/>
                  </a:lnTo>
                  <a:lnTo>
                    <a:pt x="4548442" y="609599"/>
                  </a:lnTo>
                  <a:lnTo>
                    <a:pt x="4507168" y="584199"/>
                  </a:lnTo>
                  <a:lnTo>
                    <a:pt x="4468025" y="558799"/>
                  </a:lnTo>
                  <a:lnTo>
                    <a:pt x="4431269" y="520699"/>
                  </a:lnTo>
                  <a:lnTo>
                    <a:pt x="4397154" y="482599"/>
                  </a:lnTo>
                  <a:lnTo>
                    <a:pt x="4365937" y="444499"/>
                  </a:lnTo>
                  <a:lnTo>
                    <a:pt x="4418820" y="444499"/>
                  </a:lnTo>
                  <a:lnTo>
                    <a:pt x="4449233" y="482599"/>
                  </a:lnTo>
                  <a:lnTo>
                    <a:pt x="4482128" y="507999"/>
                  </a:lnTo>
                  <a:lnTo>
                    <a:pt x="4517284" y="546099"/>
                  </a:lnTo>
                  <a:lnTo>
                    <a:pt x="4554478" y="571499"/>
                  </a:lnTo>
                  <a:lnTo>
                    <a:pt x="4593490" y="596899"/>
                  </a:lnTo>
                  <a:lnTo>
                    <a:pt x="4634097" y="609599"/>
                  </a:lnTo>
                  <a:lnTo>
                    <a:pt x="4676079" y="634999"/>
                  </a:lnTo>
                  <a:lnTo>
                    <a:pt x="4719212" y="647699"/>
                  </a:lnTo>
                  <a:lnTo>
                    <a:pt x="4763277" y="647699"/>
                  </a:lnTo>
                  <a:lnTo>
                    <a:pt x="4808049" y="660399"/>
                  </a:lnTo>
                  <a:lnTo>
                    <a:pt x="5097074" y="660399"/>
                  </a:lnTo>
                  <a:lnTo>
                    <a:pt x="5052816" y="685799"/>
                  </a:lnTo>
                  <a:lnTo>
                    <a:pt x="5007847" y="685799"/>
                  </a:lnTo>
                  <a:lnTo>
                    <a:pt x="4962404" y="698499"/>
                  </a:lnTo>
                  <a:lnTo>
                    <a:pt x="4768453" y="698499"/>
                  </a:lnTo>
                  <a:lnTo>
                    <a:pt x="4747765" y="749299"/>
                  </a:lnTo>
                  <a:lnTo>
                    <a:pt x="4725392" y="800099"/>
                  </a:lnTo>
                  <a:lnTo>
                    <a:pt x="4701341" y="850899"/>
                  </a:lnTo>
                  <a:lnTo>
                    <a:pt x="4675619" y="888999"/>
                  </a:lnTo>
                  <a:lnTo>
                    <a:pt x="4648233" y="927099"/>
                  </a:lnTo>
                  <a:lnTo>
                    <a:pt x="4619188" y="965199"/>
                  </a:lnTo>
                  <a:lnTo>
                    <a:pt x="4588492" y="1003299"/>
                  </a:lnTo>
                  <a:lnTo>
                    <a:pt x="4556150" y="1028699"/>
                  </a:lnTo>
                  <a:lnTo>
                    <a:pt x="4522170" y="1054099"/>
                  </a:lnTo>
                  <a:lnTo>
                    <a:pt x="4486558" y="1066799"/>
                  </a:lnTo>
                  <a:lnTo>
                    <a:pt x="4467939" y="1079499"/>
                  </a:lnTo>
                  <a:close/>
                </a:path>
                <a:path w="5480050" h="1308100">
                  <a:moveTo>
                    <a:pt x="3815260" y="685799"/>
                  </a:moveTo>
                  <a:lnTo>
                    <a:pt x="3680956" y="685799"/>
                  </a:lnTo>
                  <a:lnTo>
                    <a:pt x="3630107" y="660399"/>
                  </a:lnTo>
                  <a:lnTo>
                    <a:pt x="3586680" y="622299"/>
                  </a:lnTo>
                  <a:lnTo>
                    <a:pt x="3550679" y="584199"/>
                  </a:lnTo>
                  <a:lnTo>
                    <a:pt x="3522109" y="546099"/>
                  </a:lnTo>
                  <a:lnTo>
                    <a:pt x="3500974" y="507999"/>
                  </a:lnTo>
                  <a:lnTo>
                    <a:pt x="3538588" y="507999"/>
                  </a:lnTo>
                  <a:lnTo>
                    <a:pt x="3545890" y="520699"/>
                  </a:lnTo>
                  <a:lnTo>
                    <a:pt x="3581260" y="558799"/>
                  </a:lnTo>
                  <a:lnTo>
                    <a:pt x="3629160" y="609599"/>
                  </a:lnTo>
                  <a:lnTo>
                    <a:pt x="3688657" y="634999"/>
                  </a:lnTo>
                  <a:lnTo>
                    <a:pt x="3716971" y="647699"/>
                  </a:lnTo>
                  <a:lnTo>
                    <a:pt x="3894227" y="647699"/>
                  </a:lnTo>
                  <a:lnTo>
                    <a:pt x="3856861" y="673099"/>
                  </a:lnTo>
                  <a:lnTo>
                    <a:pt x="3815260" y="685799"/>
                  </a:lnTo>
                  <a:close/>
                </a:path>
                <a:path w="5480050" h="1308100">
                  <a:moveTo>
                    <a:pt x="4156037" y="584199"/>
                  </a:moveTo>
                  <a:lnTo>
                    <a:pt x="3973804" y="584199"/>
                  </a:lnTo>
                  <a:lnTo>
                    <a:pt x="3949894" y="571499"/>
                  </a:lnTo>
                  <a:lnTo>
                    <a:pt x="4180581" y="571499"/>
                  </a:lnTo>
                  <a:lnTo>
                    <a:pt x="4156037" y="584199"/>
                  </a:lnTo>
                  <a:close/>
                </a:path>
                <a:path w="5480050" h="1308100">
                  <a:moveTo>
                    <a:pt x="888611" y="596899"/>
                  </a:moveTo>
                  <a:lnTo>
                    <a:pt x="535323" y="596899"/>
                  </a:lnTo>
                  <a:lnTo>
                    <a:pt x="587542" y="584199"/>
                  </a:lnTo>
                  <a:lnTo>
                    <a:pt x="868498" y="584199"/>
                  </a:lnTo>
                  <a:lnTo>
                    <a:pt x="888611" y="596899"/>
                  </a:lnTo>
                  <a:close/>
                </a:path>
                <a:path w="5480050" h="1308100">
                  <a:moveTo>
                    <a:pt x="4050499" y="596899"/>
                  </a:moveTo>
                  <a:lnTo>
                    <a:pt x="4024477" y="596899"/>
                  </a:lnTo>
                  <a:lnTo>
                    <a:pt x="3998788" y="584199"/>
                  </a:lnTo>
                  <a:lnTo>
                    <a:pt x="4104338" y="584199"/>
                  </a:lnTo>
                  <a:lnTo>
                    <a:pt x="4050499" y="596899"/>
                  </a:lnTo>
                  <a:close/>
                </a:path>
                <a:path w="5480050" h="1308100">
                  <a:moveTo>
                    <a:pt x="915671" y="634999"/>
                  </a:moveTo>
                  <a:lnTo>
                    <a:pt x="875180" y="634999"/>
                  </a:lnTo>
                  <a:lnTo>
                    <a:pt x="851648" y="622299"/>
                  </a:lnTo>
                  <a:lnTo>
                    <a:pt x="919603" y="622299"/>
                  </a:lnTo>
                  <a:lnTo>
                    <a:pt x="915671" y="634999"/>
                  </a:lnTo>
                  <a:close/>
                </a:path>
                <a:path w="5480050" h="1308100">
                  <a:moveTo>
                    <a:pt x="2194967" y="634999"/>
                  </a:moveTo>
                  <a:lnTo>
                    <a:pt x="2093386" y="634999"/>
                  </a:lnTo>
                  <a:lnTo>
                    <a:pt x="2043202" y="622299"/>
                  </a:lnTo>
                  <a:lnTo>
                    <a:pt x="2244635" y="622299"/>
                  </a:lnTo>
                  <a:lnTo>
                    <a:pt x="2194967" y="634999"/>
                  </a:lnTo>
                  <a:close/>
                </a:path>
                <a:path w="5480050" h="1308100">
                  <a:moveTo>
                    <a:pt x="4916721" y="711199"/>
                  </a:moveTo>
                  <a:lnTo>
                    <a:pt x="4845202" y="711199"/>
                  </a:lnTo>
                  <a:lnTo>
                    <a:pt x="4819743" y="698499"/>
                  </a:lnTo>
                  <a:lnTo>
                    <a:pt x="4962404" y="698499"/>
                  </a:lnTo>
                  <a:lnTo>
                    <a:pt x="4916721" y="711199"/>
                  </a:lnTo>
                  <a:close/>
                </a:path>
                <a:path w="5480050" h="1308100">
                  <a:moveTo>
                    <a:pt x="3496938" y="1244599"/>
                  </a:moveTo>
                  <a:lnTo>
                    <a:pt x="3329388" y="1244599"/>
                  </a:lnTo>
                  <a:lnTo>
                    <a:pt x="3394544" y="1231899"/>
                  </a:lnTo>
                  <a:lnTo>
                    <a:pt x="3441222" y="1219199"/>
                  </a:lnTo>
                  <a:lnTo>
                    <a:pt x="3486243" y="1206499"/>
                  </a:lnTo>
                  <a:lnTo>
                    <a:pt x="3529582" y="1181099"/>
                  </a:lnTo>
                  <a:lnTo>
                    <a:pt x="3571212" y="1155699"/>
                  </a:lnTo>
                  <a:lnTo>
                    <a:pt x="3611106" y="1130299"/>
                  </a:lnTo>
                  <a:lnTo>
                    <a:pt x="3649239" y="1092199"/>
                  </a:lnTo>
                  <a:lnTo>
                    <a:pt x="3685584" y="1066799"/>
                  </a:lnTo>
                  <a:lnTo>
                    <a:pt x="3720115" y="1028699"/>
                  </a:lnTo>
                  <a:lnTo>
                    <a:pt x="3752805" y="977899"/>
                  </a:lnTo>
                  <a:lnTo>
                    <a:pt x="3783629" y="939799"/>
                  </a:lnTo>
                  <a:lnTo>
                    <a:pt x="3812561" y="888999"/>
                  </a:lnTo>
                  <a:lnTo>
                    <a:pt x="3824113" y="863599"/>
                  </a:lnTo>
                  <a:lnTo>
                    <a:pt x="3841587" y="876299"/>
                  </a:lnTo>
                  <a:lnTo>
                    <a:pt x="3847030" y="888999"/>
                  </a:lnTo>
                  <a:lnTo>
                    <a:pt x="3861914" y="901699"/>
                  </a:lnTo>
                  <a:lnTo>
                    <a:pt x="3885373" y="914399"/>
                  </a:lnTo>
                  <a:lnTo>
                    <a:pt x="3900956" y="927099"/>
                  </a:lnTo>
                  <a:lnTo>
                    <a:pt x="3833789" y="927099"/>
                  </a:lnTo>
                  <a:lnTo>
                    <a:pt x="3803806" y="977899"/>
                  </a:lnTo>
                  <a:lnTo>
                    <a:pt x="3771921" y="1015999"/>
                  </a:lnTo>
                  <a:lnTo>
                    <a:pt x="3738152" y="1066799"/>
                  </a:lnTo>
                  <a:lnTo>
                    <a:pt x="3702516" y="1104899"/>
                  </a:lnTo>
                  <a:lnTo>
                    <a:pt x="3665030" y="1130299"/>
                  </a:lnTo>
                  <a:lnTo>
                    <a:pt x="3625712" y="1168399"/>
                  </a:lnTo>
                  <a:lnTo>
                    <a:pt x="3584579" y="1193799"/>
                  </a:lnTo>
                  <a:lnTo>
                    <a:pt x="3541649" y="1219199"/>
                  </a:lnTo>
                  <a:lnTo>
                    <a:pt x="3496938" y="1244599"/>
                  </a:lnTo>
                  <a:close/>
                </a:path>
                <a:path w="5480050" h="1308100">
                  <a:moveTo>
                    <a:pt x="4353185" y="1117599"/>
                  </a:moveTo>
                  <a:lnTo>
                    <a:pt x="4239597" y="1117599"/>
                  </a:lnTo>
                  <a:lnTo>
                    <a:pt x="4130959" y="1092199"/>
                  </a:lnTo>
                  <a:lnTo>
                    <a:pt x="4079870" y="1066799"/>
                  </a:lnTo>
                  <a:lnTo>
                    <a:pt x="4031665" y="1054099"/>
                  </a:lnTo>
                  <a:lnTo>
                    <a:pt x="3986896" y="1028699"/>
                  </a:lnTo>
                  <a:lnTo>
                    <a:pt x="3946110" y="1003299"/>
                  </a:lnTo>
                  <a:lnTo>
                    <a:pt x="3909857" y="977899"/>
                  </a:lnTo>
                  <a:lnTo>
                    <a:pt x="3878686" y="965199"/>
                  </a:lnTo>
                  <a:lnTo>
                    <a:pt x="3853147" y="939799"/>
                  </a:lnTo>
                  <a:lnTo>
                    <a:pt x="3833789" y="927099"/>
                  </a:lnTo>
                  <a:lnTo>
                    <a:pt x="3900956" y="927099"/>
                  </a:lnTo>
                  <a:lnTo>
                    <a:pt x="3954546" y="965199"/>
                  </a:lnTo>
                  <a:lnTo>
                    <a:pt x="3998525" y="990599"/>
                  </a:lnTo>
                  <a:lnTo>
                    <a:pt x="4047610" y="1015999"/>
                  </a:lnTo>
                  <a:lnTo>
                    <a:pt x="4100934" y="1028699"/>
                  </a:lnTo>
                  <a:lnTo>
                    <a:pt x="4157630" y="1054099"/>
                  </a:lnTo>
                  <a:lnTo>
                    <a:pt x="4277668" y="1079499"/>
                  </a:lnTo>
                  <a:lnTo>
                    <a:pt x="4467939" y="1079499"/>
                  </a:lnTo>
                  <a:lnTo>
                    <a:pt x="4449320" y="1092199"/>
                  </a:lnTo>
                  <a:lnTo>
                    <a:pt x="4410463" y="1104899"/>
                  </a:lnTo>
                  <a:lnTo>
                    <a:pt x="4353185" y="1117599"/>
                  </a:lnTo>
                  <a:close/>
                </a:path>
                <a:path w="5480050" h="1308100">
                  <a:moveTo>
                    <a:pt x="93580" y="1257299"/>
                  </a:moveTo>
                  <a:lnTo>
                    <a:pt x="44884" y="1257299"/>
                  </a:lnTo>
                  <a:lnTo>
                    <a:pt x="61067" y="1219199"/>
                  </a:lnTo>
                  <a:lnTo>
                    <a:pt x="82100" y="1193799"/>
                  </a:lnTo>
                  <a:lnTo>
                    <a:pt x="108118" y="1142999"/>
                  </a:lnTo>
                  <a:lnTo>
                    <a:pt x="139257" y="1104899"/>
                  </a:lnTo>
                  <a:lnTo>
                    <a:pt x="175655" y="1066799"/>
                  </a:lnTo>
                  <a:lnTo>
                    <a:pt x="217447" y="1028699"/>
                  </a:lnTo>
                  <a:lnTo>
                    <a:pt x="264770" y="1003299"/>
                  </a:lnTo>
                  <a:lnTo>
                    <a:pt x="317761" y="977899"/>
                  </a:lnTo>
                  <a:lnTo>
                    <a:pt x="360547" y="952499"/>
                  </a:lnTo>
                  <a:lnTo>
                    <a:pt x="494915" y="952499"/>
                  </a:lnTo>
                  <a:lnTo>
                    <a:pt x="639016" y="990599"/>
                  </a:lnTo>
                  <a:lnTo>
                    <a:pt x="379628" y="990599"/>
                  </a:lnTo>
                  <a:lnTo>
                    <a:pt x="335146" y="1003299"/>
                  </a:lnTo>
                  <a:lnTo>
                    <a:pt x="282336" y="1041399"/>
                  </a:lnTo>
                  <a:lnTo>
                    <a:pt x="235556" y="1066799"/>
                  </a:lnTo>
                  <a:lnTo>
                    <a:pt x="194670" y="1104899"/>
                  </a:lnTo>
                  <a:lnTo>
                    <a:pt x="159543" y="1142999"/>
                  </a:lnTo>
                  <a:lnTo>
                    <a:pt x="130039" y="1193799"/>
                  </a:lnTo>
                  <a:lnTo>
                    <a:pt x="106023" y="1231899"/>
                  </a:lnTo>
                  <a:lnTo>
                    <a:pt x="93580" y="1257299"/>
                  </a:lnTo>
                  <a:close/>
                </a:path>
                <a:path w="5480050" h="1308100">
                  <a:moveTo>
                    <a:pt x="1550811" y="1231899"/>
                  </a:moveTo>
                  <a:lnTo>
                    <a:pt x="1295870" y="1231899"/>
                  </a:lnTo>
                  <a:lnTo>
                    <a:pt x="1244114" y="1219199"/>
                  </a:lnTo>
                  <a:lnTo>
                    <a:pt x="1192625" y="1219199"/>
                  </a:lnTo>
                  <a:lnTo>
                    <a:pt x="993828" y="1168399"/>
                  </a:lnTo>
                  <a:lnTo>
                    <a:pt x="901863" y="1142999"/>
                  </a:lnTo>
                  <a:lnTo>
                    <a:pt x="858523" y="1117599"/>
                  </a:lnTo>
                  <a:lnTo>
                    <a:pt x="817245" y="1104899"/>
                  </a:lnTo>
                  <a:lnTo>
                    <a:pt x="778251" y="1092199"/>
                  </a:lnTo>
                  <a:lnTo>
                    <a:pt x="741767" y="1079499"/>
                  </a:lnTo>
                  <a:lnTo>
                    <a:pt x="677224" y="1054099"/>
                  </a:lnTo>
                  <a:lnTo>
                    <a:pt x="625408" y="1028699"/>
                  </a:lnTo>
                  <a:lnTo>
                    <a:pt x="573682" y="1003299"/>
                  </a:lnTo>
                  <a:lnTo>
                    <a:pt x="523078" y="990599"/>
                  </a:lnTo>
                  <a:lnTo>
                    <a:pt x="639016" y="990599"/>
                  </a:lnTo>
                  <a:lnTo>
                    <a:pt x="663009" y="1003299"/>
                  </a:lnTo>
                  <a:lnTo>
                    <a:pt x="690403" y="1015999"/>
                  </a:lnTo>
                  <a:lnTo>
                    <a:pt x="754476" y="1041399"/>
                  </a:lnTo>
                  <a:lnTo>
                    <a:pt x="790695" y="1054099"/>
                  </a:lnTo>
                  <a:lnTo>
                    <a:pt x="829396" y="1066799"/>
                  </a:lnTo>
                  <a:lnTo>
                    <a:pt x="870348" y="1079499"/>
                  </a:lnTo>
                  <a:lnTo>
                    <a:pt x="913323" y="1104899"/>
                  </a:lnTo>
                  <a:lnTo>
                    <a:pt x="1004416" y="1130299"/>
                  </a:lnTo>
                  <a:lnTo>
                    <a:pt x="1200744" y="1181099"/>
                  </a:lnTo>
                  <a:lnTo>
                    <a:pt x="1251431" y="1181099"/>
                  </a:lnTo>
                  <a:lnTo>
                    <a:pt x="1302300" y="1193799"/>
                  </a:lnTo>
                  <a:lnTo>
                    <a:pt x="1692634" y="1193799"/>
                  </a:lnTo>
                  <a:lnTo>
                    <a:pt x="1599462" y="1219199"/>
                  </a:lnTo>
                  <a:lnTo>
                    <a:pt x="1550811" y="1231899"/>
                  </a:lnTo>
                  <a:close/>
                </a:path>
                <a:path w="5480050" h="1308100">
                  <a:moveTo>
                    <a:pt x="1692634" y="1193799"/>
                  </a:moveTo>
                  <a:lnTo>
                    <a:pt x="1551321" y="1193799"/>
                  </a:lnTo>
                  <a:lnTo>
                    <a:pt x="1644154" y="1168399"/>
                  </a:lnTo>
                  <a:lnTo>
                    <a:pt x="1688199" y="1155699"/>
                  </a:lnTo>
                  <a:lnTo>
                    <a:pt x="1730355" y="1142999"/>
                  </a:lnTo>
                  <a:lnTo>
                    <a:pt x="1770394" y="1117599"/>
                  </a:lnTo>
                  <a:lnTo>
                    <a:pt x="1808085" y="1092199"/>
                  </a:lnTo>
                  <a:lnTo>
                    <a:pt x="1843198" y="1054099"/>
                  </a:lnTo>
                  <a:lnTo>
                    <a:pt x="1875503" y="1028699"/>
                  </a:lnTo>
                  <a:lnTo>
                    <a:pt x="1891003" y="1003299"/>
                  </a:lnTo>
                  <a:lnTo>
                    <a:pt x="1906503" y="1028699"/>
                  </a:lnTo>
                  <a:lnTo>
                    <a:pt x="1913619" y="1028699"/>
                  </a:lnTo>
                  <a:lnTo>
                    <a:pt x="1932994" y="1054099"/>
                  </a:lnTo>
                  <a:lnTo>
                    <a:pt x="1948540" y="1066799"/>
                  </a:lnTo>
                  <a:lnTo>
                    <a:pt x="1891003" y="1066799"/>
                  </a:lnTo>
                  <a:lnTo>
                    <a:pt x="1856176" y="1104899"/>
                  </a:lnTo>
                  <a:lnTo>
                    <a:pt x="1818701" y="1130299"/>
                  </a:lnTo>
                  <a:lnTo>
                    <a:pt x="1778803" y="1155699"/>
                  </a:lnTo>
                  <a:lnTo>
                    <a:pt x="1736706" y="1181099"/>
                  </a:lnTo>
                  <a:lnTo>
                    <a:pt x="1692634" y="1193799"/>
                  </a:lnTo>
                  <a:close/>
                </a:path>
                <a:path w="5480050" h="1308100">
                  <a:moveTo>
                    <a:pt x="2468376" y="1193799"/>
                  </a:moveTo>
                  <a:lnTo>
                    <a:pt x="2324971" y="1193799"/>
                  </a:lnTo>
                  <a:lnTo>
                    <a:pt x="2414187" y="1168399"/>
                  </a:lnTo>
                  <a:lnTo>
                    <a:pt x="2551021" y="1092199"/>
                  </a:lnTo>
                  <a:lnTo>
                    <a:pt x="2597309" y="1054099"/>
                  </a:lnTo>
                  <a:lnTo>
                    <a:pt x="2620510" y="1054099"/>
                  </a:lnTo>
                  <a:lnTo>
                    <a:pt x="2625240" y="1066799"/>
                  </a:lnTo>
                  <a:lnTo>
                    <a:pt x="2637717" y="1066799"/>
                  </a:lnTo>
                  <a:lnTo>
                    <a:pt x="2657412" y="1079499"/>
                  </a:lnTo>
                  <a:lnTo>
                    <a:pt x="2683796" y="1092199"/>
                  </a:lnTo>
                  <a:lnTo>
                    <a:pt x="2700067" y="1104899"/>
                  </a:lnTo>
                  <a:lnTo>
                    <a:pt x="2610835" y="1104899"/>
                  </a:lnTo>
                  <a:lnTo>
                    <a:pt x="2563188" y="1130299"/>
                  </a:lnTo>
                  <a:lnTo>
                    <a:pt x="2515696" y="1168399"/>
                  </a:lnTo>
                  <a:lnTo>
                    <a:pt x="2468376" y="1193799"/>
                  </a:lnTo>
                  <a:close/>
                </a:path>
                <a:path w="5480050" h="1308100">
                  <a:moveTo>
                    <a:pt x="2281136" y="1244599"/>
                  </a:moveTo>
                  <a:lnTo>
                    <a:pt x="2234917" y="1244599"/>
                  </a:lnTo>
                  <a:lnTo>
                    <a:pt x="2188967" y="1231899"/>
                  </a:lnTo>
                  <a:lnTo>
                    <a:pt x="2125055" y="1219199"/>
                  </a:lnTo>
                  <a:lnTo>
                    <a:pt x="2067800" y="1206499"/>
                  </a:lnTo>
                  <a:lnTo>
                    <a:pt x="2017478" y="1168399"/>
                  </a:lnTo>
                  <a:lnTo>
                    <a:pt x="1974362" y="1142999"/>
                  </a:lnTo>
                  <a:lnTo>
                    <a:pt x="1938728" y="1117599"/>
                  </a:lnTo>
                  <a:lnTo>
                    <a:pt x="1910851" y="1092199"/>
                  </a:lnTo>
                  <a:lnTo>
                    <a:pt x="1891003" y="1066799"/>
                  </a:lnTo>
                  <a:lnTo>
                    <a:pt x="1948540" y="1066799"/>
                  </a:lnTo>
                  <a:lnTo>
                    <a:pt x="1964087" y="1079499"/>
                  </a:lnTo>
                  <a:lnTo>
                    <a:pt x="2006356" y="1117599"/>
                  </a:lnTo>
                  <a:lnTo>
                    <a:pt x="2059258" y="1155699"/>
                  </a:lnTo>
                  <a:lnTo>
                    <a:pt x="2122250" y="1181099"/>
                  </a:lnTo>
                  <a:lnTo>
                    <a:pt x="2194792" y="1193799"/>
                  </a:lnTo>
                  <a:lnTo>
                    <a:pt x="2468376" y="1193799"/>
                  </a:lnTo>
                  <a:lnTo>
                    <a:pt x="2281136" y="1244599"/>
                  </a:lnTo>
                  <a:close/>
                </a:path>
                <a:path w="5480050" h="1308100">
                  <a:moveTo>
                    <a:pt x="3277815" y="1295399"/>
                  </a:moveTo>
                  <a:lnTo>
                    <a:pt x="3155142" y="1295399"/>
                  </a:lnTo>
                  <a:lnTo>
                    <a:pt x="3037271" y="1269999"/>
                  </a:lnTo>
                  <a:lnTo>
                    <a:pt x="2927244" y="1244599"/>
                  </a:lnTo>
                  <a:lnTo>
                    <a:pt x="2876124" y="1231899"/>
                  </a:lnTo>
                  <a:lnTo>
                    <a:pt x="2828107" y="1206499"/>
                  </a:lnTo>
                  <a:lnTo>
                    <a:pt x="2783574" y="1193799"/>
                  </a:lnTo>
                  <a:lnTo>
                    <a:pt x="2742904" y="1168399"/>
                  </a:lnTo>
                  <a:lnTo>
                    <a:pt x="2706479" y="1155699"/>
                  </a:lnTo>
                  <a:lnTo>
                    <a:pt x="2674679" y="1142999"/>
                  </a:lnTo>
                  <a:lnTo>
                    <a:pt x="2647885" y="1117599"/>
                  </a:lnTo>
                  <a:lnTo>
                    <a:pt x="2626477" y="1104899"/>
                  </a:lnTo>
                  <a:lnTo>
                    <a:pt x="2700067" y="1104899"/>
                  </a:lnTo>
                  <a:lnTo>
                    <a:pt x="2716338" y="1117599"/>
                  </a:lnTo>
                  <a:lnTo>
                    <a:pt x="2754511" y="1130299"/>
                  </a:lnTo>
                  <a:lnTo>
                    <a:pt x="2797783" y="1155699"/>
                  </a:lnTo>
                  <a:lnTo>
                    <a:pt x="2845626" y="1168399"/>
                  </a:lnTo>
                  <a:lnTo>
                    <a:pt x="2897511" y="1193799"/>
                  </a:lnTo>
                  <a:lnTo>
                    <a:pt x="2952907" y="1206499"/>
                  </a:lnTo>
                  <a:lnTo>
                    <a:pt x="3072118" y="1231899"/>
                  </a:lnTo>
                  <a:lnTo>
                    <a:pt x="3134874" y="1244599"/>
                  </a:lnTo>
                  <a:lnTo>
                    <a:pt x="3496938" y="1244599"/>
                  </a:lnTo>
                  <a:lnTo>
                    <a:pt x="3402246" y="1269999"/>
                  </a:lnTo>
                  <a:lnTo>
                    <a:pt x="3277815" y="1295399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4322238" y="1034003"/>
            <a:ext cx="3965760" cy="33983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7303261"/>
            <a:ext cx="4099334" cy="29837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FF5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82194" y="4199564"/>
            <a:ext cx="7805805" cy="60874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13317" y="888991"/>
            <a:ext cx="10733405" cy="8693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3664">
              <a:lnSpc>
                <a:spcPct val="116100"/>
              </a:lnSpc>
              <a:spcBef>
                <a:spcPts val="95"/>
              </a:spcBef>
            </a:pPr>
            <a:r>
              <a:rPr sz="3500" spc="-75" dirty="0">
                <a:solidFill>
                  <a:srgbClr val="253842"/>
                </a:solidFill>
                <a:latin typeface="Arial"/>
                <a:cs typeface="Arial"/>
              </a:rPr>
              <a:t>Para </a:t>
            </a:r>
            <a:r>
              <a:rPr sz="3500" spc="65" dirty="0">
                <a:solidFill>
                  <a:srgbClr val="253842"/>
                </a:solidFill>
                <a:latin typeface="Arial"/>
                <a:cs typeface="Arial"/>
              </a:rPr>
              <a:t>perhitungan </a:t>
            </a:r>
            <a:r>
              <a:rPr sz="3500" spc="25" dirty="0">
                <a:solidFill>
                  <a:srgbClr val="253842"/>
                </a:solidFill>
                <a:latin typeface="Arial"/>
                <a:cs typeface="Arial"/>
              </a:rPr>
              <a:t>potensial listrik </a:t>
            </a:r>
            <a:r>
              <a:rPr sz="3500" spc="50" dirty="0">
                <a:solidFill>
                  <a:srgbClr val="253842"/>
                </a:solidFill>
                <a:latin typeface="Arial"/>
                <a:cs typeface="Arial"/>
              </a:rPr>
              <a:t>kita </a:t>
            </a:r>
            <a:r>
              <a:rPr sz="3500" spc="70" dirty="0">
                <a:solidFill>
                  <a:srgbClr val="253842"/>
                </a:solidFill>
                <a:latin typeface="Arial"/>
                <a:cs typeface="Arial"/>
              </a:rPr>
              <a:t>tidak </a:t>
            </a:r>
            <a:r>
              <a:rPr sz="3500" spc="60" dirty="0">
                <a:solidFill>
                  <a:srgbClr val="253842"/>
                </a:solidFill>
                <a:latin typeface="Arial"/>
                <a:cs typeface="Arial"/>
              </a:rPr>
              <a:t>perlu  </a:t>
            </a:r>
            <a:r>
              <a:rPr sz="3500" spc="50" dirty="0">
                <a:solidFill>
                  <a:srgbClr val="253842"/>
                </a:solidFill>
                <a:latin typeface="Arial"/>
                <a:cs typeface="Arial"/>
              </a:rPr>
              <a:t>memperhatikan </a:t>
            </a:r>
            <a:r>
              <a:rPr sz="3500" spc="-75" dirty="0">
                <a:solidFill>
                  <a:srgbClr val="253842"/>
                </a:solidFill>
                <a:latin typeface="Arial"/>
                <a:cs typeface="Arial"/>
              </a:rPr>
              <a:t>arah. </a:t>
            </a:r>
            <a:r>
              <a:rPr sz="3500" spc="35" dirty="0">
                <a:solidFill>
                  <a:srgbClr val="253842"/>
                </a:solidFill>
                <a:latin typeface="Arial"/>
                <a:cs typeface="Arial"/>
              </a:rPr>
              <a:t>Penjumlahn </a:t>
            </a:r>
            <a:r>
              <a:rPr sz="3500" spc="30" dirty="0">
                <a:solidFill>
                  <a:srgbClr val="253842"/>
                </a:solidFill>
                <a:latin typeface="Arial"/>
                <a:cs typeface="Arial"/>
              </a:rPr>
              <a:t>atau </a:t>
            </a:r>
            <a:r>
              <a:rPr sz="3500" spc="50" dirty="0">
                <a:solidFill>
                  <a:srgbClr val="253842"/>
                </a:solidFill>
                <a:latin typeface="Arial"/>
                <a:cs typeface="Arial"/>
              </a:rPr>
              <a:t>integral  </a:t>
            </a:r>
            <a:r>
              <a:rPr sz="3500" spc="20" dirty="0">
                <a:solidFill>
                  <a:srgbClr val="253842"/>
                </a:solidFill>
                <a:latin typeface="Arial"/>
                <a:cs typeface="Arial"/>
              </a:rPr>
              <a:t>dilakukan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-75" dirty="0">
                <a:solidFill>
                  <a:srgbClr val="253842"/>
                </a:solidFill>
                <a:latin typeface="Arial"/>
                <a:cs typeface="Arial"/>
              </a:rPr>
              <a:t>secara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-90" dirty="0">
                <a:solidFill>
                  <a:srgbClr val="253842"/>
                </a:solidFill>
                <a:latin typeface="Arial"/>
                <a:cs typeface="Arial"/>
              </a:rPr>
              <a:t>skalar.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25" dirty="0">
                <a:solidFill>
                  <a:srgbClr val="253842"/>
                </a:solidFill>
                <a:latin typeface="Arial"/>
                <a:cs typeface="Arial"/>
              </a:rPr>
              <a:t>Berbeda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40" dirty="0">
                <a:solidFill>
                  <a:srgbClr val="253842"/>
                </a:solidFill>
                <a:latin typeface="Arial"/>
                <a:cs typeface="Arial"/>
              </a:rPr>
              <a:t>dengan</a:t>
            </a:r>
            <a:r>
              <a:rPr sz="3500" spc="-23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65" dirty="0">
                <a:solidFill>
                  <a:srgbClr val="253842"/>
                </a:solidFill>
                <a:latin typeface="Arial"/>
                <a:cs typeface="Arial"/>
              </a:rPr>
              <a:t>perhitungan  </a:t>
            </a:r>
            <a:r>
              <a:rPr sz="3500" spc="40" dirty="0">
                <a:solidFill>
                  <a:srgbClr val="253842"/>
                </a:solidFill>
                <a:latin typeface="Arial"/>
                <a:cs typeface="Arial"/>
              </a:rPr>
              <a:t>medan </a:t>
            </a:r>
            <a:r>
              <a:rPr sz="3500" spc="-5" dirty="0">
                <a:solidFill>
                  <a:srgbClr val="253842"/>
                </a:solidFill>
                <a:latin typeface="Arial"/>
                <a:cs typeface="Arial"/>
              </a:rPr>
              <a:t>listrik. </a:t>
            </a:r>
            <a:r>
              <a:rPr sz="3500" spc="45" dirty="0">
                <a:solidFill>
                  <a:srgbClr val="253842"/>
                </a:solidFill>
                <a:latin typeface="Arial"/>
                <a:cs typeface="Arial"/>
              </a:rPr>
              <a:t>Kita </a:t>
            </a:r>
            <a:r>
              <a:rPr sz="3500" spc="-30" dirty="0">
                <a:solidFill>
                  <a:srgbClr val="253842"/>
                </a:solidFill>
                <a:latin typeface="Arial"/>
                <a:cs typeface="Arial"/>
              </a:rPr>
              <a:t>harus </a:t>
            </a:r>
            <a:r>
              <a:rPr sz="3500" spc="50" dirty="0">
                <a:solidFill>
                  <a:srgbClr val="253842"/>
                </a:solidFill>
                <a:latin typeface="Arial"/>
                <a:cs typeface="Arial"/>
              </a:rPr>
              <a:t>memperhatikan </a:t>
            </a:r>
            <a:r>
              <a:rPr sz="3500" spc="-35" dirty="0">
                <a:solidFill>
                  <a:srgbClr val="253842"/>
                </a:solidFill>
                <a:latin typeface="Arial"/>
                <a:cs typeface="Arial"/>
              </a:rPr>
              <a:t>arah </a:t>
            </a:r>
            <a:r>
              <a:rPr sz="3500" spc="-75" dirty="0">
                <a:solidFill>
                  <a:srgbClr val="253842"/>
                </a:solidFill>
                <a:latin typeface="Arial"/>
                <a:cs typeface="Arial"/>
              </a:rPr>
              <a:t>secara  </a:t>
            </a:r>
            <a:r>
              <a:rPr sz="3500" spc="-90" dirty="0">
                <a:solidFill>
                  <a:srgbClr val="253842"/>
                </a:solidFill>
                <a:latin typeface="Arial"/>
                <a:cs typeface="Arial"/>
              </a:rPr>
              <a:t>seksama </a:t>
            </a:r>
            <a:r>
              <a:rPr sz="3500" spc="-5" dirty="0">
                <a:solidFill>
                  <a:srgbClr val="253842"/>
                </a:solidFill>
                <a:latin typeface="Arial"/>
                <a:cs typeface="Arial"/>
              </a:rPr>
              <a:t>sehingga </a:t>
            </a:r>
            <a:r>
              <a:rPr sz="3500" spc="-10" dirty="0">
                <a:solidFill>
                  <a:srgbClr val="253842"/>
                </a:solidFill>
                <a:latin typeface="Arial"/>
                <a:cs typeface="Arial"/>
              </a:rPr>
              <a:t>sering </a:t>
            </a:r>
            <a:r>
              <a:rPr sz="3500" spc="40" dirty="0">
                <a:solidFill>
                  <a:srgbClr val="253842"/>
                </a:solidFill>
                <a:latin typeface="Arial"/>
                <a:cs typeface="Arial"/>
              </a:rPr>
              <a:t>menghadapi </a:t>
            </a:r>
            <a:r>
              <a:rPr sz="3500" dirty="0">
                <a:solidFill>
                  <a:srgbClr val="253842"/>
                </a:solidFill>
                <a:latin typeface="Arial"/>
                <a:cs typeface="Arial"/>
              </a:rPr>
              <a:t>sejumlah  </a:t>
            </a:r>
            <a:r>
              <a:rPr sz="3500" spc="20" dirty="0">
                <a:solidFill>
                  <a:srgbClr val="253842"/>
                </a:solidFill>
                <a:latin typeface="Arial"/>
                <a:cs typeface="Arial"/>
              </a:rPr>
              <a:t>kesulitan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30" dirty="0">
                <a:solidFill>
                  <a:srgbClr val="253842"/>
                </a:solidFill>
                <a:latin typeface="Arial"/>
                <a:cs typeface="Arial"/>
              </a:rPr>
              <a:t>atau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20" dirty="0">
                <a:solidFill>
                  <a:srgbClr val="253842"/>
                </a:solidFill>
                <a:latin typeface="Arial"/>
                <a:cs typeface="Arial"/>
              </a:rPr>
              <a:t>langkah-langkah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-5" dirty="0">
                <a:solidFill>
                  <a:srgbClr val="253842"/>
                </a:solidFill>
                <a:latin typeface="Arial"/>
                <a:cs typeface="Arial"/>
              </a:rPr>
              <a:t>yang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110" dirty="0">
                <a:solidFill>
                  <a:srgbClr val="253842"/>
                </a:solidFill>
                <a:latin typeface="Arial"/>
                <a:cs typeface="Arial"/>
              </a:rPr>
              <a:t>ditempuh</a:t>
            </a:r>
            <a:r>
              <a:rPr sz="3500" spc="-23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80" dirty="0">
                <a:solidFill>
                  <a:srgbClr val="253842"/>
                </a:solidFill>
                <a:latin typeface="Arial"/>
                <a:cs typeface="Arial"/>
              </a:rPr>
              <a:t>cukup  </a:t>
            </a:r>
            <a:r>
              <a:rPr sz="3500" spc="-15" dirty="0">
                <a:solidFill>
                  <a:srgbClr val="253842"/>
                </a:solidFill>
                <a:latin typeface="Arial"/>
                <a:cs typeface="Arial"/>
              </a:rPr>
              <a:t>panjang.</a:t>
            </a:r>
            <a:endParaRPr sz="3500">
              <a:latin typeface="Arial"/>
              <a:cs typeface="Arial"/>
            </a:endParaRPr>
          </a:p>
          <a:p>
            <a:pPr marL="12700" marR="5080">
              <a:lnSpc>
                <a:spcPts val="4880"/>
              </a:lnSpc>
              <a:spcBef>
                <a:spcPts val="275"/>
              </a:spcBef>
            </a:pPr>
            <a:r>
              <a:rPr sz="3500" spc="-55" dirty="0">
                <a:solidFill>
                  <a:srgbClr val="253842"/>
                </a:solidFill>
                <a:latin typeface="Arial"/>
                <a:cs typeface="Arial"/>
              </a:rPr>
              <a:t>Sebagai </a:t>
            </a:r>
            <a:r>
              <a:rPr sz="3500" spc="-15" dirty="0">
                <a:solidFill>
                  <a:srgbClr val="253842"/>
                </a:solidFill>
                <a:latin typeface="Arial"/>
                <a:cs typeface="Arial"/>
              </a:rPr>
              <a:t>ilustrasi </a:t>
            </a:r>
            <a:r>
              <a:rPr sz="3500" spc="114" dirty="0">
                <a:solidFill>
                  <a:srgbClr val="253842"/>
                </a:solidFill>
                <a:latin typeface="Arial"/>
                <a:cs typeface="Arial"/>
              </a:rPr>
              <a:t>untuk </a:t>
            </a:r>
            <a:r>
              <a:rPr sz="3500" spc="50" dirty="0">
                <a:solidFill>
                  <a:srgbClr val="253842"/>
                </a:solidFill>
                <a:latin typeface="Arial"/>
                <a:cs typeface="Arial"/>
              </a:rPr>
              <a:t>memperlihatkan </a:t>
            </a:r>
            <a:r>
              <a:rPr sz="3500" spc="30" dirty="0">
                <a:solidFill>
                  <a:srgbClr val="253842"/>
                </a:solidFill>
                <a:latin typeface="Arial"/>
                <a:cs typeface="Arial"/>
              </a:rPr>
              <a:t>mudahnya  </a:t>
            </a:r>
            <a:r>
              <a:rPr sz="3500" spc="90" dirty="0">
                <a:solidFill>
                  <a:srgbClr val="253842"/>
                </a:solidFill>
                <a:latin typeface="Arial"/>
                <a:cs typeface="Arial"/>
              </a:rPr>
              <a:t>menghitung</a:t>
            </a:r>
            <a:r>
              <a:rPr sz="3500" spc="-22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25" dirty="0">
                <a:solidFill>
                  <a:srgbClr val="253842"/>
                </a:solidFill>
                <a:latin typeface="Arial"/>
                <a:cs typeface="Arial"/>
              </a:rPr>
              <a:t>potensial</a:t>
            </a:r>
            <a:r>
              <a:rPr sz="3500" spc="-22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-5" dirty="0">
                <a:solidFill>
                  <a:srgbClr val="253842"/>
                </a:solidFill>
                <a:latin typeface="Arial"/>
                <a:cs typeface="Arial"/>
              </a:rPr>
              <a:t>listrik,</a:t>
            </a:r>
            <a:r>
              <a:rPr sz="3500" spc="-22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10" dirty="0">
                <a:solidFill>
                  <a:srgbClr val="253842"/>
                </a:solidFill>
                <a:latin typeface="Arial"/>
                <a:cs typeface="Arial"/>
              </a:rPr>
              <a:t>mari</a:t>
            </a:r>
            <a:r>
              <a:rPr sz="3500" spc="-22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50" dirty="0">
                <a:solidFill>
                  <a:srgbClr val="253842"/>
                </a:solidFill>
                <a:latin typeface="Arial"/>
                <a:cs typeface="Arial"/>
              </a:rPr>
              <a:t>kita</a:t>
            </a:r>
            <a:r>
              <a:rPr sz="3500" spc="-22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105" dirty="0">
                <a:solidFill>
                  <a:srgbClr val="253842"/>
                </a:solidFill>
                <a:latin typeface="Arial"/>
                <a:cs typeface="Arial"/>
              </a:rPr>
              <a:t>hitung</a:t>
            </a:r>
            <a:r>
              <a:rPr sz="3500" spc="-22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25" dirty="0">
                <a:solidFill>
                  <a:srgbClr val="253842"/>
                </a:solidFill>
                <a:latin typeface="Arial"/>
                <a:cs typeface="Arial"/>
              </a:rPr>
              <a:t>potensial  </a:t>
            </a:r>
            <a:r>
              <a:rPr sz="3500" spc="-5" dirty="0">
                <a:solidFill>
                  <a:srgbClr val="253842"/>
                </a:solidFill>
                <a:latin typeface="Arial"/>
                <a:cs typeface="Arial"/>
              </a:rPr>
              <a:t>yang </a:t>
            </a:r>
            <a:r>
              <a:rPr sz="3500" spc="-10" dirty="0">
                <a:solidFill>
                  <a:srgbClr val="253842"/>
                </a:solidFill>
                <a:latin typeface="Arial"/>
                <a:cs typeface="Arial"/>
              </a:rPr>
              <a:t>dihasilkan </a:t>
            </a:r>
            <a:r>
              <a:rPr sz="3500" spc="55" dirty="0">
                <a:solidFill>
                  <a:srgbClr val="253842"/>
                </a:solidFill>
                <a:latin typeface="Arial"/>
                <a:cs typeface="Arial"/>
              </a:rPr>
              <a:t>oleh </a:t>
            </a:r>
            <a:r>
              <a:rPr sz="3500" spc="10" dirty="0">
                <a:solidFill>
                  <a:srgbClr val="253842"/>
                </a:solidFill>
                <a:latin typeface="Arial"/>
                <a:cs typeface="Arial"/>
              </a:rPr>
              <a:t>silinder </a:t>
            </a:r>
            <a:r>
              <a:rPr sz="3500" spc="40" dirty="0">
                <a:solidFill>
                  <a:srgbClr val="253842"/>
                </a:solidFill>
                <a:latin typeface="Arial"/>
                <a:cs typeface="Arial"/>
              </a:rPr>
              <a:t>logam </a:t>
            </a:r>
            <a:r>
              <a:rPr sz="3500" spc="-5" dirty="0">
                <a:solidFill>
                  <a:srgbClr val="253842"/>
                </a:solidFill>
                <a:latin typeface="Arial"/>
                <a:cs typeface="Arial"/>
              </a:rPr>
              <a:t>yang </a:t>
            </a:r>
            <a:r>
              <a:rPr sz="3500" dirty="0">
                <a:solidFill>
                  <a:srgbClr val="253842"/>
                </a:solidFill>
                <a:latin typeface="Arial"/>
                <a:cs typeface="Arial"/>
              </a:rPr>
              <a:t>panjangnya  </a:t>
            </a:r>
            <a:r>
              <a:rPr sz="3500" spc="60" dirty="0">
                <a:solidFill>
                  <a:srgbClr val="253842"/>
                </a:solidFill>
                <a:latin typeface="Arial"/>
                <a:cs typeface="Arial"/>
              </a:rPr>
              <a:t>tak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15" dirty="0">
                <a:solidFill>
                  <a:srgbClr val="253842"/>
                </a:solidFill>
                <a:latin typeface="Arial"/>
                <a:cs typeface="Arial"/>
              </a:rPr>
              <a:t>berhingga.</a:t>
            </a:r>
            <a:r>
              <a:rPr sz="3500" spc="-23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253842"/>
                </a:solidFill>
                <a:latin typeface="Arial"/>
                <a:cs typeface="Arial"/>
              </a:rPr>
              <a:t>Silinder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70" dirty="0">
                <a:solidFill>
                  <a:srgbClr val="253842"/>
                </a:solidFill>
                <a:latin typeface="Arial"/>
                <a:cs typeface="Arial"/>
              </a:rPr>
              <a:t>tersebut</a:t>
            </a:r>
            <a:r>
              <a:rPr sz="3500" spc="-23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45" dirty="0">
                <a:solidFill>
                  <a:srgbClr val="253842"/>
                </a:solidFill>
                <a:latin typeface="Arial"/>
                <a:cs typeface="Arial"/>
              </a:rPr>
              <a:t>memiliki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10" dirty="0">
                <a:solidFill>
                  <a:srgbClr val="253842"/>
                </a:solidFill>
                <a:latin typeface="Arial"/>
                <a:cs typeface="Arial"/>
              </a:rPr>
              <a:t>jari-jari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-130" dirty="0">
                <a:solidFill>
                  <a:srgbClr val="253842"/>
                </a:solidFill>
                <a:latin typeface="Arial"/>
                <a:cs typeface="Arial"/>
              </a:rPr>
              <a:t>a</a:t>
            </a:r>
            <a:r>
              <a:rPr sz="3500" spc="-23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30" dirty="0">
                <a:solidFill>
                  <a:srgbClr val="253842"/>
                </a:solidFill>
                <a:latin typeface="Arial"/>
                <a:cs typeface="Arial"/>
              </a:rPr>
              <a:t>dan  </a:t>
            </a:r>
            <a:r>
              <a:rPr sz="3500" spc="-10" dirty="0">
                <a:solidFill>
                  <a:srgbClr val="253842"/>
                </a:solidFill>
                <a:latin typeface="Arial"/>
                <a:cs typeface="Arial"/>
              </a:rPr>
              <a:t>dipasang </a:t>
            </a:r>
            <a:r>
              <a:rPr sz="3500" spc="5" dirty="0">
                <a:solidFill>
                  <a:srgbClr val="253842"/>
                </a:solidFill>
                <a:latin typeface="Arial"/>
                <a:cs typeface="Arial"/>
              </a:rPr>
              <a:t>pada </a:t>
            </a:r>
            <a:r>
              <a:rPr sz="3500" spc="25" dirty="0">
                <a:solidFill>
                  <a:srgbClr val="253842"/>
                </a:solidFill>
                <a:latin typeface="Arial"/>
                <a:cs typeface="Arial"/>
              </a:rPr>
              <a:t>potensial </a:t>
            </a:r>
            <a:r>
              <a:rPr sz="3500" spc="75" dirty="0">
                <a:solidFill>
                  <a:srgbClr val="253842"/>
                </a:solidFill>
                <a:latin typeface="Arial"/>
                <a:cs typeface="Arial"/>
              </a:rPr>
              <a:t>V0. </a:t>
            </a:r>
            <a:r>
              <a:rPr sz="3500" spc="30" dirty="0">
                <a:solidFill>
                  <a:srgbClr val="253842"/>
                </a:solidFill>
                <a:latin typeface="Arial"/>
                <a:cs typeface="Arial"/>
              </a:rPr>
              <a:t>Dengan menggunakan  </a:t>
            </a:r>
            <a:r>
              <a:rPr sz="3500" spc="85" dirty="0">
                <a:solidFill>
                  <a:srgbClr val="253842"/>
                </a:solidFill>
                <a:latin typeface="Arial"/>
                <a:cs typeface="Arial"/>
              </a:rPr>
              <a:t>hukum</a:t>
            </a:r>
            <a:r>
              <a:rPr sz="3500" spc="-24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-100" dirty="0">
                <a:solidFill>
                  <a:srgbClr val="253842"/>
                </a:solidFill>
                <a:latin typeface="Arial"/>
                <a:cs typeface="Arial"/>
              </a:rPr>
              <a:t>Gauss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65" dirty="0">
                <a:solidFill>
                  <a:srgbClr val="253842"/>
                </a:solidFill>
                <a:latin typeface="Arial"/>
                <a:cs typeface="Arial"/>
              </a:rPr>
              <a:t>mudah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50" dirty="0">
                <a:solidFill>
                  <a:srgbClr val="253842"/>
                </a:solidFill>
                <a:latin typeface="Arial"/>
                <a:cs typeface="Arial"/>
              </a:rPr>
              <a:t>kita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70" dirty="0">
                <a:solidFill>
                  <a:srgbClr val="253842"/>
                </a:solidFill>
                <a:latin typeface="Arial"/>
                <a:cs typeface="Arial"/>
              </a:rPr>
              <a:t>buktikan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253842"/>
                </a:solidFill>
                <a:latin typeface="Arial"/>
                <a:cs typeface="Arial"/>
              </a:rPr>
              <a:t>bahwa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70" dirty="0">
                <a:solidFill>
                  <a:srgbClr val="253842"/>
                </a:solidFill>
                <a:latin typeface="Arial"/>
                <a:cs typeface="Arial"/>
              </a:rPr>
              <a:t>kuat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40" dirty="0">
                <a:solidFill>
                  <a:srgbClr val="253842"/>
                </a:solidFill>
                <a:latin typeface="Arial"/>
                <a:cs typeface="Arial"/>
              </a:rPr>
              <a:t>medan  </a:t>
            </a:r>
            <a:r>
              <a:rPr sz="3500" spc="25" dirty="0">
                <a:solidFill>
                  <a:srgbClr val="253842"/>
                </a:solidFill>
                <a:latin typeface="Arial"/>
                <a:cs typeface="Arial"/>
              </a:rPr>
              <a:t>listrik</a:t>
            </a:r>
            <a:r>
              <a:rPr sz="3500" spc="-24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85" dirty="0">
                <a:solidFill>
                  <a:srgbClr val="253842"/>
                </a:solidFill>
                <a:latin typeface="Arial"/>
                <a:cs typeface="Arial"/>
              </a:rPr>
              <a:t>di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15" dirty="0">
                <a:solidFill>
                  <a:srgbClr val="253842"/>
                </a:solidFill>
                <a:latin typeface="Arial"/>
                <a:cs typeface="Arial"/>
              </a:rPr>
              <a:t>luar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-15" dirty="0">
                <a:solidFill>
                  <a:srgbClr val="253842"/>
                </a:solidFill>
                <a:latin typeface="Arial"/>
                <a:cs typeface="Arial"/>
              </a:rPr>
              <a:t>silinder.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90" dirty="0">
                <a:solidFill>
                  <a:schemeClr val="tx2">
                    <a:lumMod val="20000"/>
                    <a:lumOff val="80000"/>
                  </a:schemeClr>
                </a:solidFill>
                <a:latin typeface="Showcard Gothic" pitchFamily="82" charset="0"/>
              </a:rPr>
              <a:t>THANK </a:t>
            </a:r>
            <a:r>
              <a:rPr spc="355" dirty="0">
                <a:solidFill>
                  <a:schemeClr val="tx2">
                    <a:lumMod val="20000"/>
                    <a:lumOff val="80000"/>
                  </a:schemeClr>
                </a:solidFill>
                <a:latin typeface="Showcard Gothic" pitchFamily="82" charset="0"/>
              </a:rPr>
              <a:t>YOU</a:t>
            </a:r>
            <a:r>
              <a:rPr spc="-1330" dirty="0">
                <a:solidFill>
                  <a:schemeClr val="tx2">
                    <a:lumMod val="20000"/>
                    <a:lumOff val="80000"/>
                  </a:schemeClr>
                </a:solidFill>
                <a:latin typeface="Showcard Gothic" pitchFamily="82" charset="0"/>
              </a:rPr>
              <a:t> </a:t>
            </a:r>
            <a:r>
              <a:rPr spc="114" dirty="0">
                <a:solidFill>
                  <a:schemeClr val="tx2">
                    <a:lumMod val="20000"/>
                    <a:lumOff val="80000"/>
                  </a:schemeClr>
                </a:solidFill>
                <a:latin typeface="Showcard Gothic" pitchFamily="82" charset="0"/>
              </a:rPr>
              <a:t>FOR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71859" y="4975698"/>
            <a:ext cx="7814309" cy="257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0" spc="570" dirty="0">
                <a:solidFill>
                  <a:schemeClr val="tx2">
                    <a:lumMod val="20000"/>
                    <a:lumOff val="80000"/>
                  </a:schemeClr>
                </a:solidFill>
                <a:latin typeface="Showcard Gothic" pitchFamily="82" charset="0"/>
                <a:cs typeface="Arial"/>
              </a:rPr>
              <a:t>LISTENING!</a:t>
            </a:r>
            <a:endParaRPr sz="10000">
              <a:solidFill>
                <a:schemeClr val="tx2">
                  <a:lumMod val="20000"/>
                  <a:lumOff val="80000"/>
                </a:schemeClr>
              </a:solidFill>
              <a:latin typeface="Showcard Gothic" pitchFamily="82" charset="0"/>
              <a:cs typeface="Arial"/>
            </a:endParaRPr>
          </a:p>
          <a:p>
            <a:pPr marL="411480">
              <a:lnSpc>
                <a:spcPct val="100000"/>
              </a:lnSpc>
              <a:spcBef>
                <a:spcPts val="3700"/>
              </a:spcBef>
            </a:pPr>
            <a:r>
              <a:rPr sz="3650" spc="114" dirty="0">
                <a:solidFill>
                  <a:srgbClr val="FFF5D5"/>
                </a:solidFill>
                <a:latin typeface="Arial"/>
                <a:cs typeface="Arial"/>
              </a:rPr>
              <a:t>Don't</a:t>
            </a:r>
            <a:r>
              <a:rPr sz="3650" spc="-260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650" spc="40" dirty="0">
                <a:solidFill>
                  <a:srgbClr val="FFF5D5"/>
                </a:solidFill>
                <a:latin typeface="Arial"/>
                <a:cs typeface="Arial"/>
              </a:rPr>
              <a:t>hesitate</a:t>
            </a:r>
            <a:r>
              <a:rPr sz="3650" spc="-254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650" spc="195" dirty="0">
                <a:solidFill>
                  <a:srgbClr val="FFF5D5"/>
                </a:solidFill>
                <a:latin typeface="Arial"/>
                <a:cs typeface="Arial"/>
              </a:rPr>
              <a:t>to</a:t>
            </a:r>
            <a:r>
              <a:rPr sz="3650" spc="-254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650" spc="-120" dirty="0">
                <a:solidFill>
                  <a:srgbClr val="FFF5D5"/>
                </a:solidFill>
                <a:latin typeface="Arial"/>
                <a:cs typeface="Arial"/>
              </a:rPr>
              <a:t>ask</a:t>
            </a:r>
            <a:r>
              <a:rPr sz="3650" spc="-260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650" spc="-30" dirty="0">
                <a:solidFill>
                  <a:srgbClr val="FFF5D5"/>
                </a:solidFill>
                <a:latin typeface="Arial"/>
                <a:cs typeface="Arial"/>
              </a:rPr>
              <a:t>any</a:t>
            </a:r>
            <a:r>
              <a:rPr sz="3650" spc="-254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650" spc="35" dirty="0">
                <a:solidFill>
                  <a:srgbClr val="FFF5D5"/>
                </a:solidFill>
                <a:latin typeface="Arial"/>
                <a:cs typeface="Arial"/>
              </a:rPr>
              <a:t>questions!</a:t>
            </a:r>
            <a:endParaRPr sz="36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71770" y="0"/>
            <a:ext cx="7108215" cy="2933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45516"/>
            <a:ext cx="4969510" cy="3766185"/>
          </a:xfrm>
          <a:custGeom>
            <a:avLst/>
            <a:gdLst/>
            <a:ahLst/>
            <a:cxnLst/>
            <a:rect l="l" t="t" r="r" b="b"/>
            <a:pathLst>
              <a:path w="4969510" h="3766185">
                <a:moveTo>
                  <a:pt x="4834205" y="936938"/>
                </a:moveTo>
                <a:lnTo>
                  <a:pt x="1694679" y="936938"/>
                </a:lnTo>
                <a:lnTo>
                  <a:pt x="1718180" y="430980"/>
                </a:lnTo>
                <a:lnTo>
                  <a:pt x="1853806" y="165677"/>
                </a:lnTo>
                <a:lnTo>
                  <a:pt x="2216569" y="54042"/>
                </a:lnTo>
                <a:lnTo>
                  <a:pt x="2921483" y="9091"/>
                </a:lnTo>
                <a:lnTo>
                  <a:pt x="3599197" y="0"/>
                </a:lnTo>
                <a:lnTo>
                  <a:pt x="3967415" y="81334"/>
                </a:lnTo>
                <a:lnTo>
                  <a:pt x="4154219" y="329022"/>
                </a:lnTo>
                <a:lnTo>
                  <a:pt x="4287691" y="818993"/>
                </a:lnTo>
                <a:lnTo>
                  <a:pt x="4639591" y="818993"/>
                </a:lnTo>
                <a:lnTo>
                  <a:pt x="4807486" y="877220"/>
                </a:lnTo>
                <a:lnTo>
                  <a:pt x="4834205" y="936938"/>
                </a:lnTo>
                <a:close/>
              </a:path>
              <a:path w="4969510" h="3766185">
                <a:moveTo>
                  <a:pt x="4639591" y="818993"/>
                </a:moveTo>
                <a:lnTo>
                  <a:pt x="4287691" y="818993"/>
                </a:lnTo>
                <a:lnTo>
                  <a:pt x="4626592" y="814485"/>
                </a:lnTo>
                <a:lnTo>
                  <a:pt x="4639591" y="818993"/>
                </a:lnTo>
                <a:close/>
              </a:path>
              <a:path w="4969510" h="3766185">
                <a:moveTo>
                  <a:pt x="4951389" y="1584502"/>
                </a:moveTo>
                <a:lnTo>
                  <a:pt x="976724" y="1584502"/>
                </a:lnTo>
                <a:lnTo>
                  <a:pt x="1040200" y="1173134"/>
                </a:lnTo>
                <a:lnTo>
                  <a:pt x="1136146" y="968557"/>
                </a:lnTo>
                <a:lnTo>
                  <a:pt x="1331869" y="910061"/>
                </a:lnTo>
                <a:lnTo>
                  <a:pt x="1694679" y="936938"/>
                </a:lnTo>
                <a:lnTo>
                  <a:pt x="4834205" y="936938"/>
                </a:lnTo>
                <a:lnTo>
                  <a:pt x="4891509" y="1065014"/>
                </a:lnTo>
                <a:lnTo>
                  <a:pt x="4939795" y="1435679"/>
                </a:lnTo>
                <a:lnTo>
                  <a:pt x="4951389" y="1584502"/>
                </a:lnTo>
                <a:close/>
              </a:path>
              <a:path w="4969510" h="3766185">
                <a:moveTo>
                  <a:pt x="4446195" y="2618664"/>
                </a:moveTo>
                <a:lnTo>
                  <a:pt x="376848" y="2618664"/>
                </a:lnTo>
                <a:lnTo>
                  <a:pt x="207512" y="2374994"/>
                </a:lnTo>
                <a:lnTo>
                  <a:pt x="154294" y="2205975"/>
                </a:lnTo>
                <a:lnTo>
                  <a:pt x="220102" y="2032593"/>
                </a:lnTo>
                <a:lnTo>
                  <a:pt x="407841" y="1775831"/>
                </a:lnTo>
                <a:lnTo>
                  <a:pt x="559295" y="1623890"/>
                </a:lnTo>
                <a:lnTo>
                  <a:pt x="669038" y="1553312"/>
                </a:lnTo>
                <a:lnTo>
                  <a:pt x="790404" y="1546162"/>
                </a:lnTo>
                <a:lnTo>
                  <a:pt x="976724" y="1584502"/>
                </a:lnTo>
                <a:lnTo>
                  <a:pt x="4951389" y="1584502"/>
                </a:lnTo>
                <a:lnTo>
                  <a:pt x="4969264" y="1813932"/>
                </a:lnTo>
                <a:lnTo>
                  <a:pt x="4907128" y="2011898"/>
                </a:lnTo>
                <a:lnTo>
                  <a:pt x="4688624" y="2094271"/>
                </a:lnTo>
                <a:lnTo>
                  <a:pt x="4248989" y="2125745"/>
                </a:lnTo>
                <a:lnTo>
                  <a:pt x="4446195" y="2618664"/>
                </a:lnTo>
                <a:close/>
              </a:path>
              <a:path w="4969510" h="3766185">
                <a:moveTo>
                  <a:pt x="534339" y="3629157"/>
                </a:moveTo>
                <a:lnTo>
                  <a:pt x="291686" y="3599240"/>
                </a:lnTo>
                <a:lnTo>
                  <a:pt x="0" y="3518700"/>
                </a:lnTo>
                <a:lnTo>
                  <a:pt x="96" y="2634279"/>
                </a:lnTo>
                <a:lnTo>
                  <a:pt x="40886" y="2620804"/>
                </a:lnTo>
                <a:lnTo>
                  <a:pt x="94473" y="2609352"/>
                </a:lnTo>
                <a:lnTo>
                  <a:pt x="154497" y="2602776"/>
                </a:lnTo>
                <a:lnTo>
                  <a:pt x="221325" y="2601713"/>
                </a:lnTo>
                <a:lnTo>
                  <a:pt x="295320" y="2606797"/>
                </a:lnTo>
                <a:lnTo>
                  <a:pt x="376848" y="2618664"/>
                </a:lnTo>
                <a:lnTo>
                  <a:pt x="4446195" y="2618664"/>
                </a:lnTo>
                <a:lnTo>
                  <a:pt x="4452442" y="2634311"/>
                </a:lnTo>
                <a:lnTo>
                  <a:pt x="4454544" y="2895808"/>
                </a:lnTo>
                <a:lnTo>
                  <a:pt x="4196149" y="2993147"/>
                </a:lnTo>
                <a:lnTo>
                  <a:pt x="3618113" y="3009114"/>
                </a:lnTo>
                <a:lnTo>
                  <a:pt x="3553906" y="3231410"/>
                </a:lnTo>
                <a:lnTo>
                  <a:pt x="2698949" y="3231410"/>
                </a:lnTo>
                <a:lnTo>
                  <a:pt x="2625649" y="3372540"/>
                </a:lnTo>
                <a:lnTo>
                  <a:pt x="760014" y="3372540"/>
                </a:lnTo>
                <a:lnTo>
                  <a:pt x="661966" y="3556851"/>
                </a:lnTo>
                <a:lnTo>
                  <a:pt x="534339" y="3629157"/>
                </a:lnTo>
                <a:close/>
              </a:path>
              <a:path w="4969510" h="3766185">
                <a:moveTo>
                  <a:pt x="3355198" y="3611035"/>
                </a:moveTo>
                <a:lnTo>
                  <a:pt x="3119326" y="3533496"/>
                </a:lnTo>
                <a:lnTo>
                  <a:pt x="2698949" y="3231410"/>
                </a:lnTo>
                <a:lnTo>
                  <a:pt x="3553906" y="3231410"/>
                </a:lnTo>
                <a:lnTo>
                  <a:pt x="3492737" y="3443188"/>
                </a:lnTo>
                <a:lnTo>
                  <a:pt x="3355198" y="3611035"/>
                </a:lnTo>
                <a:close/>
              </a:path>
              <a:path w="4969510" h="3766185">
                <a:moveTo>
                  <a:pt x="1111229" y="3687592"/>
                </a:moveTo>
                <a:lnTo>
                  <a:pt x="967189" y="3605808"/>
                </a:lnTo>
                <a:lnTo>
                  <a:pt x="760014" y="3372540"/>
                </a:lnTo>
                <a:lnTo>
                  <a:pt x="2625649" y="3372540"/>
                </a:lnTo>
                <a:lnTo>
                  <a:pt x="2605570" y="3411200"/>
                </a:lnTo>
                <a:lnTo>
                  <a:pt x="1479846" y="3411200"/>
                </a:lnTo>
                <a:lnTo>
                  <a:pt x="1259620" y="3621514"/>
                </a:lnTo>
                <a:lnTo>
                  <a:pt x="1111229" y="3687592"/>
                </a:lnTo>
                <a:close/>
              </a:path>
              <a:path w="4969510" h="3766185">
                <a:moveTo>
                  <a:pt x="2304206" y="3765664"/>
                </a:moveTo>
                <a:lnTo>
                  <a:pt x="2002874" y="3691094"/>
                </a:lnTo>
                <a:lnTo>
                  <a:pt x="1479846" y="3411200"/>
                </a:lnTo>
                <a:lnTo>
                  <a:pt x="2605570" y="3411200"/>
                </a:lnTo>
                <a:lnTo>
                  <a:pt x="2498134" y="3618054"/>
                </a:lnTo>
                <a:lnTo>
                  <a:pt x="2304206" y="3765664"/>
                </a:lnTo>
                <a:close/>
              </a:path>
            </a:pathLst>
          </a:custGeom>
          <a:solidFill>
            <a:srgbClr val="7C9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33314"/>
            <a:ext cx="4959388" cy="3632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660298" y="7202238"/>
            <a:ext cx="4464685" cy="3084830"/>
            <a:chOff x="660298" y="7202238"/>
            <a:chExt cx="4464685" cy="3084830"/>
          </a:xfrm>
        </p:grpSpPr>
        <p:sp>
          <p:nvSpPr>
            <p:cNvPr id="8" name="object 8"/>
            <p:cNvSpPr/>
            <p:nvPr/>
          </p:nvSpPr>
          <p:spPr>
            <a:xfrm>
              <a:off x="660298" y="7202238"/>
              <a:ext cx="4464685" cy="3084830"/>
            </a:xfrm>
            <a:custGeom>
              <a:avLst/>
              <a:gdLst/>
              <a:ahLst/>
              <a:cxnLst/>
              <a:rect l="l" t="t" r="r" b="b"/>
              <a:pathLst>
                <a:path w="4464685" h="3084829">
                  <a:moveTo>
                    <a:pt x="2781619" y="323408"/>
                  </a:moveTo>
                  <a:lnTo>
                    <a:pt x="1723793" y="323408"/>
                  </a:lnTo>
                  <a:lnTo>
                    <a:pt x="2195526" y="51087"/>
                  </a:lnTo>
                  <a:lnTo>
                    <a:pt x="2485746" y="0"/>
                  </a:lnTo>
                  <a:lnTo>
                    <a:pt x="2714131" y="205862"/>
                  </a:lnTo>
                  <a:lnTo>
                    <a:pt x="2781619" y="323408"/>
                  </a:lnTo>
                  <a:close/>
                </a:path>
                <a:path w="4464685" h="3084829">
                  <a:moveTo>
                    <a:pt x="3976464" y="3084761"/>
                  </a:moveTo>
                  <a:lnTo>
                    <a:pt x="214305" y="3084761"/>
                  </a:lnTo>
                  <a:lnTo>
                    <a:pt x="209541" y="3078958"/>
                  </a:lnTo>
                  <a:lnTo>
                    <a:pt x="164460" y="3018441"/>
                  </a:lnTo>
                  <a:lnTo>
                    <a:pt x="123308" y="2954421"/>
                  </a:lnTo>
                  <a:lnTo>
                    <a:pt x="104464" y="2921113"/>
                  </a:lnTo>
                  <a:lnTo>
                    <a:pt x="86913" y="2886947"/>
                  </a:lnTo>
                  <a:lnTo>
                    <a:pt x="70759" y="2851930"/>
                  </a:lnTo>
                  <a:lnTo>
                    <a:pt x="56107" y="2816068"/>
                  </a:lnTo>
                  <a:lnTo>
                    <a:pt x="43058" y="2779367"/>
                  </a:lnTo>
                  <a:lnTo>
                    <a:pt x="31718" y="2741832"/>
                  </a:lnTo>
                  <a:lnTo>
                    <a:pt x="22190" y="2703470"/>
                  </a:lnTo>
                  <a:lnTo>
                    <a:pt x="14578" y="2664288"/>
                  </a:lnTo>
                  <a:lnTo>
                    <a:pt x="8985" y="2624290"/>
                  </a:lnTo>
                  <a:lnTo>
                    <a:pt x="5516" y="2583484"/>
                  </a:lnTo>
                  <a:lnTo>
                    <a:pt x="4273" y="2541875"/>
                  </a:lnTo>
                  <a:lnTo>
                    <a:pt x="5362" y="2499470"/>
                  </a:lnTo>
                  <a:lnTo>
                    <a:pt x="8884" y="2456274"/>
                  </a:lnTo>
                  <a:lnTo>
                    <a:pt x="14946" y="2412293"/>
                  </a:lnTo>
                  <a:lnTo>
                    <a:pt x="23649" y="2367534"/>
                  </a:lnTo>
                  <a:lnTo>
                    <a:pt x="35098" y="2322003"/>
                  </a:lnTo>
                  <a:lnTo>
                    <a:pt x="49397" y="2275706"/>
                  </a:lnTo>
                  <a:lnTo>
                    <a:pt x="66649" y="2228649"/>
                  </a:lnTo>
                  <a:lnTo>
                    <a:pt x="86958" y="2180838"/>
                  </a:lnTo>
                  <a:lnTo>
                    <a:pt x="110428" y="2132278"/>
                  </a:lnTo>
                  <a:lnTo>
                    <a:pt x="137162" y="2082977"/>
                  </a:lnTo>
                  <a:lnTo>
                    <a:pt x="167265" y="2032940"/>
                  </a:lnTo>
                  <a:lnTo>
                    <a:pt x="200840" y="1982174"/>
                  </a:lnTo>
                  <a:lnTo>
                    <a:pt x="237991" y="1930684"/>
                  </a:lnTo>
                  <a:lnTo>
                    <a:pt x="278821" y="1878476"/>
                  </a:lnTo>
                  <a:lnTo>
                    <a:pt x="323435" y="1825558"/>
                  </a:lnTo>
                  <a:lnTo>
                    <a:pt x="371935" y="1771933"/>
                  </a:lnTo>
                  <a:lnTo>
                    <a:pt x="74884" y="1322986"/>
                  </a:lnTo>
                  <a:lnTo>
                    <a:pt x="0" y="1026891"/>
                  </a:lnTo>
                  <a:lnTo>
                    <a:pt x="168999" y="751848"/>
                  </a:lnTo>
                  <a:lnTo>
                    <a:pt x="603603" y="366054"/>
                  </a:lnTo>
                  <a:lnTo>
                    <a:pt x="900973" y="139089"/>
                  </a:lnTo>
                  <a:lnTo>
                    <a:pt x="1116784" y="58992"/>
                  </a:lnTo>
                  <a:lnTo>
                    <a:pt x="1356051" y="121764"/>
                  </a:lnTo>
                  <a:lnTo>
                    <a:pt x="1723793" y="323408"/>
                  </a:lnTo>
                  <a:lnTo>
                    <a:pt x="2781619" y="323408"/>
                  </a:lnTo>
                  <a:lnTo>
                    <a:pt x="3000360" y="704393"/>
                  </a:lnTo>
                  <a:lnTo>
                    <a:pt x="3646299" y="704393"/>
                  </a:lnTo>
                  <a:lnTo>
                    <a:pt x="3729394" y="873118"/>
                  </a:lnTo>
                  <a:lnTo>
                    <a:pt x="3792149" y="1312826"/>
                  </a:lnTo>
                  <a:lnTo>
                    <a:pt x="4103418" y="1342703"/>
                  </a:lnTo>
                  <a:lnTo>
                    <a:pt x="4251152" y="1413375"/>
                  </a:lnTo>
                  <a:lnTo>
                    <a:pt x="4274931" y="1579482"/>
                  </a:lnTo>
                  <a:lnTo>
                    <a:pt x="4214336" y="1895665"/>
                  </a:lnTo>
                  <a:lnTo>
                    <a:pt x="4413519" y="2144979"/>
                  </a:lnTo>
                  <a:lnTo>
                    <a:pt x="4464221" y="2301821"/>
                  </a:lnTo>
                  <a:lnTo>
                    <a:pt x="4352321" y="2432553"/>
                  </a:lnTo>
                  <a:lnTo>
                    <a:pt x="4063694" y="2603537"/>
                  </a:lnTo>
                  <a:lnTo>
                    <a:pt x="4081693" y="2700869"/>
                  </a:lnTo>
                  <a:lnTo>
                    <a:pt x="4085026" y="2769154"/>
                  </a:lnTo>
                  <a:lnTo>
                    <a:pt x="4071292" y="2840648"/>
                  </a:lnTo>
                  <a:lnTo>
                    <a:pt x="4038092" y="2947607"/>
                  </a:lnTo>
                  <a:lnTo>
                    <a:pt x="4012226" y="3015305"/>
                  </a:lnTo>
                  <a:lnTo>
                    <a:pt x="3978037" y="3082253"/>
                  </a:lnTo>
                  <a:lnTo>
                    <a:pt x="3976464" y="3084761"/>
                  </a:lnTo>
                  <a:close/>
                </a:path>
                <a:path w="4464685" h="3084829">
                  <a:moveTo>
                    <a:pt x="3646299" y="704393"/>
                  </a:moveTo>
                  <a:lnTo>
                    <a:pt x="3000360" y="704393"/>
                  </a:lnTo>
                  <a:lnTo>
                    <a:pt x="3407729" y="625942"/>
                  </a:lnTo>
                  <a:lnTo>
                    <a:pt x="3625997" y="663170"/>
                  </a:lnTo>
                  <a:lnTo>
                    <a:pt x="3646299" y="704393"/>
                  </a:lnTo>
                  <a:close/>
                </a:path>
              </a:pathLst>
            </a:custGeom>
            <a:solidFill>
              <a:srgbClr val="7C9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1187" y="7362169"/>
              <a:ext cx="4347210" cy="2921000"/>
            </a:xfrm>
            <a:custGeom>
              <a:avLst/>
              <a:gdLst/>
              <a:ahLst/>
              <a:cxnLst/>
              <a:rect l="l" t="t" r="r" b="b"/>
              <a:pathLst>
                <a:path w="4347210" h="2921000">
                  <a:moveTo>
                    <a:pt x="226456" y="2920999"/>
                  </a:moveTo>
                  <a:lnTo>
                    <a:pt x="196060" y="2920999"/>
                  </a:lnTo>
                  <a:lnTo>
                    <a:pt x="188152" y="2908299"/>
                  </a:lnTo>
                  <a:lnTo>
                    <a:pt x="164811" y="2870199"/>
                  </a:lnTo>
                  <a:lnTo>
                    <a:pt x="142891" y="2844799"/>
                  </a:lnTo>
                  <a:lnTo>
                    <a:pt x="122422" y="2806699"/>
                  </a:lnTo>
                  <a:lnTo>
                    <a:pt x="103430" y="2768599"/>
                  </a:lnTo>
                  <a:lnTo>
                    <a:pt x="85943" y="2730499"/>
                  </a:lnTo>
                  <a:lnTo>
                    <a:pt x="69990" y="2692399"/>
                  </a:lnTo>
                  <a:lnTo>
                    <a:pt x="55597" y="2654299"/>
                  </a:lnTo>
                  <a:lnTo>
                    <a:pt x="42794" y="2616199"/>
                  </a:lnTo>
                  <a:lnTo>
                    <a:pt x="31607" y="2590799"/>
                  </a:lnTo>
                  <a:lnTo>
                    <a:pt x="22065" y="2539999"/>
                  </a:lnTo>
                  <a:lnTo>
                    <a:pt x="14196" y="2501899"/>
                  </a:lnTo>
                  <a:lnTo>
                    <a:pt x="8027" y="2463799"/>
                  </a:lnTo>
                  <a:lnTo>
                    <a:pt x="3586" y="2425699"/>
                  </a:lnTo>
                  <a:lnTo>
                    <a:pt x="901" y="2387599"/>
                  </a:lnTo>
                  <a:lnTo>
                    <a:pt x="0" y="2349499"/>
                  </a:lnTo>
                  <a:lnTo>
                    <a:pt x="1266" y="2298699"/>
                  </a:lnTo>
                  <a:lnTo>
                    <a:pt x="5056" y="2247899"/>
                  </a:lnTo>
                  <a:lnTo>
                    <a:pt x="11352" y="2209799"/>
                  </a:lnTo>
                  <a:lnTo>
                    <a:pt x="20140" y="2158999"/>
                  </a:lnTo>
                  <a:lnTo>
                    <a:pt x="31404" y="2108199"/>
                  </a:lnTo>
                  <a:lnTo>
                    <a:pt x="45128" y="2070099"/>
                  </a:lnTo>
                  <a:lnTo>
                    <a:pt x="61296" y="2019299"/>
                  </a:lnTo>
                  <a:lnTo>
                    <a:pt x="79892" y="1981199"/>
                  </a:lnTo>
                  <a:lnTo>
                    <a:pt x="100901" y="1930399"/>
                  </a:lnTo>
                  <a:lnTo>
                    <a:pt x="124307" y="1892299"/>
                  </a:lnTo>
                  <a:lnTo>
                    <a:pt x="150094" y="1841499"/>
                  </a:lnTo>
                  <a:lnTo>
                    <a:pt x="178247" y="1803399"/>
                  </a:lnTo>
                  <a:lnTo>
                    <a:pt x="208749" y="1765299"/>
                  </a:lnTo>
                  <a:lnTo>
                    <a:pt x="241586" y="1727199"/>
                  </a:lnTo>
                  <a:lnTo>
                    <a:pt x="276741" y="1676399"/>
                  </a:lnTo>
                  <a:lnTo>
                    <a:pt x="314198" y="1638299"/>
                  </a:lnTo>
                  <a:lnTo>
                    <a:pt x="353943" y="1600199"/>
                  </a:lnTo>
                  <a:lnTo>
                    <a:pt x="326690" y="1562099"/>
                  </a:lnTo>
                  <a:lnTo>
                    <a:pt x="301580" y="1523999"/>
                  </a:lnTo>
                  <a:lnTo>
                    <a:pt x="278626" y="1473199"/>
                  </a:lnTo>
                  <a:lnTo>
                    <a:pt x="257839" y="1435099"/>
                  </a:lnTo>
                  <a:lnTo>
                    <a:pt x="239234" y="1384299"/>
                  </a:lnTo>
                  <a:lnTo>
                    <a:pt x="222822" y="1346199"/>
                  </a:lnTo>
                  <a:lnTo>
                    <a:pt x="208616" y="1295399"/>
                  </a:lnTo>
                  <a:lnTo>
                    <a:pt x="196630" y="1257299"/>
                  </a:lnTo>
                  <a:lnTo>
                    <a:pt x="186876" y="1206499"/>
                  </a:lnTo>
                  <a:lnTo>
                    <a:pt x="179366" y="1155699"/>
                  </a:lnTo>
                  <a:lnTo>
                    <a:pt x="174114" y="1104899"/>
                  </a:lnTo>
                  <a:lnTo>
                    <a:pt x="171132" y="1066799"/>
                  </a:lnTo>
                  <a:lnTo>
                    <a:pt x="170433" y="1015999"/>
                  </a:lnTo>
                  <a:lnTo>
                    <a:pt x="172030" y="965199"/>
                  </a:lnTo>
                  <a:lnTo>
                    <a:pt x="175680" y="914399"/>
                  </a:lnTo>
                  <a:lnTo>
                    <a:pt x="181536" y="863599"/>
                  </a:lnTo>
                  <a:lnTo>
                    <a:pt x="189547" y="825499"/>
                  </a:lnTo>
                  <a:lnTo>
                    <a:pt x="199662" y="774699"/>
                  </a:lnTo>
                  <a:lnTo>
                    <a:pt x="211829" y="723899"/>
                  </a:lnTo>
                  <a:lnTo>
                    <a:pt x="225997" y="685799"/>
                  </a:lnTo>
                  <a:lnTo>
                    <a:pt x="242114" y="634999"/>
                  </a:lnTo>
                  <a:lnTo>
                    <a:pt x="260130" y="596899"/>
                  </a:lnTo>
                  <a:lnTo>
                    <a:pt x="279993" y="558799"/>
                  </a:lnTo>
                  <a:lnTo>
                    <a:pt x="301652" y="520699"/>
                  </a:lnTo>
                  <a:lnTo>
                    <a:pt x="325056" y="469899"/>
                  </a:lnTo>
                  <a:lnTo>
                    <a:pt x="350152" y="431799"/>
                  </a:lnTo>
                  <a:lnTo>
                    <a:pt x="376891" y="406399"/>
                  </a:lnTo>
                  <a:lnTo>
                    <a:pt x="405220" y="368299"/>
                  </a:lnTo>
                  <a:lnTo>
                    <a:pt x="435089" y="330199"/>
                  </a:lnTo>
                  <a:lnTo>
                    <a:pt x="466446" y="292099"/>
                  </a:lnTo>
                  <a:lnTo>
                    <a:pt x="499239" y="266699"/>
                  </a:lnTo>
                  <a:lnTo>
                    <a:pt x="533419" y="241299"/>
                  </a:lnTo>
                  <a:lnTo>
                    <a:pt x="568932" y="203199"/>
                  </a:lnTo>
                  <a:lnTo>
                    <a:pt x="605728" y="177799"/>
                  </a:lnTo>
                  <a:lnTo>
                    <a:pt x="643756" y="152399"/>
                  </a:lnTo>
                  <a:lnTo>
                    <a:pt x="682965" y="126999"/>
                  </a:lnTo>
                  <a:lnTo>
                    <a:pt x="723303" y="114299"/>
                  </a:lnTo>
                  <a:lnTo>
                    <a:pt x="764718" y="88899"/>
                  </a:lnTo>
                  <a:lnTo>
                    <a:pt x="807160" y="76199"/>
                  </a:lnTo>
                  <a:lnTo>
                    <a:pt x="850577" y="50799"/>
                  </a:lnTo>
                  <a:lnTo>
                    <a:pt x="986167" y="12699"/>
                  </a:lnTo>
                  <a:lnTo>
                    <a:pt x="1032972" y="12699"/>
                  </a:lnTo>
                  <a:lnTo>
                    <a:pt x="1080496" y="0"/>
                  </a:lnTo>
                  <a:lnTo>
                    <a:pt x="1337464" y="0"/>
                  </a:lnTo>
                  <a:lnTo>
                    <a:pt x="1438784" y="25399"/>
                  </a:lnTo>
                  <a:lnTo>
                    <a:pt x="1081768" y="25399"/>
                  </a:lnTo>
                  <a:lnTo>
                    <a:pt x="1034104" y="38099"/>
                  </a:lnTo>
                  <a:lnTo>
                    <a:pt x="987195" y="38099"/>
                  </a:lnTo>
                  <a:lnTo>
                    <a:pt x="851533" y="76199"/>
                  </a:lnTo>
                  <a:lnTo>
                    <a:pt x="808179" y="101599"/>
                  </a:lnTo>
                  <a:lnTo>
                    <a:pt x="765847" y="114299"/>
                  </a:lnTo>
                  <a:lnTo>
                    <a:pt x="724591" y="139699"/>
                  </a:lnTo>
                  <a:lnTo>
                    <a:pt x="684464" y="165099"/>
                  </a:lnTo>
                  <a:lnTo>
                    <a:pt x="645521" y="190499"/>
                  </a:lnTo>
                  <a:lnTo>
                    <a:pt x="607815" y="215899"/>
                  </a:lnTo>
                  <a:lnTo>
                    <a:pt x="571398" y="241299"/>
                  </a:lnTo>
                  <a:lnTo>
                    <a:pt x="536326" y="266699"/>
                  </a:lnTo>
                  <a:lnTo>
                    <a:pt x="502650" y="304799"/>
                  </a:lnTo>
                  <a:lnTo>
                    <a:pt x="470426" y="330199"/>
                  </a:lnTo>
                  <a:lnTo>
                    <a:pt x="439706" y="368299"/>
                  </a:lnTo>
                  <a:lnTo>
                    <a:pt x="410543" y="406399"/>
                  </a:lnTo>
                  <a:lnTo>
                    <a:pt x="382993" y="444499"/>
                  </a:lnTo>
                  <a:lnTo>
                    <a:pt x="357107" y="482599"/>
                  </a:lnTo>
                  <a:lnTo>
                    <a:pt x="332940" y="520699"/>
                  </a:lnTo>
                  <a:lnTo>
                    <a:pt x="310545" y="558799"/>
                  </a:lnTo>
                  <a:lnTo>
                    <a:pt x="289976" y="596899"/>
                  </a:lnTo>
                  <a:lnTo>
                    <a:pt x="271286" y="647699"/>
                  </a:lnTo>
                  <a:lnTo>
                    <a:pt x="254529" y="685799"/>
                  </a:lnTo>
                  <a:lnTo>
                    <a:pt x="239758" y="736599"/>
                  </a:lnTo>
                  <a:lnTo>
                    <a:pt x="227027" y="774699"/>
                  </a:lnTo>
                  <a:lnTo>
                    <a:pt x="216389" y="825499"/>
                  </a:lnTo>
                  <a:lnTo>
                    <a:pt x="207898" y="876299"/>
                  </a:lnTo>
                  <a:lnTo>
                    <a:pt x="201608" y="914399"/>
                  </a:lnTo>
                  <a:lnTo>
                    <a:pt x="197572" y="965199"/>
                  </a:lnTo>
                  <a:lnTo>
                    <a:pt x="195983" y="1015999"/>
                  </a:lnTo>
                  <a:lnTo>
                    <a:pt x="197096" y="1066799"/>
                  </a:lnTo>
                  <a:lnTo>
                    <a:pt x="200887" y="1117599"/>
                  </a:lnTo>
                  <a:lnTo>
                    <a:pt x="207332" y="1168399"/>
                  </a:lnTo>
                  <a:lnTo>
                    <a:pt x="216410" y="1219199"/>
                  </a:lnTo>
                  <a:lnTo>
                    <a:pt x="228095" y="1269999"/>
                  </a:lnTo>
                  <a:lnTo>
                    <a:pt x="242367" y="1320799"/>
                  </a:lnTo>
                  <a:lnTo>
                    <a:pt x="259200" y="1371599"/>
                  </a:lnTo>
                  <a:lnTo>
                    <a:pt x="278572" y="1422399"/>
                  </a:lnTo>
                  <a:lnTo>
                    <a:pt x="300460" y="1460499"/>
                  </a:lnTo>
                  <a:lnTo>
                    <a:pt x="324841" y="1511299"/>
                  </a:lnTo>
                  <a:lnTo>
                    <a:pt x="351690" y="1562099"/>
                  </a:lnTo>
                  <a:lnTo>
                    <a:pt x="380986" y="1600199"/>
                  </a:lnTo>
                  <a:lnTo>
                    <a:pt x="388094" y="1612899"/>
                  </a:lnTo>
                  <a:lnTo>
                    <a:pt x="378155" y="1612899"/>
                  </a:lnTo>
                  <a:lnTo>
                    <a:pt x="338632" y="1650999"/>
                  </a:lnTo>
                  <a:lnTo>
                    <a:pt x="301372" y="1689099"/>
                  </a:lnTo>
                  <a:lnTo>
                    <a:pt x="266390" y="1739899"/>
                  </a:lnTo>
                  <a:lnTo>
                    <a:pt x="233705" y="1777999"/>
                  </a:lnTo>
                  <a:lnTo>
                    <a:pt x="203333" y="1816099"/>
                  </a:lnTo>
                  <a:lnTo>
                    <a:pt x="175292" y="1854199"/>
                  </a:lnTo>
                  <a:lnTo>
                    <a:pt x="149600" y="1904999"/>
                  </a:lnTo>
                  <a:lnTo>
                    <a:pt x="126272" y="1943099"/>
                  </a:lnTo>
                  <a:lnTo>
                    <a:pt x="105327" y="1981199"/>
                  </a:lnTo>
                  <a:lnTo>
                    <a:pt x="86781" y="2031999"/>
                  </a:lnTo>
                  <a:lnTo>
                    <a:pt x="70652" y="2070099"/>
                  </a:lnTo>
                  <a:lnTo>
                    <a:pt x="56958" y="2120899"/>
                  </a:lnTo>
                  <a:lnTo>
                    <a:pt x="45714" y="2158999"/>
                  </a:lnTo>
                  <a:lnTo>
                    <a:pt x="36939" y="2209799"/>
                  </a:lnTo>
                  <a:lnTo>
                    <a:pt x="30650" y="2260599"/>
                  </a:lnTo>
                  <a:lnTo>
                    <a:pt x="26864" y="2298699"/>
                  </a:lnTo>
                  <a:lnTo>
                    <a:pt x="25598" y="2349499"/>
                  </a:lnTo>
                  <a:lnTo>
                    <a:pt x="26523" y="2387599"/>
                  </a:lnTo>
                  <a:lnTo>
                    <a:pt x="29275" y="2425699"/>
                  </a:lnTo>
                  <a:lnTo>
                    <a:pt x="33827" y="2476499"/>
                  </a:lnTo>
                  <a:lnTo>
                    <a:pt x="40150" y="2514599"/>
                  </a:lnTo>
                  <a:lnTo>
                    <a:pt x="48212" y="2552699"/>
                  </a:lnTo>
                  <a:lnTo>
                    <a:pt x="57987" y="2590799"/>
                  </a:lnTo>
                  <a:lnTo>
                    <a:pt x="69443" y="2628899"/>
                  </a:lnTo>
                  <a:lnTo>
                    <a:pt x="82553" y="2666999"/>
                  </a:lnTo>
                  <a:lnTo>
                    <a:pt x="97286" y="2692399"/>
                  </a:lnTo>
                  <a:lnTo>
                    <a:pt x="113613" y="2730499"/>
                  </a:lnTo>
                  <a:lnTo>
                    <a:pt x="131506" y="2768599"/>
                  </a:lnTo>
                  <a:lnTo>
                    <a:pt x="150934" y="2806699"/>
                  </a:lnTo>
                  <a:lnTo>
                    <a:pt x="171868" y="2844799"/>
                  </a:lnTo>
                  <a:lnTo>
                    <a:pt x="194280" y="2870199"/>
                  </a:lnTo>
                  <a:lnTo>
                    <a:pt x="218140" y="2908299"/>
                  </a:lnTo>
                  <a:lnTo>
                    <a:pt x="226456" y="2920999"/>
                  </a:lnTo>
                  <a:close/>
                </a:path>
                <a:path w="4347210" h="2921000">
                  <a:moveTo>
                    <a:pt x="1774341" y="139699"/>
                  </a:moveTo>
                  <a:lnTo>
                    <a:pt x="1724355" y="139699"/>
                  </a:lnTo>
                  <a:lnTo>
                    <a:pt x="1768084" y="114299"/>
                  </a:lnTo>
                  <a:lnTo>
                    <a:pt x="1813090" y="88899"/>
                  </a:lnTo>
                  <a:lnTo>
                    <a:pt x="1859276" y="63499"/>
                  </a:lnTo>
                  <a:lnTo>
                    <a:pt x="1906549" y="50799"/>
                  </a:lnTo>
                  <a:lnTo>
                    <a:pt x="1954813" y="25399"/>
                  </a:lnTo>
                  <a:lnTo>
                    <a:pt x="2003973" y="12699"/>
                  </a:lnTo>
                  <a:lnTo>
                    <a:pt x="2053935" y="12699"/>
                  </a:lnTo>
                  <a:lnTo>
                    <a:pt x="2104604" y="0"/>
                  </a:lnTo>
                  <a:lnTo>
                    <a:pt x="2354950" y="0"/>
                  </a:lnTo>
                  <a:lnTo>
                    <a:pt x="2449487" y="25399"/>
                  </a:lnTo>
                  <a:lnTo>
                    <a:pt x="2104859" y="25399"/>
                  </a:lnTo>
                  <a:lnTo>
                    <a:pt x="1910237" y="76199"/>
                  </a:lnTo>
                  <a:lnTo>
                    <a:pt x="1863823" y="88899"/>
                  </a:lnTo>
                  <a:lnTo>
                    <a:pt x="1818493" y="114299"/>
                  </a:lnTo>
                  <a:lnTo>
                    <a:pt x="1774341" y="139699"/>
                  </a:lnTo>
                  <a:close/>
                </a:path>
                <a:path w="4347210" h="2921000">
                  <a:moveTo>
                    <a:pt x="1724355" y="177799"/>
                  </a:moveTo>
                  <a:lnTo>
                    <a:pt x="1715797" y="165099"/>
                  </a:lnTo>
                  <a:lnTo>
                    <a:pt x="1671504" y="139699"/>
                  </a:lnTo>
                  <a:lnTo>
                    <a:pt x="1626112" y="114299"/>
                  </a:lnTo>
                  <a:lnTo>
                    <a:pt x="1579705" y="101599"/>
                  </a:lnTo>
                  <a:lnTo>
                    <a:pt x="1532367" y="76199"/>
                  </a:lnTo>
                  <a:lnTo>
                    <a:pt x="1335365" y="25399"/>
                  </a:lnTo>
                  <a:lnTo>
                    <a:pt x="1438784" y="25399"/>
                  </a:lnTo>
                  <a:lnTo>
                    <a:pt x="1537380" y="50799"/>
                  </a:lnTo>
                  <a:lnTo>
                    <a:pt x="1585496" y="76199"/>
                  </a:lnTo>
                  <a:lnTo>
                    <a:pt x="1632740" y="88899"/>
                  </a:lnTo>
                  <a:lnTo>
                    <a:pt x="1679047" y="114299"/>
                  </a:lnTo>
                  <a:lnTo>
                    <a:pt x="1724355" y="139699"/>
                  </a:lnTo>
                  <a:lnTo>
                    <a:pt x="1774341" y="139699"/>
                  </a:lnTo>
                  <a:lnTo>
                    <a:pt x="1731462" y="165099"/>
                  </a:lnTo>
                  <a:lnTo>
                    <a:pt x="1724355" y="177799"/>
                  </a:lnTo>
                  <a:close/>
                </a:path>
                <a:path w="4347210" h="2921000">
                  <a:moveTo>
                    <a:pt x="2992364" y="558799"/>
                  </a:moveTo>
                  <a:lnTo>
                    <a:pt x="2986706" y="546099"/>
                  </a:lnTo>
                  <a:lnTo>
                    <a:pt x="2966831" y="495299"/>
                  </a:lnTo>
                  <a:lnTo>
                    <a:pt x="2944651" y="457199"/>
                  </a:lnTo>
                  <a:lnTo>
                    <a:pt x="2920256" y="419099"/>
                  </a:lnTo>
                  <a:lnTo>
                    <a:pt x="2893737" y="368299"/>
                  </a:lnTo>
                  <a:lnTo>
                    <a:pt x="2865185" y="330199"/>
                  </a:lnTo>
                  <a:lnTo>
                    <a:pt x="2834692" y="304799"/>
                  </a:lnTo>
                  <a:lnTo>
                    <a:pt x="2802348" y="266699"/>
                  </a:lnTo>
                  <a:lnTo>
                    <a:pt x="2768245" y="228599"/>
                  </a:lnTo>
                  <a:lnTo>
                    <a:pt x="2732474" y="203199"/>
                  </a:lnTo>
                  <a:lnTo>
                    <a:pt x="2695125" y="177799"/>
                  </a:lnTo>
                  <a:lnTo>
                    <a:pt x="2656290" y="152399"/>
                  </a:lnTo>
                  <a:lnTo>
                    <a:pt x="2616060" y="126999"/>
                  </a:lnTo>
                  <a:lnTo>
                    <a:pt x="2574525" y="101599"/>
                  </a:lnTo>
                  <a:lnTo>
                    <a:pt x="2531778" y="88899"/>
                  </a:lnTo>
                  <a:lnTo>
                    <a:pt x="2487909" y="63499"/>
                  </a:lnTo>
                  <a:lnTo>
                    <a:pt x="2397169" y="38099"/>
                  </a:lnTo>
                  <a:lnTo>
                    <a:pt x="2350480" y="38099"/>
                  </a:lnTo>
                  <a:lnTo>
                    <a:pt x="2303034" y="25399"/>
                  </a:lnTo>
                  <a:lnTo>
                    <a:pt x="2449487" y="25399"/>
                  </a:lnTo>
                  <a:lnTo>
                    <a:pt x="2495386" y="38099"/>
                  </a:lnTo>
                  <a:lnTo>
                    <a:pt x="2540251" y="63499"/>
                  </a:lnTo>
                  <a:lnTo>
                    <a:pt x="2583987" y="76199"/>
                  </a:lnTo>
                  <a:lnTo>
                    <a:pt x="2626504" y="101599"/>
                  </a:lnTo>
                  <a:lnTo>
                    <a:pt x="2667709" y="126999"/>
                  </a:lnTo>
                  <a:lnTo>
                    <a:pt x="2707510" y="152399"/>
                  </a:lnTo>
                  <a:lnTo>
                    <a:pt x="2745815" y="177799"/>
                  </a:lnTo>
                  <a:lnTo>
                    <a:pt x="2782532" y="203199"/>
                  </a:lnTo>
                  <a:lnTo>
                    <a:pt x="2817568" y="241299"/>
                  </a:lnTo>
                  <a:lnTo>
                    <a:pt x="2850832" y="279399"/>
                  </a:lnTo>
                  <a:lnTo>
                    <a:pt x="2882231" y="317499"/>
                  </a:lnTo>
                  <a:lnTo>
                    <a:pt x="2911673" y="355599"/>
                  </a:lnTo>
                  <a:lnTo>
                    <a:pt x="2939066" y="393699"/>
                  </a:lnTo>
                  <a:lnTo>
                    <a:pt x="2964318" y="431799"/>
                  </a:lnTo>
                  <a:lnTo>
                    <a:pt x="2987336" y="482599"/>
                  </a:lnTo>
                  <a:lnTo>
                    <a:pt x="3008029" y="520699"/>
                  </a:lnTo>
                  <a:lnTo>
                    <a:pt x="3300971" y="520699"/>
                  </a:lnTo>
                  <a:lnTo>
                    <a:pt x="3345277" y="533399"/>
                  </a:lnTo>
                  <a:lnTo>
                    <a:pt x="3082081" y="533399"/>
                  </a:lnTo>
                  <a:lnTo>
                    <a:pt x="3042576" y="546099"/>
                  </a:lnTo>
                  <a:lnTo>
                    <a:pt x="3003750" y="546099"/>
                  </a:lnTo>
                  <a:lnTo>
                    <a:pt x="2992364" y="558799"/>
                  </a:lnTo>
                  <a:close/>
                </a:path>
                <a:path w="4347210" h="2921000">
                  <a:moveTo>
                    <a:pt x="3300971" y="520699"/>
                  </a:moveTo>
                  <a:lnTo>
                    <a:pt x="3008029" y="520699"/>
                  </a:lnTo>
                  <a:lnTo>
                    <a:pt x="3045808" y="507999"/>
                  </a:lnTo>
                  <a:lnTo>
                    <a:pt x="3255492" y="507999"/>
                  </a:lnTo>
                  <a:lnTo>
                    <a:pt x="3300971" y="520699"/>
                  </a:lnTo>
                  <a:close/>
                </a:path>
                <a:path w="4347210" h="2921000">
                  <a:moveTo>
                    <a:pt x="3636055" y="1447799"/>
                  </a:moveTo>
                  <a:lnTo>
                    <a:pt x="3548060" y="1447799"/>
                  </a:lnTo>
                  <a:lnTo>
                    <a:pt x="3594529" y="1435099"/>
                  </a:lnTo>
                  <a:lnTo>
                    <a:pt x="3636340" y="1409699"/>
                  </a:lnTo>
                  <a:lnTo>
                    <a:pt x="3673413" y="1384299"/>
                  </a:lnTo>
                  <a:lnTo>
                    <a:pt x="3705666" y="1346199"/>
                  </a:lnTo>
                  <a:lnTo>
                    <a:pt x="3733020" y="1295399"/>
                  </a:lnTo>
                  <a:lnTo>
                    <a:pt x="3755474" y="1244599"/>
                  </a:lnTo>
                  <a:lnTo>
                    <a:pt x="3768877" y="1193799"/>
                  </a:lnTo>
                  <a:lnTo>
                    <a:pt x="3777045" y="1142999"/>
                  </a:lnTo>
                  <a:lnTo>
                    <a:pt x="3775192" y="1092199"/>
                  </a:lnTo>
                  <a:lnTo>
                    <a:pt x="3769725" y="1054099"/>
                  </a:lnTo>
                  <a:lnTo>
                    <a:pt x="3760780" y="1003299"/>
                  </a:lnTo>
                  <a:lnTo>
                    <a:pt x="3748495" y="965199"/>
                  </a:lnTo>
                  <a:lnTo>
                    <a:pt x="3733006" y="914399"/>
                  </a:lnTo>
                  <a:lnTo>
                    <a:pt x="3714452" y="876299"/>
                  </a:lnTo>
                  <a:lnTo>
                    <a:pt x="3692969" y="838199"/>
                  </a:lnTo>
                  <a:lnTo>
                    <a:pt x="3668695" y="800099"/>
                  </a:lnTo>
                  <a:lnTo>
                    <a:pt x="3641766" y="761999"/>
                  </a:lnTo>
                  <a:lnTo>
                    <a:pt x="3612319" y="723899"/>
                  </a:lnTo>
                  <a:lnTo>
                    <a:pt x="3580493" y="698499"/>
                  </a:lnTo>
                  <a:lnTo>
                    <a:pt x="3546424" y="660399"/>
                  </a:lnTo>
                  <a:lnTo>
                    <a:pt x="3510249" y="634999"/>
                  </a:lnTo>
                  <a:lnTo>
                    <a:pt x="3472105" y="609599"/>
                  </a:lnTo>
                  <a:lnTo>
                    <a:pt x="3432130" y="596899"/>
                  </a:lnTo>
                  <a:lnTo>
                    <a:pt x="3390460" y="571499"/>
                  </a:lnTo>
                  <a:lnTo>
                    <a:pt x="3347234" y="558799"/>
                  </a:lnTo>
                  <a:lnTo>
                    <a:pt x="3256658" y="533399"/>
                  </a:lnTo>
                  <a:lnTo>
                    <a:pt x="3345277" y="533399"/>
                  </a:lnTo>
                  <a:lnTo>
                    <a:pt x="3388291" y="546099"/>
                  </a:lnTo>
                  <a:lnTo>
                    <a:pt x="3429892" y="558799"/>
                  </a:lnTo>
                  <a:lnTo>
                    <a:pt x="3469962" y="584199"/>
                  </a:lnTo>
                  <a:lnTo>
                    <a:pt x="3508379" y="609599"/>
                  </a:lnTo>
                  <a:lnTo>
                    <a:pt x="3545024" y="634999"/>
                  </a:lnTo>
                  <a:lnTo>
                    <a:pt x="3579776" y="660399"/>
                  </a:lnTo>
                  <a:lnTo>
                    <a:pt x="3612515" y="685799"/>
                  </a:lnTo>
                  <a:lnTo>
                    <a:pt x="3643122" y="723899"/>
                  </a:lnTo>
                  <a:lnTo>
                    <a:pt x="3671476" y="749299"/>
                  </a:lnTo>
                  <a:lnTo>
                    <a:pt x="3697457" y="787399"/>
                  </a:lnTo>
                  <a:lnTo>
                    <a:pt x="3720946" y="825499"/>
                  </a:lnTo>
                  <a:lnTo>
                    <a:pt x="3741821" y="863599"/>
                  </a:lnTo>
                  <a:lnTo>
                    <a:pt x="3759963" y="914399"/>
                  </a:lnTo>
                  <a:lnTo>
                    <a:pt x="3775252" y="952499"/>
                  </a:lnTo>
                  <a:lnTo>
                    <a:pt x="3787568" y="990599"/>
                  </a:lnTo>
                  <a:lnTo>
                    <a:pt x="3796791" y="1041399"/>
                  </a:lnTo>
                  <a:lnTo>
                    <a:pt x="3802800" y="1092199"/>
                  </a:lnTo>
                  <a:lnTo>
                    <a:pt x="3805476" y="1130299"/>
                  </a:lnTo>
                  <a:lnTo>
                    <a:pt x="3821555" y="1130299"/>
                  </a:lnTo>
                  <a:lnTo>
                    <a:pt x="3842691" y="1142999"/>
                  </a:lnTo>
                  <a:lnTo>
                    <a:pt x="3897106" y="1142999"/>
                  </a:lnTo>
                  <a:lnTo>
                    <a:pt x="3928872" y="1155699"/>
                  </a:lnTo>
                  <a:lnTo>
                    <a:pt x="3804098" y="1155699"/>
                  </a:lnTo>
                  <a:lnTo>
                    <a:pt x="3800591" y="1181099"/>
                  </a:lnTo>
                  <a:lnTo>
                    <a:pt x="3794278" y="1206499"/>
                  </a:lnTo>
                  <a:lnTo>
                    <a:pt x="3784466" y="1244599"/>
                  </a:lnTo>
                  <a:lnTo>
                    <a:pt x="3770465" y="1282699"/>
                  </a:lnTo>
                  <a:lnTo>
                    <a:pt x="3751581" y="1320799"/>
                  </a:lnTo>
                  <a:lnTo>
                    <a:pt x="3727123" y="1358899"/>
                  </a:lnTo>
                  <a:lnTo>
                    <a:pt x="3696400" y="1396999"/>
                  </a:lnTo>
                  <a:lnTo>
                    <a:pt x="3658720" y="1435099"/>
                  </a:lnTo>
                  <a:lnTo>
                    <a:pt x="3636055" y="1447799"/>
                  </a:lnTo>
                  <a:close/>
                </a:path>
                <a:path w="4347210" h="2921000">
                  <a:moveTo>
                    <a:pt x="3559718" y="1473199"/>
                  </a:moveTo>
                  <a:lnTo>
                    <a:pt x="3392837" y="1473199"/>
                  </a:lnTo>
                  <a:lnTo>
                    <a:pt x="3346196" y="1460499"/>
                  </a:lnTo>
                  <a:lnTo>
                    <a:pt x="3303553" y="1435099"/>
                  </a:lnTo>
                  <a:lnTo>
                    <a:pt x="3265185" y="1409699"/>
                  </a:lnTo>
                  <a:lnTo>
                    <a:pt x="3231367" y="1384299"/>
                  </a:lnTo>
                  <a:lnTo>
                    <a:pt x="3202375" y="1358899"/>
                  </a:lnTo>
                  <a:lnTo>
                    <a:pt x="3178484" y="1320799"/>
                  </a:lnTo>
                  <a:lnTo>
                    <a:pt x="3159971" y="1282699"/>
                  </a:lnTo>
                  <a:lnTo>
                    <a:pt x="3147109" y="1244599"/>
                  </a:lnTo>
                  <a:lnTo>
                    <a:pt x="3140177" y="1193799"/>
                  </a:lnTo>
                  <a:lnTo>
                    <a:pt x="3140714" y="1155699"/>
                  </a:lnTo>
                  <a:lnTo>
                    <a:pt x="3148562" y="1117599"/>
                  </a:lnTo>
                  <a:lnTo>
                    <a:pt x="3163603" y="1092199"/>
                  </a:lnTo>
                  <a:lnTo>
                    <a:pt x="3185723" y="1054099"/>
                  </a:lnTo>
                  <a:lnTo>
                    <a:pt x="3213584" y="1028699"/>
                  </a:lnTo>
                  <a:lnTo>
                    <a:pt x="3245586" y="1003299"/>
                  </a:lnTo>
                  <a:lnTo>
                    <a:pt x="3281056" y="990599"/>
                  </a:lnTo>
                  <a:lnTo>
                    <a:pt x="3395910" y="990599"/>
                  </a:lnTo>
                  <a:lnTo>
                    <a:pt x="3431084" y="1015999"/>
                  </a:lnTo>
                  <a:lnTo>
                    <a:pt x="3289805" y="1015999"/>
                  </a:lnTo>
                  <a:lnTo>
                    <a:pt x="3259439" y="1028699"/>
                  </a:lnTo>
                  <a:lnTo>
                    <a:pt x="3208425" y="1079499"/>
                  </a:lnTo>
                  <a:lnTo>
                    <a:pt x="3175760" y="1130299"/>
                  </a:lnTo>
                  <a:lnTo>
                    <a:pt x="3168862" y="1168399"/>
                  </a:lnTo>
                  <a:lnTo>
                    <a:pt x="3168608" y="1193799"/>
                  </a:lnTo>
                  <a:lnTo>
                    <a:pt x="3175856" y="1244599"/>
                  </a:lnTo>
                  <a:lnTo>
                    <a:pt x="3189679" y="1282699"/>
                  </a:lnTo>
                  <a:lnTo>
                    <a:pt x="3209742" y="1320799"/>
                  </a:lnTo>
                  <a:lnTo>
                    <a:pt x="3235715" y="1358899"/>
                  </a:lnTo>
                  <a:lnTo>
                    <a:pt x="3267263" y="1384299"/>
                  </a:lnTo>
                  <a:lnTo>
                    <a:pt x="3304056" y="1409699"/>
                  </a:lnTo>
                  <a:lnTo>
                    <a:pt x="3345759" y="1422399"/>
                  </a:lnTo>
                  <a:lnTo>
                    <a:pt x="3392042" y="1435099"/>
                  </a:lnTo>
                  <a:lnTo>
                    <a:pt x="3442571" y="1447799"/>
                  </a:lnTo>
                  <a:lnTo>
                    <a:pt x="3636055" y="1447799"/>
                  </a:lnTo>
                  <a:lnTo>
                    <a:pt x="3613390" y="1460499"/>
                  </a:lnTo>
                  <a:lnTo>
                    <a:pt x="3559718" y="1473199"/>
                  </a:lnTo>
                  <a:close/>
                </a:path>
                <a:path w="4347210" h="2921000">
                  <a:moveTo>
                    <a:pt x="3531103" y="1168399"/>
                  </a:moveTo>
                  <a:lnTo>
                    <a:pt x="3502672" y="1168399"/>
                  </a:lnTo>
                  <a:lnTo>
                    <a:pt x="3497172" y="1142999"/>
                  </a:lnTo>
                  <a:lnTo>
                    <a:pt x="3485274" y="1104899"/>
                  </a:lnTo>
                  <a:lnTo>
                    <a:pt x="3444431" y="1054099"/>
                  </a:lnTo>
                  <a:lnTo>
                    <a:pt x="3387016" y="1028699"/>
                  </a:lnTo>
                  <a:lnTo>
                    <a:pt x="3355055" y="1015999"/>
                  </a:lnTo>
                  <a:lnTo>
                    <a:pt x="3431084" y="1015999"/>
                  </a:lnTo>
                  <a:lnTo>
                    <a:pt x="3462925" y="1028699"/>
                  </a:lnTo>
                  <a:lnTo>
                    <a:pt x="3489754" y="1066799"/>
                  </a:lnTo>
                  <a:lnTo>
                    <a:pt x="3510341" y="1092199"/>
                  </a:lnTo>
                  <a:lnTo>
                    <a:pt x="3524264" y="1130299"/>
                  </a:lnTo>
                  <a:lnTo>
                    <a:pt x="3531103" y="1168399"/>
                  </a:lnTo>
                  <a:close/>
                </a:path>
                <a:path w="4347210" h="2921000">
                  <a:moveTo>
                    <a:pt x="3992314" y="2920999"/>
                  </a:moveTo>
                  <a:lnTo>
                    <a:pt x="3959286" y="2920999"/>
                  </a:lnTo>
                  <a:lnTo>
                    <a:pt x="3980111" y="2882899"/>
                  </a:lnTo>
                  <a:lnTo>
                    <a:pt x="4001593" y="2844799"/>
                  </a:lnTo>
                  <a:lnTo>
                    <a:pt x="4020146" y="2806699"/>
                  </a:lnTo>
                  <a:lnTo>
                    <a:pt x="4035634" y="2755899"/>
                  </a:lnTo>
                  <a:lnTo>
                    <a:pt x="4047919" y="2717799"/>
                  </a:lnTo>
                  <a:lnTo>
                    <a:pt x="4056864" y="2666999"/>
                  </a:lnTo>
                  <a:lnTo>
                    <a:pt x="4062331" y="2628899"/>
                  </a:lnTo>
                  <a:lnTo>
                    <a:pt x="4064184" y="2578099"/>
                  </a:lnTo>
                  <a:lnTo>
                    <a:pt x="4063371" y="2539999"/>
                  </a:lnTo>
                  <a:lnTo>
                    <a:pt x="4060830" y="2514599"/>
                  </a:lnTo>
                  <a:lnTo>
                    <a:pt x="4056412" y="2476499"/>
                  </a:lnTo>
                  <a:lnTo>
                    <a:pt x="4049969" y="2438399"/>
                  </a:lnTo>
                  <a:lnTo>
                    <a:pt x="4047140" y="2425699"/>
                  </a:lnTo>
                  <a:lnTo>
                    <a:pt x="4058527" y="2425699"/>
                  </a:lnTo>
                  <a:lnTo>
                    <a:pt x="4104162" y="2400299"/>
                  </a:lnTo>
                  <a:lnTo>
                    <a:pt x="4146186" y="2374899"/>
                  </a:lnTo>
                  <a:lnTo>
                    <a:pt x="4184320" y="2349499"/>
                  </a:lnTo>
                  <a:lnTo>
                    <a:pt x="4218281" y="2311399"/>
                  </a:lnTo>
                  <a:lnTo>
                    <a:pt x="4247788" y="2273299"/>
                  </a:lnTo>
                  <a:lnTo>
                    <a:pt x="4272561" y="2222499"/>
                  </a:lnTo>
                  <a:lnTo>
                    <a:pt x="4292319" y="2184399"/>
                  </a:lnTo>
                  <a:lnTo>
                    <a:pt x="4306779" y="2133599"/>
                  </a:lnTo>
                  <a:lnTo>
                    <a:pt x="4315661" y="2082799"/>
                  </a:lnTo>
                  <a:lnTo>
                    <a:pt x="4318685" y="2031999"/>
                  </a:lnTo>
                  <a:lnTo>
                    <a:pt x="4315286" y="1981199"/>
                  </a:lnTo>
                  <a:lnTo>
                    <a:pt x="4305248" y="1930399"/>
                  </a:lnTo>
                  <a:lnTo>
                    <a:pt x="4288813" y="1879599"/>
                  </a:lnTo>
                  <a:lnTo>
                    <a:pt x="4266218" y="1828799"/>
                  </a:lnTo>
                  <a:lnTo>
                    <a:pt x="4237704" y="1777999"/>
                  </a:lnTo>
                  <a:lnTo>
                    <a:pt x="4203511" y="1739899"/>
                  </a:lnTo>
                  <a:lnTo>
                    <a:pt x="4197853" y="1739899"/>
                  </a:lnTo>
                  <a:lnTo>
                    <a:pt x="4200682" y="1727199"/>
                  </a:lnTo>
                  <a:lnTo>
                    <a:pt x="4211625" y="1689099"/>
                  </a:lnTo>
                  <a:lnTo>
                    <a:pt x="4218977" y="1650999"/>
                  </a:lnTo>
                  <a:lnTo>
                    <a:pt x="4222875" y="1625599"/>
                  </a:lnTo>
                  <a:lnTo>
                    <a:pt x="4223455" y="1587499"/>
                  </a:lnTo>
                  <a:lnTo>
                    <a:pt x="4217184" y="1523999"/>
                  </a:lnTo>
                  <a:lnTo>
                    <a:pt x="4204270" y="1460499"/>
                  </a:lnTo>
                  <a:lnTo>
                    <a:pt x="4185567" y="1409699"/>
                  </a:lnTo>
                  <a:lnTo>
                    <a:pt x="4161929" y="1358899"/>
                  </a:lnTo>
                  <a:lnTo>
                    <a:pt x="4134209" y="1320799"/>
                  </a:lnTo>
                  <a:lnTo>
                    <a:pt x="4103262" y="1282699"/>
                  </a:lnTo>
                  <a:lnTo>
                    <a:pt x="4069941" y="1257299"/>
                  </a:lnTo>
                  <a:lnTo>
                    <a:pt x="4035100" y="1231899"/>
                  </a:lnTo>
                  <a:lnTo>
                    <a:pt x="3999592" y="1206499"/>
                  </a:lnTo>
                  <a:lnTo>
                    <a:pt x="3964272" y="1193799"/>
                  </a:lnTo>
                  <a:lnTo>
                    <a:pt x="3929993" y="1181099"/>
                  </a:lnTo>
                  <a:lnTo>
                    <a:pt x="3897609" y="1181099"/>
                  </a:lnTo>
                  <a:lnTo>
                    <a:pt x="3867974" y="1168399"/>
                  </a:lnTo>
                  <a:lnTo>
                    <a:pt x="3841941" y="1168399"/>
                  </a:lnTo>
                  <a:lnTo>
                    <a:pt x="3820364" y="1155699"/>
                  </a:lnTo>
                  <a:lnTo>
                    <a:pt x="3928872" y="1155699"/>
                  </a:lnTo>
                  <a:lnTo>
                    <a:pt x="3962666" y="1168399"/>
                  </a:lnTo>
                  <a:lnTo>
                    <a:pt x="3997734" y="1181099"/>
                  </a:lnTo>
                  <a:lnTo>
                    <a:pt x="4033317" y="1206499"/>
                  </a:lnTo>
                  <a:lnTo>
                    <a:pt x="4068659" y="1219199"/>
                  </a:lnTo>
                  <a:lnTo>
                    <a:pt x="4103003" y="1244599"/>
                  </a:lnTo>
                  <a:lnTo>
                    <a:pt x="4135591" y="1282699"/>
                  </a:lnTo>
                  <a:lnTo>
                    <a:pt x="4165669" y="1320799"/>
                  </a:lnTo>
                  <a:lnTo>
                    <a:pt x="4192477" y="1358899"/>
                  </a:lnTo>
                  <a:lnTo>
                    <a:pt x="4215260" y="1409699"/>
                  </a:lnTo>
                  <a:lnTo>
                    <a:pt x="4233260" y="1460499"/>
                  </a:lnTo>
                  <a:lnTo>
                    <a:pt x="4245721" y="1523999"/>
                  </a:lnTo>
                  <a:lnTo>
                    <a:pt x="4251886" y="1587499"/>
                  </a:lnTo>
                  <a:lnTo>
                    <a:pt x="4251329" y="1625599"/>
                  </a:lnTo>
                  <a:lnTo>
                    <a:pt x="4247589" y="1650999"/>
                  </a:lnTo>
                  <a:lnTo>
                    <a:pt x="4240667" y="1689099"/>
                  </a:lnTo>
                  <a:lnTo>
                    <a:pt x="4230563" y="1727199"/>
                  </a:lnTo>
                  <a:lnTo>
                    <a:pt x="4260724" y="1765299"/>
                  </a:lnTo>
                  <a:lnTo>
                    <a:pt x="4286593" y="1803399"/>
                  </a:lnTo>
                  <a:lnTo>
                    <a:pt x="4308043" y="1841499"/>
                  </a:lnTo>
                  <a:lnTo>
                    <a:pt x="4324947" y="1892299"/>
                  </a:lnTo>
                  <a:lnTo>
                    <a:pt x="4337178" y="1930399"/>
                  </a:lnTo>
                  <a:lnTo>
                    <a:pt x="4344610" y="1981199"/>
                  </a:lnTo>
                  <a:lnTo>
                    <a:pt x="4347116" y="2031999"/>
                  </a:lnTo>
                  <a:lnTo>
                    <a:pt x="4344576" y="2082799"/>
                  </a:lnTo>
                  <a:lnTo>
                    <a:pt x="4337088" y="2120899"/>
                  </a:lnTo>
                  <a:lnTo>
                    <a:pt x="4324851" y="2171699"/>
                  </a:lnTo>
                  <a:lnTo>
                    <a:pt x="4308064" y="2222499"/>
                  </a:lnTo>
                  <a:lnTo>
                    <a:pt x="4286926" y="2260599"/>
                  </a:lnTo>
                  <a:lnTo>
                    <a:pt x="4261635" y="2298699"/>
                  </a:lnTo>
                  <a:lnTo>
                    <a:pt x="4232391" y="2336799"/>
                  </a:lnTo>
                  <a:lnTo>
                    <a:pt x="4199391" y="2362199"/>
                  </a:lnTo>
                  <a:lnTo>
                    <a:pt x="4162835" y="2400299"/>
                  </a:lnTo>
                  <a:lnTo>
                    <a:pt x="4122922" y="2425699"/>
                  </a:lnTo>
                  <a:lnTo>
                    <a:pt x="4079850" y="2451099"/>
                  </a:lnTo>
                  <a:lnTo>
                    <a:pt x="4085455" y="2476499"/>
                  </a:lnTo>
                  <a:lnTo>
                    <a:pt x="4089442" y="2514599"/>
                  </a:lnTo>
                  <a:lnTo>
                    <a:pt x="4091824" y="2539999"/>
                  </a:lnTo>
                  <a:lnTo>
                    <a:pt x="4092615" y="2578099"/>
                  </a:lnTo>
                  <a:lnTo>
                    <a:pt x="4090848" y="2616199"/>
                  </a:lnTo>
                  <a:lnTo>
                    <a:pt x="4085629" y="2666999"/>
                  </a:lnTo>
                  <a:lnTo>
                    <a:pt x="4077082" y="2717799"/>
                  </a:lnTo>
                  <a:lnTo>
                    <a:pt x="4065334" y="2755899"/>
                  </a:lnTo>
                  <a:lnTo>
                    <a:pt x="4050509" y="2806699"/>
                  </a:lnTo>
                  <a:lnTo>
                    <a:pt x="4032732" y="2844799"/>
                  </a:lnTo>
                  <a:lnTo>
                    <a:pt x="4012127" y="2882899"/>
                  </a:lnTo>
                  <a:lnTo>
                    <a:pt x="3992314" y="2920999"/>
                  </a:lnTo>
                  <a:close/>
                </a:path>
                <a:path w="4347210" h="2921000">
                  <a:moveTo>
                    <a:pt x="2071267" y="2781299"/>
                  </a:moveTo>
                  <a:lnTo>
                    <a:pt x="1865048" y="2781299"/>
                  </a:lnTo>
                  <a:lnTo>
                    <a:pt x="1643341" y="2730499"/>
                  </a:lnTo>
                  <a:lnTo>
                    <a:pt x="1595857" y="2705099"/>
                  </a:lnTo>
                  <a:lnTo>
                    <a:pt x="1552074" y="2679699"/>
                  </a:lnTo>
                  <a:lnTo>
                    <a:pt x="1512109" y="2654299"/>
                  </a:lnTo>
                  <a:lnTo>
                    <a:pt x="1476077" y="2616199"/>
                  </a:lnTo>
                  <a:lnTo>
                    <a:pt x="1444097" y="2590799"/>
                  </a:lnTo>
                  <a:lnTo>
                    <a:pt x="1416285" y="2552699"/>
                  </a:lnTo>
                  <a:lnTo>
                    <a:pt x="1392757" y="2514599"/>
                  </a:lnTo>
                  <a:lnTo>
                    <a:pt x="1373632" y="2476499"/>
                  </a:lnTo>
                  <a:lnTo>
                    <a:pt x="1359025" y="2425699"/>
                  </a:lnTo>
                  <a:lnTo>
                    <a:pt x="1348094" y="2374899"/>
                  </a:lnTo>
                  <a:lnTo>
                    <a:pt x="1340886" y="2336799"/>
                  </a:lnTo>
                  <a:lnTo>
                    <a:pt x="1337389" y="2285999"/>
                  </a:lnTo>
                  <a:lnTo>
                    <a:pt x="1337590" y="2235199"/>
                  </a:lnTo>
                  <a:lnTo>
                    <a:pt x="1341474" y="2197099"/>
                  </a:lnTo>
                  <a:lnTo>
                    <a:pt x="1349030" y="2146299"/>
                  </a:lnTo>
                  <a:lnTo>
                    <a:pt x="1360245" y="2095499"/>
                  </a:lnTo>
                  <a:lnTo>
                    <a:pt x="1375104" y="2057399"/>
                  </a:lnTo>
                  <a:lnTo>
                    <a:pt x="1393596" y="2006599"/>
                  </a:lnTo>
                  <a:lnTo>
                    <a:pt x="1415707" y="1955799"/>
                  </a:lnTo>
                  <a:lnTo>
                    <a:pt x="1441423" y="1917699"/>
                  </a:lnTo>
                  <a:lnTo>
                    <a:pt x="1469770" y="1879599"/>
                  </a:lnTo>
                  <a:lnTo>
                    <a:pt x="1500862" y="1841499"/>
                  </a:lnTo>
                  <a:lnTo>
                    <a:pt x="1534523" y="1803399"/>
                  </a:lnTo>
                  <a:lnTo>
                    <a:pt x="1570574" y="1765299"/>
                  </a:lnTo>
                  <a:lnTo>
                    <a:pt x="1608837" y="1739899"/>
                  </a:lnTo>
                  <a:lnTo>
                    <a:pt x="1649132" y="1701799"/>
                  </a:lnTo>
                  <a:lnTo>
                    <a:pt x="1691281" y="1676399"/>
                  </a:lnTo>
                  <a:lnTo>
                    <a:pt x="1735106" y="1650999"/>
                  </a:lnTo>
                  <a:lnTo>
                    <a:pt x="1780429" y="1625599"/>
                  </a:lnTo>
                  <a:lnTo>
                    <a:pt x="1827071" y="1612899"/>
                  </a:lnTo>
                  <a:lnTo>
                    <a:pt x="1973126" y="1574799"/>
                  </a:lnTo>
                  <a:lnTo>
                    <a:pt x="2016170" y="1562099"/>
                  </a:lnTo>
                  <a:lnTo>
                    <a:pt x="2101863" y="1562099"/>
                  </a:lnTo>
                  <a:lnTo>
                    <a:pt x="2144374" y="1574799"/>
                  </a:lnTo>
                  <a:lnTo>
                    <a:pt x="2186566" y="1574799"/>
                  </a:lnTo>
                  <a:lnTo>
                    <a:pt x="2269721" y="1600199"/>
                  </a:lnTo>
                  <a:lnTo>
                    <a:pt x="1984524" y="1600199"/>
                  </a:lnTo>
                  <a:lnTo>
                    <a:pt x="1941866" y="1612899"/>
                  </a:lnTo>
                  <a:lnTo>
                    <a:pt x="1799252" y="1650999"/>
                  </a:lnTo>
                  <a:lnTo>
                    <a:pt x="1754201" y="1676399"/>
                  </a:lnTo>
                  <a:lnTo>
                    <a:pt x="1710691" y="1701799"/>
                  </a:lnTo>
                  <a:lnTo>
                    <a:pt x="1668898" y="1727199"/>
                  </a:lnTo>
                  <a:lnTo>
                    <a:pt x="1629002" y="1752599"/>
                  </a:lnTo>
                  <a:lnTo>
                    <a:pt x="1591180" y="1790699"/>
                  </a:lnTo>
                  <a:lnTo>
                    <a:pt x="1555611" y="1816099"/>
                  </a:lnTo>
                  <a:lnTo>
                    <a:pt x="1522472" y="1854199"/>
                  </a:lnTo>
                  <a:lnTo>
                    <a:pt x="1491941" y="1892299"/>
                  </a:lnTo>
                  <a:lnTo>
                    <a:pt x="1464197" y="1930399"/>
                  </a:lnTo>
                  <a:lnTo>
                    <a:pt x="1437638" y="1981199"/>
                  </a:lnTo>
                  <a:lnTo>
                    <a:pt x="1415130" y="2031999"/>
                  </a:lnTo>
                  <a:lnTo>
                    <a:pt x="1396716" y="2070099"/>
                  </a:lnTo>
                  <a:lnTo>
                    <a:pt x="1382437" y="2120899"/>
                  </a:lnTo>
                  <a:lnTo>
                    <a:pt x="1372338" y="2171699"/>
                  </a:lnTo>
                  <a:lnTo>
                    <a:pt x="1366459" y="2222499"/>
                  </a:lnTo>
                  <a:lnTo>
                    <a:pt x="1364845" y="2273299"/>
                  </a:lnTo>
                  <a:lnTo>
                    <a:pt x="1367537" y="2324099"/>
                  </a:lnTo>
                  <a:lnTo>
                    <a:pt x="1374578" y="2374899"/>
                  </a:lnTo>
                  <a:lnTo>
                    <a:pt x="1386011" y="2425699"/>
                  </a:lnTo>
                  <a:lnTo>
                    <a:pt x="1401570" y="2463799"/>
                  </a:lnTo>
                  <a:lnTo>
                    <a:pt x="1422563" y="2514599"/>
                  </a:lnTo>
                  <a:lnTo>
                    <a:pt x="1448822" y="2552699"/>
                  </a:lnTo>
                  <a:lnTo>
                    <a:pt x="1480182" y="2590799"/>
                  </a:lnTo>
                  <a:lnTo>
                    <a:pt x="1516475" y="2616199"/>
                  </a:lnTo>
                  <a:lnTo>
                    <a:pt x="1557533" y="2654299"/>
                  </a:lnTo>
                  <a:lnTo>
                    <a:pt x="1603190" y="2679699"/>
                  </a:lnTo>
                  <a:lnTo>
                    <a:pt x="1653277" y="2705099"/>
                  </a:lnTo>
                  <a:lnTo>
                    <a:pt x="1885126" y="2755899"/>
                  </a:lnTo>
                  <a:lnTo>
                    <a:pt x="2153363" y="2755899"/>
                  </a:lnTo>
                  <a:lnTo>
                    <a:pt x="2114700" y="2768599"/>
                  </a:lnTo>
                  <a:lnTo>
                    <a:pt x="2071267" y="2781299"/>
                  </a:lnTo>
                  <a:close/>
                </a:path>
                <a:path w="4347210" h="2921000">
                  <a:moveTo>
                    <a:pt x="2856500" y="2920999"/>
                  </a:moveTo>
                  <a:lnTo>
                    <a:pt x="2826563" y="2920999"/>
                  </a:lnTo>
                  <a:lnTo>
                    <a:pt x="2846509" y="2870199"/>
                  </a:lnTo>
                  <a:lnTo>
                    <a:pt x="2864424" y="2832099"/>
                  </a:lnTo>
                  <a:lnTo>
                    <a:pt x="2880958" y="2781299"/>
                  </a:lnTo>
                  <a:lnTo>
                    <a:pt x="2894531" y="2730499"/>
                  </a:lnTo>
                  <a:lnTo>
                    <a:pt x="2905131" y="2679699"/>
                  </a:lnTo>
                  <a:lnTo>
                    <a:pt x="2912745" y="2628899"/>
                  </a:lnTo>
                  <a:lnTo>
                    <a:pt x="2917363" y="2578099"/>
                  </a:lnTo>
                  <a:lnTo>
                    <a:pt x="2918971" y="2527299"/>
                  </a:lnTo>
                  <a:lnTo>
                    <a:pt x="2917558" y="2489199"/>
                  </a:lnTo>
                  <a:lnTo>
                    <a:pt x="2913112" y="2438399"/>
                  </a:lnTo>
                  <a:lnTo>
                    <a:pt x="2905621" y="2400299"/>
                  </a:lnTo>
                  <a:lnTo>
                    <a:pt x="2894162" y="2349499"/>
                  </a:lnTo>
                  <a:lnTo>
                    <a:pt x="2880579" y="2298699"/>
                  </a:lnTo>
                  <a:lnTo>
                    <a:pt x="2864947" y="2247899"/>
                  </a:lnTo>
                  <a:lnTo>
                    <a:pt x="2847340" y="2197099"/>
                  </a:lnTo>
                  <a:lnTo>
                    <a:pt x="2827834" y="2146299"/>
                  </a:lnTo>
                  <a:lnTo>
                    <a:pt x="2806504" y="2108199"/>
                  </a:lnTo>
                  <a:lnTo>
                    <a:pt x="2783423" y="2057399"/>
                  </a:lnTo>
                  <a:lnTo>
                    <a:pt x="2758668" y="2019299"/>
                  </a:lnTo>
                  <a:lnTo>
                    <a:pt x="2732313" y="1981199"/>
                  </a:lnTo>
                  <a:lnTo>
                    <a:pt x="2704432" y="1943099"/>
                  </a:lnTo>
                  <a:lnTo>
                    <a:pt x="2675102" y="1904999"/>
                  </a:lnTo>
                  <a:lnTo>
                    <a:pt x="2644396" y="1866899"/>
                  </a:lnTo>
                  <a:lnTo>
                    <a:pt x="2612389" y="1841499"/>
                  </a:lnTo>
                  <a:lnTo>
                    <a:pt x="2579157" y="1803399"/>
                  </a:lnTo>
                  <a:lnTo>
                    <a:pt x="2544774" y="1777999"/>
                  </a:lnTo>
                  <a:lnTo>
                    <a:pt x="2509316" y="1752599"/>
                  </a:lnTo>
                  <a:lnTo>
                    <a:pt x="2472856" y="1727199"/>
                  </a:lnTo>
                  <a:lnTo>
                    <a:pt x="2435470" y="1701799"/>
                  </a:lnTo>
                  <a:lnTo>
                    <a:pt x="2397234" y="1676399"/>
                  </a:lnTo>
                  <a:lnTo>
                    <a:pt x="2358220" y="1663699"/>
                  </a:lnTo>
                  <a:lnTo>
                    <a:pt x="2318506" y="1638299"/>
                  </a:lnTo>
                  <a:lnTo>
                    <a:pt x="2237272" y="1612899"/>
                  </a:lnTo>
                  <a:lnTo>
                    <a:pt x="2195902" y="1612899"/>
                  </a:lnTo>
                  <a:lnTo>
                    <a:pt x="2154131" y="1600199"/>
                  </a:lnTo>
                  <a:lnTo>
                    <a:pt x="2269721" y="1600199"/>
                  </a:lnTo>
                  <a:lnTo>
                    <a:pt x="2390326" y="1638299"/>
                  </a:lnTo>
                  <a:lnTo>
                    <a:pt x="2429149" y="1663699"/>
                  </a:lnTo>
                  <a:lnTo>
                    <a:pt x="2467165" y="1676399"/>
                  </a:lnTo>
                  <a:lnTo>
                    <a:pt x="2504306" y="1701799"/>
                  </a:lnTo>
                  <a:lnTo>
                    <a:pt x="2540501" y="1727199"/>
                  </a:lnTo>
                  <a:lnTo>
                    <a:pt x="2575681" y="1765299"/>
                  </a:lnTo>
                  <a:lnTo>
                    <a:pt x="2609775" y="1790699"/>
                  </a:lnTo>
                  <a:lnTo>
                    <a:pt x="2642714" y="1828799"/>
                  </a:lnTo>
                  <a:lnTo>
                    <a:pt x="2674428" y="1854199"/>
                  </a:lnTo>
                  <a:lnTo>
                    <a:pt x="2704848" y="1892299"/>
                  </a:lnTo>
                  <a:lnTo>
                    <a:pt x="2733903" y="1930399"/>
                  </a:lnTo>
                  <a:lnTo>
                    <a:pt x="2761524" y="1968499"/>
                  </a:lnTo>
                  <a:lnTo>
                    <a:pt x="2787641" y="2006599"/>
                  </a:lnTo>
                  <a:lnTo>
                    <a:pt x="2812184" y="2057399"/>
                  </a:lnTo>
                  <a:lnTo>
                    <a:pt x="2835083" y="2095499"/>
                  </a:lnTo>
                  <a:lnTo>
                    <a:pt x="2856269" y="2146299"/>
                  </a:lnTo>
                  <a:lnTo>
                    <a:pt x="2875671" y="2184399"/>
                  </a:lnTo>
                  <a:lnTo>
                    <a:pt x="2893220" y="2235199"/>
                  </a:lnTo>
                  <a:lnTo>
                    <a:pt x="2908847" y="2285999"/>
                  </a:lnTo>
                  <a:lnTo>
                    <a:pt x="2922481" y="2336799"/>
                  </a:lnTo>
                  <a:lnTo>
                    <a:pt x="2934052" y="2387599"/>
                  </a:lnTo>
                  <a:lnTo>
                    <a:pt x="2941949" y="2438399"/>
                  </a:lnTo>
                  <a:lnTo>
                    <a:pt x="2946688" y="2476499"/>
                  </a:lnTo>
                  <a:lnTo>
                    <a:pt x="2948267" y="2527299"/>
                  </a:lnTo>
                  <a:lnTo>
                    <a:pt x="2946688" y="2578099"/>
                  </a:lnTo>
                  <a:lnTo>
                    <a:pt x="2941949" y="2628899"/>
                  </a:lnTo>
                  <a:lnTo>
                    <a:pt x="2934052" y="2679699"/>
                  </a:lnTo>
                  <a:lnTo>
                    <a:pt x="2922995" y="2730499"/>
                  </a:lnTo>
                  <a:lnTo>
                    <a:pt x="2908780" y="2781299"/>
                  </a:lnTo>
                  <a:lnTo>
                    <a:pt x="2891405" y="2832099"/>
                  </a:lnTo>
                  <a:lnTo>
                    <a:pt x="2873299" y="2882899"/>
                  </a:lnTo>
                  <a:lnTo>
                    <a:pt x="2856500" y="2920999"/>
                  </a:lnTo>
                  <a:close/>
                </a:path>
                <a:path w="4347210" h="2921000">
                  <a:moveTo>
                    <a:pt x="2153363" y="2755899"/>
                  </a:moveTo>
                  <a:lnTo>
                    <a:pt x="2047181" y="2755899"/>
                  </a:lnTo>
                  <a:lnTo>
                    <a:pt x="2093922" y="2743199"/>
                  </a:lnTo>
                  <a:lnTo>
                    <a:pt x="2135454" y="2730499"/>
                  </a:lnTo>
                  <a:lnTo>
                    <a:pt x="2170835" y="2717799"/>
                  </a:lnTo>
                  <a:lnTo>
                    <a:pt x="2199124" y="2705099"/>
                  </a:lnTo>
                  <a:lnTo>
                    <a:pt x="2213340" y="2730499"/>
                  </a:lnTo>
                  <a:lnTo>
                    <a:pt x="2186496" y="2743199"/>
                  </a:lnTo>
                  <a:lnTo>
                    <a:pt x="2153363" y="2755899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4294136" y="5332628"/>
            <a:ext cx="3993863" cy="33983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B38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566021" y="8191619"/>
            <a:ext cx="4373880" cy="2095500"/>
            <a:chOff x="4566021" y="8191619"/>
            <a:chExt cx="4373880" cy="2095500"/>
          </a:xfrm>
        </p:grpSpPr>
        <p:sp>
          <p:nvSpPr>
            <p:cNvPr id="4" name="object 4"/>
            <p:cNvSpPr/>
            <p:nvPr/>
          </p:nvSpPr>
          <p:spPr>
            <a:xfrm>
              <a:off x="4566021" y="8191619"/>
              <a:ext cx="4373880" cy="2095500"/>
            </a:xfrm>
            <a:custGeom>
              <a:avLst/>
              <a:gdLst/>
              <a:ahLst/>
              <a:cxnLst/>
              <a:rect l="l" t="t" r="r" b="b"/>
              <a:pathLst>
                <a:path w="4373880" h="2095500">
                  <a:moveTo>
                    <a:pt x="2781619" y="323408"/>
                  </a:moveTo>
                  <a:lnTo>
                    <a:pt x="1723793" y="323408"/>
                  </a:lnTo>
                  <a:lnTo>
                    <a:pt x="2195526" y="51087"/>
                  </a:lnTo>
                  <a:lnTo>
                    <a:pt x="2485746" y="0"/>
                  </a:lnTo>
                  <a:lnTo>
                    <a:pt x="2714131" y="205862"/>
                  </a:lnTo>
                  <a:lnTo>
                    <a:pt x="2781619" y="323408"/>
                  </a:lnTo>
                  <a:close/>
                </a:path>
                <a:path w="4373880" h="2095500">
                  <a:moveTo>
                    <a:pt x="4373885" y="2095371"/>
                  </a:moveTo>
                  <a:lnTo>
                    <a:pt x="130442" y="2095371"/>
                  </a:lnTo>
                  <a:lnTo>
                    <a:pt x="137162" y="2082977"/>
                  </a:lnTo>
                  <a:lnTo>
                    <a:pt x="167265" y="2032940"/>
                  </a:lnTo>
                  <a:lnTo>
                    <a:pt x="200840" y="1982174"/>
                  </a:lnTo>
                  <a:lnTo>
                    <a:pt x="237991" y="1930684"/>
                  </a:lnTo>
                  <a:lnTo>
                    <a:pt x="278821" y="1878476"/>
                  </a:lnTo>
                  <a:lnTo>
                    <a:pt x="323435" y="1825558"/>
                  </a:lnTo>
                  <a:lnTo>
                    <a:pt x="371935" y="1771933"/>
                  </a:lnTo>
                  <a:lnTo>
                    <a:pt x="74884" y="1322986"/>
                  </a:lnTo>
                  <a:lnTo>
                    <a:pt x="0" y="1026891"/>
                  </a:lnTo>
                  <a:lnTo>
                    <a:pt x="168999" y="751848"/>
                  </a:lnTo>
                  <a:lnTo>
                    <a:pt x="603603" y="366054"/>
                  </a:lnTo>
                  <a:lnTo>
                    <a:pt x="900973" y="139089"/>
                  </a:lnTo>
                  <a:lnTo>
                    <a:pt x="1116784" y="58992"/>
                  </a:lnTo>
                  <a:lnTo>
                    <a:pt x="1356051" y="121764"/>
                  </a:lnTo>
                  <a:lnTo>
                    <a:pt x="1723793" y="323408"/>
                  </a:lnTo>
                  <a:lnTo>
                    <a:pt x="2781619" y="323408"/>
                  </a:lnTo>
                  <a:lnTo>
                    <a:pt x="3000360" y="704393"/>
                  </a:lnTo>
                  <a:lnTo>
                    <a:pt x="3646299" y="704393"/>
                  </a:lnTo>
                  <a:lnTo>
                    <a:pt x="3729394" y="873118"/>
                  </a:lnTo>
                  <a:lnTo>
                    <a:pt x="3792149" y="1312826"/>
                  </a:lnTo>
                  <a:lnTo>
                    <a:pt x="4103418" y="1342703"/>
                  </a:lnTo>
                  <a:lnTo>
                    <a:pt x="4251152" y="1413375"/>
                  </a:lnTo>
                  <a:lnTo>
                    <a:pt x="4274931" y="1579482"/>
                  </a:lnTo>
                  <a:lnTo>
                    <a:pt x="4214336" y="1895665"/>
                  </a:lnTo>
                  <a:lnTo>
                    <a:pt x="4373885" y="2095371"/>
                  </a:lnTo>
                  <a:close/>
                </a:path>
                <a:path w="4373880" h="2095500">
                  <a:moveTo>
                    <a:pt x="3646299" y="704393"/>
                  </a:moveTo>
                  <a:lnTo>
                    <a:pt x="3000360" y="704393"/>
                  </a:lnTo>
                  <a:lnTo>
                    <a:pt x="3407729" y="625942"/>
                  </a:lnTo>
                  <a:lnTo>
                    <a:pt x="3625997" y="663170"/>
                  </a:lnTo>
                  <a:lnTo>
                    <a:pt x="3646299" y="704393"/>
                  </a:lnTo>
                  <a:close/>
                </a:path>
              </a:pathLst>
            </a:custGeom>
            <a:solidFill>
              <a:srgbClr val="A7A2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69803" y="8351550"/>
              <a:ext cx="4232910" cy="1930400"/>
            </a:xfrm>
            <a:custGeom>
              <a:avLst/>
              <a:gdLst/>
              <a:ahLst/>
              <a:cxnLst/>
              <a:rect l="l" t="t" r="r" b="b"/>
              <a:pathLst>
                <a:path w="4232909" h="1930400">
                  <a:moveTo>
                    <a:pt x="30510" y="1930399"/>
                  </a:moveTo>
                  <a:lnTo>
                    <a:pt x="0" y="1930399"/>
                  </a:lnTo>
                  <a:lnTo>
                    <a:pt x="21413" y="1892299"/>
                  </a:lnTo>
                  <a:lnTo>
                    <a:pt x="47200" y="1841499"/>
                  </a:lnTo>
                  <a:lnTo>
                    <a:pt x="75353" y="1803399"/>
                  </a:lnTo>
                  <a:lnTo>
                    <a:pt x="105856" y="1765299"/>
                  </a:lnTo>
                  <a:lnTo>
                    <a:pt x="138692" y="1727199"/>
                  </a:lnTo>
                  <a:lnTo>
                    <a:pt x="173847" y="1676399"/>
                  </a:lnTo>
                  <a:lnTo>
                    <a:pt x="211305" y="1638299"/>
                  </a:lnTo>
                  <a:lnTo>
                    <a:pt x="251049" y="1600199"/>
                  </a:lnTo>
                  <a:lnTo>
                    <a:pt x="223797" y="1562099"/>
                  </a:lnTo>
                  <a:lnTo>
                    <a:pt x="198687" y="1523999"/>
                  </a:lnTo>
                  <a:lnTo>
                    <a:pt x="175732" y="1473199"/>
                  </a:lnTo>
                  <a:lnTo>
                    <a:pt x="154945" y="1435099"/>
                  </a:lnTo>
                  <a:lnTo>
                    <a:pt x="136340" y="1384299"/>
                  </a:lnTo>
                  <a:lnTo>
                    <a:pt x="119928" y="1346199"/>
                  </a:lnTo>
                  <a:lnTo>
                    <a:pt x="105723" y="1295399"/>
                  </a:lnTo>
                  <a:lnTo>
                    <a:pt x="93736" y="1257299"/>
                  </a:lnTo>
                  <a:lnTo>
                    <a:pt x="83982" y="1206499"/>
                  </a:lnTo>
                  <a:lnTo>
                    <a:pt x="76472" y="1155699"/>
                  </a:lnTo>
                  <a:lnTo>
                    <a:pt x="71220" y="1104899"/>
                  </a:lnTo>
                  <a:lnTo>
                    <a:pt x="68238" y="1066799"/>
                  </a:lnTo>
                  <a:lnTo>
                    <a:pt x="67539" y="1015999"/>
                  </a:lnTo>
                  <a:lnTo>
                    <a:pt x="69136" y="965199"/>
                  </a:lnTo>
                  <a:lnTo>
                    <a:pt x="72786" y="914399"/>
                  </a:lnTo>
                  <a:lnTo>
                    <a:pt x="78643" y="863599"/>
                  </a:lnTo>
                  <a:lnTo>
                    <a:pt x="86654" y="825499"/>
                  </a:lnTo>
                  <a:lnTo>
                    <a:pt x="96768" y="774699"/>
                  </a:lnTo>
                  <a:lnTo>
                    <a:pt x="108935" y="723899"/>
                  </a:lnTo>
                  <a:lnTo>
                    <a:pt x="123103" y="685799"/>
                  </a:lnTo>
                  <a:lnTo>
                    <a:pt x="139221" y="634999"/>
                  </a:lnTo>
                  <a:lnTo>
                    <a:pt x="157237" y="596899"/>
                  </a:lnTo>
                  <a:lnTo>
                    <a:pt x="177100" y="558799"/>
                  </a:lnTo>
                  <a:lnTo>
                    <a:pt x="198759" y="520699"/>
                  </a:lnTo>
                  <a:lnTo>
                    <a:pt x="222162" y="469899"/>
                  </a:lnTo>
                  <a:lnTo>
                    <a:pt x="247259" y="431799"/>
                  </a:lnTo>
                  <a:lnTo>
                    <a:pt x="273997" y="406399"/>
                  </a:lnTo>
                  <a:lnTo>
                    <a:pt x="302327" y="368299"/>
                  </a:lnTo>
                  <a:lnTo>
                    <a:pt x="332195" y="330199"/>
                  </a:lnTo>
                  <a:lnTo>
                    <a:pt x="363552" y="292099"/>
                  </a:lnTo>
                  <a:lnTo>
                    <a:pt x="396346" y="266699"/>
                  </a:lnTo>
                  <a:lnTo>
                    <a:pt x="430525" y="241299"/>
                  </a:lnTo>
                  <a:lnTo>
                    <a:pt x="466038" y="203199"/>
                  </a:lnTo>
                  <a:lnTo>
                    <a:pt x="502835" y="177799"/>
                  </a:lnTo>
                  <a:lnTo>
                    <a:pt x="540863" y="152399"/>
                  </a:lnTo>
                  <a:lnTo>
                    <a:pt x="580071" y="126999"/>
                  </a:lnTo>
                  <a:lnTo>
                    <a:pt x="620409" y="114299"/>
                  </a:lnTo>
                  <a:lnTo>
                    <a:pt x="661824" y="88899"/>
                  </a:lnTo>
                  <a:lnTo>
                    <a:pt x="704266" y="76199"/>
                  </a:lnTo>
                  <a:lnTo>
                    <a:pt x="747683" y="50799"/>
                  </a:lnTo>
                  <a:lnTo>
                    <a:pt x="883273" y="12699"/>
                  </a:lnTo>
                  <a:lnTo>
                    <a:pt x="930079" y="12699"/>
                  </a:lnTo>
                  <a:lnTo>
                    <a:pt x="977603" y="0"/>
                  </a:lnTo>
                  <a:lnTo>
                    <a:pt x="1234570" y="0"/>
                  </a:lnTo>
                  <a:lnTo>
                    <a:pt x="1335891" y="25399"/>
                  </a:lnTo>
                  <a:lnTo>
                    <a:pt x="978874" y="25399"/>
                  </a:lnTo>
                  <a:lnTo>
                    <a:pt x="931210" y="38099"/>
                  </a:lnTo>
                  <a:lnTo>
                    <a:pt x="884302" y="38099"/>
                  </a:lnTo>
                  <a:lnTo>
                    <a:pt x="748639" y="76199"/>
                  </a:lnTo>
                  <a:lnTo>
                    <a:pt x="705285" y="101599"/>
                  </a:lnTo>
                  <a:lnTo>
                    <a:pt x="662953" y="114299"/>
                  </a:lnTo>
                  <a:lnTo>
                    <a:pt x="621697" y="139699"/>
                  </a:lnTo>
                  <a:lnTo>
                    <a:pt x="581571" y="165099"/>
                  </a:lnTo>
                  <a:lnTo>
                    <a:pt x="542627" y="190499"/>
                  </a:lnTo>
                  <a:lnTo>
                    <a:pt x="504921" y="215899"/>
                  </a:lnTo>
                  <a:lnTo>
                    <a:pt x="468504" y="241299"/>
                  </a:lnTo>
                  <a:lnTo>
                    <a:pt x="433432" y="266699"/>
                  </a:lnTo>
                  <a:lnTo>
                    <a:pt x="399756" y="304799"/>
                  </a:lnTo>
                  <a:lnTo>
                    <a:pt x="367532" y="330199"/>
                  </a:lnTo>
                  <a:lnTo>
                    <a:pt x="336812" y="368299"/>
                  </a:lnTo>
                  <a:lnTo>
                    <a:pt x="307650" y="406399"/>
                  </a:lnTo>
                  <a:lnTo>
                    <a:pt x="280099" y="444499"/>
                  </a:lnTo>
                  <a:lnTo>
                    <a:pt x="254213" y="482599"/>
                  </a:lnTo>
                  <a:lnTo>
                    <a:pt x="230046" y="520699"/>
                  </a:lnTo>
                  <a:lnTo>
                    <a:pt x="207651" y="558799"/>
                  </a:lnTo>
                  <a:lnTo>
                    <a:pt x="187082" y="596899"/>
                  </a:lnTo>
                  <a:lnTo>
                    <a:pt x="168392" y="647699"/>
                  </a:lnTo>
                  <a:lnTo>
                    <a:pt x="151635" y="685799"/>
                  </a:lnTo>
                  <a:lnTo>
                    <a:pt x="136864" y="736599"/>
                  </a:lnTo>
                  <a:lnTo>
                    <a:pt x="124133" y="774699"/>
                  </a:lnTo>
                  <a:lnTo>
                    <a:pt x="113495" y="825499"/>
                  </a:lnTo>
                  <a:lnTo>
                    <a:pt x="105005" y="876299"/>
                  </a:lnTo>
                  <a:lnTo>
                    <a:pt x="98715" y="914399"/>
                  </a:lnTo>
                  <a:lnTo>
                    <a:pt x="94679" y="965199"/>
                  </a:lnTo>
                  <a:lnTo>
                    <a:pt x="93090" y="1015999"/>
                  </a:lnTo>
                  <a:lnTo>
                    <a:pt x="94202" y="1066799"/>
                  </a:lnTo>
                  <a:lnTo>
                    <a:pt x="97993" y="1117599"/>
                  </a:lnTo>
                  <a:lnTo>
                    <a:pt x="104439" y="1168399"/>
                  </a:lnTo>
                  <a:lnTo>
                    <a:pt x="113516" y="1219199"/>
                  </a:lnTo>
                  <a:lnTo>
                    <a:pt x="125202" y="1269999"/>
                  </a:lnTo>
                  <a:lnTo>
                    <a:pt x="139473" y="1320799"/>
                  </a:lnTo>
                  <a:lnTo>
                    <a:pt x="156306" y="1371599"/>
                  </a:lnTo>
                  <a:lnTo>
                    <a:pt x="175678" y="1422399"/>
                  </a:lnTo>
                  <a:lnTo>
                    <a:pt x="197566" y="1460499"/>
                  </a:lnTo>
                  <a:lnTo>
                    <a:pt x="221947" y="1511299"/>
                  </a:lnTo>
                  <a:lnTo>
                    <a:pt x="248797" y="1562099"/>
                  </a:lnTo>
                  <a:lnTo>
                    <a:pt x="278093" y="1600199"/>
                  </a:lnTo>
                  <a:lnTo>
                    <a:pt x="285201" y="1612899"/>
                  </a:lnTo>
                  <a:lnTo>
                    <a:pt x="275261" y="1612899"/>
                  </a:lnTo>
                  <a:lnTo>
                    <a:pt x="235739" y="1650999"/>
                  </a:lnTo>
                  <a:lnTo>
                    <a:pt x="198478" y="1689099"/>
                  </a:lnTo>
                  <a:lnTo>
                    <a:pt x="163496" y="1739899"/>
                  </a:lnTo>
                  <a:lnTo>
                    <a:pt x="130811" y="1777999"/>
                  </a:lnTo>
                  <a:lnTo>
                    <a:pt x="100440" y="1816099"/>
                  </a:lnTo>
                  <a:lnTo>
                    <a:pt x="72399" y="1854199"/>
                  </a:lnTo>
                  <a:lnTo>
                    <a:pt x="46706" y="1904999"/>
                  </a:lnTo>
                  <a:lnTo>
                    <a:pt x="30510" y="1930399"/>
                  </a:lnTo>
                  <a:close/>
                </a:path>
                <a:path w="4232909" h="1930400">
                  <a:moveTo>
                    <a:pt x="1671448" y="139699"/>
                  </a:moveTo>
                  <a:lnTo>
                    <a:pt x="1621461" y="139699"/>
                  </a:lnTo>
                  <a:lnTo>
                    <a:pt x="1665191" y="114299"/>
                  </a:lnTo>
                  <a:lnTo>
                    <a:pt x="1710196" y="88899"/>
                  </a:lnTo>
                  <a:lnTo>
                    <a:pt x="1756383" y="63499"/>
                  </a:lnTo>
                  <a:lnTo>
                    <a:pt x="1803655" y="50799"/>
                  </a:lnTo>
                  <a:lnTo>
                    <a:pt x="1851919" y="25399"/>
                  </a:lnTo>
                  <a:lnTo>
                    <a:pt x="1901080" y="12699"/>
                  </a:lnTo>
                  <a:lnTo>
                    <a:pt x="1951041" y="12699"/>
                  </a:lnTo>
                  <a:lnTo>
                    <a:pt x="2001710" y="0"/>
                  </a:lnTo>
                  <a:lnTo>
                    <a:pt x="2252056" y="0"/>
                  </a:lnTo>
                  <a:lnTo>
                    <a:pt x="2346593" y="25399"/>
                  </a:lnTo>
                  <a:lnTo>
                    <a:pt x="2001965" y="25399"/>
                  </a:lnTo>
                  <a:lnTo>
                    <a:pt x="1807343" y="76199"/>
                  </a:lnTo>
                  <a:lnTo>
                    <a:pt x="1760929" y="88899"/>
                  </a:lnTo>
                  <a:lnTo>
                    <a:pt x="1715599" y="114299"/>
                  </a:lnTo>
                  <a:lnTo>
                    <a:pt x="1671448" y="139699"/>
                  </a:lnTo>
                  <a:close/>
                </a:path>
                <a:path w="4232909" h="1930400">
                  <a:moveTo>
                    <a:pt x="1621461" y="177799"/>
                  </a:moveTo>
                  <a:lnTo>
                    <a:pt x="1612903" y="165099"/>
                  </a:lnTo>
                  <a:lnTo>
                    <a:pt x="1568610" y="139699"/>
                  </a:lnTo>
                  <a:lnTo>
                    <a:pt x="1523218" y="114299"/>
                  </a:lnTo>
                  <a:lnTo>
                    <a:pt x="1476811" y="101599"/>
                  </a:lnTo>
                  <a:lnTo>
                    <a:pt x="1429473" y="76199"/>
                  </a:lnTo>
                  <a:lnTo>
                    <a:pt x="1232472" y="25399"/>
                  </a:lnTo>
                  <a:lnTo>
                    <a:pt x="1335891" y="25399"/>
                  </a:lnTo>
                  <a:lnTo>
                    <a:pt x="1434486" y="50799"/>
                  </a:lnTo>
                  <a:lnTo>
                    <a:pt x="1482602" y="76199"/>
                  </a:lnTo>
                  <a:lnTo>
                    <a:pt x="1529846" y="88899"/>
                  </a:lnTo>
                  <a:lnTo>
                    <a:pt x="1576154" y="114299"/>
                  </a:lnTo>
                  <a:lnTo>
                    <a:pt x="1621461" y="139699"/>
                  </a:lnTo>
                  <a:lnTo>
                    <a:pt x="1671448" y="139699"/>
                  </a:lnTo>
                  <a:lnTo>
                    <a:pt x="1628569" y="165099"/>
                  </a:lnTo>
                  <a:lnTo>
                    <a:pt x="1621461" y="177799"/>
                  </a:lnTo>
                  <a:close/>
                </a:path>
                <a:path w="4232909" h="1930400">
                  <a:moveTo>
                    <a:pt x="2889470" y="558799"/>
                  </a:moveTo>
                  <a:lnTo>
                    <a:pt x="2883812" y="546099"/>
                  </a:lnTo>
                  <a:lnTo>
                    <a:pt x="2863938" y="495299"/>
                  </a:lnTo>
                  <a:lnTo>
                    <a:pt x="2841757" y="457199"/>
                  </a:lnTo>
                  <a:lnTo>
                    <a:pt x="2817362" y="419099"/>
                  </a:lnTo>
                  <a:lnTo>
                    <a:pt x="2790843" y="368299"/>
                  </a:lnTo>
                  <a:lnTo>
                    <a:pt x="2762291" y="330199"/>
                  </a:lnTo>
                  <a:lnTo>
                    <a:pt x="2731798" y="304799"/>
                  </a:lnTo>
                  <a:lnTo>
                    <a:pt x="2699454" y="266699"/>
                  </a:lnTo>
                  <a:lnTo>
                    <a:pt x="2665351" y="228599"/>
                  </a:lnTo>
                  <a:lnTo>
                    <a:pt x="2629580" y="203199"/>
                  </a:lnTo>
                  <a:lnTo>
                    <a:pt x="2592231" y="177799"/>
                  </a:lnTo>
                  <a:lnTo>
                    <a:pt x="2553396" y="152399"/>
                  </a:lnTo>
                  <a:lnTo>
                    <a:pt x="2513166" y="126999"/>
                  </a:lnTo>
                  <a:lnTo>
                    <a:pt x="2471632" y="101599"/>
                  </a:lnTo>
                  <a:lnTo>
                    <a:pt x="2428884" y="88899"/>
                  </a:lnTo>
                  <a:lnTo>
                    <a:pt x="2385015" y="63499"/>
                  </a:lnTo>
                  <a:lnTo>
                    <a:pt x="2294275" y="38099"/>
                  </a:lnTo>
                  <a:lnTo>
                    <a:pt x="2247586" y="38099"/>
                  </a:lnTo>
                  <a:lnTo>
                    <a:pt x="2200140" y="25399"/>
                  </a:lnTo>
                  <a:lnTo>
                    <a:pt x="2346593" y="25399"/>
                  </a:lnTo>
                  <a:lnTo>
                    <a:pt x="2392493" y="38099"/>
                  </a:lnTo>
                  <a:lnTo>
                    <a:pt x="2437357" y="63499"/>
                  </a:lnTo>
                  <a:lnTo>
                    <a:pt x="2481094" y="76199"/>
                  </a:lnTo>
                  <a:lnTo>
                    <a:pt x="2523610" y="101599"/>
                  </a:lnTo>
                  <a:lnTo>
                    <a:pt x="2564816" y="126999"/>
                  </a:lnTo>
                  <a:lnTo>
                    <a:pt x="2604617" y="152399"/>
                  </a:lnTo>
                  <a:lnTo>
                    <a:pt x="2642922" y="177799"/>
                  </a:lnTo>
                  <a:lnTo>
                    <a:pt x="2679638" y="203199"/>
                  </a:lnTo>
                  <a:lnTo>
                    <a:pt x="2714675" y="241299"/>
                  </a:lnTo>
                  <a:lnTo>
                    <a:pt x="2747938" y="279399"/>
                  </a:lnTo>
                  <a:lnTo>
                    <a:pt x="2779337" y="317499"/>
                  </a:lnTo>
                  <a:lnTo>
                    <a:pt x="2808779" y="355599"/>
                  </a:lnTo>
                  <a:lnTo>
                    <a:pt x="2836172" y="393699"/>
                  </a:lnTo>
                  <a:lnTo>
                    <a:pt x="2861424" y="431799"/>
                  </a:lnTo>
                  <a:lnTo>
                    <a:pt x="2884442" y="482599"/>
                  </a:lnTo>
                  <a:lnTo>
                    <a:pt x="2905135" y="520699"/>
                  </a:lnTo>
                  <a:lnTo>
                    <a:pt x="3198077" y="520699"/>
                  </a:lnTo>
                  <a:lnTo>
                    <a:pt x="3242383" y="533399"/>
                  </a:lnTo>
                  <a:lnTo>
                    <a:pt x="2979188" y="533399"/>
                  </a:lnTo>
                  <a:lnTo>
                    <a:pt x="2939682" y="546099"/>
                  </a:lnTo>
                  <a:lnTo>
                    <a:pt x="2900857" y="546099"/>
                  </a:lnTo>
                  <a:lnTo>
                    <a:pt x="2889470" y="558799"/>
                  </a:lnTo>
                  <a:close/>
                </a:path>
                <a:path w="4232909" h="1930400">
                  <a:moveTo>
                    <a:pt x="3198077" y="520699"/>
                  </a:moveTo>
                  <a:lnTo>
                    <a:pt x="2905135" y="520699"/>
                  </a:lnTo>
                  <a:lnTo>
                    <a:pt x="2942915" y="507999"/>
                  </a:lnTo>
                  <a:lnTo>
                    <a:pt x="3152599" y="507999"/>
                  </a:lnTo>
                  <a:lnTo>
                    <a:pt x="3198077" y="520699"/>
                  </a:lnTo>
                  <a:close/>
                </a:path>
                <a:path w="4232909" h="1930400">
                  <a:moveTo>
                    <a:pt x="3533161" y="1447799"/>
                  </a:moveTo>
                  <a:lnTo>
                    <a:pt x="3445167" y="1447799"/>
                  </a:lnTo>
                  <a:lnTo>
                    <a:pt x="3491636" y="1435099"/>
                  </a:lnTo>
                  <a:lnTo>
                    <a:pt x="3533447" y="1409699"/>
                  </a:lnTo>
                  <a:lnTo>
                    <a:pt x="3570519" y="1384299"/>
                  </a:lnTo>
                  <a:lnTo>
                    <a:pt x="3602773" y="1346199"/>
                  </a:lnTo>
                  <a:lnTo>
                    <a:pt x="3630126" y="1295399"/>
                  </a:lnTo>
                  <a:lnTo>
                    <a:pt x="3652580" y="1244599"/>
                  </a:lnTo>
                  <a:lnTo>
                    <a:pt x="3665983" y="1193799"/>
                  </a:lnTo>
                  <a:lnTo>
                    <a:pt x="3674152" y="1142999"/>
                  </a:lnTo>
                  <a:lnTo>
                    <a:pt x="3672299" y="1092199"/>
                  </a:lnTo>
                  <a:lnTo>
                    <a:pt x="3666831" y="1054099"/>
                  </a:lnTo>
                  <a:lnTo>
                    <a:pt x="3657886" y="1003299"/>
                  </a:lnTo>
                  <a:lnTo>
                    <a:pt x="3645601" y="965199"/>
                  </a:lnTo>
                  <a:lnTo>
                    <a:pt x="3630113" y="914399"/>
                  </a:lnTo>
                  <a:lnTo>
                    <a:pt x="3611558" y="876299"/>
                  </a:lnTo>
                  <a:lnTo>
                    <a:pt x="3590075" y="838199"/>
                  </a:lnTo>
                  <a:lnTo>
                    <a:pt x="3565801" y="800099"/>
                  </a:lnTo>
                  <a:lnTo>
                    <a:pt x="3538872" y="761999"/>
                  </a:lnTo>
                  <a:lnTo>
                    <a:pt x="3509426" y="723899"/>
                  </a:lnTo>
                  <a:lnTo>
                    <a:pt x="3477599" y="698499"/>
                  </a:lnTo>
                  <a:lnTo>
                    <a:pt x="3443530" y="660399"/>
                  </a:lnTo>
                  <a:lnTo>
                    <a:pt x="3407355" y="634999"/>
                  </a:lnTo>
                  <a:lnTo>
                    <a:pt x="3369211" y="609599"/>
                  </a:lnTo>
                  <a:lnTo>
                    <a:pt x="3329236" y="596899"/>
                  </a:lnTo>
                  <a:lnTo>
                    <a:pt x="3287567" y="571499"/>
                  </a:lnTo>
                  <a:lnTo>
                    <a:pt x="3244340" y="558799"/>
                  </a:lnTo>
                  <a:lnTo>
                    <a:pt x="3153764" y="533399"/>
                  </a:lnTo>
                  <a:lnTo>
                    <a:pt x="3242383" y="533399"/>
                  </a:lnTo>
                  <a:lnTo>
                    <a:pt x="3285397" y="546099"/>
                  </a:lnTo>
                  <a:lnTo>
                    <a:pt x="3326999" y="558799"/>
                  </a:lnTo>
                  <a:lnTo>
                    <a:pt x="3367068" y="584199"/>
                  </a:lnTo>
                  <a:lnTo>
                    <a:pt x="3405485" y="609599"/>
                  </a:lnTo>
                  <a:lnTo>
                    <a:pt x="3442130" y="634999"/>
                  </a:lnTo>
                  <a:lnTo>
                    <a:pt x="3476882" y="660399"/>
                  </a:lnTo>
                  <a:lnTo>
                    <a:pt x="3509621" y="685799"/>
                  </a:lnTo>
                  <a:lnTo>
                    <a:pt x="3540228" y="723899"/>
                  </a:lnTo>
                  <a:lnTo>
                    <a:pt x="3568582" y="749299"/>
                  </a:lnTo>
                  <a:lnTo>
                    <a:pt x="3594564" y="787399"/>
                  </a:lnTo>
                  <a:lnTo>
                    <a:pt x="3618052" y="825499"/>
                  </a:lnTo>
                  <a:lnTo>
                    <a:pt x="3638927" y="863599"/>
                  </a:lnTo>
                  <a:lnTo>
                    <a:pt x="3657070" y="914399"/>
                  </a:lnTo>
                  <a:lnTo>
                    <a:pt x="3672359" y="952499"/>
                  </a:lnTo>
                  <a:lnTo>
                    <a:pt x="3684675" y="990599"/>
                  </a:lnTo>
                  <a:lnTo>
                    <a:pt x="3693897" y="1041399"/>
                  </a:lnTo>
                  <a:lnTo>
                    <a:pt x="3699907" y="1092199"/>
                  </a:lnTo>
                  <a:lnTo>
                    <a:pt x="3702583" y="1130299"/>
                  </a:lnTo>
                  <a:lnTo>
                    <a:pt x="3718662" y="1130299"/>
                  </a:lnTo>
                  <a:lnTo>
                    <a:pt x="3739798" y="1142999"/>
                  </a:lnTo>
                  <a:lnTo>
                    <a:pt x="3794213" y="1142999"/>
                  </a:lnTo>
                  <a:lnTo>
                    <a:pt x="3825978" y="1155699"/>
                  </a:lnTo>
                  <a:lnTo>
                    <a:pt x="3701204" y="1155699"/>
                  </a:lnTo>
                  <a:lnTo>
                    <a:pt x="3697697" y="1181099"/>
                  </a:lnTo>
                  <a:lnTo>
                    <a:pt x="3691384" y="1206499"/>
                  </a:lnTo>
                  <a:lnTo>
                    <a:pt x="3681573" y="1244599"/>
                  </a:lnTo>
                  <a:lnTo>
                    <a:pt x="3667571" y="1282699"/>
                  </a:lnTo>
                  <a:lnTo>
                    <a:pt x="3648687" y="1320799"/>
                  </a:lnTo>
                  <a:lnTo>
                    <a:pt x="3624230" y="1358899"/>
                  </a:lnTo>
                  <a:lnTo>
                    <a:pt x="3593507" y="1396999"/>
                  </a:lnTo>
                  <a:lnTo>
                    <a:pt x="3555826" y="1435099"/>
                  </a:lnTo>
                  <a:lnTo>
                    <a:pt x="3533161" y="1447799"/>
                  </a:lnTo>
                  <a:close/>
                </a:path>
                <a:path w="4232909" h="1930400">
                  <a:moveTo>
                    <a:pt x="3456825" y="1473199"/>
                  </a:moveTo>
                  <a:lnTo>
                    <a:pt x="3289943" y="1473199"/>
                  </a:lnTo>
                  <a:lnTo>
                    <a:pt x="3243302" y="1460499"/>
                  </a:lnTo>
                  <a:lnTo>
                    <a:pt x="3200659" y="1435099"/>
                  </a:lnTo>
                  <a:lnTo>
                    <a:pt x="3162291" y="1409699"/>
                  </a:lnTo>
                  <a:lnTo>
                    <a:pt x="3128474" y="1384299"/>
                  </a:lnTo>
                  <a:lnTo>
                    <a:pt x="3099481" y="1358899"/>
                  </a:lnTo>
                  <a:lnTo>
                    <a:pt x="3075591" y="1320799"/>
                  </a:lnTo>
                  <a:lnTo>
                    <a:pt x="3057077" y="1282699"/>
                  </a:lnTo>
                  <a:lnTo>
                    <a:pt x="3044216" y="1244599"/>
                  </a:lnTo>
                  <a:lnTo>
                    <a:pt x="3037283" y="1193799"/>
                  </a:lnTo>
                  <a:lnTo>
                    <a:pt x="3037821" y="1155699"/>
                  </a:lnTo>
                  <a:lnTo>
                    <a:pt x="3045668" y="1117599"/>
                  </a:lnTo>
                  <a:lnTo>
                    <a:pt x="3060710" y="1092199"/>
                  </a:lnTo>
                  <a:lnTo>
                    <a:pt x="3082829" y="1054099"/>
                  </a:lnTo>
                  <a:lnTo>
                    <a:pt x="3110691" y="1028699"/>
                  </a:lnTo>
                  <a:lnTo>
                    <a:pt x="3142693" y="1003299"/>
                  </a:lnTo>
                  <a:lnTo>
                    <a:pt x="3178162" y="990599"/>
                  </a:lnTo>
                  <a:lnTo>
                    <a:pt x="3293016" y="990599"/>
                  </a:lnTo>
                  <a:lnTo>
                    <a:pt x="3328190" y="1015999"/>
                  </a:lnTo>
                  <a:lnTo>
                    <a:pt x="3186911" y="1015999"/>
                  </a:lnTo>
                  <a:lnTo>
                    <a:pt x="3156546" y="1028699"/>
                  </a:lnTo>
                  <a:lnTo>
                    <a:pt x="3105531" y="1079499"/>
                  </a:lnTo>
                  <a:lnTo>
                    <a:pt x="3072866" y="1130299"/>
                  </a:lnTo>
                  <a:lnTo>
                    <a:pt x="3065968" y="1168399"/>
                  </a:lnTo>
                  <a:lnTo>
                    <a:pt x="3065714" y="1193799"/>
                  </a:lnTo>
                  <a:lnTo>
                    <a:pt x="3072962" y="1244599"/>
                  </a:lnTo>
                  <a:lnTo>
                    <a:pt x="3086785" y="1282699"/>
                  </a:lnTo>
                  <a:lnTo>
                    <a:pt x="3106848" y="1320799"/>
                  </a:lnTo>
                  <a:lnTo>
                    <a:pt x="3132821" y="1358899"/>
                  </a:lnTo>
                  <a:lnTo>
                    <a:pt x="3164369" y="1384299"/>
                  </a:lnTo>
                  <a:lnTo>
                    <a:pt x="3201162" y="1409699"/>
                  </a:lnTo>
                  <a:lnTo>
                    <a:pt x="3242866" y="1422399"/>
                  </a:lnTo>
                  <a:lnTo>
                    <a:pt x="3289148" y="1435099"/>
                  </a:lnTo>
                  <a:lnTo>
                    <a:pt x="3339677" y="1447799"/>
                  </a:lnTo>
                  <a:lnTo>
                    <a:pt x="3533161" y="1447799"/>
                  </a:lnTo>
                  <a:lnTo>
                    <a:pt x="3510496" y="1460499"/>
                  </a:lnTo>
                  <a:lnTo>
                    <a:pt x="3456825" y="1473199"/>
                  </a:lnTo>
                  <a:close/>
                </a:path>
                <a:path w="4232909" h="1930400">
                  <a:moveTo>
                    <a:pt x="3428209" y="1168399"/>
                  </a:moveTo>
                  <a:lnTo>
                    <a:pt x="3399778" y="1168399"/>
                  </a:lnTo>
                  <a:lnTo>
                    <a:pt x="3394278" y="1142999"/>
                  </a:lnTo>
                  <a:lnTo>
                    <a:pt x="3382380" y="1104899"/>
                  </a:lnTo>
                  <a:lnTo>
                    <a:pt x="3341537" y="1054099"/>
                  </a:lnTo>
                  <a:lnTo>
                    <a:pt x="3284123" y="1028699"/>
                  </a:lnTo>
                  <a:lnTo>
                    <a:pt x="3252162" y="1015999"/>
                  </a:lnTo>
                  <a:lnTo>
                    <a:pt x="3328190" y="1015999"/>
                  </a:lnTo>
                  <a:lnTo>
                    <a:pt x="3360032" y="1028699"/>
                  </a:lnTo>
                  <a:lnTo>
                    <a:pt x="3386861" y="1066799"/>
                  </a:lnTo>
                  <a:lnTo>
                    <a:pt x="3407448" y="1092199"/>
                  </a:lnTo>
                  <a:lnTo>
                    <a:pt x="3421371" y="1130299"/>
                  </a:lnTo>
                  <a:lnTo>
                    <a:pt x="3428209" y="1168399"/>
                  </a:lnTo>
                  <a:close/>
                </a:path>
                <a:path w="4232909" h="1930400">
                  <a:moveTo>
                    <a:pt x="4232447" y="1930399"/>
                  </a:moveTo>
                  <a:lnTo>
                    <a:pt x="4202355" y="1930399"/>
                  </a:lnTo>
                  <a:lnTo>
                    <a:pt x="4185919" y="1879599"/>
                  </a:lnTo>
                  <a:lnTo>
                    <a:pt x="4163324" y="1828799"/>
                  </a:lnTo>
                  <a:lnTo>
                    <a:pt x="4134810" y="1777999"/>
                  </a:lnTo>
                  <a:lnTo>
                    <a:pt x="4100617" y="1739899"/>
                  </a:lnTo>
                  <a:lnTo>
                    <a:pt x="4094959" y="1739899"/>
                  </a:lnTo>
                  <a:lnTo>
                    <a:pt x="4097788" y="1727199"/>
                  </a:lnTo>
                  <a:lnTo>
                    <a:pt x="4108731" y="1689099"/>
                  </a:lnTo>
                  <a:lnTo>
                    <a:pt x="4116083" y="1650999"/>
                  </a:lnTo>
                  <a:lnTo>
                    <a:pt x="4119982" y="1625599"/>
                  </a:lnTo>
                  <a:lnTo>
                    <a:pt x="4120561" y="1587499"/>
                  </a:lnTo>
                  <a:lnTo>
                    <a:pt x="4114290" y="1523999"/>
                  </a:lnTo>
                  <a:lnTo>
                    <a:pt x="4101376" y="1460499"/>
                  </a:lnTo>
                  <a:lnTo>
                    <a:pt x="4082673" y="1409699"/>
                  </a:lnTo>
                  <a:lnTo>
                    <a:pt x="4059035" y="1358899"/>
                  </a:lnTo>
                  <a:lnTo>
                    <a:pt x="4031315" y="1320799"/>
                  </a:lnTo>
                  <a:lnTo>
                    <a:pt x="4000368" y="1282699"/>
                  </a:lnTo>
                  <a:lnTo>
                    <a:pt x="3967047" y="1257299"/>
                  </a:lnTo>
                  <a:lnTo>
                    <a:pt x="3932206" y="1231899"/>
                  </a:lnTo>
                  <a:lnTo>
                    <a:pt x="3896698" y="1206499"/>
                  </a:lnTo>
                  <a:lnTo>
                    <a:pt x="3861378" y="1193799"/>
                  </a:lnTo>
                  <a:lnTo>
                    <a:pt x="3827099" y="1181099"/>
                  </a:lnTo>
                  <a:lnTo>
                    <a:pt x="3794715" y="1181099"/>
                  </a:lnTo>
                  <a:lnTo>
                    <a:pt x="3765080" y="1168399"/>
                  </a:lnTo>
                  <a:lnTo>
                    <a:pt x="3739047" y="1168399"/>
                  </a:lnTo>
                  <a:lnTo>
                    <a:pt x="3717470" y="1155699"/>
                  </a:lnTo>
                  <a:lnTo>
                    <a:pt x="3825978" y="1155699"/>
                  </a:lnTo>
                  <a:lnTo>
                    <a:pt x="3859773" y="1168399"/>
                  </a:lnTo>
                  <a:lnTo>
                    <a:pt x="3894840" y="1181099"/>
                  </a:lnTo>
                  <a:lnTo>
                    <a:pt x="3930423" y="1206499"/>
                  </a:lnTo>
                  <a:lnTo>
                    <a:pt x="3965765" y="1219199"/>
                  </a:lnTo>
                  <a:lnTo>
                    <a:pt x="4000109" y="1244599"/>
                  </a:lnTo>
                  <a:lnTo>
                    <a:pt x="4032698" y="1282699"/>
                  </a:lnTo>
                  <a:lnTo>
                    <a:pt x="4062775" y="1320799"/>
                  </a:lnTo>
                  <a:lnTo>
                    <a:pt x="4089583" y="1358899"/>
                  </a:lnTo>
                  <a:lnTo>
                    <a:pt x="4112366" y="1409699"/>
                  </a:lnTo>
                  <a:lnTo>
                    <a:pt x="4130366" y="1460499"/>
                  </a:lnTo>
                  <a:lnTo>
                    <a:pt x="4142827" y="1523999"/>
                  </a:lnTo>
                  <a:lnTo>
                    <a:pt x="4148992" y="1587499"/>
                  </a:lnTo>
                  <a:lnTo>
                    <a:pt x="4148435" y="1625599"/>
                  </a:lnTo>
                  <a:lnTo>
                    <a:pt x="4144696" y="1650999"/>
                  </a:lnTo>
                  <a:lnTo>
                    <a:pt x="4137774" y="1689099"/>
                  </a:lnTo>
                  <a:lnTo>
                    <a:pt x="4127669" y="1727199"/>
                  </a:lnTo>
                  <a:lnTo>
                    <a:pt x="4157830" y="1765299"/>
                  </a:lnTo>
                  <a:lnTo>
                    <a:pt x="4183699" y="1803399"/>
                  </a:lnTo>
                  <a:lnTo>
                    <a:pt x="4205149" y="1841499"/>
                  </a:lnTo>
                  <a:lnTo>
                    <a:pt x="4222053" y="1892299"/>
                  </a:lnTo>
                  <a:lnTo>
                    <a:pt x="4232447" y="1930399"/>
                  </a:lnTo>
                  <a:close/>
                </a:path>
                <a:path w="4232909" h="1930400">
                  <a:moveTo>
                    <a:pt x="1365718" y="1930399"/>
                  </a:moveTo>
                  <a:lnTo>
                    <a:pt x="1332166" y="1930399"/>
                  </a:lnTo>
                  <a:lnTo>
                    <a:pt x="1338530" y="1917699"/>
                  </a:lnTo>
                  <a:lnTo>
                    <a:pt x="1366876" y="1879599"/>
                  </a:lnTo>
                  <a:lnTo>
                    <a:pt x="1397969" y="1841499"/>
                  </a:lnTo>
                  <a:lnTo>
                    <a:pt x="1431630" y="1803399"/>
                  </a:lnTo>
                  <a:lnTo>
                    <a:pt x="1467681" y="1765299"/>
                  </a:lnTo>
                  <a:lnTo>
                    <a:pt x="1505943" y="1739899"/>
                  </a:lnTo>
                  <a:lnTo>
                    <a:pt x="1546238" y="1701799"/>
                  </a:lnTo>
                  <a:lnTo>
                    <a:pt x="1588387" y="1676399"/>
                  </a:lnTo>
                  <a:lnTo>
                    <a:pt x="1632213" y="1650999"/>
                  </a:lnTo>
                  <a:lnTo>
                    <a:pt x="1677536" y="1625599"/>
                  </a:lnTo>
                  <a:lnTo>
                    <a:pt x="1724178" y="1612899"/>
                  </a:lnTo>
                  <a:lnTo>
                    <a:pt x="1870232" y="1574799"/>
                  </a:lnTo>
                  <a:lnTo>
                    <a:pt x="1913276" y="1562099"/>
                  </a:lnTo>
                  <a:lnTo>
                    <a:pt x="1998970" y="1562099"/>
                  </a:lnTo>
                  <a:lnTo>
                    <a:pt x="2041480" y="1574799"/>
                  </a:lnTo>
                  <a:lnTo>
                    <a:pt x="2083673" y="1574799"/>
                  </a:lnTo>
                  <a:lnTo>
                    <a:pt x="2166827" y="1600199"/>
                  </a:lnTo>
                  <a:lnTo>
                    <a:pt x="1881630" y="1600199"/>
                  </a:lnTo>
                  <a:lnTo>
                    <a:pt x="1838972" y="1612899"/>
                  </a:lnTo>
                  <a:lnTo>
                    <a:pt x="1696359" y="1650999"/>
                  </a:lnTo>
                  <a:lnTo>
                    <a:pt x="1651308" y="1676399"/>
                  </a:lnTo>
                  <a:lnTo>
                    <a:pt x="1607797" y="1701799"/>
                  </a:lnTo>
                  <a:lnTo>
                    <a:pt x="1566005" y="1727199"/>
                  </a:lnTo>
                  <a:lnTo>
                    <a:pt x="1526108" y="1752599"/>
                  </a:lnTo>
                  <a:lnTo>
                    <a:pt x="1488286" y="1790699"/>
                  </a:lnTo>
                  <a:lnTo>
                    <a:pt x="1452717" y="1816099"/>
                  </a:lnTo>
                  <a:lnTo>
                    <a:pt x="1419578" y="1854199"/>
                  </a:lnTo>
                  <a:lnTo>
                    <a:pt x="1389047" y="1892299"/>
                  </a:lnTo>
                  <a:lnTo>
                    <a:pt x="1365718" y="1930399"/>
                  </a:lnTo>
                  <a:close/>
                </a:path>
                <a:path w="4232909" h="1930400">
                  <a:moveTo>
                    <a:pt x="2629923" y="1930399"/>
                  </a:moveTo>
                  <a:lnTo>
                    <a:pt x="2591574" y="1930399"/>
                  </a:lnTo>
                  <a:lnTo>
                    <a:pt x="2572208" y="1904999"/>
                  </a:lnTo>
                  <a:lnTo>
                    <a:pt x="2541502" y="1866899"/>
                  </a:lnTo>
                  <a:lnTo>
                    <a:pt x="2509495" y="1841499"/>
                  </a:lnTo>
                  <a:lnTo>
                    <a:pt x="2476263" y="1803399"/>
                  </a:lnTo>
                  <a:lnTo>
                    <a:pt x="2441881" y="1777999"/>
                  </a:lnTo>
                  <a:lnTo>
                    <a:pt x="2406422" y="1752599"/>
                  </a:lnTo>
                  <a:lnTo>
                    <a:pt x="2369962" y="1727199"/>
                  </a:lnTo>
                  <a:lnTo>
                    <a:pt x="2332577" y="1701799"/>
                  </a:lnTo>
                  <a:lnTo>
                    <a:pt x="2294340" y="1676399"/>
                  </a:lnTo>
                  <a:lnTo>
                    <a:pt x="2255327" y="1663699"/>
                  </a:lnTo>
                  <a:lnTo>
                    <a:pt x="2215612" y="1638299"/>
                  </a:lnTo>
                  <a:lnTo>
                    <a:pt x="2134378" y="1612899"/>
                  </a:lnTo>
                  <a:lnTo>
                    <a:pt x="2093009" y="1612899"/>
                  </a:lnTo>
                  <a:lnTo>
                    <a:pt x="2051237" y="1600199"/>
                  </a:lnTo>
                  <a:lnTo>
                    <a:pt x="2166827" y="1600199"/>
                  </a:lnTo>
                  <a:lnTo>
                    <a:pt x="2287433" y="1638299"/>
                  </a:lnTo>
                  <a:lnTo>
                    <a:pt x="2326255" y="1663699"/>
                  </a:lnTo>
                  <a:lnTo>
                    <a:pt x="2364272" y="1676399"/>
                  </a:lnTo>
                  <a:lnTo>
                    <a:pt x="2401412" y="1701799"/>
                  </a:lnTo>
                  <a:lnTo>
                    <a:pt x="2437607" y="1727199"/>
                  </a:lnTo>
                  <a:lnTo>
                    <a:pt x="2472787" y="1765299"/>
                  </a:lnTo>
                  <a:lnTo>
                    <a:pt x="2506881" y="1790699"/>
                  </a:lnTo>
                  <a:lnTo>
                    <a:pt x="2539820" y="1828799"/>
                  </a:lnTo>
                  <a:lnTo>
                    <a:pt x="2571535" y="1854199"/>
                  </a:lnTo>
                  <a:lnTo>
                    <a:pt x="2601954" y="1892299"/>
                  </a:lnTo>
                  <a:lnTo>
                    <a:pt x="2629923" y="1930399"/>
                  </a:lnTo>
                  <a:close/>
                </a:path>
              </a:pathLst>
            </a:custGeom>
            <a:solidFill>
              <a:srgbClr val="FFF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925362" y="1023926"/>
            <a:ext cx="10062210" cy="7454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95"/>
              </a:spcBef>
            </a:pPr>
            <a:r>
              <a:rPr sz="3500" spc="5" dirty="0">
                <a:solidFill>
                  <a:srgbClr val="0E232D"/>
                </a:solidFill>
                <a:latin typeface="Arial"/>
                <a:cs typeface="Arial"/>
              </a:rPr>
              <a:t>Potensial </a:t>
            </a:r>
            <a:r>
              <a:rPr sz="3500" spc="25" dirty="0">
                <a:solidFill>
                  <a:srgbClr val="0E232D"/>
                </a:solidFill>
                <a:latin typeface="Arial"/>
                <a:cs typeface="Arial"/>
              </a:rPr>
              <a:t>listrik </a:t>
            </a:r>
            <a:r>
              <a:rPr sz="3500" spc="-15" dirty="0">
                <a:solidFill>
                  <a:srgbClr val="0E232D"/>
                </a:solidFill>
                <a:latin typeface="Arial"/>
                <a:cs typeface="Arial"/>
              </a:rPr>
              <a:t>adalah banyaknya </a:t>
            </a:r>
            <a:r>
              <a:rPr sz="3500" spc="50" dirty="0">
                <a:solidFill>
                  <a:srgbClr val="0E232D"/>
                </a:solidFill>
                <a:latin typeface="Arial"/>
                <a:cs typeface="Arial"/>
              </a:rPr>
              <a:t>muatan </a:t>
            </a:r>
            <a:r>
              <a:rPr sz="3500" spc="-5" dirty="0">
                <a:solidFill>
                  <a:srgbClr val="0E232D"/>
                </a:solidFill>
                <a:latin typeface="Arial"/>
                <a:cs typeface="Arial"/>
              </a:rPr>
              <a:t>yang  </a:t>
            </a:r>
            <a:r>
              <a:rPr sz="3500" spc="75" dirty="0">
                <a:solidFill>
                  <a:srgbClr val="0E232D"/>
                </a:solidFill>
                <a:latin typeface="Arial"/>
                <a:cs typeface="Arial"/>
              </a:rPr>
              <a:t>terdapat</a:t>
            </a:r>
            <a:r>
              <a:rPr sz="3500" spc="-235" dirty="0">
                <a:solidFill>
                  <a:srgbClr val="0E232D"/>
                </a:solidFill>
                <a:latin typeface="Arial"/>
                <a:cs typeface="Arial"/>
              </a:rPr>
              <a:t> </a:t>
            </a:r>
            <a:r>
              <a:rPr sz="3500" spc="10" dirty="0">
                <a:solidFill>
                  <a:srgbClr val="0E232D"/>
                </a:solidFill>
                <a:latin typeface="Arial"/>
                <a:cs typeface="Arial"/>
              </a:rPr>
              <a:t>dalam</a:t>
            </a:r>
            <a:r>
              <a:rPr sz="3500" spc="-229" dirty="0">
                <a:solidFill>
                  <a:srgbClr val="0E232D"/>
                </a:solidFill>
                <a:latin typeface="Arial"/>
                <a:cs typeface="Arial"/>
              </a:rPr>
              <a:t> </a:t>
            </a:r>
            <a:r>
              <a:rPr sz="3500" spc="15" dirty="0">
                <a:solidFill>
                  <a:srgbClr val="0E232D"/>
                </a:solidFill>
                <a:latin typeface="Arial"/>
                <a:cs typeface="Arial"/>
              </a:rPr>
              <a:t>suatu</a:t>
            </a:r>
            <a:r>
              <a:rPr sz="3500" spc="-229" dirty="0">
                <a:solidFill>
                  <a:srgbClr val="0E232D"/>
                </a:solidFill>
                <a:latin typeface="Arial"/>
                <a:cs typeface="Arial"/>
              </a:rPr>
              <a:t> </a:t>
            </a:r>
            <a:r>
              <a:rPr sz="3500" spc="-5" dirty="0">
                <a:solidFill>
                  <a:srgbClr val="0E232D"/>
                </a:solidFill>
                <a:latin typeface="Arial"/>
                <a:cs typeface="Arial"/>
              </a:rPr>
              <a:t>benda.</a:t>
            </a:r>
            <a:r>
              <a:rPr sz="3500" spc="-235" dirty="0">
                <a:solidFill>
                  <a:srgbClr val="0E232D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0E232D"/>
                </a:solidFill>
                <a:latin typeface="Arial"/>
                <a:cs typeface="Arial"/>
              </a:rPr>
              <a:t>Beda</a:t>
            </a:r>
            <a:r>
              <a:rPr sz="3500" spc="-229" dirty="0">
                <a:solidFill>
                  <a:srgbClr val="0E232D"/>
                </a:solidFill>
                <a:latin typeface="Arial"/>
                <a:cs typeface="Arial"/>
              </a:rPr>
              <a:t> </a:t>
            </a:r>
            <a:r>
              <a:rPr sz="3500" spc="25" dirty="0">
                <a:solidFill>
                  <a:srgbClr val="0E232D"/>
                </a:solidFill>
                <a:latin typeface="Arial"/>
                <a:cs typeface="Arial"/>
              </a:rPr>
              <a:t>potensial</a:t>
            </a:r>
            <a:r>
              <a:rPr sz="3500" spc="-229" dirty="0">
                <a:solidFill>
                  <a:srgbClr val="0E232D"/>
                </a:solidFill>
                <a:latin typeface="Arial"/>
                <a:cs typeface="Arial"/>
              </a:rPr>
              <a:t> </a:t>
            </a:r>
            <a:r>
              <a:rPr sz="3500" spc="25" dirty="0">
                <a:solidFill>
                  <a:srgbClr val="0E232D"/>
                </a:solidFill>
                <a:latin typeface="Arial"/>
                <a:cs typeface="Arial"/>
              </a:rPr>
              <a:t>listrik  </a:t>
            </a:r>
            <a:r>
              <a:rPr sz="3500" spc="30" dirty="0">
                <a:solidFill>
                  <a:srgbClr val="0E232D"/>
                </a:solidFill>
                <a:latin typeface="Arial"/>
                <a:cs typeface="Arial"/>
              </a:rPr>
              <a:t>(tegangan)</a:t>
            </a:r>
            <a:r>
              <a:rPr sz="3500" spc="-235" dirty="0">
                <a:solidFill>
                  <a:srgbClr val="0E232D"/>
                </a:solidFill>
                <a:latin typeface="Arial"/>
                <a:cs typeface="Arial"/>
              </a:rPr>
              <a:t> </a:t>
            </a:r>
            <a:r>
              <a:rPr sz="3500" spc="120" dirty="0">
                <a:solidFill>
                  <a:srgbClr val="0E232D"/>
                </a:solidFill>
                <a:latin typeface="Arial"/>
                <a:cs typeface="Arial"/>
              </a:rPr>
              <a:t>timbul</a:t>
            </a:r>
            <a:r>
              <a:rPr sz="3500" spc="-229" dirty="0">
                <a:solidFill>
                  <a:srgbClr val="0E232D"/>
                </a:solidFill>
                <a:latin typeface="Arial"/>
                <a:cs typeface="Arial"/>
              </a:rPr>
              <a:t> </a:t>
            </a:r>
            <a:r>
              <a:rPr sz="3500" spc="-25" dirty="0">
                <a:solidFill>
                  <a:srgbClr val="0E232D"/>
                </a:solidFill>
                <a:latin typeface="Arial"/>
                <a:cs typeface="Arial"/>
              </a:rPr>
              <a:t>karena</a:t>
            </a:r>
            <a:r>
              <a:rPr sz="3500" spc="-229" dirty="0">
                <a:solidFill>
                  <a:srgbClr val="0E232D"/>
                </a:solidFill>
                <a:latin typeface="Arial"/>
                <a:cs typeface="Arial"/>
              </a:rPr>
              <a:t> </a:t>
            </a:r>
            <a:r>
              <a:rPr sz="3500" spc="35" dirty="0">
                <a:solidFill>
                  <a:srgbClr val="0E232D"/>
                </a:solidFill>
                <a:latin typeface="Arial"/>
                <a:cs typeface="Arial"/>
              </a:rPr>
              <a:t>dua</a:t>
            </a:r>
            <a:r>
              <a:rPr sz="3500" spc="-229" dirty="0">
                <a:solidFill>
                  <a:srgbClr val="0E232D"/>
                </a:solidFill>
                <a:latin typeface="Arial"/>
                <a:cs typeface="Arial"/>
              </a:rPr>
              <a:t> </a:t>
            </a:r>
            <a:r>
              <a:rPr sz="3500" spc="45" dirty="0">
                <a:solidFill>
                  <a:srgbClr val="0E232D"/>
                </a:solidFill>
                <a:latin typeface="Arial"/>
                <a:cs typeface="Arial"/>
              </a:rPr>
              <a:t>benda</a:t>
            </a:r>
            <a:r>
              <a:rPr sz="3500" spc="-229" dirty="0">
                <a:solidFill>
                  <a:srgbClr val="0E232D"/>
                </a:solidFill>
                <a:latin typeface="Arial"/>
                <a:cs typeface="Arial"/>
              </a:rPr>
              <a:t> </a:t>
            </a:r>
            <a:r>
              <a:rPr sz="3500" spc="-5" dirty="0">
                <a:solidFill>
                  <a:srgbClr val="0E232D"/>
                </a:solidFill>
                <a:latin typeface="Arial"/>
                <a:cs typeface="Arial"/>
              </a:rPr>
              <a:t>yang</a:t>
            </a:r>
            <a:r>
              <a:rPr sz="3500" spc="-235" dirty="0">
                <a:solidFill>
                  <a:srgbClr val="0E232D"/>
                </a:solidFill>
                <a:latin typeface="Arial"/>
                <a:cs typeface="Arial"/>
              </a:rPr>
              <a:t> </a:t>
            </a:r>
            <a:r>
              <a:rPr sz="3500" spc="45" dirty="0">
                <a:solidFill>
                  <a:srgbClr val="0E232D"/>
                </a:solidFill>
                <a:latin typeface="Arial"/>
                <a:cs typeface="Arial"/>
              </a:rPr>
              <a:t>memiliki  </a:t>
            </a:r>
            <a:r>
              <a:rPr sz="3500" spc="25" dirty="0">
                <a:solidFill>
                  <a:srgbClr val="0E232D"/>
                </a:solidFill>
                <a:latin typeface="Arial"/>
                <a:cs typeface="Arial"/>
              </a:rPr>
              <a:t>potensial listrik </a:t>
            </a:r>
            <a:r>
              <a:rPr sz="3500" spc="45" dirty="0">
                <a:solidFill>
                  <a:srgbClr val="0E232D"/>
                </a:solidFill>
                <a:latin typeface="Arial"/>
                <a:cs typeface="Arial"/>
              </a:rPr>
              <a:t>berbeda </a:t>
            </a:r>
            <a:r>
              <a:rPr sz="3500" spc="65" dirty="0">
                <a:solidFill>
                  <a:srgbClr val="0E232D"/>
                </a:solidFill>
                <a:latin typeface="Arial"/>
                <a:cs typeface="Arial"/>
              </a:rPr>
              <a:t>dihubungkan </a:t>
            </a:r>
            <a:r>
              <a:rPr sz="3500" spc="55" dirty="0">
                <a:solidFill>
                  <a:srgbClr val="0E232D"/>
                </a:solidFill>
                <a:latin typeface="Arial"/>
                <a:cs typeface="Arial"/>
              </a:rPr>
              <a:t>oleh </a:t>
            </a:r>
            <a:r>
              <a:rPr sz="3500" spc="15" dirty="0">
                <a:solidFill>
                  <a:srgbClr val="0E232D"/>
                </a:solidFill>
                <a:latin typeface="Arial"/>
                <a:cs typeface="Arial"/>
              </a:rPr>
              <a:t>suatu  </a:t>
            </a:r>
            <a:r>
              <a:rPr sz="3500" spc="20" dirty="0">
                <a:solidFill>
                  <a:srgbClr val="0E232D"/>
                </a:solidFill>
                <a:latin typeface="Arial"/>
                <a:cs typeface="Arial"/>
              </a:rPr>
              <a:t>penghantar. </a:t>
            </a:r>
            <a:r>
              <a:rPr sz="3500" dirty="0">
                <a:solidFill>
                  <a:srgbClr val="0E232D"/>
                </a:solidFill>
                <a:latin typeface="Arial"/>
                <a:cs typeface="Arial"/>
              </a:rPr>
              <a:t>Beda </a:t>
            </a:r>
            <a:r>
              <a:rPr sz="3500" spc="25" dirty="0">
                <a:solidFill>
                  <a:srgbClr val="0E232D"/>
                </a:solidFill>
                <a:latin typeface="Arial"/>
                <a:cs typeface="Arial"/>
              </a:rPr>
              <a:t>potensial </a:t>
            </a:r>
            <a:r>
              <a:rPr sz="3500" spc="40" dirty="0">
                <a:solidFill>
                  <a:srgbClr val="0E232D"/>
                </a:solidFill>
                <a:latin typeface="Arial"/>
                <a:cs typeface="Arial"/>
              </a:rPr>
              <a:t>ini </a:t>
            </a:r>
            <a:r>
              <a:rPr sz="3500" spc="35" dirty="0">
                <a:solidFill>
                  <a:srgbClr val="0E232D"/>
                </a:solidFill>
                <a:latin typeface="Arial"/>
                <a:cs typeface="Arial"/>
              </a:rPr>
              <a:t>berfungsi </a:t>
            </a:r>
            <a:r>
              <a:rPr sz="3500" spc="114" dirty="0">
                <a:solidFill>
                  <a:srgbClr val="0E232D"/>
                </a:solidFill>
                <a:latin typeface="Arial"/>
                <a:cs typeface="Arial"/>
              </a:rPr>
              <a:t>untuk  </a:t>
            </a:r>
            <a:r>
              <a:rPr sz="3500" spc="20" dirty="0">
                <a:solidFill>
                  <a:srgbClr val="0E232D"/>
                </a:solidFill>
                <a:latin typeface="Arial"/>
                <a:cs typeface="Arial"/>
              </a:rPr>
              <a:t>mengalirkan</a:t>
            </a:r>
            <a:r>
              <a:rPr sz="3500" spc="-240" dirty="0">
                <a:solidFill>
                  <a:srgbClr val="0E232D"/>
                </a:solidFill>
                <a:latin typeface="Arial"/>
                <a:cs typeface="Arial"/>
              </a:rPr>
              <a:t> </a:t>
            </a:r>
            <a:r>
              <a:rPr sz="3500" spc="50" dirty="0">
                <a:solidFill>
                  <a:srgbClr val="0E232D"/>
                </a:solidFill>
                <a:latin typeface="Arial"/>
                <a:cs typeface="Arial"/>
              </a:rPr>
              <a:t>muatan</a:t>
            </a:r>
            <a:r>
              <a:rPr sz="3500" spc="-240" dirty="0">
                <a:solidFill>
                  <a:srgbClr val="0E232D"/>
                </a:solidFill>
                <a:latin typeface="Arial"/>
                <a:cs typeface="Arial"/>
              </a:rPr>
              <a:t> </a:t>
            </a:r>
            <a:r>
              <a:rPr sz="3500" spc="20" dirty="0">
                <a:solidFill>
                  <a:srgbClr val="0E232D"/>
                </a:solidFill>
                <a:latin typeface="Arial"/>
                <a:cs typeface="Arial"/>
              </a:rPr>
              <a:t>dari</a:t>
            </a:r>
            <a:r>
              <a:rPr sz="3500" spc="-240" dirty="0">
                <a:solidFill>
                  <a:srgbClr val="0E232D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0E232D"/>
                </a:solidFill>
                <a:latin typeface="Arial"/>
                <a:cs typeface="Arial"/>
              </a:rPr>
              <a:t>satu</a:t>
            </a:r>
            <a:r>
              <a:rPr sz="3500" spc="-240" dirty="0">
                <a:solidFill>
                  <a:srgbClr val="0E232D"/>
                </a:solidFill>
                <a:latin typeface="Arial"/>
                <a:cs typeface="Arial"/>
              </a:rPr>
              <a:t> </a:t>
            </a:r>
            <a:r>
              <a:rPr sz="3500" spc="125" dirty="0">
                <a:solidFill>
                  <a:srgbClr val="0E232D"/>
                </a:solidFill>
                <a:latin typeface="Arial"/>
                <a:cs typeface="Arial"/>
              </a:rPr>
              <a:t>titik</a:t>
            </a:r>
            <a:r>
              <a:rPr sz="3500" spc="-240" dirty="0">
                <a:solidFill>
                  <a:srgbClr val="0E232D"/>
                </a:solidFill>
                <a:latin typeface="Arial"/>
                <a:cs typeface="Arial"/>
              </a:rPr>
              <a:t> </a:t>
            </a:r>
            <a:r>
              <a:rPr sz="3500" spc="10" dirty="0">
                <a:solidFill>
                  <a:srgbClr val="0E232D"/>
                </a:solidFill>
                <a:latin typeface="Arial"/>
                <a:cs typeface="Arial"/>
              </a:rPr>
              <a:t>ke</a:t>
            </a:r>
            <a:r>
              <a:rPr sz="3500" spc="-235" dirty="0">
                <a:solidFill>
                  <a:srgbClr val="0E232D"/>
                </a:solidFill>
                <a:latin typeface="Arial"/>
                <a:cs typeface="Arial"/>
              </a:rPr>
              <a:t> </a:t>
            </a:r>
            <a:r>
              <a:rPr sz="3500" spc="125" dirty="0">
                <a:solidFill>
                  <a:srgbClr val="0E232D"/>
                </a:solidFill>
                <a:latin typeface="Arial"/>
                <a:cs typeface="Arial"/>
              </a:rPr>
              <a:t>titik</a:t>
            </a:r>
            <a:r>
              <a:rPr sz="3500" spc="-240" dirty="0">
                <a:solidFill>
                  <a:srgbClr val="0E232D"/>
                </a:solidFill>
                <a:latin typeface="Arial"/>
                <a:cs typeface="Arial"/>
              </a:rPr>
              <a:t> </a:t>
            </a:r>
            <a:r>
              <a:rPr sz="3500" spc="-40" dirty="0">
                <a:solidFill>
                  <a:srgbClr val="0E232D"/>
                </a:solidFill>
                <a:latin typeface="Arial"/>
                <a:cs typeface="Arial"/>
              </a:rPr>
              <a:t>lainnya.</a:t>
            </a:r>
            <a:endParaRPr sz="3500">
              <a:latin typeface="Arial"/>
              <a:cs typeface="Arial"/>
            </a:endParaRPr>
          </a:p>
          <a:p>
            <a:pPr marL="56515" marR="49530" algn="ctr">
              <a:lnSpc>
                <a:spcPts val="4880"/>
              </a:lnSpc>
              <a:spcBef>
                <a:spcPts val="275"/>
              </a:spcBef>
            </a:pPr>
            <a:r>
              <a:rPr sz="3500" spc="80" dirty="0">
                <a:solidFill>
                  <a:srgbClr val="0E232D"/>
                </a:solidFill>
                <a:latin typeface="Arial"/>
                <a:cs typeface="Arial"/>
              </a:rPr>
              <a:t>Atau</a:t>
            </a:r>
            <a:r>
              <a:rPr sz="3500" spc="-240" dirty="0">
                <a:solidFill>
                  <a:srgbClr val="0E232D"/>
                </a:solidFill>
                <a:latin typeface="Arial"/>
                <a:cs typeface="Arial"/>
              </a:rPr>
              <a:t> </a:t>
            </a:r>
            <a:r>
              <a:rPr sz="3500" spc="-55" dirty="0">
                <a:solidFill>
                  <a:srgbClr val="0E232D"/>
                </a:solidFill>
                <a:latin typeface="Arial"/>
                <a:cs typeface="Arial"/>
              </a:rPr>
              <a:t>bisa</a:t>
            </a:r>
            <a:r>
              <a:rPr sz="3500" spc="-235" dirty="0">
                <a:solidFill>
                  <a:srgbClr val="0E232D"/>
                </a:solidFill>
                <a:latin typeface="Arial"/>
                <a:cs typeface="Arial"/>
              </a:rPr>
              <a:t> </a:t>
            </a:r>
            <a:r>
              <a:rPr sz="3500" spc="25" dirty="0">
                <a:solidFill>
                  <a:srgbClr val="0E232D"/>
                </a:solidFill>
                <a:latin typeface="Arial"/>
                <a:cs typeface="Arial"/>
              </a:rPr>
              <a:t>didefinisikan</a:t>
            </a:r>
            <a:r>
              <a:rPr sz="3500" spc="-240" dirty="0">
                <a:solidFill>
                  <a:srgbClr val="0E232D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0E232D"/>
                </a:solidFill>
                <a:latin typeface="Arial"/>
                <a:cs typeface="Arial"/>
              </a:rPr>
              <a:t>bahwa</a:t>
            </a:r>
            <a:r>
              <a:rPr sz="3500" spc="-235" dirty="0">
                <a:solidFill>
                  <a:srgbClr val="0E232D"/>
                </a:solidFill>
                <a:latin typeface="Arial"/>
                <a:cs typeface="Arial"/>
              </a:rPr>
              <a:t> </a:t>
            </a:r>
            <a:r>
              <a:rPr sz="3500" spc="25" dirty="0">
                <a:solidFill>
                  <a:srgbClr val="0E232D"/>
                </a:solidFill>
                <a:latin typeface="Arial"/>
                <a:cs typeface="Arial"/>
              </a:rPr>
              <a:t>potensial</a:t>
            </a:r>
            <a:r>
              <a:rPr sz="3500" spc="-240" dirty="0">
                <a:solidFill>
                  <a:srgbClr val="0E232D"/>
                </a:solidFill>
                <a:latin typeface="Arial"/>
                <a:cs typeface="Arial"/>
              </a:rPr>
              <a:t> </a:t>
            </a:r>
            <a:r>
              <a:rPr sz="3500" spc="25" dirty="0">
                <a:solidFill>
                  <a:srgbClr val="0E232D"/>
                </a:solidFill>
                <a:latin typeface="Arial"/>
                <a:cs typeface="Arial"/>
              </a:rPr>
              <a:t>listrik</a:t>
            </a:r>
            <a:r>
              <a:rPr sz="3500" spc="-235" dirty="0">
                <a:solidFill>
                  <a:srgbClr val="0E232D"/>
                </a:solidFill>
                <a:latin typeface="Arial"/>
                <a:cs typeface="Arial"/>
              </a:rPr>
              <a:t> </a:t>
            </a:r>
            <a:r>
              <a:rPr sz="3500" spc="45" dirty="0">
                <a:solidFill>
                  <a:srgbClr val="0E232D"/>
                </a:solidFill>
                <a:latin typeface="Arial"/>
                <a:cs typeface="Arial"/>
              </a:rPr>
              <a:t>yaitu  </a:t>
            </a:r>
            <a:r>
              <a:rPr sz="3500" spc="-65" dirty="0">
                <a:solidFill>
                  <a:srgbClr val="0E232D"/>
                </a:solidFill>
                <a:latin typeface="Arial"/>
                <a:cs typeface="Arial"/>
              </a:rPr>
              <a:t>usaha </a:t>
            </a:r>
            <a:r>
              <a:rPr sz="3500" spc="-5" dirty="0">
                <a:solidFill>
                  <a:srgbClr val="0E232D"/>
                </a:solidFill>
                <a:latin typeface="Arial"/>
                <a:cs typeface="Arial"/>
              </a:rPr>
              <a:t>yang </a:t>
            </a:r>
            <a:r>
              <a:rPr sz="3500" spc="85" dirty="0">
                <a:solidFill>
                  <a:srgbClr val="0E232D"/>
                </a:solidFill>
                <a:latin typeface="Arial"/>
                <a:cs typeface="Arial"/>
              </a:rPr>
              <a:t>dibutuhkan </a:t>
            </a:r>
            <a:r>
              <a:rPr sz="3500" spc="114" dirty="0">
                <a:solidFill>
                  <a:srgbClr val="0E232D"/>
                </a:solidFill>
                <a:latin typeface="Arial"/>
                <a:cs typeface="Arial"/>
              </a:rPr>
              <a:t>untuk </a:t>
            </a:r>
            <a:r>
              <a:rPr sz="3500" spc="35" dirty="0">
                <a:solidFill>
                  <a:srgbClr val="0E232D"/>
                </a:solidFill>
                <a:latin typeface="Arial"/>
                <a:cs typeface="Arial"/>
              </a:rPr>
              <a:t>memindahkan  </a:t>
            </a:r>
            <a:r>
              <a:rPr sz="3500" spc="50" dirty="0">
                <a:solidFill>
                  <a:srgbClr val="0E232D"/>
                </a:solidFill>
                <a:latin typeface="Arial"/>
                <a:cs typeface="Arial"/>
              </a:rPr>
              <a:t>muatan</a:t>
            </a:r>
            <a:r>
              <a:rPr sz="3500" spc="-240" dirty="0">
                <a:solidFill>
                  <a:srgbClr val="0E232D"/>
                </a:solidFill>
                <a:latin typeface="Arial"/>
                <a:cs typeface="Arial"/>
              </a:rPr>
              <a:t> </a:t>
            </a:r>
            <a:r>
              <a:rPr sz="3500" spc="85" dirty="0">
                <a:solidFill>
                  <a:srgbClr val="0E232D"/>
                </a:solidFill>
                <a:latin typeface="Arial"/>
                <a:cs typeface="Arial"/>
              </a:rPr>
              <a:t>postitif</a:t>
            </a:r>
            <a:r>
              <a:rPr sz="3500" spc="-235" dirty="0">
                <a:solidFill>
                  <a:srgbClr val="0E232D"/>
                </a:solidFill>
                <a:latin typeface="Arial"/>
                <a:cs typeface="Arial"/>
              </a:rPr>
              <a:t> </a:t>
            </a:r>
            <a:r>
              <a:rPr sz="3500" spc="-70" dirty="0">
                <a:solidFill>
                  <a:srgbClr val="0E232D"/>
                </a:solidFill>
                <a:latin typeface="Arial"/>
                <a:cs typeface="Arial"/>
              </a:rPr>
              <a:t>sebesar</a:t>
            </a:r>
            <a:r>
              <a:rPr sz="3500" spc="-235" dirty="0">
                <a:solidFill>
                  <a:srgbClr val="0E232D"/>
                </a:solidFill>
                <a:latin typeface="Arial"/>
                <a:cs typeface="Arial"/>
              </a:rPr>
              <a:t> </a:t>
            </a:r>
            <a:r>
              <a:rPr sz="3500" spc="-725" dirty="0">
                <a:solidFill>
                  <a:srgbClr val="0E232D"/>
                </a:solidFill>
                <a:latin typeface="Arial"/>
                <a:cs typeface="Arial"/>
              </a:rPr>
              <a:t>1</a:t>
            </a:r>
            <a:r>
              <a:rPr sz="3500" spc="-480" dirty="0">
                <a:solidFill>
                  <a:srgbClr val="0E232D"/>
                </a:solidFill>
                <a:latin typeface="Arial"/>
                <a:cs typeface="Arial"/>
              </a:rPr>
              <a:t> </a:t>
            </a:r>
            <a:r>
              <a:rPr sz="3500" spc="-10" dirty="0">
                <a:solidFill>
                  <a:srgbClr val="0E232D"/>
                </a:solidFill>
                <a:latin typeface="Arial"/>
                <a:cs typeface="Arial"/>
              </a:rPr>
              <a:t>satuan</a:t>
            </a:r>
            <a:r>
              <a:rPr sz="3500" spc="-235" dirty="0">
                <a:solidFill>
                  <a:srgbClr val="0E232D"/>
                </a:solidFill>
                <a:latin typeface="Arial"/>
                <a:cs typeface="Arial"/>
              </a:rPr>
              <a:t> </a:t>
            </a:r>
            <a:r>
              <a:rPr sz="3500" spc="20" dirty="0">
                <a:solidFill>
                  <a:srgbClr val="0E232D"/>
                </a:solidFill>
                <a:latin typeface="Arial"/>
                <a:cs typeface="Arial"/>
              </a:rPr>
              <a:t>dari</a:t>
            </a:r>
            <a:r>
              <a:rPr sz="3500" spc="-235" dirty="0">
                <a:solidFill>
                  <a:srgbClr val="0E232D"/>
                </a:solidFill>
                <a:latin typeface="Arial"/>
                <a:cs typeface="Arial"/>
              </a:rPr>
              <a:t> </a:t>
            </a:r>
            <a:r>
              <a:rPr sz="3500" spc="110" dirty="0">
                <a:solidFill>
                  <a:srgbClr val="0E232D"/>
                </a:solidFill>
                <a:latin typeface="Arial"/>
                <a:cs typeface="Arial"/>
              </a:rPr>
              <a:t>tempat</a:t>
            </a:r>
            <a:r>
              <a:rPr sz="3500" spc="-235" dirty="0">
                <a:solidFill>
                  <a:srgbClr val="0E232D"/>
                </a:solidFill>
                <a:latin typeface="Arial"/>
                <a:cs typeface="Arial"/>
              </a:rPr>
              <a:t> </a:t>
            </a:r>
            <a:r>
              <a:rPr sz="3500" spc="-5" dirty="0">
                <a:solidFill>
                  <a:srgbClr val="0E232D"/>
                </a:solidFill>
                <a:latin typeface="Arial"/>
                <a:cs typeface="Arial"/>
              </a:rPr>
              <a:t>yang  </a:t>
            </a:r>
            <a:r>
              <a:rPr sz="3500" spc="60" dirty="0">
                <a:solidFill>
                  <a:srgbClr val="0E232D"/>
                </a:solidFill>
                <a:latin typeface="Arial"/>
                <a:cs typeface="Arial"/>
              </a:rPr>
              <a:t>tak </a:t>
            </a:r>
            <a:r>
              <a:rPr sz="3500" spc="55" dirty="0">
                <a:solidFill>
                  <a:srgbClr val="0E232D"/>
                </a:solidFill>
                <a:latin typeface="Arial"/>
                <a:cs typeface="Arial"/>
              </a:rPr>
              <a:t>terhingga </a:t>
            </a:r>
            <a:r>
              <a:rPr sz="3500" spc="10" dirty="0">
                <a:solidFill>
                  <a:srgbClr val="0E232D"/>
                </a:solidFill>
                <a:latin typeface="Arial"/>
                <a:cs typeface="Arial"/>
              </a:rPr>
              <a:t>ke </a:t>
            </a:r>
            <a:r>
              <a:rPr sz="3500" spc="-10" dirty="0">
                <a:solidFill>
                  <a:srgbClr val="0E232D"/>
                </a:solidFill>
                <a:latin typeface="Arial"/>
                <a:cs typeface="Arial"/>
              </a:rPr>
              <a:t>sebuah </a:t>
            </a:r>
            <a:r>
              <a:rPr sz="3500" spc="125" dirty="0">
                <a:solidFill>
                  <a:srgbClr val="0E232D"/>
                </a:solidFill>
                <a:latin typeface="Arial"/>
                <a:cs typeface="Arial"/>
              </a:rPr>
              <a:t>titik </a:t>
            </a:r>
            <a:r>
              <a:rPr sz="3500" spc="85" dirty="0">
                <a:solidFill>
                  <a:srgbClr val="0E232D"/>
                </a:solidFill>
                <a:latin typeface="Arial"/>
                <a:cs typeface="Arial"/>
              </a:rPr>
              <a:t>tertentu. </a:t>
            </a:r>
            <a:r>
              <a:rPr sz="3500" spc="-95" dirty="0">
                <a:solidFill>
                  <a:srgbClr val="0E232D"/>
                </a:solidFill>
                <a:latin typeface="Arial"/>
                <a:cs typeface="Arial"/>
              </a:rPr>
              <a:t>Bisa </a:t>
            </a:r>
            <a:r>
              <a:rPr sz="3500" spc="35" dirty="0">
                <a:solidFill>
                  <a:srgbClr val="0E232D"/>
                </a:solidFill>
                <a:latin typeface="Arial"/>
                <a:cs typeface="Arial"/>
              </a:rPr>
              <a:t>pula  </a:t>
            </a:r>
            <a:r>
              <a:rPr sz="3500" spc="25" dirty="0">
                <a:solidFill>
                  <a:srgbClr val="0E232D"/>
                </a:solidFill>
                <a:latin typeface="Arial"/>
                <a:cs typeface="Arial"/>
              </a:rPr>
              <a:t>potensial listrik </a:t>
            </a:r>
            <a:r>
              <a:rPr sz="3500" spc="40" dirty="0">
                <a:solidFill>
                  <a:srgbClr val="0E232D"/>
                </a:solidFill>
                <a:latin typeface="Arial"/>
                <a:cs typeface="Arial"/>
              </a:rPr>
              <a:t>diartikan </a:t>
            </a:r>
            <a:r>
              <a:rPr sz="3500" spc="-40" dirty="0">
                <a:solidFill>
                  <a:srgbClr val="0E232D"/>
                </a:solidFill>
                <a:latin typeface="Arial"/>
                <a:cs typeface="Arial"/>
              </a:rPr>
              <a:t>sebagai </a:t>
            </a:r>
            <a:r>
              <a:rPr sz="3500" spc="-10" dirty="0">
                <a:solidFill>
                  <a:srgbClr val="0E232D"/>
                </a:solidFill>
                <a:latin typeface="Arial"/>
                <a:cs typeface="Arial"/>
              </a:rPr>
              <a:t>sebuah </a:t>
            </a:r>
            <a:r>
              <a:rPr sz="3500" spc="30" dirty="0">
                <a:solidFill>
                  <a:srgbClr val="0E232D"/>
                </a:solidFill>
                <a:latin typeface="Arial"/>
                <a:cs typeface="Arial"/>
              </a:rPr>
              <a:t>energi  </a:t>
            </a:r>
            <a:r>
              <a:rPr sz="3500" spc="25" dirty="0">
                <a:solidFill>
                  <a:srgbClr val="0E232D"/>
                </a:solidFill>
                <a:latin typeface="Arial"/>
                <a:cs typeface="Arial"/>
              </a:rPr>
              <a:t>potensial</a:t>
            </a:r>
            <a:r>
              <a:rPr sz="3500" spc="-240" dirty="0">
                <a:solidFill>
                  <a:srgbClr val="0E232D"/>
                </a:solidFill>
                <a:latin typeface="Arial"/>
                <a:cs typeface="Arial"/>
              </a:rPr>
              <a:t> </a:t>
            </a:r>
            <a:r>
              <a:rPr sz="3500" spc="25" dirty="0">
                <a:solidFill>
                  <a:srgbClr val="0E232D"/>
                </a:solidFill>
                <a:latin typeface="Arial"/>
                <a:cs typeface="Arial"/>
              </a:rPr>
              <a:t>listrik</a:t>
            </a:r>
            <a:r>
              <a:rPr sz="3500" spc="-235" dirty="0">
                <a:solidFill>
                  <a:srgbClr val="0E232D"/>
                </a:solidFill>
                <a:latin typeface="Arial"/>
                <a:cs typeface="Arial"/>
              </a:rPr>
              <a:t> </a:t>
            </a:r>
            <a:r>
              <a:rPr sz="3500" spc="50" dirty="0">
                <a:solidFill>
                  <a:srgbClr val="0E232D"/>
                </a:solidFill>
                <a:latin typeface="Arial"/>
                <a:cs typeface="Arial"/>
              </a:rPr>
              <a:t>per</a:t>
            </a:r>
            <a:r>
              <a:rPr sz="3500" spc="-240" dirty="0">
                <a:solidFill>
                  <a:srgbClr val="0E232D"/>
                </a:solidFill>
                <a:latin typeface="Arial"/>
                <a:cs typeface="Arial"/>
              </a:rPr>
              <a:t> </a:t>
            </a:r>
            <a:r>
              <a:rPr sz="3500" spc="-10" dirty="0">
                <a:solidFill>
                  <a:srgbClr val="0E232D"/>
                </a:solidFill>
                <a:latin typeface="Arial"/>
                <a:cs typeface="Arial"/>
              </a:rPr>
              <a:t>satuan</a:t>
            </a:r>
            <a:r>
              <a:rPr sz="3500" spc="-235" dirty="0">
                <a:solidFill>
                  <a:srgbClr val="0E232D"/>
                </a:solidFill>
                <a:latin typeface="Arial"/>
                <a:cs typeface="Arial"/>
              </a:rPr>
              <a:t> </a:t>
            </a:r>
            <a:r>
              <a:rPr sz="3500" spc="50" dirty="0">
                <a:solidFill>
                  <a:srgbClr val="0E232D"/>
                </a:solidFill>
                <a:latin typeface="Arial"/>
                <a:cs typeface="Arial"/>
              </a:rPr>
              <a:t>muatan</a:t>
            </a:r>
            <a:r>
              <a:rPr sz="3500" spc="-235" dirty="0">
                <a:solidFill>
                  <a:srgbClr val="0E232D"/>
                </a:solidFill>
                <a:latin typeface="Arial"/>
                <a:cs typeface="Arial"/>
              </a:rPr>
              <a:t> </a:t>
            </a:r>
            <a:r>
              <a:rPr sz="3500" spc="20" dirty="0">
                <a:solidFill>
                  <a:srgbClr val="0E232D"/>
                </a:solidFill>
                <a:latin typeface="Arial"/>
                <a:cs typeface="Arial"/>
              </a:rPr>
              <a:t>penguji.</a:t>
            </a:r>
            <a:endParaRPr sz="35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1"/>
            <a:ext cx="7858125" cy="8023225"/>
            <a:chOff x="0" y="1"/>
            <a:chExt cx="7858125" cy="8023225"/>
          </a:xfrm>
        </p:grpSpPr>
        <p:sp>
          <p:nvSpPr>
            <p:cNvPr id="8" name="object 8"/>
            <p:cNvSpPr/>
            <p:nvPr/>
          </p:nvSpPr>
          <p:spPr>
            <a:xfrm>
              <a:off x="0" y="1"/>
              <a:ext cx="4941158" cy="28515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28700" y="2660172"/>
              <a:ext cx="6829409" cy="536255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B38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93658" y="1"/>
            <a:ext cx="6794342" cy="2387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88652" y="1674789"/>
            <a:ext cx="12710795" cy="702403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ts val="14850"/>
              </a:lnSpc>
              <a:spcBef>
                <a:spcPts val="135"/>
              </a:spcBef>
            </a:pPr>
            <a:r>
              <a:rPr sz="14500" spc="785" dirty="0">
                <a:latin typeface="Showcard Gothic" pitchFamily="82" charset="0"/>
                <a:cs typeface="Arial"/>
              </a:rPr>
              <a:t>POTENSIAL</a:t>
            </a:r>
            <a:endParaRPr sz="14500">
              <a:latin typeface="Showcard Gothic" pitchFamily="82" charset="0"/>
              <a:cs typeface="Arial"/>
            </a:endParaRPr>
          </a:p>
          <a:p>
            <a:pPr algn="ctr">
              <a:lnSpc>
                <a:spcPts val="12300"/>
              </a:lnSpc>
            </a:pPr>
            <a:r>
              <a:rPr sz="14500" spc="1100" dirty="0">
                <a:latin typeface="Showcard Gothic" pitchFamily="82" charset="0"/>
                <a:cs typeface="Arial"/>
              </a:rPr>
              <a:t>LISTRIK</a:t>
            </a:r>
            <a:r>
              <a:rPr sz="14500" spc="-345" dirty="0">
                <a:latin typeface="Showcard Gothic" pitchFamily="82" charset="0"/>
                <a:cs typeface="Arial"/>
              </a:rPr>
              <a:t> </a:t>
            </a:r>
            <a:r>
              <a:rPr sz="14500" spc="985" dirty="0">
                <a:latin typeface="Showcard Gothic" pitchFamily="82" charset="0"/>
                <a:cs typeface="Arial"/>
              </a:rPr>
              <a:t>DAN</a:t>
            </a:r>
            <a:endParaRPr sz="14500">
              <a:latin typeface="Showcard Gothic" pitchFamily="82" charset="0"/>
              <a:cs typeface="Arial"/>
            </a:endParaRPr>
          </a:p>
          <a:p>
            <a:pPr marL="735330" marR="727710" indent="-635" algn="ctr">
              <a:lnSpc>
                <a:spcPct val="70700"/>
              </a:lnSpc>
              <a:spcBef>
                <a:spcPts val="2550"/>
              </a:spcBef>
            </a:pPr>
            <a:r>
              <a:rPr sz="14500" spc="725" dirty="0">
                <a:latin typeface="Showcard Gothic" pitchFamily="82" charset="0"/>
                <a:cs typeface="Arial"/>
              </a:rPr>
              <a:t>BEDA  </a:t>
            </a:r>
            <a:r>
              <a:rPr sz="14500" spc="135" dirty="0">
                <a:latin typeface="Showcard Gothic" pitchFamily="82" charset="0"/>
                <a:cs typeface="Arial"/>
              </a:rPr>
              <a:t>P</a:t>
            </a:r>
            <a:r>
              <a:rPr sz="14500" spc="55" dirty="0">
                <a:latin typeface="Showcard Gothic" pitchFamily="82" charset="0"/>
                <a:cs typeface="Arial"/>
              </a:rPr>
              <a:t>O</a:t>
            </a:r>
            <a:r>
              <a:rPr sz="14500" spc="2140" dirty="0">
                <a:latin typeface="Showcard Gothic" pitchFamily="82" charset="0"/>
                <a:cs typeface="Arial"/>
              </a:rPr>
              <a:t>T</a:t>
            </a:r>
            <a:r>
              <a:rPr sz="14500" spc="90" dirty="0">
                <a:latin typeface="Showcard Gothic" pitchFamily="82" charset="0"/>
                <a:cs typeface="Arial"/>
              </a:rPr>
              <a:t>E</a:t>
            </a:r>
            <a:r>
              <a:rPr sz="14500" spc="570" dirty="0">
                <a:latin typeface="Showcard Gothic" pitchFamily="82" charset="0"/>
                <a:cs typeface="Arial"/>
              </a:rPr>
              <a:t>N</a:t>
            </a:r>
            <a:r>
              <a:rPr sz="14500" spc="-620" dirty="0">
                <a:latin typeface="Showcard Gothic" pitchFamily="82" charset="0"/>
                <a:cs typeface="Arial"/>
              </a:rPr>
              <a:t>S</a:t>
            </a:r>
            <a:r>
              <a:rPr sz="14500" spc="1635" dirty="0">
                <a:latin typeface="Showcard Gothic" pitchFamily="82" charset="0"/>
                <a:cs typeface="Arial"/>
              </a:rPr>
              <a:t>I</a:t>
            </a:r>
            <a:r>
              <a:rPr sz="14500" spc="1515" dirty="0">
                <a:latin typeface="Showcard Gothic" pitchFamily="82" charset="0"/>
                <a:cs typeface="Arial"/>
              </a:rPr>
              <a:t>A</a:t>
            </a:r>
            <a:r>
              <a:rPr sz="14500" spc="1540" dirty="0">
                <a:latin typeface="Arial"/>
                <a:cs typeface="Arial"/>
              </a:rPr>
              <a:t>L</a:t>
            </a:r>
            <a:endParaRPr sz="145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4099560" cy="3068320"/>
            <a:chOff x="0" y="0"/>
            <a:chExt cx="4099560" cy="306832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4099560" cy="3068320"/>
            </a:xfrm>
            <a:custGeom>
              <a:avLst/>
              <a:gdLst/>
              <a:ahLst/>
              <a:cxnLst/>
              <a:rect l="l" t="t" r="r" b="b"/>
              <a:pathLst>
                <a:path w="4099560" h="3068320">
                  <a:moveTo>
                    <a:pt x="3964275" y="239458"/>
                  </a:moveTo>
                  <a:lnTo>
                    <a:pt x="824749" y="239458"/>
                  </a:lnTo>
                  <a:lnTo>
                    <a:pt x="835872" y="0"/>
                  </a:lnTo>
                  <a:lnTo>
                    <a:pt x="3384660" y="0"/>
                  </a:lnTo>
                  <a:lnTo>
                    <a:pt x="3417761" y="121513"/>
                  </a:lnTo>
                  <a:lnTo>
                    <a:pt x="3769661" y="121513"/>
                  </a:lnTo>
                  <a:lnTo>
                    <a:pt x="3937556" y="179740"/>
                  </a:lnTo>
                  <a:lnTo>
                    <a:pt x="3964275" y="239458"/>
                  </a:lnTo>
                  <a:close/>
                </a:path>
                <a:path w="4099560" h="3068320">
                  <a:moveTo>
                    <a:pt x="3769661" y="121513"/>
                  </a:moveTo>
                  <a:lnTo>
                    <a:pt x="3417761" y="121513"/>
                  </a:lnTo>
                  <a:lnTo>
                    <a:pt x="3756662" y="117005"/>
                  </a:lnTo>
                  <a:lnTo>
                    <a:pt x="3769661" y="121513"/>
                  </a:lnTo>
                  <a:close/>
                </a:path>
                <a:path w="4099560" h="3068320">
                  <a:moveTo>
                    <a:pt x="4081460" y="887021"/>
                  </a:moveTo>
                  <a:lnTo>
                    <a:pt x="106794" y="887021"/>
                  </a:lnTo>
                  <a:lnTo>
                    <a:pt x="170271" y="475654"/>
                  </a:lnTo>
                  <a:lnTo>
                    <a:pt x="266216" y="271077"/>
                  </a:lnTo>
                  <a:lnTo>
                    <a:pt x="461940" y="212581"/>
                  </a:lnTo>
                  <a:lnTo>
                    <a:pt x="824749" y="239458"/>
                  </a:lnTo>
                  <a:lnTo>
                    <a:pt x="3964275" y="239458"/>
                  </a:lnTo>
                  <a:lnTo>
                    <a:pt x="4021579" y="367533"/>
                  </a:lnTo>
                  <a:lnTo>
                    <a:pt x="4069865" y="738199"/>
                  </a:lnTo>
                  <a:lnTo>
                    <a:pt x="4081460" y="887021"/>
                  </a:lnTo>
                  <a:close/>
                </a:path>
                <a:path w="4099560" h="3068320">
                  <a:moveTo>
                    <a:pt x="241300" y="2990112"/>
                  </a:moveTo>
                  <a:lnTo>
                    <a:pt x="97259" y="2908328"/>
                  </a:lnTo>
                  <a:lnTo>
                    <a:pt x="0" y="2798819"/>
                  </a:lnTo>
                  <a:lnTo>
                    <a:pt x="0" y="865046"/>
                  </a:lnTo>
                  <a:lnTo>
                    <a:pt x="106794" y="887021"/>
                  </a:lnTo>
                  <a:lnTo>
                    <a:pt x="4081460" y="887021"/>
                  </a:lnTo>
                  <a:lnTo>
                    <a:pt x="4099334" y="1116452"/>
                  </a:lnTo>
                  <a:lnTo>
                    <a:pt x="4037198" y="1314418"/>
                  </a:lnTo>
                  <a:lnTo>
                    <a:pt x="3818695" y="1396791"/>
                  </a:lnTo>
                  <a:lnTo>
                    <a:pt x="3379060" y="1428265"/>
                  </a:lnTo>
                  <a:lnTo>
                    <a:pt x="3582512" y="1936799"/>
                  </a:lnTo>
                  <a:lnTo>
                    <a:pt x="3584614" y="2198327"/>
                  </a:lnTo>
                  <a:lnTo>
                    <a:pt x="3326219" y="2295667"/>
                  </a:lnTo>
                  <a:lnTo>
                    <a:pt x="2748184" y="2311633"/>
                  </a:lnTo>
                  <a:lnTo>
                    <a:pt x="2683976" y="2533930"/>
                  </a:lnTo>
                  <a:lnTo>
                    <a:pt x="1829019" y="2533930"/>
                  </a:lnTo>
                  <a:lnTo>
                    <a:pt x="1735640" y="2713720"/>
                  </a:lnTo>
                  <a:lnTo>
                    <a:pt x="609916" y="2713720"/>
                  </a:lnTo>
                  <a:lnTo>
                    <a:pt x="389691" y="2924034"/>
                  </a:lnTo>
                  <a:lnTo>
                    <a:pt x="241300" y="2990112"/>
                  </a:lnTo>
                  <a:close/>
                </a:path>
                <a:path w="4099560" h="3068320">
                  <a:moveTo>
                    <a:pt x="2485269" y="2913555"/>
                  </a:moveTo>
                  <a:lnTo>
                    <a:pt x="2249396" y="2836016"/>
                  </a:lnTo>
                  <a:lnTo>
                    <a:pt x="1829019" y="2533930"/>
                  </a:lnTo>
                  <a:lnTo>
                    <a:pt x="2683976" y="2533930"/>
                  </a:lnTo>
                  <a:lnTo>
                    <a:pt x="2622807" y="2745708"/>
                  </a:lnTo>
                  <a:lnTo>
                    <a:pt x="2485269" y="2913555"/>
                  </a:lnTo>
                  <a:close/>
                </a:path>
                <a:path w="4099560" h="3068320">
                  <a:moveTo>
                    <a:pt x="1434276" y="3068184"/>
                  </a:moveTo>
                  <a:lnTo>
                    <a:pt x="1132944" y="2993614"/>
                  </a:lnTo>
                  <a:lnTo>
                    <a:pt x="609916" y="2713720"/>
                  </a:lnTo>
                  <a:lnTo>
                    <a:pt x="1735640" y="2713720"/>
                  </a:lnTo>
                  <a:lnTo>
                    <a:pt x="1628204" y="2920574"/>
                  </a:lnTo>
                  <a:lnTo>
                    <a:pt x="1434276" y="3068184"/>
                  </a:lnTo>
                  <a:close/>
                </a:path>
              </a:pathLst>
            </a:custGeom>
            <a:solidFill>
              <a:srgbClr val="FFF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4089458" cy="2920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7362837"/>
            <a:ext cx="4032885" cy="2924175"/>
            <a:chOff x="0" y="7362837"/>
            <a:chExt cx="4032885" cy="2924175"/>
          </a:xfrm>
        </p:grpSpPr>
        <p:sp>
          <p:nvSpPr>
            <p:cNvPr id="9" name="object 9"/>
            <p:cNvSpPr/>
            <p:nvPr/>
          </p:nvSpPr>
          <p:spPr>
            <a:xfrm>
              <a:off x="0" y="7362837"/>
              <a:ext cx="4032885" cy="2924175"/>
            </a:xfrm>
            <a:custGeom>
              <a:avLst/>
              <a:gdLst/>
              <a:ahLst/>
              <a:cxnLst/>
              <a:rect l="l" t="t" r="r" b="b"/>
              <a:pathLst>
                <a:path w="4032885" h="2924175">
                  <a:moveTo>
                    <a:pt x="2349668" y="323408"/>
                  </a:moveTo>
                  <a:lnTo>
                    <a:pt x="1291841" y="323408"/>
                  </a:lnTo>
                  <a:lnTo>
                    <a:pt x="1763574" y="51087"/>
                  </a:lnTo>
                  <a:lnTo>
                    <a:pt x="2053794" y="0"/>
                  </a:lnTo>
                  <a:lnTo>
                    <a:pt x="2282179" y="205862"/>
                  </a:lnTo>
                  <a:lnTo>
                    <a:pt x="2349668" y="323408"/>
                  </a:lnTo>
                  <a:close/>
                </a:path>
                <a:path w="4032885" h="2924175">
                  <a:moveTo>
                    <a:pt x="3613418" y="2924161"/>
                  </a:moveTo>
                  <a:lnTo>
                    <a:pt x="0" y="2924161"/>
                  </a:lnTo>
                  <a:lnTo>
                    <a:pt x="0" y="518428"/>
                  </a:lnTo>
                  <a:lnTo>
                    <a:pt x="171651" y="366054"/>
                  </a:lnTo>
                  <a:lnTo>
                    <a:pt x="469022" y="139089"/>
                  </a:lnTo>
                  <a:lnTo>
                    <a:pt x="684832" y="58992"/>
                  </a:lnTo>
                  <a:lnTo>
                    <a:pt x="924099" y="121764"/>
                  </a:lnTo>
                  <a:lnTo>
                    <a:pt x="1291841" y="323408"/>
                  </a:lnTo>
                  <a:lnTo>
                    <a:pt x="2349668" y="323408"/>
                  </a:lnTo>
                  <a:lnTo>
                    <a:pt x="2568408" y="704393"/>
                  </a:lnTo>
                  <a:lnTo>
                    <a:pt x="3214347" y="704393"/>
                  </a:lnTo>
                  <a:lnTo>
                    <a:pt x="3297442" y="873118"/>
                  </a:lnTo>
                  <a:lnTo>
                    <a:pt x="3360198" y="1312826"/>
                  </a:lnTo>
                  <a:lnTo>
                    <a:pt x="3671466" y="1342703"/>
                  </a:lnTo>
                  <a:lnTo>
                    <a:pt x="3819200" y="1413375"/>
                  </a:lnTo>
                  <a:lnTo>
                    <a:pt x="3842979" y="1579482"/>
                  </a:lnTo>
                  <a:lnTo>
                    <a:pt x="3782384" y="1895665"/>
                  </a:lnTo>
                  <a:lnTo>
                    <a:pt x="3981567" y="2144979"/>
                  </a:lnTo>
                  <a:lnTo>
                    <a:pt x="4032269" y="2301821"/>
                  </a:lnTo>
                  <a:lnTo>
                    <a:pt x="3920369" y="2432553"/>
                  </a:lnTo>
                  <a:lnTo>
                    <a:pt x="3631742" y="2603537"/>
                  </a:lnTo>
                  <a:lnTo>
                    <a:pt x="3649741" y="2700869"/>
                  </a:lnTo>
                  <a:lnTo>
                    <a:pt x="3653074" y="2769154"/>
                  </a:lnTo>
                  <a:lnTo>
                    <a:pt x="3639341" y="2840648"/>
                  </a:lnTo>
                  <a:lnTo>
                    <a:pt x="3613418" y="2924161"/>
                  </a:lnTo>
                  <a:close/>
                </a:path>
                <a:path w="4032885" h="2924175">
                  <a:moveTo>
                    <a:pt x="3214347" y="704393"/>
                  </a:moveTo>
                  <a:lnTo>
                    <a:pt x="2568408" y="704393"/>
                  </a:lnTo>
                  <a:lnTo>
                    <a:pt x="2975777" y="625942"/>
                  </a:lnTo>
                  <a:lnTo>
                    <a:pt x="3194045" y="663170"/>
                  </a:lnTo>
                  <a:lnTo>
                    <a:pt x="3214347" y="704393"/>
                  </a:lnTo>
                  <a:close/>
                </a:path>
              </a:pathLst>
            </a:custGeom>
            <a:solidFill>
              <a:srgbClr val="FFF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7522768"/>
              <a:ext cx="3916679" cy="2755900"/>
            </a:xfrm>
            <a:custGeom>
              <a:avLst/>
              <a:gdLst/>
              <a:ahLst/>
              <a:cxnLst/>
              <a:rect l="l" t="t" r="r" b="b"/>
              <a:pathLst>
                <a:path w="3916679" h="2755900">
                  <a:moveTo>
                    <a:pt x="0" y="380999"/>
                  </a:moveTo>
                  <a:lnTo>
                    <a:pt x="0" y="330199"/>
                  </a:lnTo>
                  <a:lnTo>
                    <a:pt x="4026" y="330199"/>
                  </a:lnTo>
                  <a:lnTo>
                    <a:pt x="35382" y="292099"/>
                  </a:lnTo>
                  <a:lnTo>
                    <a:pt x="68176" y="266699"/>
                  </a:lnTo>
                  <a:lnTo>
                    <a:pt x="102355" y="241299"/>
                  </a:lnTo>
                  <a:lnTo>
                    <a:pt x="137869" y="203199"/>
                  </a:lnTo>
                  <a:lnTo>
                    <a:pt x="174665" y="177799"/>
                  </a:lnTo>
                  <a:lnTo>
                    <a:pt x="212693" y="152399"/>
                  </a:lnTo>
                  <a:lnTo>
                    <a:pt x="251902" y="126999"/>
                  </a:lnTo>
                  <a:lnTo>
                    <a:pt x="292239" y="114299"/>
                  </a:lnTo>
                  <a:lnTo>
                    <a:pt x="333654" y="88899"/>
                  </a:lnTo>
                  <a:lnTo>
                    <a:pt x="376096" y="76199"/>
                  </a:lnTo>
                  <a:lnTo>
                    <a:pt x="419514" y="50799"/>
                  </a:lnTo>
                  <a:lnTo>
                    <a:pt x="555104" y="12699"/>
                  </a:lnTo>
                  <a:lnTo>
                    <a:pt x="601909" y="12699"/>
                  </a:lnTo>
                  <a:lnTo>
                    <a:pt x="649433" y="0"/>
                  </a:lnTo>
                  <a:lnTo>
                    <a:pt x="906400" y="0"/>
                  </a:lnTo>
                  <a:lnTo>
                    <a:pt x="1007721" y="25399"/>
                  </a:lnTo>
                  <a:lnTo>
                    <a:pt x="650704" y="25399"/>
                  </a:lnTo>
                  <a:lnTo>
                    <a:pt x="603041" y="38099"/>
                  </a:lnTo>
                  <a:lnTo>
                    <a:pt x="556132" y="38099"/>
                  </a:lnTo>
                  <a:lnTo>
                    <a:pt x="420470" y="76199"/>
                  </a:lnTo>
                  <a:lnTo>
                    <a:pt x="377115" y="101599"/>
                  </a:lnTo>
                  <a:lnTo>
                    <a:pt x="334783" y="114299"/>
                  </a:lnTo>
                  <a:lnTo>
                    <a:pt x="293527" y="139699"/>
                  </a:lnTo>
                  <a:lnTo>
                    <a:pt x="253401" y="165099"/>
                  </a:lnTo>
                  <a:lnTo>
                    <a:pt x="214458" y="190499"/>
                  </a:lnTo>
                  <a:lnTo>
                    <a:pt x="176751" y="215899"/>
                  </a:lnTo>
                  <a:lnTo>
                    <a:pt x="140335" y="241299"/>
                  </a:lnTo>
                  <a:lnTo>
                    <a:pt x="105262" y="266699"/>
                  </a:lnTo>
                  <a:lnTo>
                    <a:pt x="71587" y="304799"/>
                  </a:lnTo>
                  <a:lnTo>
                    <a:pt x="39362" y="330199"/>
                  </a:lnTo>
                  <a:lnTo>
                    <a:pt x="8642" y="368299"/>
                  </a:lnTo>
                  <a:lnTo>
                    <a:pt x="0" y="380999"/>
                  </a:lnTo>
                  <a:close/>
                </a:path>
                <a:path w="3916679" h="2755900">
                  <a:moveTo>
                    <a:pt x="1343278" y="139699"/>
                  </a:moveTo>
                  <a:lnTo>
                    <a:pt x="1293291" y="139699"/>
                  </a:lnTo>
                  <a:lnTo>
                    <a:pt x="1337021" y="114299"/>
                  </a:lnTo>
                  <a:lnTo>
                    <a:pt x="1382027" y="88899"/>
                  </a:lnTo>
                  <a:lnTo>
                    <a:pt x="1428213" y="63499"/>
                  </a:lnTo>
                  <a:lnTo>
                    <a:pt x="1475486" y="50799"/>
                  </a:lnTo>
                  <a:lnTo>
                    <a:pt x="1523750" y="25399"/>
                  </a:lnTo>
                  <a:lnTo>
                    <a:pt x="1572910" y="12699"/>
                  </a:lnTo>
                  <a:lnTo>
                    <a:pt x="1622872" y="12699"/>
                  </a:lnTo>
                  <a:lnTo>
                    <a:pt x="1673540" y="0"/>
                  </a:lnTo>
                  <a:lnTo>
                    <a:pt x="1923886" y="0"/>
                  </a:lnTo>
                  <a:lnTo>
                    <a:pt x="2018423" y="25399"/>
                  </a:lnTo>
                  <a:lnTo>
                    <a:pt x="1673795" y="25399"/>
                  </a:lnTo>
                  <a:lnTo>
                    <a:pt x="1479174" y="76199"/>
                  </a:lnTo>
                  <a:lnTo>
                    <a:pt x="1432759" y="88899"/>
                  </a:lnTo>
                  <a:lnTo>
                    <a:pt x="1387430" y="114299"/>
                  </a:lnTo>
                  <a:lnTo>
                    <a:pt x="1343278" y="139699"/>
                  </a:lnTo>
                  <a:close/>
                </a:path>
                <a:path w="3916679" h="2755900">
                  <a:moveTo>
                    <a:pt x="1293291" y="177799"/>
                  </a:moveTo>
                  <a:lnTo>
                    <a:pt x="1284734" y="165099"/>
                  </a:lnTo>
                  <a:lnTo>
                    <a:pt x="1240440" y="139699"/>
                  </a:lnTo>
                  <a:lnTo>
                    <a:pt x="1195048" y="114299"/>
                  </a:lnTo>
                  <a:lnTo>
                    <a:pt x="1148642" y="101599"/>
                  </a:lnTo>
                  <a:lnTo>
                    <a:pt x="1101303" y="76199"/>
                  </a:lnTo>
                  <a:lnTo>
                    <a:pt x="904302" y="25399"/>
                  </a:lnTo>
                  <a:lnTo>
                    <a:pt x="1007721" y="25399"/>
                  </a:lnTo>
                  <a:lnTo>
                    <a:pt x="1106316" y="50799"/>
                  </a:lnTo>
                  <a:lnTo>
                    <a:pt x="1154433" y="76199"/>
                  </a:lnTo>
                  <a:lnTo>
                    <a:pt x="1201677" y="88899"/>
                  </a:lnTo>
                  <a:lnTo>
                    <a:pt x="1247984" y="114299"/>
                  </a:lnTo>
                  <a:lnTo>
                    <a:pt x="1293291" y="139699"/>
                  </a:lnTo>
                  <a:lnTo>
                    <a:pt x="1343278" y="139699"/>
                  </a:lnTo>
                  <a:lnTo>
                    <a:pt x="1300399" y="165099"/>
                  </a:lnTo>
                  <a:lnTo>
                    <a:pt x="1293291" y="177799"/>
                  </a:lnTo>
                  <a:close/>
                </a:path>
                <a:path w="3916679" h="2755900">
                  <a:moveTo>
                    <a:pt x="2561300" y="558799"/>
                  </a:moveTo>
                  <a:lnTo>
                    <a:pt x="2555642" y="546099"/>
                  </a:lnTo>
                  <a:lnTo>
                    <a:pt x="2535768" y="495299"/>
                  </a:lnTo>
                  <a:lnTo>
                    <a:pt x="2513587" y="457199"/>
                  </a:lnTo>
                  <a:lnTo>
                    <a:pt x="2489192" y="419099"/>
                  </a:lnTo>
                  <a:lnTo>
                    <a:pt x="2462673" y="368299"/>
                  </a:lnTo>
                  <a:lnTo>
                    <a:pt x="2434122" y="330199"/>
                  </a:lnTo>
                  <a:lnTo>
                    <a:pt x="2403628" y="304799"/>
                  </a:lnTo>
                  <a:lnTo>
                    <a:pt x="2371285" y="266699"/>
                  </a:lnTo>
                  <a:lnTo>
                    <a:pt x="2337182" y="228599"/>
                  </a:lnTo>
                  <a:lnTo>
                    <a:pt x="2301410" y="203199"/>
                  </a:lnTo>
                  <a:lnTo>
                    <a:pt x="2264061" y="177799"/>
                  </a:lnTo>
                  <a:lnTo>
                    <a:pt x="2225226" y="152399"/>
                  </a:lnTo>
                  <a:lnTo>
                    <a:pt x="2184996" y="126999"/>
                  </a:lnTo>
                  <a:lnTo>
                    <a:pt x="2143462" y="101599"/>
                  </a:lnTo>
                  <a:lnTo>
                    <a:pt x="2100715" y="88899"/>
                  </a:lnTo>
                  <a:lnTo>
                    <a:pt x="2056845" y="63499"/>
                  </a:lnTo>
                  <a:lnTo>
                    <a:pt x="1966105" y="38099"/>
                  </a:lnTo>
                  <a:lnTo>
                    <a:pt x="1919417" y="38099"/>
                  </a:lnTo>
                  <a:lnTo>
                    <a:pt x="1871970" y="25399"/>
                  </a:lnTo>
                  <a:lnTo>
                    <a:pt x="2018423" y="25399"/>
                  </a:lnTo>
                  <a:lnTo>
                    <a:pt x="2064323" y="38099"/>
                  </a:lnTo>
                  <a:lnTo>
                    <a:pt x="2109187" y="63499"/>
                  </a:lnTo>
                  <a:lnTo>
                    <a:pt x="2152924" y="76199"/>
                  </a:lnTo>
                  <a:lnTo>
                    <a:pt x="2195441" y="101599"/>
                  </a:lnTo>
                  <a:lnTo>
                    <a:pt x="2236646" y="126999"/>
                  </a:lnTo>
                  <a:lnTo>
                    <a:pt x="2276447" y="152399"/>
                  </a:lnTo>
                  <a:lnTo>
                    <a:pt x="2314752" y="177799"/>
                  </a:lnTo>
                  <a:lnTo>
                    <a:pt x="2351469" y="203199"/>
                  </a:lnTo>
                  <a:lnTo>
                    <a:pt x="2386505" y="241299"/>
                  </a:lnTo>
                  <a:lnTo>
                    <a:pt x="2419768" y="279399"/>
                  </a:lnTo>
                  <a:lnTo>
                    <a:pt x="2451167" y="317499"/>
                  </a:lnTo>
                  <a:lnTo>
                    <a:pt x="2480609" y="355599"/>
                  </a:lnTo>
                  <a:lnTo>
                    <a:pt x="2508002" y="393699"/>
                  </a:lnTo>
                  <a:lnTo>
                    <a:pt x="2533254" y="431799"/>
                  </a:lnTo>
                  <a:lnTo>
                    <a:pt x="2556273" y="482599"/>
                  </a:lnTo>
                  <a:lnTo>
                    <a:pt x="2576966" y="520699"/>
                  </a:lnTo>
                  <a:lnTo>
                    <a:pt x="2869907" y="520699"/>
                  </a:lnTo>
                  <a:lnTo>
                    <a:pt x="2914213" y="533399"/>
                  </a:lnTo>
                  <a:lnTo>
                    <a:pt x="2651018" y="533399"/>
                  </a:lnTo>
                  <a:lnTo>
                    <a:pt x="2611513" y="546099"/>
                  </a:lnTo>
                  <a:lnTo>
                    <a:pt x="2572687" y="546099"/>
                  </a:lnTo>
                  <a:lnTo>
                    <a:pt x="2561300" y="558799"/>
                  </a:lnTo>
                  <a:close/>
                </a:path>
                <a:path w="3916679" h="2755900">
                  <a:moveTo>
                    <a:pt x="2869907" y="520699"/>
                  </a:moveTo>
                  <a:lnTo>
                    <a:pt x="2576966" y="520699"/>
                  </a:lnTo>
                  <a:lnTo>
                    <a:pt x="2614745" y="507999"/>
                  </a:lnTo>
                  <a:lnTo>
                    <a:pt x="2824429" y="507999"/>
                  </a:lnTo>
                  <a:lnTo>
                    <a:pt x="2869907" y="520699"/>
                  </a:lnTo>
                  <a:close/>
                </a:path>
                <a:path w="3916679" h="2755900">
                  <a:moveTo>
                    <a:pt x="3204991" y="1447799"/>
                  </a:moveTo>
                  <a:lnTo>
                    <a:pt x="3116997" y="1447799"/>
                  </a:lnTo>
                  <a:lnTo>
                    <a:pt x="3163466" y="1435099"/>
                  </a:lnTo>
                  <a:lnTo>
                    <a:pt x="3205277" y="1409699"/>
                  </a:lnTo>
                  <a:lnTo>
                    <a:pt x="3242349" y="1384299"/>
                  </a:lnTo>
                  <a:lnTo>
                    <a:pt x="3274603" y="1346199"/>
                  </a:lnTo>
                  <a:lnTo>
                    <a:pt x="3301957" y="1295399"/>
                  </a:lnTo>
                  <a:lnTo>
                    <a:pt x="3324410" y="1244599"/>
                  </a:lnTo>
                  <a:lnTo>
                    <a:pt x="3337813" y="1193799"/>
                  </a:lnTo>
                  <a:lnTo>
                    <a:pt x="3345982" y="1142999"/>
                  </a:lnTo>
                  <a:lnTo>
                    <a:pt x="3344129" y="1092199"/>
                  </a:lnTo>
                  <a:lnTo>
                    <a:pt x="3338661" y="1054099"/>
                  </a:lnTo>
                  <a:lnTo>
                    <a:pt x="3329716" y="1003299"/>
                  </a:lnTo>
                  <a:lnTo>
                    <a:pt x="3317431" y="965199"/>
                  </a:lnTo>
                  <a:lnTo>
                    <a:pt x="3301943" y="914399"/>
                  </a:lnTo>
                  <a:lnTo>
                    <a:pt x="3283389" y="876299"/>
                  </a:lnTo>
                  <a:lnTo>
                    <a:pt x="3261906" y="838199"/>
                  </a:lnTo>
                  <a:lnTo>
                    <a:pt x="3237631" y="800099"/>
                  </a:lnTo>
                  <a:lnTo>
                    <a:pt x="3210702" y="761999"/>
                  </a:lnTo>
                  <a:lnTo>
                    <a:pt x="3181256" y="723899"/>
                  </a:lnTo>
                  <a:lnTo>
                    <a:pt x="3149430" y="698499"/>
                  </a:lnTo>
                  <a:lnTo>
                    <a:pt x="3115360" y="660399"/>
                  </a:lnTo>
                  <a:lnTo>
                    <a:pt x="3079185" y="634999"/>
                  </a:lnTo>
                  <a:lnTo>
                    <a:pt x="3041041" y="609599"/>
                  </a:lnTo>
                  <a:lnTo>
                    <a:pt x="3001066" y="596899"/>
                  </a:lnTo>
                  <a:lnTo>
                    <a:pt x="2959397" y="571499"/>
                  </a:lnTo>
                  <a:lnTo>
                    <a:pt x="2916170" y="558799"/>
                  </a:lnTo>
                  <a:lnTo>
                    <a:pt x="2825595" y="533399"/>
                  </a:lnTo>
                  <a:lnTo>
                    <a:pt x="2914213" y="533399"/>
                  </a:lnTo>
                  <a:lnTo>
                    <a:pt x="2957227" y="546099"/>
                  </a:lnTo>
                  <a:lnTo>
                    <a:pt x="2998829" y="558799"/>
                  </a:lnTo>
                  <a:lnTo>
                    <a:pt x="3038898" y="584199"/>
                  </a:lnTo>
                  <a:lnTo>
                    <a:pt x="3077316" y="609599"/>
                  </a:lnTo>
                  <a:lnTo>
                    <a:pt x="3113960" y="634999"/>
                  </a:lnTo>
                  <a:lnTo>
                    <a:pt x="3148712" y="660399"/>
                  </a:lnTo>
                  <a:lnTo>
                    <a:pt x="3181452" y="685799"/>
                  </a:lnTo>
                  <a:lnTo>
                    <a:pt x="3212059" y="723899"/>
                  </a:lnTo>
                  <a:lnTo>
                    <a:pt x="3240413" y="749299"/>
                  </a:lnTo>
                  <a:lnTo>
                    <a:pt x="3266394" y="787399"/>
                  </a:lnTo>
                  <a:lnTo>
                    <a:pt x="3289882" y="825499"/>
                  </a:lnTo>
                  <a:lnTo>
                    <a:pt x="3310757" y="863599"/>
                  </a:lnTo>
                  <a:lnTo>
                    <a:pt x="3328900" y="914399"/>
                  </a:lnTo>
                  <a:lnTo>
                    <a:pt x="3344189" y="952499"/>
                  </a:lnTo>
                  <a:lnTo>
                    <a:pt x="3356505" y="990599"/>
                  </a:lnTo>
                  <a:lnTo>
                    <a:pt x="3365728" y="1041399"/>
                  </a:lnTo>
                  <a:lnTo>
                    <a:pt x="3371737" y="1092199"/>
                  </a:lnTo>
                  <a:lnTo>
                    <a:pt x="3374413" y="1130299"/>
                  </a:lnTo>
                  <a:lnTo>
                    <a:pt x="3390492" y="1130299"/>
                  </a:lnTo>
                  <a:lnTo>
                    <a:pt x="3411628" y="1142999"/>
                  </a:lnTo>
                  <a:lnTo>
                    <a:pt x="3466043" y="1142999"/>
                  </a:lnTo>
                  <a:lnTo>
                    <a:pt x="3497808" y="1155699"/>
                  </a:lnTo>
                  <a:lnTo>
                    <a:pt x="3373034" y="1155699"/>
                  </a:lnTo>
                  <a:lnTo>
                    <a:pt x="3369528" y="1181099"/>
                  </a:lnTo>
                  <a:lnTo>
                    <a:pt x="3363214" y="1206499"/>
                  </a:lnTo>
                  <a:lnTo>
                    <a:pt x="3353403" y="1244599"/>
                  </a:lnTo>
                  <a:lnTo>
                    <a:pt x="3339401" y="1282699"/>
                  </a:lnTo>
                  <a:lnTo>
                    <a:pt x="3320518" y="1320799"/>
                  </a:lnTo>
                  <a:lnTo>
                    <a:pt x="3296060" y="1358899"/>
                  </a:lnTo>
                  <a:lnTo>
                    <a:pt x="3265337" y="1396999"/>
                  </a:lnTo>
                  <a:lnTo>
                    <a:pt x="3227656" y="1435099"/>
                  </a:lnTo>
                  <a:lnTo>
                    <a:pt x="3204991" y="1447799"/>
                  </a:lnTo>
                  <a:close/>
                </a:path>
                <a:path w="3916679" h="2755900">
                  <a:moveTo>
                    <a:pt x="3128655" y="1473199"/>
                  </a:moveTo>
                  <a:lnTo>
                    <a:pt x="2961774" y="1473199"/>
                  </a:lnTo>
                  <a:lnTo>
                    <a:pt x="2915132" y="1460499"/>
                  </a:lnTo>
                  <a:lnTo>
                    <a:pt x="2872490" y="1435099"/>
                  </a:lnTo>
                  <a:lnTo>
                    <a:pt x="2834122" y="1409699"/>
                  </a:lnTo>
                  <a:lnTo>
                    <a:pt x="2800304" y="1384299"/>
                  </a:lnTo>
                  <a:lnTo>
                    <a:pt x="2771312" y="1358899"/>
                  </a:lnTo>
                  <a:lnTo>
                    <a:pt x="2747421" y="1320799"/>
                  </a:lnTo>
                  <a:lnTo>
                    <a:pt x="2728907" y="1282699"/>
                  </a:lnTo>
                  <a:lnTo>
                    <a:pt x="2716046" y="1244599"/>
                  </a:lnTo>
                  <a:lnTo>
                    <a:pt x="2709113" y="1193799"/>
                  </a:lnTo>
                  <a:lnTo>
                    <a:pt x="2709651" y="1155699"/>
                  </a:lnTo>
                  <a:lnTo>
                    <a:pt x="2717498" y="1117599"/>
                  </a:lnTo>
                  <a:lnTo>
                    <a:pt x="2732540" y="1092199"/>
                  </a:lnTo>
                  <a:lnTo>
                    <a:pt x="2754660" y="1054099"/>
                  </a:lnTo>
                  <a:lnTo>
                    <a:pt x="2782521" y="1028699"/>
                  </a:lnTo>
                  <a:lnTo>
                    <a:pt x="2814523" y="1003299"/>
                  </a:lnTo>
                  <a:lnTo>
                    <a:pt x="2849993" y="990599"/>
                  </a:lnTo>
                  <a:lnTo>
                    <a:pt x="2964847" y="990599"/>
                  </a:lnTo>
                  <a:lnTo>
                    <a:pt x="3000020" y="1015999"/>
                  </a:lnTo>
                  <a:lnTo>
                    <a:pt x="2858741" y="1015999"/>
                  </a:lnTo>
                  <a:lnTo>
                    <a:pt x="2828376" y="1028699"/>
                  </a:lnTo>
                  <a:lnTo>
                    <a:pt x="2777362" y="1079499"/>
                  </a:lnTo>
                  <a:lnTo>
                    <a:pt x="2744696" y="1130299"/>
                  </a:lnTo>
                  <a:lnTo>
                    <a:pt x="2737798" y="1168399"/>
                  </a:lnTo>
                  <a:lnTo>
                    <a:pt x="2737544" y="1193799"/>
                  </a:lnTo>
                  <a:lnTo>
                    <a:pt x="2744793" y="1244599"/>
                  </a:lnTo>
                  <a:lnTo>
                    <a:pt x="2758615" y="1282699"/>
                  </a:lnTo>
                  <a:lnTo>
                    <a:pt x="2778679" y="1320799"/>
                  </a:lnTo>
                  <a:lnTo>
                    <a:pt x="2804651" y="1358899"/>
                  </a:lnTo>
                  <a:lnTo>
                    <a:pt x="2836200" y="1384299"/>
                  </a:lnTo>
                  <a:lnTo>
                    <a:pt x="2872992" y="1409699"/>
                  </a:lnTo>
                  <a:lnTo>
                    <a:pt x="2914696" y="1422399"/>
                  </a:lnTo>
                  <a:lnTo>
                    <a:pt x="2960979" y="1435099"/>
                  </a:lnTo>
                  <a:lnTo>
                    <a:pt x="3011508" y="1447799"/>
                  </a:lnTo>
                  <a:lnTo>
                    <a:pt x="3204991" y="1447799"/>
                  </a:lnTo>
                  <a:lnTo>
                    <a:pt x="3182326" y="1460499"/>
                  </a:lnTo>
                  <a:lnTo>
                    <a:pt x="3128655" y="1473199"/>
                  </a:lnTo>
                  <a:close/>
                </a:path>
                <a:path w="3916679" h="2755900">
                  <a:moveTo>
                    <a:pt x="3100040" y="1168399"/>
                  </a:moveTo>
                  <a:lnTo>
                    <a:pt x="3071609" y="1168399"/>
                  </a:lnTo>
                  <a:lnTo>
                    <a:pt x="3066109" y="1142999"/>
                  </a:lnTo>
                  <a:lnTo>
                    <a:pt x="3054211" y="1104899"/>
                  </a:lnTo>
                  <a:lnTo>
                    <a:pt x="3013368" y="1054099"/>
                  </a:lnTo>
                  <a:lnTo>
                    <a:pt x="2955953" y="1028699"/>
                  </a:lnTo>
                  <a:lnTo>
                    <a:pt x="2923992" y="1015999"/>
                  </a:lnTo>
                  <a:lnTo>
                    <a:pt x="3000020" y="1015999"/>
                  </a:lnTo>
                  <a:lnTo>
                    <a:pt x="3031862" y="1028699"/>
                  </a:lnTo>
                  <a:lnTo>
                    <a:pt x="3058691" y="1066799"/>
                  </a:lnTo>
                  <a:lnTo>
                    <a:pt x="3079278" y="1092199"/>
                  </a:lnTo>
                  <a:lnTo>
                    <a:pt x="3093201" y="1130299"/>
                  </a:lnTo>
                  <a:lnTo>
                    <a:pt x="3100040" y="1168399"/>
                  </a:lnTo>
                  <a:close/>
                </a:path>
                <a:path w="3916679" h="2755900">
                  <a:moveTo>
                    <a:pt x="3634735" y="2755899"/>
                  </a:moveTo>
                  <a:lnTo>
                    <a:pt x="3605405" y="2755899"/>
                  </a:lnTo>
                  <a:lnTo>
                    <a:pt x="3616856" y="2717799"/>
                  </a:lnTo>
                  <a:lnTo>
                    <a:pt x="3625801" y="2666999"/>
                  </a:lnTo>
                  <a:lnTo>
                    <a:pt x="3631268" y="2628899"/>
                  </a:lnTo>
                  <a:lnTo>
                    <a:pt x="3633121" y="2578099"/>
                  </a:lnTo>
                  <a:lnTo>
                    <a:pt x="3632307" y="2539999"/>
                  </a:lnTo>
                  <a:lnTo>
                    <a:pt x="3629766" y="2514599"/>
                  </a:lnTo>
                  <a:lnTo>
                    <a:pt x="3625349" y="2476499"/>
                  </a:lnTo>
                  <a:lnTo>
                    <a:pt x="3618906" y="2438399"/>
                  </a:lnTo>
                  <a:lnTo>
                    <a:pt x="3616077" y="2425699"/>
                  </a:lnTo>
                  <a:lnTo>
                    <a:pt x="3627463" y="2425699"/>
                  </a:lnTo>
                  <a:lnTo>
                    <a:pt x="3673098" y="2400299"/>
                  </a:lnTo>
                  <a:lnTo>
                    <a:pt x="3715123" y="2374899"/>
                  </a:lnTo>
                  <a:lnTo>
                    <a:pt x="3753256" y="2349499"/>
                  </a:lnTo>
                  <a:lnTo>
                    <a:pt x="3787217" y="2311399"/>
                  </a:lnTo>
                  <a:lnTo>
                    <a:pt x="3816725" y="2273299"/>
                  </a:lnTo>
                  <a:lnTo>
                    <a:pt x="3841498" y="2222499"/>
                  </a:lnTo>
                  <a:lnTo>
                    <a:pt x="3861255" y="2184399"/>
                  </a:lnTo>
                  <a:lnTo>
                    <a:pt x="3875716" y="2133599"/>
                  </a:lnTo>
                  <a:lnTo>
                    <a:pt x="3884598" y="2082799"/>
                  </a:lnTo>
                  <a:lnTo>
                    <a:pt x="3887621" y="2031999"/>
                  </a:lnTo>
                  <a:lnTo>
                    <a:pt x="3884222" y="1981199"/>
                  </a:lnTo>
                  <a:lnTo>
                    <a:pt x="3874185" y="1930399"/>
                  </a:lnTo>
                  <a:lnTo>
                    <a:pt x="3857749" y="1879599"/>
                  </a:lnTo>
                  <a:lnTo>
                    <a:pt x="3835154" y="1828799"/>
                  </a:lnTo>
                  <a:lnTo>
                    <a:pt x="3806641" y="1777999"/>
                  </a:lnTo>
                  <a:lnTo>
                    <a:pt x="3772447" y="1739899"/>
                  </a:lnTo>
                  <a:lnTo>
                    <a:pt x="3766789" y="1739899"/>
                  </a:lnTo>
                  <a:lnTo>
                    <a:pt x="3769618" y="1727199"/>
                  </a:lnTo>
                  <a:lnTo>
                    <a:pt x="3780561" y="1689099"/>
                  </a:lnTo>
                  <a:lnTo>
                    <a:pt x="3787914" y="1650999"/>
                  </a:lnTo>
                  <a:lnTo>
                    <a:pt x="3791812" y="1625599"/>
                  </a:lnTo>
                  <a:lnTo>
                    <a:pt x="3792392" y="1587499"/>
                  </a:lnTo>
                  <a:lnTo>
                    <a:pt x="3786120" y="1523999"/>
                  </a:lnTo>
                  <a:lnTo>
                    <a:pt x="3773206" y="1460499"/>
                  </a:lnTo>
                  <a:lnTo>
                    <a:pt x="3754503" y="1409699"/>
                  </a:lnTo>
                  <a:lnTo>
                    <a:pt x="3730865" y="1358899"/>
                  </a:lnTo>
                  <a:lnTo>
                    <a:pt x="3703146" y="1320799"/>
                  </a:lnTo>
                  <a:lnTo>
                    <a:pt x="3672198" y="1282699"/>
                  </a:lnTo>
                  <a:lnTo>
                    <a:pt x="3638877" y="1257299"/>
                  </a:lnTo>
                  <a:lnTo>
                    <a:pt x="3604036" y="1231899"/>
                  </a:lnTo>
                  <a:lnTo>
                    <a:pt x="3568529" y="1206499"/>
                  </a:lnTo>
                  <a:lnTo>
                    <a:pt x="3533208" y="1193799"/>
                  </a:lnTo>
                  <a:lnTo>
                    <a:pt x="3498930" y="1181099"/>
                  </a:lnTo>
                  <a:lnTo>
                    <a:pt x="3466546" y="1181099"/>
                  </a:lnTo>
                  <a:lnTo>
                    <a:pt x="3436910" y="1168399"/>
                  </a:lnTo>
                  <a:lnTo>
                    <a:pt x="3410877" y="1168399"/>
                  </a:lnTo>
                  <a:lnTo>
                    <a:pt x="3389301" y="1155699"/>
                  </a:lnTo>
                  <a:lnTo>
                    <a:pt x="3497808" y="1155699"/>
                  </a:lnTo>
                  <a:lnTo>
                    <a:pt x="3531603" y="1168399"/>
                  </a:lnTo>
                  <a:lnTo>
                    <a:pt x="3566670" y="1181099"/>
                  </a:lnTo>
                  <a:lnTo>
                    <a:pt x="3602254" y="1206499"/>
                  </a:lnTo>
                  <a:lnTo>
                    <a:pt x="3637595" y="1219199"/>
                  </a:lnTo>
                  <a:lnTo>
                    <a:pt x="3671939" y="1244599"/>
                  </a:lnTo>
                  <a:lnTo>
                    <a:pt x="3704528" y="1282699"/>
                  </a:lnTo>
                  <a:lnTo>
                    <a:pt x="3734605" y="1320799"/>
                  </a:lnTo>
                  <a:lnTo>
                    <a:pt x="3761413" y="1358899"/>
                  </a:lnTo>
                  <a:lnTo>
                    <a:pt x="3784196" y="1409699"/>
                  </a:lnTo>
                  <a:lnTo>
                    <a:pt x="3802197" y="1460499"/>
                  </a:lnTo>
                  <a:lnTo>
                    <a:pt x="3814658" y="1523999"/>
                  </a:lnTo>
                  <a:lnTo>
                    <a:pt x="3820823" y="1587499"/>
                  </a:lnTo>
                  <a:lnTo>
                    <a:pt x="3820266" y="1625599"/>
                  </a:lnTo>
                  <a:lnTo>
                    <a:pt x="3816526" y="1650999"/>
                  </a:lnTo>
                  <a:lnTo>
                    <a:pt x="3809604" y="1689099"/>
                  </a:lnTo>
                  <a:lnTo>
                    <a:pt x="3799499" y="1727199"/>
                  </a:lnTo>
                  <a:lnTo>
                    <a:pt x="3829661" y="1765299"/>
                  </a:lnTo>
                  <a:lnTo>
                    <a:pt x="3855530" y="1803399"/>
                  </a:lnTo>
                  <a:lnTo>
                    <a:pt x="3876980" y="1841499"/>
                  </a:lnTo>
                  <a:lnTo>
                    <a:pt x="3893884" y="1892299"/>
                  </a:lnTo>
                  <a:lnTo>
                    <a:pt x="3906115" y="1930399"/>
                  </a:lnTo>
                  <a:lnTo>
                    <a:pt x="3913547" y="1981199"/>
                  </a:lnTo>
                  <a:lnTo>
                    <a:pt x="3916052" y="2031999"/>
                  </a:lnTo>
                  <a:lnTo>
                    <a:pt x="3913512" y="2082799"/>
                  </a:lnTo>
                  <a:lnTo>
                    <a:pt x="3906024" y="2120899"/>
                  </a:lnTo>
                  <a:lnTo>
                    <a:pt x="3893788" y="2171699"/>
                  </a:lnTo>
                  <a:lnTo>
                    <a:pt x="3877001" y="2222499"/>
                  </a:lnTo>
                  <a:lnTo>
                    <a:pt x="3855863" y="2260599"/>
                  </a:lnTo>
                  <a:lnTo>
                    <a:pt x="3830572" y="2298699"/>
                  </a:lnTo>
                  <a:lnTo>
                    <a:pt x="3801327" y="2336799"/>
                  </a:lnTo>
                  <a:lnTo>
                    <a:pt x="3768328" y="2362199"/>
                  </a:lnTo>
                  <a:lnTo>
                    <a:pt x="3731772" y="2400299"/>
                  </a:lnTo>
                  <a:lnTo>
                    <a:pt x="3691858" y="2425699"/>
                  </a:lnTo>
                  <a:lnTo>
                    <a:pt x="3648787" y="2451099"/>
                  </a:lnTo>
                  <a:lnTo>
                    <a:pt x="3654391" y="2476499"/>
                  </a:lnTo>
                  <a:lnTo>
                    <a:pt x="3658378" y="2514599"/>
                  </a:lnTo>
                  <a:lnTo>
                    <a:pt x="3660761" y="2539999"/>
                  </a:lnTo>
                  <a:lnTo>
                    <a:pt x="3661552" y="2578099"/>
                  </a:lnTo>
                  <a:lnTo>
                    <a:pt x="3659785" y="2616199"/>
                  </a:lnTo>
                  <a:lnTo>
                    <a:pt x="3654565" y="2666999"/>
                  </a:lnTo>
                  <a:lnTo>
                    <a:pt x="3646019" y="2717799"/>
                  </a:lnTo>
                  <a:lnTo>
                    <a:pt x="3634735" y="2755899"/>
                  </a:lnTo>
                  <a:close/>
                </a:path>
                <a:path w="3916679" h="2755900">
                  <a:moveTo>
                    <a:pt x="1454063" y="2755899"/>
                  </a:moveTo>
                  <a:lnTo>
                    <a:pt x="1307682" y="2755899"/>
                  </a:lnTo>
                  <a:lnTo>
                    <a:pt x="1266495" y="2743199"/>
                  </a:lnTo>
                  <a:lnTo>
                    <a:pt x="1212277" y="2730499"/>
                  </a:lnTo>
                  <a:lnTo>
                    <a:pt x="1164794" y="2705099"/>
                  </a:lnTo>
                  <a:lnTo>
                    <a:pt x="1121011" y="2679699"/>
                  </a:lnTo>
                  <a:lnTo>
                    <a:pt x="1081045" y="2654299"/>
                  </a:lnTo>
                  <a:lnTo>
                    <a:pt x="1045014" y="2616199"/>
                  </a:lnTo>
                  <a:lnTo>
                    <a:pt x="1013034" y="2590799"/>
                  </a:lnTo>
                  <a:lnTo>
                    <a:pt x="985221" y="2552699"/>
                  </a:lnTo>
                  <a:lnTo>
                    <a:pt x="961694" y="2514599"/>
                  </a:lnTo>
                  <a:lnTo>
                    <a:pt x="942568" y="2476499"/>
                  </a:lnTo>
                  <a:lnTo>
                    <a:pt x="927961" y="2425699"/>
                  </a:lnTo>
                  <a:lnTo>
                    <a:pt x="917030" y="2374899"/>
                  </a:lnTo>
                  <a:lnTo>
                    <a:pt x="909823" y="2336799"/>
                  </a:lnTo>
                  <a:lnTo>
                    <a:pt x="906326" y="2285999"/>
                  </a:lnTo>
                  <a:lnTo>
                    <a:pt x="906526" y="2235199"/>
                  </a:lnTo>
                  <a:lnTo>
                    <a:pt x="910411" y="2197099"/>
                  </a:lnTo>
                  <a:lnTo>
                    <a:pt x="917967" y="2146299"/>
                  </a:lnTo>
                  <a:lnTo>
                    <a:pt x="929181" y="2095499"/>
                  </a:lnTo>
                  <a:lnTo>
                    <a:pt x="944041" y="2057399"/>
                  </a:lnTo>
                  <a:lnTo>
                    <a:pt x="962532" y="2006599"/>
                  </a:lnTo>
                  <a:lnTo>
                    <a:pt x="984643" y="1955799"/>
                  </a:lnTo>
                  <a:lnTo>
                    <a:pt x="1010360" y="1917699"/>
                  </a:lnTo>
                  <a:lnTo>
                    <a:pt x="1038706" y="1879599"/>
                  </a:lnTo>
                  <a:lnTo>
                    <a:pt x="1069799" y="1841499"/>
                  </a:lnTo>
                  <a:lnTo>
                    <a:pt x="1103460" y="1803399"/>
                  </a:lnTo>
                  <a:lnTo>
                    <a:pt x="1139511" y="1765299"/>
                  </a:lnTo>
                  <a:lnTo>
                    <a:pt x="1177773" y="1739899"/>
                  </a:lnTo>
                  <a:lnTo>
                    <a:pt x="1218068" y="1701799"/>
                  </a:lnTo>
                  <a:lnTo>
                    <a:pt x="1260218" y="1676399"/>
                  </a:lnTo>
                  <a:lnTo>
                    <a:pt x="1304043" y="1650999"/>
                  </a:lnTo>
                  <a:lnTo>
                    <a:pt x="1349366" y="1625599"/>
                  </a:lnTo>
                  <a:lnTo>
                    <a:pt x="1396008" y="1612899"/>
                  </a:lnTo>
                  <a:lnTo>
                    <a:pt x="1542063" y="1574799"/>
                  </a:lnTo>
                  <a:lnTo>
                    <a:pt x="1585106" y="1562099"/>
                  </a:lnTo>
                  <a:lnTo>
                    <a:pt x="1670800" y="1562099"/>
                  </a:lnTo>
                  <a:lnTo>
                    <a:pt x="1713310" y="1574799"/>
                  </a:lnTo>
                  <a:lnTo>
                    <a:pt x="1755503" y="1574799"/>
                  </a:lnTo>
                  <a:lnTo>
                    <a:pt x="1838657" y="1600199"/>
                  </a:lnTo>
                  <a:lnTo>
                    <a:pt x="1553460" y="1600199"/>
                  </a:lnTo>
                  <a:lnTo>
                    <a:pt x="1510803" y="1612899"/>
                  </a:lnTo>
                  <a:lnTo>
                    <a:pt x="1368189" y="1650999"/>
                  </a:lnTo>
                  <a:lnTo>
                    <a:pt x="1323138" y="1676399"/>
                  </a:lnTo>
                  <a:lnTo>
                    <a:pt x="1279627" y="1701799"/>
                  </a:lnTo>
                  <a:lnTo>
                    <a:pt x="1237835" y="1727199"/>
                  </a:lnTo>
                  <a:lnTo>
                    <a:pt x="1197939" y="1752599"/>
                  </a:lnTo>
                  <a:lnTo>
                    <a:pt x="1160117" y="1790699"/>
                  </a:lnTo>
                  <a:lnTo>
                    <a:pt x="1124547" y="1816099"/>
                  </a:lnTo>
                  <a:lnTo>
                    <a:pt x="1091408" y="1854199"/>
                  </a:lnTo>
                  <a:lnTo>
                    <a:pt x="1060877" y="1892299"/>
                  </a:lnTo>
                  <a:lnTo>
                    <a:pt x="1033133" y="1930399"/>
                  </a:lnTo>
                  <a:lnTo>
                    <a:pt x="1006575" y="1981199"/>
                  </a:lnTo>
                  <a:lnTo>
                    <a:pt x="984067" y="2031999"/>
                  </a:lnTo>
                  <a:lnTo>
                    <a:pt x="965652" y="2070099"/>
                  </a:lnTo>
                  <a:lnTo>
                    <a:pt x="951374" y="2120899"/>
                  </a:lnTo>
                  <a:lnTo>
                    <a:pt x="941274" y="2171699"/>
                  </a:lnTo>
                  <a:lnTo>
                    <a:pt x="935396" y="2222499"/>
                  </a:lnTo>
                  <a:lnTo>
                    <a:pt x="933781" y="2273299"/>
                  </a:lnTo>
                  <a:lnTo>
                    <a:pt x="936473" y="2324099"/>
                  </a:lnTo>
                  <a:lnTo>
                    <a:pt x="943515" y="2374899"/>
                  </a:lnTo>
                  <a:lnTo>
                    <a:pt x="954948" y="2425699"/>
                  </a:lnTo>
                  <a:lnTo>
                    <a:pt x="970506" y="2463799"/>
                  </a:lnTo>
                  <a:lnTo>
                    <a:pt x="991499" y="2514599"/>
                  </a:lnTo>
                  <a:lnTo>
                    <a:pt x="1017759" y="2552699"/>
                  </a:lnTo>
                  <a:lnTo>
                    <a:pt x="1049119" y="2590799"/>
                  </a:lnTo>
                  <a:lnTo>
                    <a:pt x="1085412" y="2616199"/>
                  </a:lnTo>
                  <a:lnTo>
                    <a:pt x="1126470" y="2654299"/>
                  </a:lnTo>
                  <a:lnTo>
                    <a:pt x="1172126" y="2679699"/>
                  </a:lnTo>
                  <a:lnTo>
                    <a:pt x="1222214" y="2705099"/>
                  </a:lnTo>
                  <a:lnTo>
                    <a:pt x="1454063" y="2755899"/>
                  </a:lnTo>
                  <a:close/>
                </a:path>
                <a:path w="3916679" h="2755900">
                  <a:moveTo>
                    <a:pt x="2484383" y="2755899"/>
                  </a:moveTo>
                  <a:lnTo>
                    <a:pt x="2455047" y="2755899"/>
                  </a:lnTo>
                  <a:lnTo>
                    <a:pt x="2463468" y="2730499"/>
                  </a:lnTo>
                  <a:lnTo>
                    <a:pt x="2474068" y="2679699"/>
                  </a:lnTo>
                  <a:lnTo>
                    <a:pt x="2481682" y="2628899"/>
                  </a:lnTo>
                  <a:lnTo>
                    <a:pt x="2486299" y="2578099"/>
                  </a:lnTo>
                  <a:lnTo>
                    <a:pt x="2487907" y="2527299"/>
                  </a:lnTo>
                  <a:lnTo>
                    <a:pt x="2486494" y="2489199"/>
                  </a:lnTo>
                  <a:lnTo>
                    <a:pt x="2482048" y="2438399"/>
                  </a:lnTo>
                  <a:lnTo>
                    <a:pt x="2474557" y="2400299"/>
                  </a:lnTo>
                  <a:lnTo>
                    <a:pt x="2463099" y="2349499"/>
                  </a:lnTo>
                  <a:lnTo>
                    <a:pt x="2449516" y="2298699"/>
                  </a:lnTo>
                  <a:lnTo>
                    <a:pt x="2433884" y="2247899"/>
                  </a:lnTo>
                  <a:lnTo>
                    <a:pt x="2416277" y="2197099"/>
                  </a:lnTo>
                  <a:lnTo>
                    <a:pt x="2396771" y="2146299"/>
                  </a:lnTo>
                  <a:lnTo>
                    <a:pt x="2375440" y="2108199"/>
                  </a:lnTo>
                  <a:lnTo>
                    <a:pt x="2352360" y="2057399"/>
                  </a:lnTo>
                  <a:lnTo>
                    <a:pt x="2327605" y="2019299"/>
                  </a:lnTo>
                  <a:lnTo>
                    <a:pt x="2301249" y="1981199"/>
                  </a:lnTo>
                  <a:lnTo>
                    <a:pt x="2273369" y="1943099"/>
                  </a:lnTo>
                  <a:lnTo>
                    <a:pt x="2244038" y="1904999"/>
                  </a:lnTo>
                  <a:lnTo>
                    <a:pt x="2213332" y="1866899"/>
                  </a:lnTo>
                  <a:lnTo>
                    <a:pt x="2181326" y="1841499"/>
                  </a:lnTo>
                  <a:lnTo>
                    <a:pt x="2148094" y="1803399"/>
                  </a:lnTo>
                  <a:lnTo>
                    <a:pt x="2113711" y="1777999"/>
                  </a:lnTo>
                  <a:lnTo>
                    <a:pt x="2078252" y="1752599"/>
                  </a:lnTo>
                  <a:lnTo>
                    <a:pt x="2041793" y="1727199"/>
                  </a:lnTo>
                  <a:lnTo>
                    <a:pt x="2004407" y="1701799"/>
                  </a:lnTo>
                  <a:lnTo>
                    <a:pt x="1966170" y="1676399"/>
                  </a:lnTo>
                  <a:lnTo>
                    <a:pt x="1927157" y="1663699"/>
                  </a:lnTo>
                  <a:lnTo>
                    <a:pt x="1887442" y="1638299"/>
                  </a:lnTo>
                  <a:lnTo>
                    <a:pt x="1806209" y="1612899"/>
                  </a:lnTo>
                  <a:lnTo>
                    <a:pt x="1764839" y="1612899"/>
                  </a:lnTo>
                  <a:lnTo>
                    <a:pt x="1723068" y="1600199"/>
                  </a:lnTo>
                  <a:lnTo>
                    <a:pt x="1838657" y="1600199"/>
                  </a:lnTo>
                  <a:lnTo>
                    <a:pt x="1959263" y="1638299"/>
                  </a:lnTo>
                  <a:lnTo>
                    <a:pt x="1998086" y="1663699"/>
                  </a:lnTo>
                  <a:lnTo>
                    <a:pt x="2036102" y="1676399"/>
                  </a:lnTo>
                  <a:lnTo>
                    <a:pt x="2073243" y="1701799"/>
                  </a:lnTo>
                  <a:lnTo>
                    <a:pt x="2109438" y="1727199"/>
                  </a:lnTo>
                  <a:lnTo>
                    <a:pt x="2144617" y="1765299"/>
                  </a:lnTo>
                  <a:lnTo>
                    <a:pt x="2178711" y="1790699"/>
                  </a:lnTo>
                  <a:lnTo>
                    <a:pt x="2211651" y="1828799"/>
                  </a:lnTo>
                  <a:lnTo>
                    <a:pt x="2243365" y="1854199"/>
                  </a:lnTo>
                  <a:lnTo>
                    <a:pt x="2273785" y="1892299"/>
                  </a:lnTo>
                  <a:lnTo>
                    <a:pt x="2302840" y="1930399"/>
                  </a:lnTo>
                  <a:lnTo>
                    <a:pt x="2330461" y="1968499"/>
                  </a:lnTo>
                  <a:lnTo>
                    <a:pt x="2356577" y="2006599"/>
                  </a:lnTo>
                  <a:lnTo>
                    <a:pt x="2381120" y="2057399"/>
                  </a:lnTo>
                  <a:lnTo>
                    <a:pt x="2404020" y="2095499"/>
                  </a:lnTo>
                  <a:lnTo>
                    <a:pt x="2425205" y="2146299"/>
                  </a:lnTo>
                  <a:lnTo>
                    <a:pt x="2444608" y="2184399"/>
                  </a:lnTo>
                  <a:lnTo>
                    <a:pt x="2462157" y="2235199"/>
                  </a:lnTo>
                  <a:lnTo>
                    <a:pt x="2477783" y="2285999"/>
                  </a:lnTo>
                  <a:lnTo>
                    <a:pt x="2491417" y="2336799"/>
                  </a:lnTo>
                  <a:lnTo>
                    <a:pt x="2502988" y="2387599"/>
                  </a:lnTo>
                  <a:lnTo>
                    <a:pt x="2510886" y="2438399"/>
                  </a:lnTo>
                  <a:lnTo>
                    <a:pt x="2515624" y="2476499"/>
                  </a:lnTo>
                  <a:lnTo>
                    <a:pt x="2517204" y="2527299"/>
                  </a:lnTo>
                  <a:lnTo>
                    <a:pt x="2515624" y="2578099"/>
                  </a:lnTo>
                  <a:lnTo>
                    <a:pt x="2510886" y="2628899"/>
                  </a:lnTo>
                  <a:lnTo>
                    <a:pt x="2502988" y="2679699"/>
                  </a:lnTo>
                  <a:lnTo>
                    <a:pt x="2491932" y="2730499"/>
                  </a:lnTo>
                  <a:lnTo>
                    <a:pt x="2484383" y="2755899"/>
                  </a:lnTo>
                  <a:close/>
                </a:path>
                <a:path w="3916679" h="2755900">
                  <a:moveTo>
                    <a:pt x="1725913" y="2755899"/>
                  </a:moveTo>
                  <a:lnTo>
                    <a:pt x="1616118" y="2755899"/>
                  </a:lnTo>
                  <a:lnTo>
                    <a:pt x="1662858" y="2743199"/>
                  </a:lnTo>
                  <a:lnTo>
                    <a:pt x="1704390" y="2730499"/>
                  </a:lnTo>
                  <a:lnTo>
                    <a:pt x="1739772" y="2717799"/>
                  </a:lnTo>
                  <a:lnTo>
                    <a:pt x="1768061" y="2705099"/>
                  </a:lnTo>
                  <a:lnTo>
                    <a:pt x="1782276" y="2730499"/>
                  </a:lnTo>
                  <a:lnTo>
                    <a:pt x="1755433" y="2743199"/>
                  </a:lnTo>
                  <a:lnTo>
                    <a:pt x="1725913" y="2755899"/>
                  </a:lnTo>
                  <a:close/>
                </a:path>
              </a:pathLst>
            </a:custGeom>
            <a:solidFill>
              <a:srgbClr val="95B6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5016026" y="6084600"/>
            <a:ext cx="3271974" cy="33983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FF5D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967088" y="1370328"/>
            <a:ext cx="6321425" cy="8916670"/>
            <a:chOff x="11967088" y="1370328"/>
            <a:chExt cx="6321425" cy="8916670"/>
          </a:xfrm>
        </p:grpSpPr>
        <p:sp>
          <p:nvSpPr>
            <p:cNvPr id="4" name="object 4"/>
            <p:cNvSpPr/>
            <p:nvPr/>
          </p:nvSpPr>
          <p:spPr>
            <a:xfrm>
              <a:off x="11967088" y="6115821"/>
              <a:ext cx="6321425" cy="4165600"/>
            </a:xfrm>
            <a:custGeom>
              <a:avLst/>
              <a:gdLst/>
              <a:ahLst/>
              <a:cxnLst/>
              <a:rect l="l" t="t" r="r" b="b"/>
              <a:pathLst>
                <a:path w="6321425" h="4165600">
                  <a:moveTo>
                    <a:pt x="6174649" y="25399"/>
                  </a:moveTo>
                  <a:lnTo>
                    <a:pt x="5398940" y="25399"/>
                  </a:lnTo>
                  <a:lnTo>
                    <a:pt x="5434112" y="12699"/>
                  </a:lnTo>
                  <a:lnTo>
                    <a:pt x="5735595" y="12699"/>
                  </a:lnTo>
                  <a:lnTo>
                    <a:pt x="5788564" y="0"/>
                  </a:lnTo>
                  <a:lnTo>
                    <a:pt x="6092809" y="0"/>
                  </a:lnTo>
                  <a:lnTo>
                    <a:pt x="6140573" y="12699"/>
                  </a:lnTo>
                  <a:lnTo>
                    <a:pt x="6174649" y="25399"/>
                  </a:lnTo>
                  <a:close/>
                </a:path>
                <a:path w="6321425" h="4165600">
                  <a:moveTo>
                    <a:pt x="6320911" y="63499"/>
                  </a:moveTo>
                  <a:lnTo>
                    <a:pt x="3654557" y="63499"/>
                  </a:lnTo>
                  <a:lnTo>
                    <a:pt x="3690135" y="50799"/>
                  </a:lnTo>
                  <a:lnTo>
                    <a:pt x="5160631" y="50799"/>
                  </a:lnTo>
                  <a:lnTo>
                    <a:pt x="5211653" y="38099"/>
                  </a:lnTo>
                  <a:lnTo>
                    <a:pt x="5313452" y="38099"/>
                  </a:lnTo>
                  <a:lnTo>
                    <a:pt x="5364225" y="25399"/>
                  </a:lnTo>
                  <a:lnTo>
                    <a:pt x="6238377" y="25399"/>
                  </a:lnTo>
                  <a:lnTo>
                    <a:pt x="6272938" y="12699"/>
                  </a:lnTo>
                  <a:lnTo>
                    <a:pt x="6320911" y="12699"/>
                  </a:lnTo>
                  <a:lnTo>
                    <a:pt x="6320911" y="63499"/>
                  </a:lnTo>
                  <a:close/>
                </a:path>
                <a:path w="6321425" h="4165600">
                  <a:moveTo>
                    <a:pt x="4734342" y="38099"/>
                  </a:moveTo>
                  <a:lnTo>
                    <a:pt x="4296531" y="38099"/>
                  </a:lnTo>
                  <a:lnTo>
                    <a:pt x="4332284" y="25399"/>
                  </a:lnTo>
                  <a:lnTo>
                    <a:pt x="4729594" y="25399"/>
                  </a:lnTo>
                  <a:lnTo>
                    <a:pt x="4734342" y="38099"/>
                  </a:lnTo>
                  <a:close/>
                </a:path>
                <a:path w="6321425" h="4165600">
                  <a:moveTo>
                    <a:pt x="4853108" y="38099"/>
                  </a:moveTo>
                  <a:lnTo>
                    <a:pt x="4734342" y="38099"/>
                  </a:lnTo>
                  <a:lnTo>
                    <a:pt x="4739090" y="25399"/>
                  </a:lnTo>
                  <a:lnTo>
                    <a:pt x="4801858" y="25399"/>
                  </a:lnTo>
                  <a:lnTo>
                    <a:pt x="4853108" y="38099"/>
                  </a:lnTo>
                  <a:close/>
                </a:path>
                <a:path w="6321425" h="4165600">
                  <a:moveTo>
                    <a:pt x="1641813" y="50799"/>
                  </a:moveTo>
                  <a:lnTo>
                    <a:pt x="1497287" y="50799"/>
                  </a:lnTo>
                  <a:lnTo>
                    <a:pt x="1501689" y="38099"/>
                  </a:lnTo>
                  <a:lnTo>
                    <a:pt x="1596752" y="38099"/>
                  </a:lnTo>
                  <a:lnTo>
                    <a:pt x="1641813" y="50799"/>
                  </a:lnTo>
                  <a:close/>
                </a:path>
                <a:path w="6321425" h="4165600">
                  <a:moveTo>
                    <a:pt x="2009066" y="50799"/>
                  </a:moveTo>
                  <a:lnTo>
                    <a:pt x="1843323" y="50799"/>
                  </a:lnTo>
                  <a:lnTo>
                    <a:pt x="1884394" y="38099"/>
                  </a:lnTo>
                  <a:lnTo>
                    <a:pt x="1967833" y="38099"/>
                  </a:lnTo>
                  <a:lnTo>
                    <a:pt x="2009066" y="50799"/>
                  </a:lnTo>
                  <a:close/>
                </a:path>
                <a:path w="6321425" h="4165600">
                  <a:moveTo>
                    <a:pt x="2863509" y="50799"/>
                  </a:moveTo>
                  <a:lnTo>
                    <a:pt x="2636131" y="50799"/>
                  </a:lnTo>
                  <a:lnTo>
                    <a:pt x="2676070" y="38099"/>
                  </a:lnTo>
                  <a:lnTo>
                    <a:pt x="2816491" y="38099"/>
                  </a:lnTo>
                  <a:lnTo>
                    <a:pt x="2863509" y="50799"/>
                  </a:lnTo>
                  <a:close/>
                </a:path>
                <a:path w="6321425" h="4165600">
                  <a:moveTo>
                    <a:pt x="3865362" y="50799"/>
                  </a:moveTo>
                  <a:lnTo>
                    <a:pt x="3761748" y="50799"/>
                  </a:lnTo>
                  <a:lnTo>
                    <a:pt x="3796452" y="38099"/>
                  </a:lnTo>
                  <a:lnTo>
                    <a:pt x="3830988" y="38099"/>
                  </a:lnTo>
                  <a:lnTo>
                    <a:pt x="3865362" y="50799"/>
                  </a:lnTo>
                  <a:close/>
                </a:path>
                <a:path w="6321425" h="4165600">
                  <a:moveTo>
                    <a:pt x="5006826" y="50799"/>
                  </a:moveTo>
                  <a:lnTo>
                    <a:pt x="4138053" y="50799"/>
                  </a:lnTo>
                  <a:lnTo>
                    <a:pt x="4181026" y="38099"/>
                  </a:lnTo>
                  <a:lnTo>
                    <a:pt x="4955504" y="38099"/>
                  </a:lnTo>
                  <a:lnTo>
                    <a:pt x="5006826" y="50799"/>
                  </a:lnTo>
                  <a:close/>
                </a:path>
                <a:path w="6321425" h="4165600">
                  <a:moveTo>
                    <a:pt x="6320911" y="2412999"/>
                  </a:moveTo>
                  <a:lnTo>
                    <a:pt x="5797266" y="2412999"/>
                  </a:lnTo>
                  <a:lnTo>
                    <a:pt x="5782217" y="2400299"/>
                  </a:lnTo>
                  <a:lnTo>
                    <a:pt x="4973731" y="2400299"/>
                  </a:lnTo>
                  <a:lnTo>
                    <a:pt x="4943629" y="2387599"/>
                  </a:lnTo>
                  <a:lnTo>
                    <a:pt x="289350" y="2387599"/>
                  </a:lnTo>
                  <a:lnTo>
                    <a:pt x="277462" y="2374899"/>
                  </a:lnTo>
                  <a:lnTo>
                    <a:pt x="266186" y="2374899"/>
                  </a:lnTo>
                  <a:lnTo>
                    <a:pt x="255521" y="2362199"/>
                  </a:lnTo>
                  <a:lnTo>
                    <a:pt x="244678" y="2349499"/>
                  </a:lnTo>
                  <a:lnTo>
                    <a:pt x="222430" y="2311399"/>
                  </a:lnTo>
                  <a:lnTo>
                    <a:pt x="211926" y="2260599"/>
                  </a:lnTo>
                  <a:lnTo>
                    <a:pt x="211099" y="2222499"/>
                  </a:lnTo>
                  <a:lnTo>
                    <a:pt x="213222" y="2197099"/>
                  </a:lnTo>
                  <a:lnTo>
                    <a:pt x="213953" y="2184399"/>
                  </a:lnTo>
                  <a:lnTo>
                    <a:pt x="214196" y="2171699"/>
                  </a:lnTo>
                  <a:lnTo>
                    <a:pt x="213953" y="2158999"/>
                  </a:lnTo>
                  <a:lnTo>
                    <a:pt x="213222" y="2146299"/>
                  </a:lnTo>
                  <a:lnTo>
                    <a:pt x="212836" y="2133599"/>
                  </a:lnTo>
                  <a:lnTo>
                    <a:pt x="209193" y="2133599"/>
                  </a:lnTo>
                  <a:lnTo>
                    <a:pt x="206604" y="2120899"/>
                  </a:lnTo>
                  <a:lnTo>
                    <a:pt x="184905" y="2120899"/>
                  </a:lnTo>
                  <a:lnTo>
                    <a:pt x="168272" y="2108199"/>
                  </a:lnTo>
                  <a:lnTo>
                    <a:pt x="114754" y="2108199"/>
                  </a:lnTo>
                  <a:lnTo>
                    <a:pt x="105165" y="2095499"/>
                  </a:lnTo>
                  <a:lnTo>
                    <a:pt x="75044" y="2095499"/>
                  </a:lnTo>
                  <a:lnTo>
                    <a:pt x="68484" y="2082799"/>
                  </a:lnTo>
                  <a:lnTo>
                    <a:pt x="59686" y="2082799"/>
                  </a:lnTo>
                  <a:lnTo>
                    <a:pt x="51596" y="2070099"/>
                  </a:lnTo>
                  <a:lnTo>
                    <a:pt x="44214" y="2070099"/>
                  </a:lnTo>
                  <a:lnTo>
                    <a:pt x="37540" y="2057399"/>
                  </a:lnTo>
                  <a:lnTo>
                    <a:pt x="31694" y="2057399"/>
                  </a:lnTo>
                  <a:lnTo>
                    <a:pt x="26798" y="2044699"/>
                  </a:lnTo>
                  <a:lnTo>
                    <a:pt x="22851" y="2031999"/>
                  </a:lnTo>
                  <a:lnTo>
                    <a:pt x="19854" y="2019299"/>
                  </a:lnTo>
                  <a:lnTo>
                    <a:pt x="17264" y="2019299"/>
                  </a:lnTo>
                  <a:lnTo>
                    <a:pt x="9991" y="1993899"/>
                  </a:lnTo>
                  <a:lnTo>
                    <a:pt x="4689" y="1981199"/>
                  </a:lnTo>
                  <a:lnTo>
                    <a:pt x="1358" y="1955799"/>
                  </a:lnTo>
                  <a:lnTo>
                    <a:pt x="0" y="1943099"/>
                  </a:lnTo>
                  <a:lnTo>
                    <a:pt x="96" y="1930399"/>
                  </a:lnTo>
                  <a:lnTo>
                    <a:pt x="1184" y="1917699"/>
                  </a:lnTo>
                  <a:lnTo>
                    <a:pt x="3262" y="1904999"/>
                  </a:lnTo>
                  <a:lnTo>
                    <a:pt x="6330" y="1892299"/>
                  </a:lnTo>
                  <a:lnTo>
                    <a:pt x="7775" y="1879599"/>
                  </a:lnTo>
                  <a:lnTo>
                    <a:pt x="9887" y="1854199"/>
                  </a:lnTo>
                  <a:lnTo>
                    <a:pt x="12667" y="1828799"/>
                  </a:lnTo>
                  <a:lnTo>
                    <a:pt x="16113" y="1803399"/>
                  </a:lnTo>
                  <a:lnTo>
                    <a:pt x="16113" y="1663699"/>
                  </a:lnTo>
                  <a:lnTo>
                    <a:pt x="16267" y="1650999"/>
                  </a:lnTo>
                  <a:lnTo>
                    <a:pt x="20430" y="1650999"/>
                  </a:lnTo>
                  <a:lnTo>
                    <a:pt x="18793" y="1600199"/>
                  </a:lnTo>
                  <a:lnTo>
                    <a:pt x="30429" y="1549399"/>
                  </a:lnTo>
                  <a:lnTo>
                    <a:pt x="55553" y="1511299"/>
                  </a:lnTo>
                  <a:lnTo>
                    <a:pt x="94381" y="1473199"/>
                  </a:lnTo>
                  <a:lnTo>
                    <a:pt x="100424" y="1473199"/>
                  </a:lnTo>
                  <a:lnTo>
                    <a:pt x="111942" y="1460499"/>
                  </a:lnTo>
                  <a:lnTo>
                    <a:pt x="124030" y="1447799"/>
                  </a:lnTo>
                  <a:lnTo>
                    <a:pt x="136688" y="1422399"/>
                  </a:lnTo>
                  <a:lnTo>
                    <a:pt x="149917" y="1409699"/>
                  </a:lnTo>
                  <a:lnTo>
                    <a:pt x="172519" y="1384299"/>
                  </a:lnTo>
                  <a:lnTo>
                    <a:pt x="196496" y="1371599"/>
                  </a:lnTo>
                  <a:lnTo>
                    <a:pt x="220852" y="1346199"/>
                  </a:lnTo>
                  <a:lnTo>
                    <a:pt x="244587" y="1320799"/>
                  </a:lnTo>
                  <a:lnTo>
                    <a:pt x="282316" y="1282699"/>
                  </a:lnTo>
                  <a:lnTo>
                    <a:pt x="318250" y="1244599"/>
                  </a:lnTo>
                  <a:lnTo>
                    <a:pt x="353563" y="1206499"/>
                  </a:lnTo>
                  <a:lnTo>
                    <a:pt x="389428" y="1168399"/>
                  </a:lnTo>
                  <a:lnTo>
                    <a:pt x="427020" y="1117599"/>
                  </a:lnTo>
                  <a:lnTo>
                    <a:pt x="458977" y="1079499"/>
                  </a:lnTo>
                  <a:lnTo>
                    <a:pt x="490463" y="1054099"/>
                  </a:lnTo>
                  <a:lnTo>
                    <a:pt x="522013" y="1015999"/>
                  </a:lnTo>
                  <a:lnTo>
                    <a:pt x="554162" y="977899"/>
                  </a:lnTo>
                  <a:lnTo>
                    <a:pt x="587447" y="939799"/>
                  </a:lnTo>
                  <a:lnTo>
                    <a:pt x="622402" y="901699"/>
                  </a:lnTo>
                  <a:lnTo>
                    <a:pt x="648645" y="888999"/>
                  </a:lnTo>
                  <a:lnTo>
                    <a:pt x="675240" y="863599"/>
                  </a:lnTo>
                  <a:lnTo>
                    <a:pt x="724840" y="812799"/>
                  </a:lnTo>
                  <a:lnTo>
                    <a:pt x="767967" y="761999"/>
                  </a:lnTo>
                  <a:lnTo>
                    <a:pt x="788653" y="736599"/>
                  </a:lnTo>
                  <a:lnTo>
                    <a:pt x="872200" y="634999"/>
                  </a:lnTo>
                  <a:lnTo>
                    <a:pt x="996764" y="482599"/>
                  </a:lnTo>
                  <a:lnTo>
                    <a:pt x="1030907" y="444499"/>
                  </a:lnTo>
                  <a:lnTo>
                    <a:pt x="1064663" y="393699"/>
                  </a:lnTo>
                  <a:lnTo>
                    <a:pt x="1098613" y="355599"/>
                  </a:lnTo>
                  <a:lnTo>
                    <a:pt x="1133336" y="304799"/>
                  </a:lnTo>
                  <a:lnTo>
                    <a:pt x="1169413" y="266699"/>
                  </a:lnTo>
                  <a:lnTo>
                    <a:pt x="1190945" y="241299"/>
                  </a:lnTo>
                  <a:lnTo>
                    <a:pt x="1213259" y="228599"/>
                  </a:lnTo>
                  <a:lnTo>
                    <a:pt x="1235735" y="203199"/>
                  </a:lnTo>
                  <a:lnTo>
                    <a:pt x="1257752" y="177799"/>
                  </a:lnTo>
                  <a:lnTo>
                    <a:pt x="1272086" y="165099"/>
                  </a:lnTo>
                  <a:lnTo>
                    <a:pt x="1285880" y="152399"/>
                  </a:lnTo>
                  <a:lnTo>
                    <a:pt x="1312713" y="114299"/>
                  </a:lnTo>
                  <a:lnTo>
                    <a:pt x="1344684" y="88899"/>
                  </a:lnTo>
                  <a:lnTo>
                    <a:pt x="1380298" y="63499"/>
                  </a:lnTo>
                  <a:lnTo>
                    <a:pt x="1420389" y="50799"/>
                  </a:lnTo>
                  <a:lnTo>
                    <a:pt x="1707548" y="50799"/>
                  </a:lnTo>
                  <a:lnTo>
                    <a:pt x="1728568" y="63499"/>
                  </a:lnTo>
                  <a:lnTo>
                    <a:pt x="6320911" y="63499"/>
                  </a:lnTo>
                  <a:lnTo>
                    <a:pt x="6320911" y="88899"/>
                  </a:lnTo>
                  <a:lnTo>
                    <a:pt x="1475625" y="88899"/>
                  </a:lnTo>
                  <a:lnTo>
                    <a:pt x="1471263" y="101599"/>
                  </a:lnTo>
                  <a:lnTo>
                    <a:pt x="6320911" y="101599"/>
                  </a:lnTo>
                  <a:lnTo>
                    <a:pt x="6320911" y="2412999"/>
                  </a:lnTo>
                  <a:close/>
                </a:path>
                <a:path w="6321425" h="4165600">
                  <a:moveTo>
                    <a:pt x="2515505" y="63499"/>
                  </a:moveTo>
                  <a:lnTo>
                    <a:pt x="1771385" y="63499"/>
                  </a:lnTo>
                  <a:lnTo>
                    <a:pt x="1789343" y="50799"/>
                  </a:lnTo>
                  <a:lnTo>
                    <a:pt x="2482584" y="50799"/>
                  </a:lnTo>
                  <a:lnTo>
                    <a:pt x="2515505" y="63499"/>
                  </a:lnTo>
                  <a:close/>
                </a:path>
                <a:path w="6321425" h="4165600">
                  <a:moveTo>
                    <a:pt x="3253994" y="63499"/>
                  </a:moveTo>
                  <a:lnTo>
                    <a:pt x="2555930" y="63499"/>
                  </a:lnTo>
                  <a:lnTo>
                    <a:pt x="2596111" y="50799"/>
                  </a:lnTo>
                  <a:lnTo>
                    <a:pt x="3199970" y="50799"/>
                  </a:lnTo>
                  <a:lnTo>
                    <a:pt x="3253994" y="63499"/>
                  </a:lnTo>
                  <a:close/>
                </a:path>
                <a:path w="6321425" h="4165600">
                  <a:moveTo>
                    <a:pt x="3617874" y="63499"/>
                  </a:moveTo>
                  <a:lnTo>
                    <a:pt x="3362094" y="63499"/>
                  </a:lnTo>
                  <a:lnTo>
                    <a:pt x="3416169" y="50799"/>
                  </a:lnTo>
                  <a:lnTo>
                    <a:pt x="3601512" y="50799"/>
                  </a:lnTo>
                  <a:lnTo>
                    <a:pt x="3617874" y="63499"/>
                  </a:lnTo>
                  <a:close/>
                </a:path>
                <a:path w="6321425" h="4165600">
                  <a:moveTo>
                    <a:pt x="6320911" y="101599"/>
                  </a:moveTo>
                  <a:lnTo>
                    <a:pt x="1489679" y="101599"/>
                  </a:lnTo>
                  <a:lnTo>
                    <a:pt x="1486067" y="88899"/>
                  </a:lnTo>
                  <a:lnTo>
                    <a:pt x="6320911" y="88899"/>
                  </a:lnTo>
                  <a:lnTo>
                    <a:pt x="6320911" y="101599"/>
                  </a:lnTo>
                  <a:close/>
                </a:path>
                <a:path w="6321425" h="4165600">
                  <a:moveTo>
                    <a:pt x="619470" y="4165599"/>
                  </a:moveTo>
                  <a:lnTo>
                    <a:pt x="222948" y="4165599"/>
                  </a:lnTo>
                  <a:lnTo>
                    <a:pt x="222748" y="4140199"/>
                  </a:lnTo>
                  <a:lnTo>
                    <a:pt x="223595" y="4089399"/>
                  </a:lnTo>
                  <a:lnTo>
                    <a:pt x="226458" y="4038599"/>
                  </a:lnTo>
                  <a:lnTo>
                    <a:pt x="230517" y="3987799"/>
                  </a:lnTo>
                  <a:lnTo>
                    <a:pt x="234202" y="3936999"/>
                  </a:lnTo>
                  <a:lnTo>
                    <a:pt x="237211" y="3886199"/>
                  </a:lnTo>
                  <a:lnTo>
                    <a:pt x="239239" y="3835399"/>
                  </a:lnTo>
                  <a:lnTo>
                    <a:pt x="239983" y="3784599"/>
                  </a:lnTo>
                  <a:lnTo>
                    <a:pt x="238944" y="3733799"/>
                  </a:lnTo>
                  <a:lnTo>
                    <a:pt x="239116" y="3682999"/>
                  </a:lnTo>
                  <a:lnTo>
                    <a:pt x="240497" y="3632199"/>
                  </a:lnTo>
                  <a:lnTo>
                    <a:pt x="243088" y="3594099"/>
                  </a:lnTo>
                  <a:lnTo>
                    <a:pt x="246889" y="3543299"/>
                  </a:lnTo>
                  <a:lnTo>
                    <a:pt x="250476" y="3505199"/>
                  </a:lnTo>
                  <a:lnTo>
                    <a:pt x="253255" y="3479799"/>
                  </a:lnTo>
                  <a:lnTo>
                    <a:pt x="255224" y="3454399"/>
                  </a:lnTo>
                  <a:lnTo>
                    <a:pt x="256384" y="3428999"/>
                  </a:lnTo>
                  <a:lnTo>
                    <a:pt x="256020" y="3390899"/>
                  </a:lnTo>
                  <a:lnTo>
                    <a:pt x="255413" y="3365499"/>
                  </a:lnTo>
                  <a:lnTo>
                    <a:pt x="255292" y="3340099"/>
                  </a:lnTo>
                  <a:lnTo>
                    <a:pt x="256384" y="3301999"/>
                  </a:lnTo>
                  <a:lnTo>
                    <a:pt x="260489" y="3276599"/>
                  </a:lnTo>
                  <a:lnTo>
                    <a:pt x="266995" y="3251199"/>
                  </a:lnTo>
                  <a:lnTo>
                    <a:pt x="273015" y="3213099"/>
                  </a:lnTo>
                  <a:lnTo>
                    <a:pt x="275663" y="3187699"/>
                  </a:lnTo>
                  <a:lnTo>
                    <a:pt x="274018" y="3162299"/>
                  </a:lnTo>
                  <a:lnTo>
                    <a:pt x="269837" y="3136899"/>
                  </a:lnTo>
                  <a:lnTo>
                    <a:pt x="265547" y="3124199"/>
                  </a:lnTo>
                  <a:lnTo>
                    <a:pt x="263578" y="3098799"/>
                  </a:lnTo>
                  <a:lnTo>
                    <a:pt x="264428" y="3060699"/>
                  </a:lnTo>
                  <a:lnTo>
                    <a:pt x="267139" y="3035299"/>
                  </a:lnTo>
                  <a:lnTo>
                    <a:pt x="270012" y="2997199"/>
                  </a:lnTo>
                  <a:lnTo>
                    <a:pt x="271347" y="2971799"/>
                  </a:lnTo>
                  <a:lnTo>
                    <a:pt x="273074" y="2908299"/>
                  </a:lnTo>
                  <a:lnTo>
                    <a:pt x="274746" y="2882899"/>
                  </a:lnTo>
                  <a:lnTo>
                    <a:pt x="277390" y="2857499"/>
                  </a:lnTo>
                  <a:lnTo>
                    <a:pt x="284471" y="2806699"/>
                  </a:lnTo>
                  <a:lnTo>
                    <a:pt x="292740" y="2768599"/>
                  </a:lnTo>
                  <a:lnTo>
                    <a:pt x="301381" y="2717799"/>
                  </a:lnTo>
                  <a:lnTo>
                    <a:pt x="309581" y="2679699"/>
                  </a:lnTo>
                  <a:lnTo>
                    <a:pt x="316524" y="2628899"/>
                  </a:lnTo>
                  <a:lnTo>
                    <a:pt x="320466" y="2578099"/>
                  </a:lnTo>
                  <a:lnTo>
                    <a:pt x="323127" y="2527299"/>
                  </a:lnTo>
                  <a:lnTo>
                    <a:pt x="324509" y="2489199"/>
                  </a:lnTo>
                  <a:lnTo>
                    <a:pt x="324609" y="2438399"/>
                  </a:lnTo>
                  <a:lnTo>
                    <a:pt x="323430" y="2387599"/>
                  </a:lnTo>
                  <a:lnTo>
                    <a:pt x="2767401" y="2387599"/>
                  </a:lnTo>
                  <a:lnTo>
                    <a:pt x="2719750" y="2400299"/>
                  </a:lnTo>
                  <a:lnTo>
                    <a:pt x="1976229" y="2400299"/>
                  </a:lnTo>
                  <a:lnTo>
                    <a:pt x="1949790" y="2412999"/>
                  </a:lnTo>
                  <a:lnTo>
                    <a:pt x="748148" y="2412999"/>
                  </a:lnTo>
                  <a:lnTo>
                    <a:pt x="749223" y="2451099"/>
                  </a:lnTo>
                  <a:lnTo>
                    <a:pt x="750054" y="2489199"/>
                  </a:lnTo>
                  <a:lnTo>
                    <a:pt x="750293" y="2527299"/>
                  </a:lnTo>
                  <a:lnTo>
                    <a:pt x="749587" y="2565399"/>
                  </a:lnTo>
                  <a:lnTo>
                    <a:pt x="746999" y="2603499"/>
                  </a:lnTo>
                  <a:lnTo>
                    <a:pt x="742635" y="2628899"/>
                  </a:lnTo>
                  <a:lnTo>
                    <a:pt x="736496" y="2666999"/>
                  </a:lnTo>
                  <a:lnTo>
                    <a:pt x="728581" y="2705099"/>
                  </a:lnTo>
                  <a:lnTo>
                    <a:pt x="719983" y="2743199"/>
                  </a:lnTo>
                  <a:lnTo>
                    <a:pt x="712905" y="2793999"/>
                  </a:lnTo>
                  <a:lnTo>
                    <a:pt x="707348" y="2844799"/>
                  </a:lnTo>
                  <a:lnTo>
                    <a:pt x="703313" y="2895599"/>
                  </a:lnTo>
                  <a:lnTo>
                    <a:pt x="700799" y="2946399"/>
                  </a:lnTo>
                  <a:lnTo>
                    <a:pt x="699806" y="2997199"/>
                  </a:lnTo>
                  <a:lnTo>
                    <a:pt x="699806" y="3149599"/>
                  </a:lnTo>
                  <a:lnTo>
                    <a:pt x="698730" y="3174999"/>
                  </a:lnTo>
                  <a:lnTo>
                    <a:pt x="696310" y="3213099"/>
                  </a:lnTo>
                  <a:lnTo>
                    <a:pt x="692544" y="3251199"/>
                  </a:lnTo>
                  <a:lnTo>
                    <a:pt x="687433" y="3289299"/>
                  </a:lnTo>
                  <a:lnTo>
                    <a:pt x="685334" y="3314699"/>
                  </a:lnTo>
                  <a:lnTo>
                    <a:pt x="684202" y="3352799"/>
                  </a:lnTo>
                  <a:lnTo>
                    <a:pt x="684039" y="3390899"/>
                  </a:lnTo>
                  <a:lnTo>
                    <a:pt x="684843" y="3428999"/>
                  </a:lnTo>
                  <a:lnTo>
                    <a:pt x="681308" y="3454399"/>
                  </a:lnTo>
                  <a:lnTo>
                    <a:pt x="676149" y="3492499"/>
                  </a:lnTo>
                  <a:lnTo>
                    <a:pt x="669366" y="3517899"/>
                  </a:lnTo>
                  <a:lnTo>
                    <a:pt x="660960" y="3543299"/>
                  </a:lnTo>
                  <a:lnTo>
                    <a:pt x="656004" y="3581399"/>
                  </a:lnTo>
                  <a:lnTo>
                    <a:pt x="652291" y="3606799"/>
                  </a:lnTo>
                  <a:lnTo>
                    <a:pt x="649818" y="3644899"/>
                  </a:lnTo>
                  <a:lnTo>
                    <a:pt x="648587" y="3670299"/>
                  </a:lnTo>
                  <a:lnTo>
                    <a:pt x="644707" y="3695699"/>
                  </a:lnTo>
                  <a:lnTo>
                    <a:pt x="639990" y="3721099"/>
                  </a:lnTo>
                  <a:lnTo>
                    <a:pt x="635759" y="3746499"/>
                  </a:lnTo>
                  <a:lnTo>
                    <a:pt x="633336" y="3784599"/>
                  </a:lnTo>
                  <a:lnTo>
                    <a:pt x="633226" y="3822699"/>
                  </a:lnTo>
                  <a:lnTo>
                    <a:pt x="635076" y="3873499"/>
                  </a:lnTo>
                  <a:lnTo>
                    <a:pt x="636982" y="3924299"/>
                  </a:lnTo>
                  <a:lnTo>
                    <a:pt x="637038" y="3975099"/>
                  </a:lnTo>
                  <a:lnTo>
                    <a:pt x="633336" y="4025899"/>
                  </a:lnTo>
                  <a:lnTo>
                    <a:pt x="628041" y="4051299"/>
                  </a:lnTo>
                  <a:lnTo>
                    <a:pt x="623878" y="4089399"/>
                  </a:lnTo>
                  <a:lnTo>
                    <a:pt x="620848" y="4114799"/>
                  </a:lnTo>
                  <a:lnTo>
                    <a:pt x="618949" y="4152899"/>
                  </a:lnTo>
                  <a:lnTo>
                    <a:pt x="619470" y="4165599"/>
                  </a:lnTo>
                  <a:close/>
                </a:path>
                <a:path w="6321425" h="4165600">
                  <a:moveTo>
                    <a:pt x="4582053" y="2400299"/>
                  </a:moveTo>
                  <a:lnTo>
                    <a:pt x="2863293" y="2400299"/>
                  </a:lnTo>
                  <a:lnTo>
                    <a:pt x="2815053" y="2387599"/>
                  </a:lnTo>
                  <a:lnTo>
                    <a:pt x="4630464" y="2387599"/>
                  </a:lnTo>
                  <a:lnTo>
                    <a:pt x="4582053" y="2400299"/>
                  </a:lnTo>
                  <a:close/>
                </a:path>
                <a:path w="6321425" h="4165600">
                  <a:moveTo>
                    <a:pt x="4438418" y="2412999"/>
                  </a:moveTo>
                  <a:lnTo>
                    <a:pt x="3011882" y="2412999"/>
                  </a:lnTo>
                  <a:lnTo>
                    <a:pt x="2962109" y="2400299"/>
                  </a:lnTo>
                  <a:lnTo>
                    <a:pt x="4486158" y="2400299"/>
                  </a:lnTo>
                  <a:lnTo>
                    <a:pt x="4438418" y="2412999"/>
                  </a:lnTo>
                  <a:close/>
                </a:path>
                <a:path w="6321425" h="4165600">
                  <a:moveTo>
                    <a:pt x="5689670" y="2412999"/>
                  </a:moveTo>
                  <a:lnTo>
                    <a:pt x="5139385" y="2412999"/>
                  </a:lnTo>
                  <a:lnTo>
                    <a:pt x="5104387" y="2400299"/>
                  </a:lnTo>
                  <a:lnTo>
                    <a:pt x="5704998" y="2400299"/>
                  </a:lnTo>
                  <a:lnTo>
                    <a:pt x="5689670" y="2412999"/>
                  </a:lnTo>
                  <a:close/>
                </a:path>
                <a:path w="6321425" h="4165600">
                  <a:moveTo>
                    <a:pt x="1209151" y="2425699"/>
                  </a:moveTo>
                  <a:lnTo>
                    <a:pt x="957760" y="2425699"/>
                  </a:lnTo>
                  <a:lnTo>
                    <a:pt x="902670" y="2412999"/>
                  </a:lnTo>
                  <a:lnTo>
                    <a:pt x="1237322" y="2412999"/>
                  </a:lnTo>
                  <a:lnTo>
                    <a:pt x="1209151" y="2425699"/>
                  </a:lnTo>
                  <a:close/>
                </a:path>
                <a:path w="6321425" h="4165600">
                  <a:moveTo>
                    <a:pt x="1818073" y="2425699"/>
                  </a:moveTo>
                  <a:lnTo>
                    <a:pt x="1252533" y="2425699"/>
                  </a:lnTo>
                  <a:lnTo>
                    <a:pt x="1253148" y="2412999"/>
                  </a:lnTo>
                  <a:lnTo>
                    <a:pt x="1850804" y="2412999"/>
                  </a:lnTo>
                  <a:lnTo>
                    <a:pt x="1818073" y="2425699"/>
                  </a:lnTo>
                  <a:close/>
                </a:path>
                <a:path w="6321425" h="4165600">
                  <a:moveTo>
                    <a:pt x="4242840" y="2425699"/>
                  </a:moveTo>
                  <a:lnTo>
                    <a:pt x="3123520" y="2425699"/>
                  </a:lnTo>
                  <a:lnTo>
                    <a:pt x="3092524" y="2412999"/>
                  </a:lnTo>
                  <a:lnTo>
                    <a:pt x="4292653" y="2412999"/>
                  </a:lnTo>
                  <a:lnTo>
                    <a:pt x="4242840" y="2425699"/>
                  </a:lnTo>
                  <a:close/>
                </a:path>
                <a:path w="6321425" h="4165600">
                  <a:moveTo>
                    <a:pt x="1516590" y="4165599"/>
                  </a:moveTo>
                  <a:lnTo>
                    <a:pt x="1173327" y="4165599"/>
                  </a:lnTo>
                  <a:lnTo>
                    <a:pt x="1176032" y="4127499"/>
                  </a:lnTo>
                  <a:lnTo>
                    <a:pt x="1181059" y="4089399"/>
                  </a:lnTo>
                  <a:lnTo>
                    <a:pt x="1184461" y="4051299"/>
                  </a:lnTo>
                  <a:lnTo>
                    <a:pt x="1186238" y="4013199"/>
                  </a:lnTo>
                  <a:lnTo>
                    <a:pt x="1186391" y="3975099"/>
                  </a:lnTo>
                  <a:lnTo>
                    <a:pt x="1185327" y="3936999"/>
                  </a:lnTo>
                  <a:lnTo>
                    <a:pt x="1186268" y="3911599"/>
                  </a:lnTo>
                  <a:lnTo>
                    <a:pt x="1189212" y="3873499"/>
                  </a:lnTo>
                  <a:lnTo>
                    <a:pt x="1194160" y="3835399"/>
                  </a:lnTo>
                  <a:lnTo>
                    <a:pt x="1203015" y="3809999"/>
                  </a:lnTo>
                  <a:lnTo>
                    <a:pt x="1210186" y="3771899"/>
                  </a:lnTo>
                  <a:lnTo>
                    <a:pt x="1215675" y="3733799"/>
                  </a:lnTo>
                  <a:lnTo>
                    <a:pt x="1219482" y="3695699"/>
                  </a:lnTo>
                  <a:lnTo>
                    <a:pt x="1221456" y="3657599"/>
                  </a:lnTo>
                  <a:lnTo>
                    <a:pt x="1224697" y="3632199"/>
                  </a:lnTo>
                  <a:lnTo>
                    <a:pt x="1228424" y="3594099"/>
                  </a:lnTo>
                  <a:lnTo>
                    <a:pt x="1231855" y="3555999"/>
                  </a:lnTo>
                  <a:lnTo>
                    <a:pt x="1234085" y="3492499"/>
                  </a:lnTo>
                  <a:lnTo>
                    <a:pt x="1234364" y="3454399"/>
                  </a:lnTo>
                  <a:lnTo>
                    <a:pt x="1235884" y="3416299"/>
                  </a:lnTo>
                  <a:lnTo>
                    <a:pt x="1239296" y="3390899"/>
                  </a:lnTo>
                  <a:lnTo>
                    <a:pt x="1244192" y="3352799"/>
                  </a:lnTo>
                  <a:lnTo>
                    <a:pt x="1249035" y="3327399"/>
                  </a:lnTo>
                  <a:lnTo>
                    <a:pt x="1252285" y="3289299"/>
                  </a:lnTo>
                  <a:lnTo>
                    <a:pt x="1254383" y="3251199"/>
                  </a:lnTo>
                  <a:lnTo>
                    <a:pt x="1254824" y="3213099"/>
                  </a:lnTo>
                  <a:lnTo>
                    <a:pt x="1254866" y="3187699"/>
                  </a:lnTo>
                  <a:lnTo>
                    <a:pt x="1254551" y="3149599"/>
                  </a:lnTo>
                  <a:lnTo>
                    <a:pt x="1252705" y="3047999"/>
                  </a:lnTo>
                  <a:lnTo>
                    <a:pt x="1252285" y="2997199"/>
                  </a:lnTo>
                  <a:lnTo>
                    <a:pt x="1250625" y="2946399"/>
                  </a:lnTo>
                  <a:lnTo>
                    <a:pt x="1250070" y="2908299"/>
                  </a:lnTo>
                  <a:lnTo>
                    <a:pt x="1250620" y="2857499"/>
                  </a:lnTo>
                  <a:lnTo>
                    <a:pt x="1252275" y="2806699"/>
                  </a:lnTo>
                  <a:lnTo>
                    <a:pt x="1255037" y="2755899"/>
                  </a:lnTo>
                  <a:lnTo>
                    <a:pt x="1258903" y="2705099"/>
                  </a:lnTo>
                  <a:lnTo>
                    <a:pt x="1263234" y="2666999"/>
                  </a:lnTo>
                  <a:lnTo>
                    <a:pt x="1266213" y="2641599"/>
                  </a:lnTo>
                  <a:lnTo>
                    <a:pt x="1267838" y="2603499"/>
                  </a:lnTo>
                  <a:lnTo>
                    <a:pt x="1268020" y="2578099"/>
                  </a:lnTo>
                  <a:lnTo>
                    <a:pt x="1268111" y="2489199"/>
                  </a:lnTo>
                  <a:lnTo>
                    <a:pt x="1269025" y="2476499"/>
                  </a:lnTo>
                  <a:lnTo>
                    <a:pt x="1269618" y="2476499"/>
                  </a:lnTo>
                  <a:lnTo>
                    <a:pt x="1269889" y="2463799"/>
                  </a:lnTo>
                  <a:lnTo>
                    <a:pt x="1269838" y="2451099"/>
                  </a:lnTo>
                  <a:lnTo>
                    <a:pt x="1266975" y="2451099"/>
                  </a:lnTo>
                  <a:lnTo>
                    <a:pt x="1264353" y="2438399"/>
                  </a:lnTo>
                  <a:lnTo>
                    <a:pt x="1254521" y="2438399"/>
                  </a:lnTo>
                  <a:lnTo>
                    <a:pt x="1253491" y="2425699"/>
                  </a:lnTo>
                  <a:lnTo>
                    <a:pt x="1632978" y="2425699"/>
                  </a:lnTo>
                  <a:lnTo>
                    <a:pt x="1634587" y="2476499"/>
                  </a:lnTo>
                  <a:lnTo>
                    <a:pt x="1635927" y="2527299"/>
                  </a:lnTo>
                  <a:lnTo>
                    <a:pt x="1636296" y="2578099"/>
                  </a:lnTo>
                  <a:lnTo>
                    <a:pt x="1634992" y="2628899"/>
                  </a:lnTo>
                  <a:lnTo>
                    <a:pt x="1632932" y="2654299"/>
                  </a:lnTo>
                  <a:lnTo>
                    <a:pt x="1630134" y="2666999"/>
                  </a:lnTo>
                  <a:lnTo>
                    <a:pt x="1626601" y="2692399"/>
                  </a:lnTo>
                  <a:lnTo>
                    <a:pt x="1622331" y="2717799"/>
                  </a:lnTo>
                  <a:lnTo>
                    <a:pt x="1619257" y="2743199"/>
                  </a:lnTo>
                  <a:lnTo>
                    <a:pt x="1617370" y="2768599"/>
                  </a:lnTo>
                  <a:lnTo>
                    <a:pt x="1616668" y="2793999"/>
                  </a:lnTo>
                  <a:lnTo>
                    <a:pt x="1617152" y="2819399"/>
                  </a:lnTo>
                  <a:lnTo>
                    <a:pt x="1614252" y="2870199"/>
                  </a:lnTo>
                  <a:lnTo>
                    <a:pt x="1602948" y="2971799"/>
                  </a:lnTo>
                  <a:lnTo>
                    <a:pt x="1599887" y="3022599"/>
                  </a:lnTo>
                  <a:lnTo>
                    <a:pt x="1599671" y="3073399"/>
                  </a:lnTo>
                  <a:lnTo>
                    <a:pt x="1600318" y="3124199"/>
                  </a:lnTo>
                  <a:lnTo>
                    <a:pt x="1601181" y="3174999"/>
                  </a:lnTo>
                  <a:lnTo>
                    <a:pt x="1601613" y="3225799"/>
                  </a:lnTo>
                  <a:lnTo>
                    <a:pt x="1600177" y="3263899"/>
                  </a:lnTo>
                  <a:lnTo>
                    <a:pt x="1597060" y="3301999"/>
                  </a:lnTo>
                  <a:lnTo>
                    <a:pt x="1592263" y="3340099"/>
                  </a:lnTo>
                  <a:lnTo>
                    <a:pt x="1585787" y="3378199"/>
                  </a:lnTo>
                  <a:lnTo>
                    <a:pt x="1583040" y="3428999"/>
                  </a:lnTo>
                  <a:lnTo>
                    <a:pt x="1583449" y="3467099"/>
                  </a:lnTo>
                  <a:lnTo>
                    <a:pt x="1583157" y="3505199"/>
                  </a:lnTo>
                  <a:lnTo>
                    <a:pt x="1578305" y="3543299"/>
                  </a:lnTo>
                  <a:lnTo>
                    <a:pt x="1572496" y="3594099"/>
                  </a:lnTo>
                  <a:lnTo>
                    <a:pt x="1570033" y="3632199"/>
                  </a:lnTo>
                  <a:lnTo>
                    <a:pt x="1568108" y="3670299"/>
                  </a:lnTo>
                  <a:lnTo>
                    <a:pt x="1563918" y="3721099"/>
                  </a:lnTo>
                  <a:lnTo>
                    <a:pt x="1558792" y="3759199"/>
                  </a:lnTo>
                  <a:lnTo>
                    <a:pt x="1555501" y="3809999"/>
                  </a:lnTo>
                  <a:lnTo>
                    <a:pt x="1552102" y="3860799"/>
                  </a:lnTo>
                  <a:lnTo>
                    <a:pt x="1546653" y="3898899"/>
                  </a:lnTo>
                  <a:lnTo>
                    <a:pt x="1538636" y="3949699"/>
                  </a:lnTo>
                  <a:lnTo>
                    <a:pt x="1529999" y="4000499"/>
                  </a:lnTo>
                  <a:lnTo>
                    <a:pt x="1522495" y="4038599"/>
                  </a:lnTo>
                  <a:lnTo>
                    <a:pt x="1517878" y="4089399"/>
                  </a:lnTo>
                  <a:lnTo>
                    <a:pt x="1516610" y="4127499"/>
                  </a:lnTo>
                  <a:lnTo>
                    <a:pt x="1516590" y="4165599"/>
                  </a:lnTo>
                  <a:close/>
                </a:path>
                <a:path w="6321425" h="4165600">
                  <a:moveTo>
                    <a:pt x="3285161" y="2438399"/>
                  </a:moveTo>
                  <a:lnTo>
                    <a:pt x="3218840" y="2438399"/>
                  </a:lnTo>
                  <a:lnTo>
                    <a:pt x="3185674" y="2425699"/>
                  </a:lnTo>
                  <a:lnTo>
                    <a:pt x="3318326" y="2425699"/>
                  </a:lnTo>
                  <a:lnTo>
                    <a:pt x="3285161" y="2438399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205920" y="8168262"/>
              <a:ext cx="6082665" cy="2118995"/>
            </a:xfrm>
            <a:custGeom>
              <a:avLst/>
              <a:gdLst/>
              <a:ahLst/>
              <a:cxnLst/>
              <a:rect l="l" t="t" r="r" b="b"/>
              <a:pathLst>
                <a:path w="6082665" h="2118995">
                  <a:moveTo>
                    <a:pt x="6082079" y="339781"/>
                  </a:moveTo>
                  <a:lnTo>
                    <a:pt x="77692" y="339781"/>
                  </a:lnTo>
                  <a:lnTo>
                    <a:pt x="72596" y="339761"/>
                  </a:lnTo>
                  <a:lnTo>
                    <a:pt x="30361" y="323767"/>
                  </a:lnTo>
                  <a:lnTo>
                    <a:pt x="4031" y="287079"/>
                  </a:lnTo>
                  <a:lnTo>
                    <a:pt x="0" y="0"/>
                  </a:lnTo>
                  <a:lnTo>
                    <a:pt x="6082079" y="0"/>
                  </a:lnTo>
                  <a:lnTo>
                    <a:pt x="6082079" y="339781"/>
                  </a:lnTo>
                  <a:close/>
                </a:path>
                <a:path w="6082665" h="2118995">
                  <a:moveTo>
                    <a:pt x="369588" y="2118737"/>
                  </a:moveTo>
                  <a:lnTo>
                    <a:pt x="47623" y="2118737"/>
                  </a:lnTo>
                  <a:lnTo>
                    <a:pt x="113373" y="357619"/>
                  </a:lnTo>
                  <a:lnTo>
                    <a:pt x="113744" y="351640"/>
                  </a:lnTo>
                  <a:lnTo>
                    <a:pt x="114414" y="345693"/>
                  </a:lnTo>
                  <a:lnTo>
                    <a:pt x="115387" y="339781"/>
                  </a:lnTo>
                  <a:lnTo>
                    <a:pt x="480541" y="339781"/>
                  </a:lnTo>
                  <a:lnTo>
                    <a:pt x="482020" y="350233"/>
                  </a:lnTo>
                  <a:lnTo>
                    <a:pt x="482897" y="360718"/>
                  </a:lnTo>
                  <a:lnTo>
                    <a:pt x="483172" y="371236"/>
                  </a:lnTo>
                  <a:lnTo>
                    <a:pt x="482843" y="381786"/>
                  </a:lnTo>
                  <a:lnTo>
                    <a:pt x="369588" y="2118737"/>
                  </a:lnTo>
                  <a:close/>
                </a:path>
                <a:path w="6082665" h="2118995">
                  <a:moveTo>
                    <a:pt x="1262059" y="2118737"/>
                  </a:moveTo>
                  <a:lnTo>
                    <a:pt x="985654" y="2118737"/>
                  </a:lnTo>
                  <a:lnTo>
                    <a:pt x="1052587" y="339781"/>
                  </a:lnTo>
                  <a:lnTo>
                    <a:pt x="1377744" y="339781"/>
                  </a:lnTo>
                  <a:lnTo>
                    <a:pt x="1262059" y="2118737"/>
                  </a:lnTo>
                  <a:close/>
                </a:path>
              </a:pathLst>
            </a:custGeom>
            <a:solidFill>
              <a:srgbClr val="C2BD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967088" y="5111962"/>
              <a:ext cx="6320911" cy="51686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072102" y="4493349"/>
              <a:ext cx="836294" cy="2904490"/>
            </a:xfrm>
            <a:custGeom>
              <a:avLst/>
              <a:gdLst/>
              <a:ahLst/>
              <a:cxnLst/>
              <a:rect l="l" t="t" r="r" b="b"/>
              <a:pathLst>
                <a:path w="836294" h="2904490">
                  <a:moveTo>
                    <a:pt x="15354" y="2904118"/>
                  </a:moveTo>
                  <a:lnTo>
                    <a:pt x="0" y="697505"/>
                  </a:lnTo>
                  <a:lnTo>
                    <a:pt x="774324" y="0"/>
                  </a:lnTo>
                  <a:lnTo>
                    <a:pt x="835744" y="2289926"/>
                  </a:lnTo>
                  <a:lnTo>
                    <a:pt x="15354" y="2904118"/>
                  </a:lnTo>
                  <a:close/>
                </a:path>
              </a:pathLst>
            </a:custGeom>
            <a:solidFill>
              <a:srgbClr val="987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058691" y="4480089"/>
              <a:ext cx="862965" cy="2930525"/>
            </a:xfrm>
            <a:custGeom>
              <a:avLst/>
              <a:gdLst/>
              <a:ahLst/>
              <a:cxnLst/>
              <a:rect l="l" t="t" r="r" b="b"/>
              <a:pathLst>
                <a:path w="862965" h="2930525">
                  <a:moveTo>
                    <a:pt x="862342" y="2307005"/>
                  </a:moveTo>
                  <a:lnTo>
                    <a:pt x="854125" y="2000364"/>
                  </a:lnTo>
                  <a:lnTo>
                    <a:pt x="853287" y="1969274"/>
                  </a:lnTo>
                  <a:lnTo>
                    <a:pt x="853122" y="1962048"/>
                  </a:lnTo>
                  <a:lnTo>
                    <a:pt x="826922" y="986574"/>
                  </a:lnTo>
                  <a:lnTo>
                    <a:pt x="826922" y="1964436"/>
                  </a:lnTo>
                  <a:lnTo>
                    <a:pt x="796493" y="1995817"/>
                  </a:lnTo>
                  <a:lnTo>
                    <a:pt x="765556" y="2034362"/>
                  </a:lnTo>
                  <a:lnTo>
                    <a:pt x="738390" y="2075649"/>
                  </a:lnTo>
                  <a:lnTo>
                    <a:pt x="714984" y="2119680"/>
                  </a:lnTo>
                  <a:lnTo>
                    <a:pt x="695350" y="2166442"/>
                  </a:lnTo>
                  <a:lnTo>
                    <a:pt x="681951" y="2207298"/>
                  </a:lnTo>
                  <a:lnTo>
                    <a:pt x="671144" y="2250033"/>
                  </a:lnTo>
                  <a:lnTo>
                    <a:pt x="662940" y="2294636"/>
                  </a:lnTo>
                  <a:lnTo>
                    <a:pt x="657326" y="2341130"/>
                  </a:lnTo>
                  <a:lnTo>
                    <a:pt x="654316" y="2389505"/>
                  </a:lnTo>
                  <a:lnTo>
                    <a:pt x="653935" y="2432964"/>
                  </a:lnTo>
                  <a:lnTo>
                    <a:pt x="41681" y="2891294"/>
                  </a:lnTo>
                  <a:lnTo>
                    <a:pt x="26530" y="716635"/>
                  </a:lnTo>
                  <a:lnTo>
                    <a:pt x="552729" y="242633"/>
                  </a:lnTo>
                  <a:lnTo>
                    <a:pt x="571398" y="263055"/>
                  </a:lnTo>
                  <a:lnTo>
                    <a:pt x="599973" y="289814"/>
                  </a:lnTo>
                  <a:lnTo>
                    <a:pt x="660400" y="333438"/>
                  </a:lnTo>
                  <a:lnTo>
                    <a:pt x="725716" y="364020"/>
                  </a:lnTo>
                  <a:lnTo>
                    <a:pt x="784377" y="378993"/>
                  </a:lnTo>
                  <a:lnTo>
                    <a:pt x="826922" y="1964436"/>
                  </a:lnTo>
                  <a:lnTo>
                    <a:pt x="826922" y="986574"/>
                  </a:lnTo>
                  <a:lnTo>
                    <a:pt x="810361" y="369087"/>
                  </a:lnTo>
                  <a:lnTo>
                    <a:pt x="810387" y="368947"/>
                  </a:lnTo>
                  <a:lnTo>
                    <a:pt x="810310" y="367004"/>
                  </a:lnTo>
                  <a:lnTo>
                    <a:pt x="810272" y="365594"/>
                  </a:lnTo>
                  <a:lnTo>
                    <a:pt x="809929" y="352526"/>
                  </a:lnTo>
                  <a:lnTo>
                    <a:pt x="801598" y="42087"/>
                  </a:lnTo>
                  <a:lnTo>
                    <a:pt x="800823" y="12954"/>
                  </a:lnTo>
                  <a:lnTo>
                    <a:pt x="800646" y="5727"/>
                  </a:lnTo>
                  <a:lnTo>
                    <a:pt x="794651" y="0"/>
                  </a:lnTo>
                  <a:lnTo>
                    <a:pt x="784136" y="241"/>
                  </a:lnTo>
                  <a:lnTo>
                    <a:pt x="781189" y="1511"/>
                  </a:lnTo>
                  <a:lnTo>
                    <a:pt x="778954" y="3530"/>
                  </a:lnTo>
                  <a:lnTo>
                    <a:pt x="539445" y="219240"/>
                  </a:lnTo>
                  <a:lnTo>
                    <a:pt x="1473" y="703846"/>
                  </a:lnTo>
                  <a:lnTo>
                    <a:pt x="0" y="707859"/>
                  </a:lnTo>
                  <a:lnTo>
                    <a:pt x="317" y="711758"/>
                  </a:lnTo>
                  <a:lnTo>
                    <a:pt x="15633" y="2917418"/>
                  </a:lnTo>
                  <a:lnTo>
                    <a:pt x="15671" y="2924645"/>
                  </a:lnTo>
                  <a:lnTo>
                    <a:pt x="21564" y="2930512"/>
                  </a:lnTo>
                  <a:lnTo>
                    <a:pt x="31775" y="2930474"/>
                  </a:lnTo>
                  <a:lnTo>
                    <a:pt x="34518" y="2929445"/>
                  </a:lnTo>
                  <a:lnTo>
                    <a:pt x="36715" y="2927769"/>
                  </a:lnTo>
                  <a:lnTo>
                    <a:pt x="85432" y="2891294"/>
                  </a:lnTo>
                  <a:lnTo>
                    <a:pt x="672680" y="2451671"/>
                  </a:lnTo>
                  <a:lnTo>
                    <a:pt x="672871" y="2451595"/>
                  </a:lnTo>
                  <a:lnTo>
                    <a:pt x="675030" y="2449919"/>
                  </a:lnTo>
                  <a:lnTo>
                    <a:pt x="723747" y="2413444"/>
                  </a:lnTo>
                  <a:lnTo>
                    <a:pt x="860526" y="2311044"/>
                  </a:lnTo>
                  <a:lnTo>
                    <a:pt x="862342" y="2307005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499585" y="4475801"/>
              <a:ext cx="1347470" cy="716280"/>
            </a:xfrm>
            <a:custGeom>
              <a:avLst/>
              <a:gdLst/>
              <a:ahLst/>
              <a:cxnLst/>
              <a:rect l="l" t="t" r="r" b="b"/>
              <a:pathLst>
                <a:path w="1347469" h="716279">
                  <a:moveTo>
                    <a:pt x="506865" y="715716"/>
                  </a:moveTo>
                  <a:lnTo>
                    <a:pt x="443934" y="715050"/>
                  </a:lnTo>
                  <a:lnTo>
                    <a:pt x="383724" y="713056"/>
                  </a:lnTo>
                  <a:lnTo>
                    <a:pt x="326235" y="709732"/>
                  </a:lnTo>
                  <a:lnTo>
                    <a:pt x="271467" y="705079"/>
                  </a:lnTo>
                  <a:lnTo>
                    <a:pt x="219419" y="699097"/>
                  </a:lnTo>
                  <a:lnTo>
                    <a:pt x="170093" y="691786"/>
                  </a:lnTo>
                  <a:lnTo>
                    <a:pt x="123488" y="683145"/>
                  </a:lnTo>
                  <a:lnTo>
                    <a:pt x="79604" y="673176"/>
                  </a:lnTo>
                  <a:lnTo>
                    <a:pt x="38441" y="661878"/>
                  </a:lnTo>
                  <a:lnTo>
                    <a:pt x="0" y="649250"/>
                  </a:lnTo>
                  <a:lnTo>
                    <a:pt x="752389" y="0"/>
                  </a:lnTo>
                  <a:lnTo>
                    <a:pt x="1346842" y="17547"/>
                  </a:lnTo>
                  <a:lnTo>
                    <a:pt x="572517" y="715053"/>
                  </a:lnTo>
                  <a:lnTo>
                    <a:pt x="506865" y="715716"/>
                  </a:lnTo>
                  <a:close/>
                </a:path>
              </a:pathLst>
            </a:custGeom>
            <a:solidFill>
              <a:srgbClr val="FFF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179216" y="4102518"/>
              <a:ext cx="1680845" cy="3297554"/>
            </a:xfrm>
            <a:custGeom>
              <a:avLst/>
              <a:gdLst/>
              <a:ahLst/>
              <a:cxnLst/>
              <a:rect l="l" t="t" r="r" b="b"/>
              <a:pathLst>
                <a:path w="1680844" h="3297554">
                  <a:moveTo>
                    <a:pt x="1680502" y="383984"/>
                  </a:moveTo>
                  <a:lnTo>
                    <a:pt x="1674774" y="377952"/>
                  </a:lnTo>
                  <a:lnTo>
                    <a:pt x="1634058" y="376758"/>
                  </a:lnTo>
                  <a:lnTo>
                    <a:pt x="1634058" y="403009"/>
                  </a:lnTo>
                  <a:lnTo>
                    <a:pt x="887666" y="1075359"/>
                  </a:lnTo>
                  <a:lnTo>
                    <a:pt x="854773" y="1075677"/>
                  </a:lnTo>
                  <a:lnTo>
                    <a:pt x="771956" y="1075385"/>
                  </a:lnTo>
                  <a:lnTo>
                    <a:pt x="717397" y="1073785"/>
                  </a:lnTo>
                  <a:lnTo>
                    <a:pt x="665048" y="1071092"/>
                  </a:lnTo>
                  <a:lnTo>
                    <a:pt x="614883" y="1067320"/>
                  </a:lnTo>
                  <a:lnTo>
                    <a:pt x="566928" y="1062469"/>
                  </a:lnTo>
                  <a:lnTo>
                    <a:pt x="505548" y="1054201"/>
                  </a:lnTo>
                  <a:lnTo>
                    <a:pt x="448310" y="1043940"/>
                  </a:lnTo>
                  <a:lnTo>
                    <a:pt x="395211" y="1031722"/>
                  </a:lnTo>
                  <a:lnTo>
                    <a:pt x="346278" y="1017536"/>
                  </a:lnTo>
                  <a:lnTo>
                    <a:pt x="1077442" y="386549"/>
                  </a:lnTo>
                  <a:lnTo>
                    <a:pt x="1634058" y="403009"/>
                  </a:lnTo>
                  <a:lnTo>
                    <a:pt x="1634058" y="376758"/>
                  </a:lnTo>
                  <a:lnTo>
                    <a:pt x="1085037" y="360540"/>
                  </a:lnTo>
                  <a:lnTo>
                    <a:pt x="1063396" y="38214"/>
                  </a:lnTo>
                  <a:lnTo>
                    <a:pt x="1061199" y="5486"/>
                  </a:lnTo>
                  <a:lnTo>
                    <a:pt x="1054925" y="0"/>
                  </a:lnTo>
                  <a:lnTo>
                    <a:pt x="1044740" y="685"/>
                  </a:lnTo>
                  <a:lnTo>
                    <a:pt x="1042111" y="1816"/>
                  </a:lnTo>
                  <a:lnTo>
                    <a:pt x="1040015" y="3594"/>
                  </a:lnTo>
                  <a:lnTo>
                    <a:pt x="315023" y="532041"/>
                  </a:lnTo>
                  <a:lnTo>
                    <a:pt x="283540" y="537730"/>
                  </a:lnTo>
                  <a:lnTo>
                    <a:pt x="248640" y="541058"/>
                  </a:lnTo>
                  <a:lnTo>
                    <a:pt x="212775" y="541553"/>
                  </a:lnTo>
                  <a:lnTo>
                    <a:pt x="175933" y="539229"/>
                  </a:lnTo>
                  <a:lnTo>
                    <a:pt x="137871" y="534047"/>
                  </a:lnTo>
                  <a:lnTo>
                    <a:pt x="129438" y="532307"/>
                  </a:lnTo>
                  <a:lnTo>
                    <a:pt x="98818" y="526008"/>
                  </a:lnTo>
                  <a:lnTo>
                    <a:pt x="58750" y="515112"/>
                  </a:lnTo>
                  <a:lnTo>
                    <a:pt x="17691" y="501370"/>
                  </a:lnTo>
                  <a:lnTo>
                    <a:pt x="10858" y="498894"/>
                  </a:lnTo>
                  <a:lnTo>
                    <a:pt x="3352" y="502386"/>
                  </a:lnTo>
                  <a:lnTo>
                    <a:pt x="889" y="509206"/>
                  </a:lnTo>
                  <a:lnTo>
                    <a:pt x="241" y="510959"/>
                  </a:lnTo>
                  <a:lnTo>
                    <a:pt x="0" y="512737"/>
                  </a:lnTo>
                  <a:lnTo>
                    <a:pt x="139" y="514489"/>
                  </a:lnTo>
                  <a:lnTo>
                    <a:pt x="33045" y="3251390"/>
                  </a:lnTo>
                  <a:lnTo>
                    <a:pt x="33070" y="3256813"/>
                  </a:lnTo>
                  <a:lnTo>
                    <a:pt x="36639" y="3261537"/>
                  </a:lnTo>
                  <a:lnTo>
                    <a:pt x="41579" y="3263354"/>
                  </a:lnTo>
                  <a:lnTo>
                    <a:pt x="82854" y="3277222"/>
                  </a:lnTo>
                  <a:lnTo>
                    <a:pt x="122466" y="3287420"/>
                  </a:lnTo>
                  <a:lnTo>
                    <a:pt x="160401" y="3293999"/>
                  </a:lnTo>
                  <a:lnTo>
                    <a:pt x="196659" y="3296945"/>
                  </a:lnTo>
                  <a:lnTo>
                    <a:pt x="231635" y="3296208"/>
                  </a:lnTo>
                  <a:lnTo>
                    <a:pt x="264858" y="3291751"/>
                  </a:lnTo>
                  <a:lnTo>
                    <a:pt x="296303" y="3283572"/>
                  </a:lnTo>
                  <a:lnTo>
                    <a:pt x="325983" y="3271685"/>
                  </a:lnTo>
                  <a:lnTo>
                    <a:pt x="328002" y="3270720"/>
                  </a:lnTo>
                  <a:lnTo>
                    <a:pt x="330720" y="3269424"/>
                  </a:lnTo>
                  <a:lnTo>
                    <a:pt x="333451" y="3264725"/>
                  </a:lnTo>
                  <a:lnTo>
                    <a:pt x="333413" y="1040574"/>
                  </a:lnTo>
                  <a:lnTo>
                    <a:pt x="358978" y="1048905"/>
                  </a:lnTo>
                  <a:lnTo>
                    <a:pt x="405307" y="1061288"/>
                  </a:lnTo>
                  <a:lnTo>
                    <a:pt x="454914" y="1072019"/>
                  </a:lnTo>
                  <a:lnTo>
                    <a:pt x="507809" y="1081125"/>
                  </a:lnTo>
                  <a:lnTo>
                    <a:pt x="563981" y="1088580"/>
                  </a:lnTo>
                  <a:lnTo>
                    <a:pt x="612940" y="1093520"/>
                  </a:lnTo>
                  <a:lnTo>
                    <a:pt x="664210" y="1097343"/>
                  </a:lnTo>
                  <a:lnTo>
                    <a:pt x="717778" y="1100048"/>
                  </a:lnTo>
                  <a:lnTo>
                    <a:pt x="773645" y="1101636"/>
                  </a:lnTo>
                  <a:lnTo>
                    <a:pt x="831811" y="1102106"/>
                  </a:lnTo>
                  <a:lnTo>
                    <a:pt x="892263" y="1101471"/>
                  </a:lnTo>
                  <a:lnTo>
                    <a:pt x="895578" y="1101648"/>
                  </a:lnTo>
                  <a:lnTo>
                    <a:pt x="896124" y="1101471"/>
                  </a:lnTo>
                  <a:lnTo>
                    <a:pt x="898982" y="1100543"/>
                  </a:lnTo>
                  <a:lnTo>
                    <a:pt x="901649" y="1098105"/>
                  </a:lnTo>
                  <a:lnTo>
                    <a:pt x="926287" y="1075918"/>
                  </a:lnTo>
                  <a:lnTo>
                    <a:pt x="1678546" y="398272"/>
                  </a:lnTo>
                  <a:lnTo>
                    <a:pt x="1680184" y="394944"/>
                  </a:lnTo>
                  <a:lnTo>
                    <a:pt x="1680425" y="386549"/>
                  </a:lnTo>
                  <a:lnTo>
                    <a:pt x="1680502" y="383984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192451" y="4080986"/>
              <a:ext cx="1035685" cy="576580"/>
            </a:xfrm>
            <a:custGeom>
              <a:avLst/>
              <a:gdLst/>
              <a:ahLst/>
              <a:cxnLst/>
              <a:rect l="l" t="t" r="r" b="b"/>
              <a:pathLst>
                <a:path w="1035684" h="576579">
                  <a:moveTo>
                    <a:pt x="211712" y="576340"/>
                  </a:moveTo>
                  <a:lnTo>
                    <a:pt x="161400" y="573809"/>
                  </a:lnTo>
                  <a:lnTo>
                    <a:pt x="109343" y="566109"/>
                  </a:lnTo>
                  <a:lnTo>
                    <a:pt x="55543" y="553238"/>
                  </a:lnTo>
                  <a:lnTo>
                    <a:pt x="0" y="535193"/>
                  </a:lnTo>
                  <a:lnTo>
                    <a:pt x="745809" y="0"/>
                  </a:lnTo>
                  <a:lnTo>
                    <a:pt x="1035358" y="35094"/>
                  </a:lnTo>
                  <a:lnTo>
                    <a:pt x="307098" y="565901"/>
                  </a:lnTo>
                  <a:lnTo>
                    <a:pt x="260278" y="573704"/>
                  </a:lnTo>
                  <a:lnTo>
                    <a:pt x="211712" y="576340"/>
                  </a:lnTo>
                  <a:close/>
                </a:path>
              </a:pathLst>
            </a:custGeom>
            <a:solidFill>
              <a:srgbClr val="FFF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177645" y="4067620"/>
              <a:ext cx="1064260" cy="603250"/>
            </a:xfrm>
            <a:custGeom>
              <a:avLst/>
              <a:gdLst/>
              <a:ahLst/>
              <a:cxnLst/>
              <a:rect l="l" t="t" r="r" b="b"/>
              <a:pathLst>
                <a:path w="1064259" h="603250">
                  <a:moveTo>
                    <a:pt x="213873" y="602683"/>
                  </a:moveTo>
                  <a:lnTo>
                    <a:pt x="174936" y="600242"/>
                  </a:lnTo>
                  <a:lnTo>
                    <a:pt x="135227" y="594837"/>
                  </a:lnTo>
                  <a:lnTo>
                    <a:pt x="94554" y="586486"/>
                  </a:lnTo>
                  <a:lnTo>
                    <a:pt x="52917" y="575185"/>
                  </a:lnTo>
                  <a:lnTo>
                    <a:pt x="10316" y="560931"/>
                  </a:lnTo>
                  <a:lnTo>
                    <a:pt x="0" y="550924"/>
                  </a:lnTo>
                  <a:lnTo>
                    <a:pt x="3461" y="541328"/>
                  </a:lnTo>
                  <a:lnTo>
                    <a:pt x="5312" y="539135"/>
                  </a:lnTo>
                  <a:lnTo>
                    <a:pt x="7574" y="537627"/>
                  </a:lnTo>
                  <a:lnTo>
                    <a:pt x="755711" y="753"/>
                  </a:lnTo>
                  <a:lnTo>
                    <a:pt x="759001" y="0"/>
                  </a:lnTo>
                  <a:lnTo>
                    <a:pt x="762160" y="376"/>
                  </a:lnTo>
                  <a:lnTo>
                    <a:pt x="762442" y="376"/>
                  </a:lnTo>
                  <a:lnTo>
                    <a:pt x="982432" y="27040"/>
                  </a:lnTo>
                  <a:lnTo>
                    <a:pt x="764046" y="27040"/>
                  </a:lnTo>
                  <a:lnTo>
                    <a:pt x="42979" y="544481"/>
                  </a:lnTo>
                  <a:lnTo>
                    <a:pt x="111721" y="563506"/>
                  </a:lnTo>
                  <a:lnTo>
                    <a:pt x="177507" y="574127"/>
                  </a:lnTo>
                  <a:lnTo>
                    <a:pt x="213646" y="576426"/>
                  </a:lnTo>
                  <a:lnTo>
                    <a:pt x="348040" y="576426"/>
                  </a:lnTo>
                  <a:lnTo>
                    <a:pt x="328108" y="590954"/>
                  </a:lnTo>
                  <a:lnTo>
                    <a:pt x="326458" y="591674"/>
                  </a:lnTo>
                  <a:lnTo>
                    <a:pt x="324782" y="592050"/>
                  </a:lnTo>
                  <a:lnTo>
                    <a:pt x="288792" y="598593"/>
                  </a:lnTo>
                  <a:lnTo>
                    <a:pt x="251824" y="602135"/>
                  </a:lnTo>
                  <a:lnTo>
                    <a:pt x="213873" y="602683"/>
                  </a:lnTo>
                  <a:close/>
                </a:path>
                <a:path w="1064259" h="603250">
                  <a:moveTo>
                    <a:pt x="762442" y="376"/>
                  </a:moveTo>
                  <a:lnTo>
                    <a:pt x="762160" y="376"/>
                  </a:lnTo>
                  <a:lnTo>
                    <a:pt x="762442" y="376"/>
                  </a:lnTo>
                  <a:close/>
                </a:path>
                <a:path w="1064259" h="603250">
                  <a:moveTo>
                    <a:pt x="348040" y="576426"/>
                  </a:moveTo>
                  <a:lnTo>
                    <a:pt x="213646" y="576426"/>
                  </a:lnTo>
                  <a:lnTo>
                    <a:pt x="248853" y="576020"/>
                  </a:lnTo>
                  <a:lnTo>
                    <a:pt x="283114" y="572902"/>
                  </a:lnTo>
                  <a:lnTo>
                    <a:pt x="316421" y="567067"/>
                  </a:lnTo>
                  <a:lnTo>
                    <a:pt x="1015515" y="57542"/>
                  </a:lnTo>
                  <a:lnTo>
                    <a:pt x="764046" y="27040"/>
                  </a:lnTo>
                  <a:lnTo>
                    <a:pt x="982432" y="27040"/>
                  </a:lnTo>
                  <a:lnTo>
                    <a:pt x="1058904" y="36259"/>
                  </a:lnTo>
                  <a:lnTo>
                    <a:pt x="1064045" y="42805"/>
                  </a:lnTo>
                  <a:lnTo>
                    <a:pt x="1063185" y="50037"/>
                  </a:lnTo>
                  <a:lnTo>
                    <a:pt x="1062712" y="54218"/>
                  </a:lnTo>
                  <a:lnTo>
                    <a:pt x="1060307" y="57714"/>
                  </a:lnTo>
                  <a:lnTo>
                    <a:pt x="1056947" y="59736"/>
                  </a:lnTo>
                  <a:lnTo>
                    <a:pt x="348040" y="576426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804158" y="4850876"/>
              <a:ext cx="421640" cy="2546985"/>
            </a:xfrm>
            <a:custGeom>
              <a:avLst/>
              <a:gdLst/>
              <a:ahLst/>
              <a:cxnLst/>
              <a:rect l="l" t="t" r="r" b="b"/>
              <a:pathLst>
                <a:path w="421640" h="2546984">
                  <a:moveTo>
                    <a:pt x="236521" y="2546949"/>
                  </a:moveTo>
                  <a:lnTo>
                    <a:pt x="189965" y="2544510"/>
                  </a:lnTo>
                  <a:lnTo>
                    <a:pt x="143254" y="2536674"/>
                  </a:lnTo>
                  <a:lnTo>
                    <a:pt x="96389" y="2523441"/>
                  </a:lnTo>
                  <a:lnTo>
                    <a:pt x="49368" y="2504813"/>
                  </a:lnTo>
                  <a:lnTo>
                    <a:pt x="2193" y="2480788"/>
                  </a:lnTo>
                  <a:lnTo>
                    <a:pt x="0" y="0"/>
                  </a:lnTo>
                  <a:lnTo>
                    <a:pt x="41148" y="12916"/>
                  </a:lnTo>
                  <a:lnTo>
                    <a:pt x="84521" y="23314"/>
                  </a:lnTo>
                  <a:lnTo>
                    <a:pt x="130119" y="31195"/>
                  </a:lnTo>
                  <a:lnTo>
                    <a:pt x="177943" y="36559"/>
                  </a:lnTo>
                  <a:lnTo>
                    <a:pt x="227994" y="39408"/>
                  </a:lnTo>
                  <a:lnTo>
                    <a:pt x="280272" y="39741"/>
                  </a:lnTo>
                  <a:lnTo>
                    <a:pt x="334779" y="37561"/>
                  </a:lnTo>
                  <a:lnTo>
                    <a:pt x="391515" y="32867"/>
                  </a:lnTo>
                  <a:lnTo>
                    <a:pt x="421196" y="2502723"/>
                  </a:lnTo>
                  <a:lnTo>
                    <a:pt x="375260" y="2521878"/>
                  </a:lnTo>
                  <a:lnTo>
                    <a:pt x="329168" y="2535634"/>
                  </a:lnTo>
                  <a:lnTo>
                    <a:pt x="282922" y="2543991"/>
                  </a:lnTo>
                  <a:lnTo>
                    <a:pt x="236521" y="2546949"/>
                  </a:lnTo>
                  <a:close/>
                </a:path>
              </a:pathLst>
            </a:custGeom>
            <a:solidFill>
              <a:srgbClr val="987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791065" y="4837784"/>
              <a:ext cx="447675" cy="2573020"/>
            </a:xfrm>
            <a:custGeom>
              <a:avLst/>
              <a:gdLst/>
              <a:ahLst/>
              <a:cxnLst/>
              <a:rect l="l" t="t" r="r" b="b"/>
              <a:pathLst>
                <a:path w="447675" h="2573020">
                  <a:moveTo>
                    <a:pt x="225696" y="2572606"/>
                  </a:moveTo>
                  <a:lnTo>
                    <a:pt x="182506" y="2568102"/>
                  </a:lnTo>
                  <a:lnTo>
                    <a:pt x="139224" y="2559116"/>
                  </a:lnTo>
                  <a:lnTo>
                    <a:pt x="95848" y="2545652"/>
                  </a:lnTo>
                  <a:lnTo>
                    <a:pt x="52242" y="2527641"/>
                  </a:lnTo>
                  <a:lnTo>
                    <a:pt x="8808" y="2505295"/>
                  </a:lnTo>
                  <a:lnTo>
                    <a:pt x="1954" y="2498030"/>
                  </a:lnTo>
                  <a:lnTo>
                    <a:pt x="2193" y="2493266"/>
                  </a:lnTo>
                  <a:lnTo>
                    <a:pt x="0" y="5860"/>
                  </a:lnTo>
                  <a:lnTo>
                    <a:pt x="5861" y="0"/>
                  </a:lnTo>
                  <a:lnTo>
                    <a:pt x="14635" y="0"/>
                  </a:lnTo>
                  <a:lnTo>
                    <a:pt x="16108" y="274"/>
                  </a:lnTo>
                  <a:lnTo>
                    <a:pt x="17445" y="753"/>
                  </a:lnTo>
                  <a:lnTo>
                    <a:pt x="57783" y="13380"/>
                  </a:lnTo>
                  <a:lnTo>
                    <a:pt x="100342" y="23553"/>
                  </a:lnTo>
                  <a:lnTo>
                    <a:pt x="145117" y="31271"/>
                  </a:lnTo>
                  <a:lnTo>
                    <a:pt x="146204" y="31393"/>
                  </a:lnTo>
                  <a:lnTo>
                    <a:pt x="26219" y="31393"/>
                  </a:lnTo>
                  <a:lnTo>
                    <a:pt x="28379" y="2486133"/>
                  </a:lnTo>
                  <a:lnTo>
                    <a:pt x="78389" y="2510567"/>
                  </a:lnTo>
                  <a:lnTo>
                    <a:pt x="128168" y="2528753"/>
                  </a:lnTo>
                  <a:lnTo>
                    <a:pt x="177716" y="2540692"/>
                  </a:lnTo>
                  <a:lnTo>
                    <a:pt x="227032" y="2546382"/>
                  </a:lnTo>
                  <a:lnTo>
                    <a:pt x="394255" y="2546382"/>
                  </a:lnTo>
                  <a:lnTo>
                    <a:pt x="386759" y="2549451"/>
                  </a:lnTo>
                  <a:lnTo>
                    <a:pt x="333321" y="2564197"/>
                  </a:lnTo>
                  <a:lnTo>
                    <a:pt x="279632" y="2571916"/>
                  </a:lnTo>
                  <a:lnTo>
                    <a:pt x="225696" y="2572606"/>
                  </a:lnTo>
                  <a:close/>
                </a:path>
                <a:path w="447675" h="2573020">
                  <a:moveTo>
                    <a:pt x="286815" y="66072"/>
                  </a:moveTo>
                  <a:lnTo>
                    <a:pt x="237388" y="65535"/>
                  </a:lnTo>
                  <a:lnTo>
                    <a:pt x="189947" y="62752"/>
                  </a:lnTo>
                  <a:lnTo>
                    <a:pt x="146358" y="57997"/>
                  </a:lnTo>
                  <a:lnTo>
                    <a:pt x="104536" y="51185"/>
                  </a:lnTo>
                  <a:lnTo>
                    <a:pt x="64488" y="42317"/>
                  </a:lnTo>
                  <a:lnTo>
                    <a:pt x="26219" y="31393"/>
                  </a:lnTo>
                  <a:lnTo>
                    <a:pt x="146204" y="31393"/>
                  </a:lnTo>
                  <a:lnTo>
                    <a:pt x="192107" y="36534"/>
                  </a:lnTo>
                  <a:lnTo>
                    <a:pt x="241624" y="39355"/>
                  </a:lnTo>
                  <a:lnTo>
                    <a:pt x="417149" y="39695"/>
                  </a:lnTo>
                  <a:lnTo>
                    <a:pt x="417666" y="44657"/>
                  </a:lnTo>
                  <a:lnTo>
                    <a:pt x="417869" y="60421"/>
                  </a:lnTo>
                  <a:lnTo>
                    <a:pt x="391652" y="60421"/>
                  </a:lnTo>
                  <a:lnTo>
                    <a:pt x="338234" y="64366"/>
                  </a:lnTo>
                  <a:lnTo>
                    <a:pt x="286815" y="66072"/>
                  </a:lnTo>
                  <a:close/>
                </a:path>
                <a:path w="447675" h="2573020">
                  <a:moveTo>
                    <a:pt x="417149" y="39695"/>
                  </a:moveTo>
                  <a:lnTo>
                    <a:pt x="293319" y="39695"/>
                  </a:lnTo>
                  <a:lnTo>
                    <a:pt x="347199" y="37555"/>
                  </a:lnTo>
                  <a:lnTo>
                    <a:pt x="403270" y="32935"/>
                  </a:lnTo>
                  <a:lnTo>
                    <a:pt x="410469" y="32181"/>
                  </a:lnTo>
                  <a:lnTo>
                    <a:pt x="416912" y="37424"/>
                  </a:lnTo>
                  <a:lnTo>
                    <a:pt x="417149" y="39695"/>
                  </a:lnTo>
                  <a:close/>
                </a:path>
                <a:path w="447675" h="2573020">
                  <a:moveTo>
                    <a:pt x="394255" y="2546382"/>
                  </a:moveTo>
                  <a:lnTo>
                    <a:pt x="227032" y="2546382"/>
                  </a:lnTo>
                  <a:lnTo>
                    <a:pt x="275737" y="2545858"/>
                  </a:lnTo>
                  <a:lnTo>
                    <a:pt x="324316" y="2539193"/>
                  </a:lnTo>
                  <a:lnTo>
                    <a:pt x="372760" y="2526391"/>
                  </a:lnTo>
                  <a:lnTo>
                    <a:pt x="421059" y="2507453"/>
                  </a:lnTo>
                  <a:lnTo>
                    <a:pt x="391652" y="60421"/>
                  </a:lnTo>
                  <a:lnTo>
                    <a:pt x="417869" y="60421"/>
                  </a:lnTo>
                  <a:lnTo>
                    <a:pt x="447450" y="2520921"/>
                  </a:lnTo>
                  <a:lnTo>
                    <a:pt x="444400" y="2525509"/>
                  </a:lnTo>
                  <a:lnTo>
                    <a:pt x="439944" y="2527641"/>
                  </a:lnTo>
                  <a:lnTo>
                    <a:pt x="394255" y="2546382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806077" y="7012724"/>
              <a:ext cx="419734" cy="385445"/>
            </a:xfrm>
            <a:custGeom>
              <a:avLst/>
              <a:gdLst/>
              <a:ahLst/>
              <a:cxnLst/>
              <a:rect l="l" t="t" r="r" b="b"/>
              <a:pathLst>
                <a:path w="419734" h="385445">
                  <a:moveTo>
                    <a:pt x="234601" y="385101"/>
                  </a:moveTo>
                  <a:lnTo>
                    <a:pt x="188045" y="382662"/>
                  </a:lnTo>
                  <a:lnTo>
                    <a:pt x="141335" y="374826"/>
                  </a:lnTo>
                  <a:lnTo>
                    <a:pt x="94469" y="361593"/>
                  </a:lnTo>
                  <a:lnTo>
                    <a:pt x="47449" y="342964"/>
                  </a:lnTo>
                  <a:lnTo>
                    <a:pt x="273" y="318940"/>
                  </a:lnTo>
                  <a:lnTo>
                    <a:pt x="0" y="0"/>
                  </a:lnTo>
                  <a:lnTo>
                    <a:pt x="46866" y="18445"/>
                  </a:lnTo>
                  <a:lnTo>
                    <a:pt x="95182" y="32674"/>
                  </a:lnTo>
                  <a:lnTo>
                    <a:pt x="144947" y="42687"/>
                  </a:lnTo>
                  <a:lnTo>
                    <a:pt x="196164" y="48484"/>
                  </a:lnTo>
                  <a:lnTo>
                    <a:pt x="248831" y="50065"/>
                  </a:lnTo>
                  <a:lnTo>
                    <a:pt x="302949" y="47430"/>
                  </a:lnTo>
                  <a:lnTo>
                    <a:pt x="358518" y="40580"/>
                  </a:lnTo>
                  <a:lnTo>
                    <a:pt x="415540" y="29514"/>
                  </a:lnTo>
                  <a:lnTo>
                    <a:pt x="419276" y="340874"/>
                  </a:lnTo>
                  <a:lnTo>
                    <a:pt x="373340" y="360029"/>
                  </a:lnTo>
                  <a:lnTo>
                    <a:pt x="327249" y="373785"/>
                  </a:lnTo>
                  <a:lnTo>
                    <a:pt x="281002" y="382142"/>
                  </a:lnTo>
                  <a:lnTo>
                    <a:pt x="234601" y="385101"/>
                  </a:lnTo>
                  <a:close/>
                </a:path>
              </a:pathLst>
            </a:custGeom>
            <a:solidFill>
              <a:srgbClr val="3C4F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792950" y="6999634"/>
              <a:ext cx="445770" cy="410845"/>
            </a:xfrm>
            <a:custGeom>
              <a:avLst/>
              <a:gdLst/>
              <a:ahLst/>
              <a:cxnLst/>
              <a:rect l="l" t="t" r="r" b="b"/>
              <a:pathLst>
                <a:path w="445769" h="410845">
                  <a:moveTo>
                    <a:pt x="223810" y="410756"/>
                  </a:moveTo>
                  <a:lnTo>
                    <a:pt x="180621" y="406252"/>
                  </a:lnTo>
                  <a:lnTo>
                    <a:pt x="137338" y="397266"/>
                  </a:lnTo>
                  <a:lnTo>
                    <a:pt x="93962" y="383801"/>
                  </a:lnTo>
                  <a:lnTo>
                    <a:pt x="50357" y="365791"/>
                  </a:lnTo>
                  <a:lnTo>
                    <a:pt x="6922" y="343445"/>
                  </a:lnTo>
                  <a:lnTo>
                    <a:pt x="68" y="336180"/>
                  </a:lnTo>
                  <a:lnTo>
                    <a:pt x="307" y="331416"/>
                  </a:lnTo>
                  <a:lnTo>
                    <a:pt x="0" y="5860"/>
                  </a:lnTo>
                  <a:lnTo>
                    <a:pt x="5894" y="0"/>
                  </a:lnTo>
                  <a:lnTo>
                    <a:pt x="15011" y="0"/>
                  </a:lnTo>
                  <a:lnTo>
                    <a:pt x="16828" y="412"/>
                  </a:lnTo>
                  <a:lnTo>
                    <a:pt x="18473" y="1131"/>
                  </a:lnTo>
                  <a:lnTo>
                    <a:pt x="64240" y="19145"/>
                  </a:lnTo>
                  <a:lnTo>
                    <a:pt x="111116" y="32936"/>
                  </a:lnTo>
                  <a:lnTo>
                    <a:pt x="26253" y="32936"/>
                  </a:lnTo>
                  <a:lnTo>
                    <a:pt x="26493" y="324283"/>
                  </a:lnTo>
                  <a:lnTo>
                    <a:pt x="76504" y="348717"/>
                  </a:lnTo>
                  <a:lnTo>
                    <a:pt x="126283" y="366903"/>
                  </a:lnTo>
                  <a:lnTo>
                    <a:pt x="175830" y="378842"/>
                  </a:lnTo>
                  <a:lnTo>
                    <a:pt x="225147" y="384532"/>
                  </a:lnTo>
                  <a:lnTo>
                    <a:pt x="392369" y="384532"/>
                  </a:lnTo>
                  <a:lnTo>
                    <a:pt x="384874" y="387600"/>
                  </a:lnTo>
                  <a:lnTo>
                    <a:pt x="331436" y="402347"/>
                  </a:lnTo>
                  <a:lnTo>
                    <a:pt x="277747" y="410065"/>
                  </a:lnTo>
                  <a:lnTo>
                    <a:pt x="223810" y="410756"/>
                  </a:lnTo>
                  <a:close/>
                </a:path>
                <a:path w="445769" h="410845">
                  <a:moveTo>
                    <a:pt x="441878" y="50016"/>
                  </a:moveTo>
                  <a:lnTo>
                    <a:pt x="261944" y="50016"/>
                  </a:lnTo>
                  <a:lnTo>
                    <a:pt x="315117" y="47428"/>
                  </a:lnTo>
                  <a:lnTo>
                    <a:pt x="369730" y="40697"/>
                  </a:lnTo>
                  <a:lnTo>
                    <a:pt x="425789" y="29821"/>
                  </a:lnTo>
                  <a:lnTo>
                    <a:pt x="432849" y="28207"/>
                  </a:lnTo>
                  <a:lnTo>
                    <a:pt x="439876" y="32664"/>
                  </a:lnTo>
                  <a:lnTo>
                    <a:pt x="441452" y="39727"/>
                  </a:lnTo>
                  <a:lnTo>
                    <a:pt x="441726" y="40850"/>
                  </a:lnTo>
                  <a:lnTo>
                    <a:pt x="441878" y="50016"/>
                  </a:lnTo>
                  <a:close/>
                </a:path>
                <a:path w="445769" h="410845">
                  <a:moveTo>
                    <a:pt x="258312" y="76333"/>
                  </a:moveTo>
                  <a:lnTo>
                    <a:pt x="208353" y="74681"/>
                  </a:lnTo>
                  <a:lnTo>
                    <a:pt x="161054" y="69525"/>
                  </a:lnTo>
                  <a:lnTo>
                    <a:pt x="114938" y="60849"/>
                  </a:lnTo>
                  <a:lnTo>
                    <a:pt x="70004" y="48653"/>
                  </a:lnTo>
                  <a:lnTo>
                    <a:pt x="26253" y="32936"/>
                  </a:lnTo>
                  <a:lnTo>
                    <a:pt x="111116" y="32936"/>
                  </a:lnTo>
                  <a:lnTo>
                    <a:pt x="111459" y="33037"/>
                  </a:lnTo>
                  <a:lnTo>
                    <a:pt x="160118" y="42809"/>
                  </a:lnTo>
                  <a:lnTo>
                    <a:pt x="210203" y="48465"/>
                  </a:lnTo>
                  <a:lnTo>
                    <a:pt x="261944" y="50016"/>
                  </a:lnTo>
                  <a:lnTo>
                    <a:pt x="441878" y="50016"/>
                  </a:lnTo>
                  <a:lnTo>
                    <a:pt x="441983" y="58880"/>
                  </a:lnTo>
                  <a:lnTo>
                    <a:pt x="415746" y="58880"/>
                  </a:lnTo>
                  <a:lnTo>
                    <a:pt x="362008" y="68431"/>
                  </a:lnTo>
                  <a:lnTo>
                    <a:pt x="309530" y="74249"/>
                  </a:lnTo>
                  <a:lnTo>
                    <a:pt x="258312" y="76333"/>
                  </a:lnTo>
                  <a:close/>
                </a:path>
                <a:path w="445769" h="410845">
                  <a:moveTo>
                    <a:pt x="392369" y="384532"/>
                  </a:moveTo>
                  <a:lnTo>
                    <a:pt x="225147" y="384532"/>
                  </a:lnTo>
                  <a:lnTo>
                    <a:pt x="273851" y="384007"/>
                  </a:lnTo>
                  <a:lnTo>
                    <a:pt x="322430" y="377343"/>
                  </a:lnTo>
                  <a:lnTo>
                    <a:pt x="370874" y="364541"/>
                  </a:lnTo>
                  <a:lnTo>
                    <a:pt x="419174" y="345603"/>
                  </a:lnTo>
                  <a:lnTo>
                    <a:pt x="415746" y="58880"/>
                  </a:lnTo>
                  <a:lnTo>
                    <a:pt x="441983" y="58880"/>
                  </a:lnTo>
                  <a:lnTo>
                    <a:pt x="445565" y="359071"/>
                  </a:lnTo>
                  <a:lnTo>
                    <a:pt x="442514" y="363659"/>
                  </a:lnTo>
                  <a:lnTo>
                    <a:pt x="438058" y="365791"/>
                  </a:lnTo>
                  <a:lnTo>
                    <a:pt x="392369" y="384532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804158" y="4850876"/>
              <a:ext cx="396875" cy="459740"/>
            </a:xfrm>
            <a:custGeom>
              <a:avLst/>
              <a:gdLst/>
              <a:ahLst/>
              <a:cxnLst/>
              <a:rect l="l" t="t" r="r" b="b"/>
              <a:pathLst>
                <a:path w="396875" h="459739">
                  <a:moveTo>
                    <a:pt x="255033" y="459433"/>
                  </a:moveTo>
                  <a:lnTo>
                    <a:pt x="206005" y="458852"/>
                  </a:lnTo>
                  <a:lnTo>
                    <a:pt x="156027" y="455154"/>
                  </a:lnTo>
                  <a:lnTo>
                    <a:pt x="105096" y="448339"/>
                  </a:lnTo>
                  <a:lnTo>
                    <a:pt x="53213" y="438406"/>
                  </a:lnTo>
                  <a:lnTo>
                    <a:pt x="377" y="425355"/>
                  </a:lnTo>
                  <a:lnTo>
                    <a:pt x="0" y="0"/>
                  </a:lnTo>
                  <a:lnTo>
                    <a:pt x="41148" y="12916"/>
                  </a:lnTo>
                  <a:lnTo>
                    <a:pt x="84521" y="23314"/>
                  </a:lnTo>
                  <a:lnTo>
                    <a:pt x="130119" y="31195"/>
                  </a:lnTo>
                  <a:lnTo>
                    <a:pt x="177943" y="36559"/>
                  </a:lnTo>
                  <a:lnTo>
                    <a:pt x="227994" y="39408"/>
                  </a:lnTo>
                  <a:lnTo>
                    <a:pt x="280272" y="39741"/>
                  </a:lnTo>
                  <a:lnTo>
                    <a:pt x="334779" y="37561"/>
                  </a:lnTo>
                  <a:lnTo>
                    <a:pt x="391515" y="32867"/>
                  </a:lnTo>
                  <a:lnTo>
                    <a:pt x="396416" y="442490"/>
                  </a:lnTo>
                  <a:lnTo>
                    <a:pt x="350237" y="451251"/>
                  </a:lnTo>
                  <a:lnTo>
                    <a:pt x="303110" y="456899"/>
                  </a:lnTo>
                  <a:lnTo>
                    <a:pt x="255033" y="459433"/>
                  </a:lnTo>
                  <a:close/>
                </a:path>
              </a:pathLst>
            </a:custGeom>
            <a:solidFill>
              <a:srgbClr val="3C4F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791065" y="4837784"/>
              <a:ext cx="422909" cy="485775"/>
            </a:xfrm>
            <a:custGeom>
              <a:avLst/>
              <a:gdLst/>
              <a:ahLst/>
              <a:cxnLst/>
              <a:rect l="l" t="t" r="r" b="b"/>
              <a:pathLst>
                <a:path w="422909" h="485775">
                  <a:moveTo>
                    <a:pt x="268434" y="485644"/>
                  </a:moveTo>
                  <a:lnTo>
                    <a:pt x="218533" y="485053"/>
                  </a:lnTo>
                  <a:lnTo>
                    <a:pt x="167848" y="481308"/>
                  </a:lnTo>
                  <a:lnTo>
                    <a:pt x="116202" y="474395"/>
                  </a:lnTo>
                  <a:lnTo>
                    <a:pt x="63599" y="464320"/>
                  </a:lnTo>
                  <a:lnTo>
                    <a:pt x="10042" y="451090"/>
                  </a:lnTo>
                  <a:lnTo>
                    <a:pt x="0" y="5860"/>
                  </a:lnTo>
                  <a:lnTo>
                    <a:pt x="5861" y="0"/>
                  </a:lnTo>
                  <a:lnTo>
                    <a:pt x="14635" y="0"/>
                  </a:lnTo>
                  <a:lnTo>
                    <a:pt x="16108" y="274"/>
                  </a:lnTo>
                  <a:lnTo>
                    <a:pt x="17445" y="753"/>
                  </a:lnTo>
                  <a:lnTo>
                    <a:pt x="57783" y="13380"/>
                  </a:lnTo>
                  <a:lnTo>
                    <a:pt x="100342" y="23553"/>
                  </a:lnTo>
                  <a:lnTo>
                    <a:pt x="145117" y="31271"/>
                  </a:lnTo>
                  <a:lnTo>
                    <a:pt x="146204" y="31393"/>
                  </a:lnTo>
                  <a:lnTo>
                    <a:pt x="26219" y="31393"/>
                  </a:lnTo>
                  <a:lnTo>
                    <a:pt x="26563" y="428401"/>
                  </a:lnTo>
                  <a:lnTo>
                    <a:pt x="76129" y="440213"/>
                  </a:lnTo>
                  <a:lnTo>
                    <a:pt x="124835" y="449222"/>
                  </a:lnTo>
                  <a:lnTo>
                    <a:pt x="172680" y="455430"/>
                  </a:lnTo>
                  <a:lnTo>
                    <a:pt x="219664" y="458837"/>
                  </a:lnTo>
                  <a:lnTo>
                    <a:pt x="265079" y="459460"/>
                  </a:lnTo>
                  <a:lnTo>
                    <a:pt x="422677" y="459460"/>
                  </a:lnTo>
                  <a:lnTo>
                    <a:pt x="422704" y="461715"/>
                  </a:lnTo>
                  <a:lnTo>
                    <a:pt x="418317" y="467023"/>
                  </a:lnTo>
                  <a:lnTo>
                    <a:pt x="412388" y="468365"/>
                  </a:lnTo>
                  <a:lnTo>
                    <a:pt x="365359" y="477293"/>
                  </a:lnTo>
                  <a:lnTo>
                    <a:pt x="317375" y="483055"/>
                  </a:lnTo>
                  <a:lnTo>
                    <a:pt x="268434" y="485644"/>
                  </a:lnTo>
                  <a:close/>
                </a:path>
                <a:path w="422909" h="485775">
                  <a:moveTo>
                    <a:pt x="286815" y="66072"/>
                  </a:moveTo>
                  <a:lnTo>
                    <a:pt x="237388" y="65535"/>
                  </a:lnTo>
                  <a:lnTo>
                    <a:pt x="189947" y="62752"/>
                  </a:lnTo>
                  <a:lnTo>
                    <a:pt x="146358" y="57997"/>
                  </a:lnTo>
                  <a:lnTo>
                    <a:pt x="104536" y="51185"/>
                  </a:lnTo>
                  <a:lnTo>
                    <a:pt x="64488" y="42317"/>
                  </a:lnTo>
                  <a:lnTo>
                    <a:pt x="26219" y="31393"/>
                  </a:lnTo>
                  <a:lnTo>
                    <a:pt x="146204" y="31393"/>
                  </a:lnTo>
                  <a:lnTo>
                    <a:pt x="192107" y="36534"/>
                  </a:lnTo>
                  <a:lnTo>
                    <a:pt x="241624" y="39355"/>
                  </a:lnTo>
                  <a:lnTo>
                    <a:pt x="417149" y="39695"/>
                  </a:lnTo>
                  <a:lnTo>
                    <a:pt x="417666" y="44657"/>
                  </a:lnTo>
                  <a:lnTo>
                    <a:pt x="417869" y="60421"/>
                  </a:lnTo>
                  <a:lnTo>
                    <a:pt x="391652" y="60421"/>
                  </a:lnTo>
                  <a:lnTo>
                    <a:pt x="338234" y="64366"/>
                  </a:lnTo>
                  <a:lnTo>
                    <a:pt x="286815" y="66072"/>
                  </a:lnTo>
                  <a:close/>
                </a:path>
                <a:path w="422909" h="485775">
                  <a:moveTo>
                    <a:pt x="417149" y="39695"/>
                  </a:moveTo>
                  <a:lnTo>
                    <a:pt x="293319" y="39695"/>
                  </a:lnTo>
                  <a:lnTo>
                    <a:pt x="347199" y="37555"/>
                  </a:lnTo>
                  <a:lnTo>
                    <a:pt x="403270" y="32935"/>
                  </a:lnTo>
                  <a:lnTo>
                    <a:pt x="410469" y="32181"/>
                  </a:lnTo>
                  <a:lnTo>
                    <a:pt x="416912" y="37424"/>
                  </a:lnTo>
                  <a:lnTo>
                    <a:pt x="417149" y="39695"/>
                  </a:lnTo>
                  <a:close/>
                </a:path>
                <a:path w="422909" h="485775">
                  <a:moveTo>
                    <a:pt x="422677" y="459460"/>
                  </a:moveTo>
                  <a:lnTo>
                    <a:pt x="265079" y="459460"/>
                  </a:lnTo>
                  <a:lnTo>
                    <a:pt x="309655" y="457367"/>
                  </a:lnTo>
                  <a:lnTo>
                    <a:pt x="353389" y="452557"/>
                  </a:lnTo>
                  <a:lnTo>
                    <a:pt x="396279" y="445027"/>
                  </a:lnTo>
                  <a:lnTo>
                    <a:pt x="391652" y="60421"/>
                  </a:lnTo>
                  <a:lnTo>
                    <a:pt x="417869" y="60421"/>
                  </a:lnTo>
                  <a:lnTo>
                    <a:pt x="422677" y="459460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804158" y="4102955"/>
              <a:ext cx="1083310" cy="788035"/>
            </a:xfrm>
            <a:custGeom>
              <a:avLst/>
              <a:gdLst/>
              <a:ahLst/>
              <a:cxnLst/>
              <a:rect l="l" t="t" r="r" b="b"/>
              <a:pathLst>
                <a:path w="1083309" h="788035">
                  <a:moveTo>
                    <a:pt x="282831" y="787908"/>
                  </a:moveTo>
                  <a:lnTo>
                    <a:pt x="231190" y="787633"/>
                  </a:lnTo>
                  <a:lnTo>
                    <a:pt x="181349" y="784802"/>
                  </a:lnTo>
                  <a:lnTo>
                    <a:pt x="133309" y="779414"/>
                  </a:lnTo>
                  <a:lnTo>
                    <a:pt x="87071" y="771471"/>
                  </a:lnTo>
                  <a:lnTo>
                    <a:pt x="42634" y="760973"/>
                  </a:lnTo>
                  <a:lnTo>
                    <a:pt x="0" y="747920"/>
                  </a:lnTo>
                  <a:lnTo>
                    <a:pt x="927873" y="0"/>
                  </a:lnTo>
                  <a:lnTo>
                    <a:pt x="1083098" y="14634"/>
                  </a:lnTo>
                  <a:lnTo>
                    <a:pt x="388293" y="513225"/>
                  </a:lnTo>
                  <a:lnTo>
                    <a:pt x="391515" y="780788"/>
                  </a:lnTo>
                  <a:lnTo>
                    <a:pt x="336273" y="785626"/>
                  </a:lnTo>
                  <a:lnTo>
                    <a:pt x="282831" y="787908"/>
                  </a:lnTo>
                  <a:close/>
                </a:path>
              </a:pathLst>
            </a:custGeom>
            <a:solidFill>
              <a:srgbClr val="987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413736" y="4089488"/>
              <a:ext cx="1487805" cy="3299460"/>
            </a:xfrm>
            <a:custGeom>
              <a:avLst/>
              <a:gdLst/>
              <a:ahLst/>
              <a:cxnLst/>
              <a:rect l="l" t="t" r="r" b="b"/>
              <a:pathLst>
                <a:path w="1487805" h="3299459">
                  <a:moveTo>
                    <a:pt x="405739" y="3247326"/>
                  </a:moveTo>
                  <a:lnTo>
                    <a:pt x="403796" y="1038339"/>
                  </a:lnTo>
                  <a:lnTo>
                    <a:pt x="394843" y="1007706"/>
                  </a:lnTo>
                  <a:lnTo>
                    <a:pt x="387781" y="1009281"/>
                  </a:lnTo>
                  <a:lnTo>
                    <a:pt x="339305" y="1018870"/>
                  </a:lnTo>
                  <a:lnTo>
                    <a:pt x="291414" y="1025728"/>
                  </a:lnTo>
                  <a:lnTo>
                    <a:pt x="244106" y="1029855"/>
                  </a:lnTo>
                  <a:lnTo>
                    <a:pt x="197383" y="1031252"/>
                  </a:lnTo>
                  <a:lnTo>
                    <a:pt x="151257" y="1029944"/>
                  </a:lnTo>
                  <a:lnTo>
                    <a:pt x="105689" y="1025906"/>
                  </a:lnTo>
                  <a:lnTo>
                    <a:pt x="60655" y="1019162"/>
                  </a:lnTo>
                  <a:lnTo>
                    <a:pt x="16179" y="1009700"/>
                  </a:lnTo>
                  <a:lnTo>
                    <a:pt x="15176" y="1009459"/>
                  </a:lnTo>
                  <a:lnTo>
                    <a:pt x="14147" y="1009319"/>
                  </a:lnTo>
                  <a:lnTo>
                    <a:pt x="5854" y="1009319"/>
                  </a:lnTo>
                  <a:lnTo>
                    <a:pt x="0" y="1015174"/>
                  </a:lnTo>
                  <a:lnTo>
                    <a:pt x="2197" y="3238106"/>
                  </a:lnTo>
                  <a:lnTo>
                    <a:pt x="58559" y="3267837"/>
                  </a:lnTo>
                  <a:lnTo>
                    <a:pt x="107721" y="3284461"/>
                  </a:lnTo>
                  <a:lnTo>
                    <a:pt x="156705" y="3294875"/>
                  </a:lnTo>
                  <a:lnTo>
                    <a:pt x="205511" y="3299104"/>
                  </a:lnTo>
                  <a:lnTo>
                    <a:pt x="254139" y="3297123"/>
                  </a:lnTo>
                  <a:lnTo>
                    <a:pt x="302501" y="3288931"/>
                  </a:lnTo>
                  <a:lnTo>
                    <a:pt x="350596" y="3274542"/>
                  </a:lnTo>
                  <a:lnTo>
                    <a:pt x="354418" y="3272891"/>
                  </a:lnTo>
                  <a:lnTo>
                    <a:pt x="398399" y="3253943"/>
                  </a:lnTo>
                  <a:lnTo>
                    <a:pt x="402755" y="3251822"/>
                  </a:lnTo>
                  <a:lnTo>
                    <a:pt x="405739" y="3247326"/>
                  </a:lnTo>
                  <a:close/>
                </a:path>
                <a:path w="1487805" h="3299459">
                  <a:moveTo>
                    <a:pt x="1487258" y="22110"/>
                  </a:moveTo>
                  <a:lnTo>
                    <a:pt x="1481975" y="15735"/>
                  </a:lnTo>
                  <a:lnTo>
                    <a:pt x="1437424" y="11531"/>
                  </a:lnTo>
                  <a:lnTo>
                    <a:pt x="1437424" y="37871"/>
                  </a:lnTo>
                  <a:lnTo>
                    <a:pt x="771029" y="516077"/>
                  </a:lnTo>
                  <a:lnTo>
                    <a:pt x="767359" y="518744"/>
                  </a:lnTo>
                  <a:lnTo>
                    <a:pt x="765441" y="522922"/>
                  </a:lnTo>
                  <a:lnTo>
                    <a:pt x="765581" y="527138"/>
                  </a:lnTo>
                  <a:lnTo>
                    <a:pt x="768667" y="782434"/>
                  </a:lnTo>
                  <a:lnTo>
                    <a:pt x="717321" y="786523"/>
                  </a:lnTo>
                  <a:lnTo>
                    <a:pt x="675881" y="788035"/>
                  </a:lnTo>
                  <a:lnTo>
                    <a:pt x="619417" y="787882"/>
                  </a:lnTo>
                  <a:lnTo>
                    <a:pt x="572858" y="785177"/>
                  </a:lnTo>
                  <a:lnTo>
                    <a:pt x="532041" y="780770"/>
                  </a:lnTo>
                  <a:lnTo>
                    <a:pt x="492569" y="774496"/>
                  </a:lnTo>
                  <a:lnTo>
                    <a:pt x="454418" y="766356"/>
                  </a:lnTo>
                  <a:lnTo>
                    <a:pt x="417601" y="756361"/>
                  </a:lnTo>
                  <a:lnTo>
                    <a:pt x="1322400" y="27012"/>
                  </a:lnTo>
                  <a:lnTo>
                    <a:pt x="1437424" y="37871"/>
                  </a:lnTo>
                  <a:lnTo>
                    <a:pt x="1437424" y="11531"/>
                  </a:lnTo>
                  <a:lnTo>
                    <a:pt x="1320038" y="444"/>
                  </a:lnTo>
                  <a:lnTo>
                    <a:pt x="1316609" y="0"/>
                  </a:lnTo>
                  <a:lnTo>
                    <a:pt x="1312976" y="889"/>
                  </a:lnTo>
                  <a:lnTo>
                    <a:pt x="382841" y="750671"/>
                  </a:lnTo>
                  <a:lnTo>
                    <a:pt x="380644" y="752208"/>
                  </a:lnTo>
                  <a:lnTo>
                    <a:pt x="378929" y="754430"/>
                  </a:lnTo>
                  <a:lnTo>
                    <a:pt x="377977" y="757148"/>
                  </a:lnTo>
                  <a:lnTo>
                    <a:pt x="375640" y="764032"/>
                  </a:lnTo>
                  <a:lnTo>
                    <a:pt x="379272" y="771499"/>
                  </a:lnTo>
                  <a:lnTo>
                    <a:pt x="429564" y="787133"/>
                  </a:lnTo>
                  <a:lnTo>
                    <a:pt x="474789" y="797839"/>
                  </a:lnTo>
                  <a:lnTo>
                    <a:pt x="521830" y="805916"/>
                  </a:lnTo>
                  <a:lnTo>
                    <a:pt x="570661" y="811403"/>
                  </a:lnTo>
                  <a:lnTo>
                    <a:pt x="621080" y="814247"/>
                  </a:lnTo>
                  <a:lnTo>
                    <a:pt x="673328" y="814527"/>
                  </a:lnTo>
                  <a:lnTo>
                    <a:pt x="727405" y="812215"/>
                  </a:lnTo>
                  <a:lnTo>
                    <a:pt x="783297" y="807313"/>
                  </a:lnTo>
                  <a:lnTo>
                    <a:pt x="789952" y="806602"/>
                  </a:lnTo>
                  <a:lnTo>
                    <a:pt x="795096" y="800938"/>
                  </a:lnTo>
                  <a:lnTo>
                    <a:pt x="794956" y="788327"/>
                  </a:lnTo>
                  <a:lnTo>
                    <a:pt x="791908" y="533387"/>
                  </a:lnTo>
                  <a:lnTo>
                    <a:pt x="1481023" y="38874"/>
                  </a:lnTo>
                  <a:lnTo>
                    <a:pt x="1484083" y="36741"/>
                  </a:lnTo>
                  <a:lnTo>
                    <a:pt x="1486230" y="33350"/>
                  </a:lnTo>
                  <a:lnTo>
                    <a:pt x="1486573" y="29337"/>
                  </a:lnTo>
                  <a:lnTo>
                    <a:pt x="1486801" y="27012"/>
                  </a:lnTo>
                  <a:lnTo>
                    <a:pt x="1487258" y="22110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426832" y="4227945"/>
              <a:ext cx="1133475" cy="906144"/>
            </a:xfrm>
            <a:custGeom>
              <a:avLst/>
              <a:gdLst/>
              <a:ahLst/>
              <a:cxnLst/>
              <a:rect l="l" t="t" r="r" b="b"/>
              <a:pathLst>
                <a:path w="1133475" h="906145">
                  <a:moveTo>
                    <a:pt x="184284" y="905898"/>
                  </a:moveTo>
                  <a:lnTo>
                    <a:pt x="137369" y="904555"/>
                  </a:lnTo>
                  <a:lnTo>
                    <a:pt x="91017" y="900449"/>
                  </a:lnTo>
                  <a:lnTo>
                    <a:pt x="45227" y="893579"/>
                  </a:lnTo>
                  <a:lnTo>
                    <a:pt x="0" y="883946"/>
                  </a:lnTo>
                  <a:lnTo>
                    <a:pt x="1057292" y="0"/>
                  </a:lnTo>
                  <a:lnTo>
                    <a:pt x="1133040" y="13777"/>
                  </a:lnTo>
                  <a:lnTo>
                    <a:pt x="377325" y="622930"/>
                  </a:lnTo>
                  <a:lnTo>
                    <a:pt x="377565" y="883639"/>
                  </a:lnTo>
                  <a:lnTo>
                    <a:pt x="328401" y="893348"/>
                  </a:lnTo>
                  <a:lnTo>
                    <a:pt x="279800" y="900295"/>
                  </a:lnTo>
                  <a:lnTo>
                    <a:pt x="231760" y="904478"/>
                  </a:lnTo>
                  <a:lnTo>
                    <a:pt x="184284" y="905898"/>
                  </a:lnTo>
                  <a:close/>
                </a:path>
                <a:path w="1133475" h="906145">
                  <a:moveTo>
                    <a:pt x="408549" y="633040"/>
                  </a:moveTo>
                  <a:lnTo>
                    <a:pt x="400620" y="630641"/>
                  </a:lnTo>
                  <a:lnTo>
                    <a:pt x="392770" y="628165"/>
                  </a:lnTo>
                  <a:lnTo>
                    <a:pt x="385004" y="625599"/>
                  </a:lnTo>
                  <a:lnTo>
                    <a:pt x="377325" y="622930"/>
                  </a:lnTo>
                  <a:lnTo>
                    <a:pt x="385063" y="625532"/>
                  </a:lnTo>
                  <a:lnTo>
                    <a:pt x="392856" y="628045"/>
                  </a:lnTo>
                  <a:lnTo>
                    <a:pt x="400706" y="630467"/>
                  </a:lnTo>
                  <a:lnTo>
                    <a:pt x="408618" y="632800"/>
                  </a:lnTo>
                  <a:lnTo>
                    <a:pt x="408549" y="633040"/>
                  </a:lnTo>
                  <a:close/>
                </a:path>
              </a:pathLst>
            </a:custGeom>
            <a:solidFill>
              <a:srgbClr val="987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412094" y="4214339"/>
              <a:ext cx="1162685" cy="932815"/>
            </a:xfrm>
            <a:custGeom>
              <a:avLst/>
              <a:gdLst/>
              <a:ahLst/>
              <a:cxnLst/>
              <a:rect l="l" t="t" r="r" b="b"/>
              <a:pathLst>
                <a:path w="1162684" h="932814">
                  <a:moveTo>
                    <a:pt x="199030" y="932611"/>
                  </a:moveTo>
                  <a:lnTo>
                    <a:pt x="151502" y="931264"/>
                  </a:lnTo>
                  <a:lnTo>
                    <a:pt x="104545" y="927125"/>
                  </a:lnTo>
                  <a:lnTo>
                    <a:pt x="58166" y="920203"/>
                  </a:lnTo>
                  <a:lnTo>
                    <a:pt x="12372" y="910511"/>
                  </a:lnTo>
                  <a:lnTo>
                    <a:pt x="9459" y="909958"/>
                  </a:lnTo>
                  <a:lnTo>
                    <a:pt x="6717" y="908449"/>
                  </a:lnTo>
                  <a:lnTo>
                    <a:pt x="4661" y="906018"/>
                  </a:lnTo>
                  <a:lnTo>
                    <a:pt x="0" y="900430"/>
                  </a:lnTo>
                  <a:lnTo>
                    <a:pt x="754" y="892138"/>
                  </a:lnTo>
                  <a:lnTo>
                    <a:pt x="1063598" y="3564"/>
                  </a:lnTo>
                  <a:lnTo>
                    <a:pt x="1066511" y="1165"/>
                  </a:lnTo>
                  <a:lnTo>
                    <a:pt x="1070389" y="0"/>
                  </a:lnTo>
                  <a:lnTo>
                    <a:pt x="1149489" y="14394"/>
                  </a:lnTo>
                  <a:lnTo>
                    <a:pt x="1152709" y="14805"/>
                  </a:lnTo>
                  <a:lnTo>
                    <a:pt x="1155797" y="16416"/>
                  </a:lnTo>
                  <a:lnTo>
                    <a:pt x="1162553" y="24812"/>
                  </a:lnTo>
                  <a:lnTo>
                    <a:pt x="1162249" y="27623"/>
                  </a:lnTo>
                  <a:lnTo>
                    <a:pt x="1075768" y="27623"/>
                  </a:lnTo>
                  <a:lnTo>
                    <a:pt x="43528" y="890629"/>
                  </a:lnTo>
                  <a:lnTo>
                    <a:pt x="81798" y="897556"/>
                  </a:lnTo>
                  <a:lnTo>
                    <a:pt x="120469" y="902497"/>
                  </a:lnTo>
                  <a:lnTo>
                    <a:pt x="159546" y="905446"/>
                  </a:lnTo>
                  <a:lnTo>
                    <a:pt x="199030" y="906396"/>
                  </a:lnTo>
                  <a:lnTo>
                    <a:pt x="403121" y="906396"/>
                  </a:lnTo>
                  <a:lnTo>
                    <a:pt x="401488" y="908624"/>
                  </a:lnTo>
                  <a:lnTo>
                    <a:pt x="395182" y="910028"/>
                  </a:lnTo>
                  <a:lnTo>
                    <a:pt x="345327" y="919885"/>
                  </a:lnTo>
                  <a:lnTo>
                    <a:pt x="296014" y="926936"/>
                  </a:lnTo>
                  <a:lnTo>
                    <a:pt x="247247" y="931179"/>
                  </a:lnTo>
                  <a:lnTo>
                    <a:pt x="199030" y="932611"/>
                  </a:lnTo>
                  <a:close/>
                </a:path>
                <a:path w="1162684" h="932814">
                  <a:moveTo>
                    <a:pt x="403121" y="906396"/>
                  </a:moveTo>
                  <a:lnTo>
                    <a:pt x="199030" y="906396"/>
                  </a:lnTo>
                  <a:lnTo>
                    <a:pt x="243281" y="905143"/>
                  </a:lnTo>
                  <a:lnTo>
                    <a:pt x="288062" y="901439"/>
                  </a:lnTo>
                  <a:lnTo>
                    <a:pt x="333363" y="895287"/>
                  </a:lnTo>
                  <a:lnTo>
                    <a:pt x="379175" y="886690"/>
                  </a:lnTo>
                  <a:lnTo>
                    <a:pt x="378970" y="637428"/>
                  </a:lnTo>
                  <a:lnTo>
                    <a:pt x="378833" y="635713"/>
                  </a:lnTo>
                  <a:lnTo>
                    <a:pt x="379073" y="633931"/>
                  </a:lnTo>
                  <a:lnTo>
                    <a:pt x="380581" y="629613"/>
                  </a:lnTo>
                  <a:lnTo>
                    <a:pt x="382226" y="627523"/>
                  </a:lnTo>
                  <a:lnTo>
                    <a:pt x="384249" y="626015"/>
                  </a:lnTo>
                  <a:lnTo>
                    <a:pt x="1117208" y="35163"/>
                  </a:lnTo>
                  <a:lnTo>
                    <a:pt x="1075768" y="27623"/>
                  </a:lnTo>
                  <a:lnTo>
                    <a:pt x="1162249" y="27623"/>
                  </a:lnTo>
                  <a:lnTo>
                    <a:pt x="1161658" y="33072"/>
                  </a:lnTo>
                  <a:lnTo>
                    <a:pt x="419243" y="631532"/>
                  </a:lnTo>
                  <a:lnTo>
                    <a:pt x="433946" y="635851"/>
                  </a:lnTo>
                  <a:lnTo>
                    <a:pt x="437957" y="643116"/>
                  </a:lnTo>
                  <a:lnTo>
                    <a:pt x="435625" y="651102"/>
                  </a:lnTo>
                  <a:lnTo>
                    <a:pt x="434269" y="654803"/>
                  </a:lnTo>
                  <a:lnTo>
                    <a:pt x="405190" y="654803"/>
                  </a:lnTo>
                  <a:lnTo>
                    <a:pt x="405420" y="886690"/>
                  </a:lnTo>
                  <a:lnTo>
                    <a:pt x="405470" y="897556"/>
                  </a:lnTo>
                  <a:lnTo>
                    <a:pt x="405704" y="902869"/>
                  </a:lnTo>
                  <a:lnTo>
                    <a:pt x="403121" y="906396"/>
                  </a:lnTo>
                  <a:close/>
                </a:path>
                <a:path w="1162684" h="932814">
                  <a:moveTo>
                    <a:pt x="426166" y="661178"/>
                  </a:moveTo>
                  <a:lnTo>
                    <a:pt x="414856" y="657853"/>
                  </a:lnTo>
                  <a:lnTo>
                    <a:pt x="410057" y="656380"/>
                  </a:lnTo>
                  <a:lnTo>
                    <a:pt x="405190" y="654803"/>
                  </a:lnTo>
                  <a:lnTo>
                    <a:pt x="434269" y="654803"/>
                  </a:lnTo>
                  <a:lnTo>
                    <a:pt x="433226" y="657647"/>
                  </a:lnTo>
                  <a:lnTo>
                    <a:pt x="426166" y="661178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494798" y="5224853"/>
              <a:ext cx="228600" cy="2065020"/>
            </a:xfrm>
            <a:custGeom>
              <a:avLst/>
              <a:gdLst/>
              <a:ahLst/>
              <a:cxnLst/>
              <a:rect l="l" t="t" r="r" b="b"/>
              <a:pathLst>
                <a:path w="228600" h="2065020">
                  <a:moveTo>
                    <a:pt x="132942" y="2064519"/>
                  </a:moveTo>
                  <a:lnTo>
                    <a:pt x="87315" y="2061887"/>
                  </a:lnTo>
                  <a:lnTo>
                    <a:pt x="43000" y="2051492"/>
                  </a:lnTo>
                  <a:lnTo>
                    <a:pt x="0" y="2033332"/>
                  </a:lnTo>
                  <a:lnTo>
                    <a:pt x="13161" y="0"/>
                  </a:lnTo>
                  <a:lnTo>
                    <a:pt x="64419" y="8251"/>
                  </a:lnTo>
                  <a:lnTo>
                    <a:pt x="117329" y="11002"/>
                  </a:lnTo>
                  <a:lnTo>
                    <a:pt x="171897" y="8251"/>
                  </a:lnTo>
                  <a:lnTo>
                    <a:pt x="228129" y="0"/>
                  </a:lnTo>
                  <a:lnTo>
                    <a:pt x="228129" y="2046493"/>
                  </a:lnTo>
                  <a:lnTo>
                    <a:pt x="179881" y="2059388"/>
                  </a:lnTo>
                  <a:lnTo>
                    <a:pt x="132942" y="2064519"/>
                  </a:lnTo>
                  <a:close/>
                </a:path>
              </a:pathLst>
            </a:custGeom>
            <a:solidFill>
              <a:srgbClr val="3C4F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481260" y="5210595"/>
              <a:ext cx="255270" cy="2092325"/>
            </a:xfrm>
            <a:custGeom>
              <a:avLst/>
              <a:gdLst/>
              <a:ahLst/>
              <a:cxnLst/>
              <a:rect l="l" t="t" r="r" b="b"/>
              <a:pathLst>
                <a:path w="255269" h="2092325">
                  <a:moveTo>
                    <a:pt x="254633" y="12109"/>
                  </a:moveTo>
                  <a:lnTo>
                    <a:pt x="131034" y="12109"/>
                  </a:lnTo>
                  <a:lnTo>
                    <a:pt x="184293" y="9414"/>
                  </a:lnTo>
                  <a:lnTo>
                    <a:pt x="239199" y="1368"/>
                  </a:lnTo>
                  <a:lnTo>
                    <a:pt x="246328" y="0"/>
                  </a:lnTo>
                  <a:lnTo>
                    <a:pt x="253218" y="4693"/>
                  </a:lnTo>
                  <a:lnTo>
                    <a:pt x="254633" y="12109"/>
                  </a:lnTo>
                  <a:close/>
                </a:path>
                <a:path w="255269" h="2092325">
                  <a:moveTo>
                    <a:pt x="146524" y="2091990"/>
                  </a:moveTo>
                  <a:lnTo>
                    <a:pt x="98830" y="2089203"/>
                  </a:lnTo>
                  <a:lnTo>
                    <a:pt x="52479" y="2078288"/>
                  </a:lnTo>
                  <a:lnTo>
                    <a:pt x="7471" y="2059241"/>
                  </a:lnTo>
                  <a:lnTo>
                    <a:pt x="0" y="2051564"/>
                  </a:lnTo>
                  <a:lnTo>
                    <a:pt x="445" y="2046422"/>
                  </a:lnTo>
                  <a:lnTo>
                    <a:pt x="13641" y="6992"/>
                  </a:lnTo>
                  <a:lnTo>
                    <a:pt x="19536" y="1131"/>
                  </a:lnTo>
                  <a:lnTo>
                    <a:pt x="27693" y="1166"/>
                  </a:lnTo>
                  <a:lnTo>
                    <a:pt x="28618" y="1272"/>
                  </a:lnTo>
                  <a:lnTo>
                    <a:pt x="29475" y="1473"/>
                  </a:lnTo>
                  <a:lnTo>
                    <a:pt x="29694" y="1473"/>
                  </a:lnTo>
                  <a:lnTo>
                    <a:pt x="79427" y="9452"/>
                  </a:lnTo>
                  <a:lnTo>
                    <a:pt x="131034" y="12109"/>
                  </a:lnTo>
                  <a:lnTo>
                    <a:pt x="254633" y="12109"/>
                  </a:lnTo>
                  <a:lnTo>
                    <a:pt x="254795" y="12958"/>
                  </a:lnTo>
                  <a:lnTo>
                    <a:pt x="254795" y="29988"/>
                  </a:lnTo>
                  <a:lnTo>
                    <a:pt x="228575" y="29988"/>
                  </a:lnTo>
                  <a:lnTo>
                    <a:pt x="226171" y="30295"/>
                  </a:lnTo>
                  <a:lnTo>
                    <a:pt x="39724" y="30295"/>
                  </a:lnTo>
                  <a:lnTo>
                    <a:pt x="26699" y="2039500"/>
                  </a:lnTo>
                  <a:lnTo>
                    <a:pt x="74577" y="2057352"/>
                  </a:lnTo>
                  <a:lnTo>
                    <a:pt x="124180" y="2065256"/>
                  </a:lnTo>
                  <a:lnTo>
                    <a:pt x="254795" y="2065256"/>
                  </a:lnTo>
                  <a:lnTo>
                    <a:pt x="254795" y="2066505"/>
                  </a:lnTo>
                  <a:lnTo>
                    <a:pt x="251093" y="2071375"/>
                  </a:lnTo>
                  <a:lnTo>
                    <a:pt x="245918" y="2073156"/>
                  </a:lnTo>
                  <a:lnTo>
                    <a:pt x="195565" y="2086651"/>
                  </a:lnTo>
                  <a:lnTo>
                    <a:pt x="146524" y="2091990"/>
                  </a:lnTo>
                  <a:close/>
                </a:path>
                <a:path w="255269" h="2092325">
                  <a:moveTo>
                    <a:pt x="29694" y="1473"/>
                  </a:moveTo>
                  <a:lnTo>
                    <a:pt x="29475" y="1473"/>
                  </a:lnTo>
                  <a:lnTo>
                    <a:pt x="29694" y="1473"/>
                  </a:lnTo>
                  <a:close/>
                </a:path>
                <a:path w="255269" h="2092325">
                  <a:moveTo>
                    <a:pt x="254795" y="2065256"/>
                  </a:moveTo>
                  <a:lnTo>
                    <a:pt x="124180" y="2065256"/>
                  </a:lnTo>
                  <a:lnTo>
                    <a:pt x="175511" y="2063212"/>
                  </a:lnTo>
                  <a:lnTo>
                    <a:pt x="228575" y="2051222"/>
                  </a:lnTo>
                  <a:lnTo>
                    <a:pt x="228575" y="29988"/>
                  </a:lnTo>
                  <a:lnTo>
                    <a:pt x="254795" y="29988"/>
                  </a:lnTo>
                  <a:lnTo>
                    <a:pt x="254795" y="2065256"/>
                  </a:lnTo>
                  <a:close/>
                </a:path>
                <a:path w="255269" h="2092325">
                  <a:moveTo>
                    <a:pt x="131694" y="38393"/>
                  </a:moveTo>
                  <a:lnTo>
                    <a:pt x="85093" y="36406"/>
                  </a:lnTo>
                  <a:lnTo>
                    <a:pt x="39724" y="30295"/>
                  </a:lnTo>
                  <a:lnTo>
                    <a:pt x="226171" y="30295"/>
                  </a:lnTo>
                  <a:lnTo>
                    <a:pt x="179522" y="36254"/>
                  </a:lnTo>
                  <a:lnTo>
                    <a:pt x="131694" y="38393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611281" y="5474937"/>
              <a:ext cx="335915" cy="859155"/>
            </a:xfrm>
            <a:custGeom>
              <a:avLst/>
              <a:gdLst/>
              <a:ahLst/>
              <a:cxnLst/>
              <a:rect l="l" t="t" r="r" b="b"/>
              <a:pathLst>
                <a:path w="335915" h="859154">
                  <a:moveTo>
                    <a:pt x="164910" y="858642"/>
                  </a:moveTo>
                  <a:lnTo>
                    <a:pt x="116966" y="855509"/>
                  </a:lnTo>
                  <a:lnTo>
                    <a:pt x="73499" y="848082"/>
                  </a:lnTo>
                  <a:lnTo>
                    <a:pt x="34510" y="836358"/>
                  </a:lnTo>
                  <a:lnTo>
                    <a:pt x="0" y="820337"/>
                  </a:lnTo>
                  <a:lnTo>
                    <a:pt x="4387" y="0"/>
                  </a:lnTo>
                  <a:lnTo>
                    <a:pt x="59538" y="10599"/>
                  </a:lnTo>
                  <a:lnTo>
                    <a:pt x="114420" y="19297"/>
                  </a:lnTo>
                  <a:lnTo>
                    <a:pt x="169030" y="26095"/>
                  </a:lnTo>
                  <a:lnTo>
                    <a:pt x="223369" y="30993"/>
                  </a:lnTo>
                  <a:lnTo>
                    <a:pt x="277435" y="33992"/>
                  </a:lnTo>
                  <a:lnTo>
                    <a:pt x="331226" y="35094"/>
                  </a:lnTo>
                  <a:lnTo>
                    <a:pt x="335613" y="842272"/>
                  </a:lnTo>
                  <a:lnTo>
                    <a:pt x="274234" y="852022"/>
                  </a:lnTo>
                  <a:lnTo>
                    <a:pt x="217333" y="857479"/>
                  </a:lnTo>
                  <a:lnTo>
                    <a:pt x="164910" y="858642"/>
                  </a:lnTo>
                  <a:close/>
                </a:path>
              </a:pathLst>
            </a:custGeom>
            <a:solidFill>
              <a:srgbClr val="3C4F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597812" y="5461812"/>
              <a:ext cx="362585" cy="885190"/>
            </a:xfrm>
            <a:custGeom>
              <a:avLst/>
              <a:gdLst/>
              <a:ahLst/>
              <a:cxnLst/>
              <a:rect l="l" t="t" r="r" b="b"/>
              <a:pathLst>
                <a:path w="362584" h="885189">
                  <a:moveTo>
                    <a:pt x="197489" y="884968"/>
                  </a:moveTo>
                  <a:lnTo>
                    <a:pt x="153039" y="883841"/>
                  </a:lnTo>
                  <a:lnTo>
                    <a:pt x="111296" y="879274"/>
                  </a:lnTo>
                  <a:lnTo>
                    <a:pt x="73056" y="871266"/>
                  </a:lnTo>
                  <a:lnTo>
                    <a:pt x="7063" y="844912"/>
                  </a:lnTo>
                  <a:lnTo>
                    <a:pt x="0" y="837367"/>
                  </a:lnTo>
                  <a:lnTo>
                    <a:pt x="377" y="832436"/>
                  </a:lnTo>
                  <a:lnTo>
                    <a:pt x="4799" y="5825"/>
                  </a:lnTo>
                  <a:lnTo>
                    <a:pt x="10695" y="0"/>
                  </a:lnTo>
                  <a:lnTo>
                    <a:pt x="18820" y="0"/>
                  </a:lnTo>
                  <a:lnTo>
                    <a:pt x="19706" y="105"/>
                  </a:lnTo>
                  <a:lnTo>
                    <a:pt x="61584" y="8330"/>
                  </a:lnTo>
                  <a:lnTo>
                    <a:pt x="102489" y="15330"/>
                  </a:lnTo>
                  <a:lnTo>
                    <a:pt x="143252" y="21269"/>
                  </a:lnTo>
                  <a:lnTo>
                    <a:pt x="183881" y="26145"/>
                  </a:lnTo>
                  <a:lnTo>
                    <a:pt x="215753" y="29163"/>
                  </a:lnTo>
                  <a:lnTo>
                    <a:pt x="30885" y="29163"/>
                  </a:lnTo>
                  <a:lnTo>
                    <a:pt x="26629" y="825610"/>
                  </a:lnTo>
                  <a:lnTo>
                    <a:pt x="84716" y="847145"/>
                  </a:lnTo>
                  <a:lnTo>
                    <a:pt x="154680" y="857626"/>
                  </a:lnTo>
                  <a:lnTo>
                    <a:pt x="195351" y="858713"/>
                  </a:lnTo>
                  <a:lnTo>
                    <a:pt x="362208" y="858713"/>
                  </a:lnTo>
                  <a:lnTo>
                    <a:pt x="362208" y="861775"/>
                  </a:lnTo>
                  <a:lnTo>
                    <a:pt x="357619" y="867154"/>
                  </a:lnTo>
                  <a:lnTo>
                    <a:pt x="351521" y="868286"/>
                  </a:lnTo>
                  <a:lnTo>
                    <a:pt x="296736" y="877182"/>
                  </a:lnTo>
                  <a:lnTo>
                    <a:pt x="245390" y="882746"/>
                  </a:lnTo>
                  <a:lnTo>
                    <a:pt x="197489" y="884968"/>
                  </a:lnTo>
                  <a:close/>
                </a:path>
                <a:path w="362584" h="885189">
                  <a:moveTo>
                    <a:pt x="362208" y="858713"/>
                  </a:moveTo>
                  <a:lnTo>
                    <a:pt x="195351" y="858713"/>
                  </a:lnTo>
                  <a:lnTo>
                    <a:pt x="239118" y="856882"/>
                  </a:lnTo>
                  <a:lnTo>
                    <a:pt x="285975" y="852133"/>
                  </a:lnTo>
                  <a:lnTo>
                    <a:pt x="335920" y="844465"/>
                  </a:lnTo>
                  <a:lnTo>
                    <a:pt x="331674" y="61240"/>
                  </a:lnTo>
                  <a:lnTo>
                    <a:pt x="294152" y="60354"/>
                  </a:lnTo>
                  <a:lnTo>
                    <a:pt x="256546" y="58565"/>
                  </a:lnTo>
                  <a:lnTo>
                    <a:pt x="181108" y="52264"/>
                  </a:lnTo>
                  <a:lnTo>
                    <a:pt x="106253" y="42500"/>
                  </a:lnTo>
                  <a:lnTo>
                    <a:pt x="68633" y="36278"/>
                  </a:lnTo>
                  <a:lnTo>
                    <a:pt x="30885" y="29163"/>
                  </a:lnTo>
                  <a:lnTo>
                    <a:pt x="215753" y="29163"/>
                  </a:lnTo>
                  <a:lnTo>
                    <a:pt x="224393" y="29981"/>
                  </a:lnTo>
                  <a:lnTo>
                    <a:pt x="264699" y="32752"/>
                  </a:lnTo>
                  <a:lnTo>
                    <a:pt x="304799" y="34456"/>
                  </a:lnTo>
                  <a:lnTo>
                    <a:pt x="344695" y="35094"/>
                  </a:lnTo>
                  <a:lnTo>
                    <a:pt x="351933" y="35094"/>
                  </a:lnTo>
                  <a:lnTo>
                    <a:pt x="357786" y="40955"/>
                  </a:lnTo>
                  <a:lnTo>
                    <a:pt x="362163" y="847145"/>
                  </a:lnTo>
                  <a:lnTo>
                    <a:pt x="362208" y="858713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600313" y="6395075"/>
              <a:ext cx="347980" cy="130175"/>
            </a:xfrm>
            <a:custGeom>
              <a:avLst/>
              <a:gdLst/>
              <a:ahLst/>
              <a:cxnLst/>
              <a:rect l="l" t="t" r="r" b="b"/>
              <a:pathLst>
                <a:path w="347980" h="130175">
                  <a:moveTo>
                    <a:pt x="186321" y="129985"/>
                  </a:moveTo>
                  <a:lnTo>
                    <a:pt x="136654" y="127165"/>
                  </a:lnTo>
                  <a:lnTo>
                    <a:pt x="89045" y="120828"/>
                  </a:lnTo>
                  <a:lnTo>
                    <a:pt x="43494" y="110975"/>
                  </a:lnTo>
                  <a:lnTo>
                    <a:pt x="0" y="97607"/>
                  </a:lnTo>
                  <a:lnTo>
                    <a:pt x="1096" y="0"/>
                  </a:lnTo>
                  <a:lnTo>
                    <a:pt x="52784" y="11656"/>
                  </a:lnTo>
                  <a:lnTo>
                    <a:pt x="103284" y="20576"/>
                  </a:lnTo>
                  <a:lnTo>
                    <a:pt x="152851" y="26724"/>
                  </a:lnTo>
                  <a:lnTo>
                    <a:pt x="201743" y="30067"/>
                  </a:lnTo>
                  <a:lnTo>
                    <a:pt x="250215" y="30571"/>
                  </a:lnTo>
                  <a:lnTo>
                    <a:pt x="298523" y="28202"/>
                  </a:lnTo>
                  <a:lnTo>
                    <a:pt x="346923" y="22925"/>
                  </a:lnTo>
                  <a:lnTo>
                    <a:pt x="346449" y="49216"/>
                  </a:lnTo>
                  <a:lnTo>
                    <a:pt x="346774" y="80392"/>
                  </a:lnTo>
                  <a:lnTo>
                    <a:pt x="347678" y="117347"/>
                  </a:lnTo>
                  <a:lnTo>
                    <a:pt x="291832" y="125076"/>
                  </a:lnTo>
                  <a:lnTo>
                    <a:pt x="238047" y="129288"/>
                  </a:lnTo>
                  <a:lnTo>
                    <a:pt x="186321" y="129985"/>
                  </a:lnTo>
                  <a:close/>
                </a:path>
              </a:pathLst>
            </a:custGeom>
            <a:solidFill>
              <a:srgbClr val="3C4F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558667" y="4468227"/>
              <a:ext cx="1235075" cy="2070735"/>
            </a:xfrm>
            <a:custGeom>
              <a:avLst/>
              <a:gdLst/>
              <a:ahLst/>
              <a:cxnLst/>
              <a:rect l="l" t="t" r="r" b="b"/>
              <a:pathLst>
                <a:path w="1235075" h="2070734">
                  <a:moveTo>
                    <a:pt x="326631" y="447116"/>
                  </a:moveTo>
                  <a:lnTo>
                    <a:pt x="319989" y="440055"/>
                  </a:lnTo>
                  <a:lnTo>
                    <a:pt x="314426" y="439889"/>
                  </a:lnTo>
                  <a:lnTo>
                    <a:pt x="51308" y="686930"/>
                  </a:lnTo>
                  <a:lnTo>
                    <a:pt x="51130" y="692480"/>
                  </a:lnTo>
                  <a:lnTo>
                    <a:pt x="57746" y="699503"/>
                  </a:lnTo>
                  <a:lnTo>
                    <a:pt x="63309" y="699668"/>
                  </a:lnTo>
                  <a:lnTo>
                    <a:pt x="326428" y="452640"/>
                  </a:lnTo>
                  <a:lnTo>
                    <a:pt x="326631" y="447116"/>
                  </a:lnTo>
                  <a:close/>
                </a:path>
                <a:path w="1235075" h="2070734">
                  <a:moveTo>
                    <a:pt x="402590" y="2050516"/>
                  </a:moveTo>
                  <a:lnTo>
                    <a:pt x="402450" y="2043874"/>
                  </a:lnTo>
                  <a:lnTo>
                    <a:pt x="402145" y="2033587"/>
                  </a:lnTo>
                  <a:lnTo>
                    <a:pt x="401548" y="2007400"/>
                  </a:lnTo>
                  <a:lnTo>
                    <a:pt x="401294" y="1982495"/>
                  </a:lnTo>
                  <a:lnTo>
                    <a:pt x="401345" y="1970493"/>
                  </a:lnTo>
                  <a:lnTo>
                    <a:pt x="401447" y="1964753"/>
                  </a:lnTo>
                  <a:lnTo>
                    <a:pt x="401662" y="1952472"/>
                  </a:lnTo>
                  <a:lnTo>
                    <a:pt x="401688" y="1948891"/>
                  </a:lnTo>
                  <a:lnTo>
                    <a:pt x="401599" y="1947964"/>
                  </a:lnTo>
                  <a:lnTo>
                    <a:pt x="401078" y="1944306"/>
                  </a:lnTo>
                  <a:lnTo>
                    <a:pt x="400596" y="1940801"/>
                  </a:lnTo>
                  <a:lnTo>
                    <a:pt x="393954" y="1935772"/>
                  </a:lnTo>
                  <a:lnTo>
                    <a:pt x="386778" y="1936762"/>
                  </a:lnTo>
                  <a:lnTo>
                    <a:pt x="375856" y="1937994"/>
                  </a:lnTo>
                  <a:lnTo>
                    <a:pt x="375856" y="2033066"/>
                  </a:lnTo>
                  <a:lnTo>
                    <a:pt x="330708" y="2039023"/>
                  </a:lnTo>
                  <a:lnTo>
                    <a:pt x="286931" y="2042629"/>
                  </a:lnTo>
                  <a:lnTo>
                    <a:pt x="244563" y="2043874"/>
                  </a:lnTo>
                  <a:lnTo>
                    <a:pt x="203581" y="2042756"/>
                  </a:lnTo>
                  <a:lnTo>
                    <a:pt x="164363" y="2039340"/>
                  </a:lnTo>
                  <a:lnTo>
                    <a:pt x="126504" y="2033587"/>
                  </a:lnTo>
                  <a:lnTo>
                    <a:pt x="90004" y="2025523"/>
                  </a:lnTo>
                  <a:lnTo>
                    <a:pt x="54876" y="2015134"/>
                  </a:lnTo>
                  <a:lnTo>
                    <a:pt x="55664" y="1943481"/>
                  </a:lnTo>
                  <a:lnTo>
                    <a:pt x="97269" y="1952472"/>
                  </a:lnTo>
                  <a:lnTo>
                    <a:pt x="138125" y="1959673"/>
                  </a:lnTo>
                  <a:lnTo>
                    <a:pt x="178371" y="1965096"/>
                  </a:lnTo>
                  <a:lnTo>
                    <a:pt x="218147" y="1968703"/>
                  </a:lnTo>
                  <a:lnTo>
                    <a:pt x="257543" y="1970493"/>
                  </a:lnTo>
                  <a:lnTo>
                    <a:pt x="296748" y="1970443"/>
                  </a:lnTo>
                  <a:lnTo>
                    <a:pt x="335864" y="1968538"/>
                  </a:lnTo>
                  <a:lnTo>
                    <a:pt x="375031" y="1964753"/>
                  </a:lnTo>
                  <a:lnTo>
                    <a:pt x="374992" y="1982495"/>
                  </a:lnTo>
                  <a:lnTo>
                    <a:pt x="375196" y="2001151"/>
                  </a:lnTo>
                  <a:lnTo>
                    <a:pt x="375462" y="2015134"/>
                  </a:lnTo>
                  <a:lnTo>
                    <a:pt x="375856" y="2033066"/>
                  </a:lnTo>
                  <a:lnTo>
                    <a:pt x="375856" y="1937994"/>
                  </a:lnTo>
                  <a:lnTo>
                    <a:pt x="345109" y="1941461"/>
                  </a:lnTo>
                  <a:lnTo>
                    <a:pt x="303517" y="1943976"/>
                  </a:lnTo>
                  <a:lnTo>
                    <a:pt x="261835" y="1944306"/>
                  </a:lnTo>
                  <a:lnTo>
                    <a:pt x="219900" y="1942477"/>
                  </a:lnTo>
                  <a:lnTo>
                    <a:pt x="177457" y="1938540"/>
                  </a:lnTo>
                  <a:lnTo>
                    <a:pt x="134416" y="1932482"/>
                  </a:lnTo>
                  <a:lnTo>
                    <a:pt x="90614" y="1924329"/>
                  </a:lnTo>
                  <a:lnTo>
                    <a:pt x="44894" y="1913864"/>
                  </a:lnTo>
                  <a:lnTo>
                    <a:pt x="43903" y="1913763"/>
                  </a:lnTo>
                  <a:lnTo>
                    <a:pt x="42837" y="1913724"/>
                  </a:lnTo>
                  <a:lnTo>
                    <a:pt x="35610" y="1913699"/>
                  </a:lnTo>
                  <a:lnTo>
                    <a:pt x="29718" y="1919516"/>
                  </a:lnTo>
                  <a:lnTo>
                    <a:pt x="28549" y="2023440"/>
                  </a:lnTo>
                  <a:lnTo>
                    <a:pt x="28105" y="2029231"/>
                  </a:lnTo>
                  <a:lnTo>
                    <a:pt x="76111" y="2049018"/>
                  </a:lnTo>
                  <a:lnTo>
                    <a:pt x="116522" y="2058428"/>
                  </a:lnTo>
                  <a:lnTo>
                    <a:pt x="158534" y="2065083"/>
                  </a:lnTo>
                  <a:lnTo>
                    <a:pt x="202145" y="2068982"/>
                  </a:lnTo>
                  <a:lnTo>
                    <a:pt x="247129" y="2070125"/>
                  </a:lnTo>
                  <a:lnTo>
                    <a:pt x="293674" y="2068537"/>
                  </a:lnTo>
                  <a:lnTo>
                    <a:pt x="341795" y="2064207"/>
                  </a:lnTo>
                  <a:lnTo>
                    <a:pt x="391477" y="2057120"/>
                  </a:lnTo>
                  <a:lnTo>
                    <a:pt x="397814" y="2056091"/>
                  </a:lnTo>
                  <a:lnTo>
                    <a:pt x="402590" y="2050516"/>
                  </a:lnTo>
                  <a:close/>
                </a:path>
                <a:path w="1235075" h="2070734">
                  <a:moveTo>
                    <a:pt x="776249" y="7581"/>
                  </a:moveTo>
                  <a:lnTo>
                    <a:pt x="769861" y="342"/>
                  </a:lnTo>
                  <a:lnTo>
                    <a:pt x="764349" y="0"/>
                  </a:lnTo>
                  <a:lnTo>
                    <a:pt x="342" y="674649"/>
                  </a:lnTo>
                  <a:lnTo>
                    <a:pt x="0" y="680173"/>
                  </a:lnTo>
                  <a:lnTo>
                    <a:pt x="6413" y="687400"/>
                  </a:lnTo>
                  <a:lnTo>
                    <a:pt x="11925" y="687743"/>
                  </a:lnTo>
                  <a:lnTo>
                    <a:pt x="775931" y="13093"/>
                  </a:lnTo>
                  <a:lnTo>
                    <a:pt x="776249" y="7581"/>
                  </a:lnTo>
                  <a:close/>
                </a:path>
                <a:path w="1235075" h="2070734">
                  <a:moveTo>
                    <a:pt x="1000264" y="14160"/>
                  </a:moveTo>
                  <a:lnTo>
                    <a:pt x="993851" y="6934"/>
                  </a:lnTo>
                  <a:lnTo>
                    <a:pt x="988301" y="6616"/>
                  </a:lnTo>
                  <a:lnTo>
                    <a:pt x="200266" y="709066"/>
                  </a:lnTo>
                  <a:lnTo>
                    <a:pt x="199923" y="714578"/>
                  </a:lnTo>
                  <a:lnTo>
                    <a:pt x="206400" y="721804"/>
                  </a:lnTo>
                  <a:lnTo>
                    <a:pt x="211924" y="722147"/>
                  </a:lnTo>
                  <a:lnTo>
                    <a:pt x="999947" y="19710"/>
                  </a:lnTo>
                  <a:lnTo>
                    <a:pt x="1000264" y="14160"/>
                  </a:lnTo>
                  <a:close/>
                </a:path>
                <a:path w="1235075" h="2070734">
                  <a:moveTo>
                    <a:pt x="1234833" y="21120"/>
                  </a:moveTo>
                  <a:lnTo>
                    <a:pt x="1228420" y="13881"/>
                  </a:lnTo>
                  <a:lnTo>
                    <a:pt x="1222908" y="13538"/>
                  </a:lnTo>
                  <a:lnTo>
                    <a:pt x="930478" y="272948"/>
                  </a:lnTo>
                  <a:lnTo>
                    <a:pt x="930173" y="278472"/>
                  </a:lnTo>
                  <a:lnTo>
                    <a:pt x="936536" y="285699"/>
                  </a:lnTo>
                  <a:lnTo>
                    <a:pt x="942060" y="286042"/>
                  </a:lnTo>
                  <a:lnTo>
                    <a:pt x="1234490" y="26631"/>
                  </a:lnTo>
                  <a:lnTo>
                    <a:pt x="1234833" y="21120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818782" y="5037491"/>
              <a:ext cx="169623" cy="15796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959134" y="4893819"/>
              <a:ext cx="342265" cy="307340"/>
            </a:xfrm>
            <a:custGeom>
              <a:avLst/>
              <a:gdLst/>
              <a:ahLst/>
              <a:cxnLst/>
              <a:rect l="l" t="t" r="r" b="b"/>
              <a:pathLst>
                <a:path w="342265" h="307339">
                  <a:moveTo>
                    <a:pt x="11959" y="307178"/>
                  </a:moveTo>
                  <a:lnTo>
                    <a:pt x="6440" y="306871"/>
                  </a:lnTo>
                  <a:lnTo>
                    <a:pt x="0" y="299712"/>
                  </a:lnTo>
                  <a:lnTo>
                    <a:pt x="307" y="294193"/>
                  </a:lnTo>
                  <a:lnTo>
                    <a:pt x="329919" y="0"/>
                  </a:lnTo>
                  <a:lnTo>
                    <a:pt x="335438" y="308"/>
                  </a:lnTo>
                  <a:lnTo>
                    <a:pt x="341887" y="7505"/>
                  </a:lnTo>
                  <a:lnTo>
                    <a:pt x="341571" y="13023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597423" y="4479777"/>
              <a:ext cx="128147" cy="1165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7369223" y="4473231"/>
              <a:ext cx="135859" cy="1198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228873" y="4393551"/>
              <a:ext cx="1189990" cy="342265"/>
            </a:xfrm>
            <a:custGeom>
              <a:avLst/>
              <a:gdLst/>
              <a:ahLst/>
              <a:cxnLst/>
              <a:rect l="l" t="t" r="r" b="b"/>
              <a:pathLst>
                <a:path w="1189990" h="342264">
                  <a:moveTo>
                    <a:pt x="328663" y="8572"/>
                  </a:moveTo>
                  <a:lnTo>
                    <a:pt x="322935" y="825"/>
                  </a:lnTo>
                  <a:lnTo>
                    <a:pt x="317449" y="0"/>
                  </a:lnTo>
                  <a:lnTo>
                    <a:pt x="825" y="233870"/>
                  </a:lnTo>
                  <a:lnTo>
                    <a:pt x="0" y="239356"/>
                  </a:lnTo>
                  <a:lnTo>
                    <a:pt x="5765" y="247103"/>
                  </a:lnTo>
                  <a:lnTo>
                    <a:pt x="11252" y="247929"/>
                  </a:lnTo>
                  <a:lnTo>
                    <a:pt x="327875" y="14058"/>
                  </a:lnTo>
                  <a:lnTo>
                    <a:pt x="328663" y="8572"/>
                  </a:lnTo>
                  <a:close/>
                </a:path>
                <a:path w="1189990" h="342264">
                  <a:moveTo>
                    <a:pt x="1189558" y="84620"/>
                  </a:moveTo>
                  <a:lnTo>
                    <a:pt x="1183081" y="77419"/>
                  </a:lnTo>
                  <a:lnTo>
                    <a:pt x="1177531" y="77152"/>
                  </a:lnTo>
                  <a:lnTo>
                    <a:pt x="898296" y="329044"/>
                  </a:lnTo>
                  <a:lnTo>
                    <a:pt x="897991" y="334606"/>
                  </a:lnTo>
                  <a:lnTo>
                    <a:pt x="904468" y="341795"/>
                  </a:lnTo>
                  <a:lnTo>
                    <a:pt x="910018" y="342074"/>
                  </a:lnTo>
                  <a:lnTo>
                    <a:pt x="1189253" y="90170"/>
                  </a:lnTo>
                  <a:lnTo>
                    <a:pt x="1189558" y="84620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272208" y="4519670"/>
              <a:ext cx="174591" cy="1332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418423" y="4324456"/>
              <a:ext cx="452120" cy="342265"/>
            </a:xfrm>
            <a:custGeom>
              <a:avLst/>
              <a:gdLst/>
              <a:ahLst/>
              <a:cxnLst/>
              <a:rect l="l" t="t" r="r" b="b"/>
              <a:pathLst>
                <a:path w="452119" h="342264">
                  <a:moveTo>
                    <a:pt x="11274" y="342138"/>
                  </a:moveTo>
                  <a:lnTo>
                    <a:pt x="5790" y="341350"/>
                  </a:lnTo>
                  <a:lnTo>
                    <a:pt x="0" y="333604"/>
                  </a:lnTo>
                  <a:lnTo>
                    <a:pt x="789" y="328086"/>
                  </a:lnTo>
                  <a:lnTo>
                    <a:pt x="440456" y="0"/>
                  </a:lnTo>
                  <a:lnTo>
                    <a:pt x="445940" y="787"/>
                  </a:lnTo>
                  <a:lnTo>
                    <a:pt x="451731" y="8533"/>
                  </a:lnTo>
                  <a:lnTo>
                    <a:pt x="450942" y="14051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840472" y="4082803"/>
              <a:ext cx="252469" cy="1627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904993" y="4667931"/>
              <a:ext cx="298494" cy="2318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471731" y="4901427"/>
              <a:ext cx="277495" cy="231775"/>
            </a:xfrm>
            <a:custGeom>
              <a:avLst/>
              <a:gdLst/>
              <a:ahLst/>
              <a:cxnLst/>
              <a:rect l="l" t="t" r="r" b="b"/>
              <a:pathLst>
                <a:path w="277494" h="231775">
                  <a:moveTo>
                    <a:pt x="11618" y="231573"/>
                  </a:moveTo>
                  <a:lnTo>
                    <a:pt x="6135" y="231065"/>
                  </a:lnTo>
                  <a:lnTo>
                    <a:pt x="0" y="223589"/>
                  </a:lnTo>
                  <a:lnTo>
                    <a:pt x="514" y="218071"/>
                  </a:lnTo>
                  <a:lnTo>
                    <a:pt x="265762" y="0"/>
                  </a:lnTo>
                  <a:lnTo>
                    <a:pt x="271280" y="514"/>
                  </a:lnTo>
                  <a:lnTo>
                    <a:pt x="277416" y="7985"/>
                  </a:lnTo>
                  <a:lnTo>
                    <a:pt x="276867" y="13503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535379" y="5012232"/>
              <a:ext cx="143540" cy="1287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855353" y="4397730"/>
              <a:ext cx="1847214" cy="2952750"/>
            </a:xfrm>
            <a:custGeom>
              <a:avLst/>
              <a:gdLst/>
              <a:ahLst/>
              <a:cxnLst/>
              <a:rect l="l" t="t" r="r" b="b"/>
              <a:pathLst>
                <a:path w="1847215" h="2952750">
                  <a:moveTo>
                    <a:pt x="39725" y="2749181"/>
                  </a:moveTo>
                  <a:lnTo>
                    <a:pt x="38214" y="2743873"/>
                  </a:lnTo>
                  <a:lnTo>
                    <a:pt x="10007" y="2728201"/>
                  </a:lnTo>
                  <a:lnTo>
                    <a:pt x="4699" y="2729712"/>
                  </a:lnTo>
                  <a:lnTo>
                    <a:pt x="0" y="2738145"/>
                  </a:lnTo>
                  <a:lnTo>
                    <a:pt x="1511" y="2743492"/>
                  </a:lnTo>
                  <a:lnTo>
                    <a:pt x="29692" y="2759151"/>
                  </a:lnTo>
                  <a:lnTo>
                    <a:pt x="35026" y="2757601"/>
                  </a:lnTo>
                  <a:lnTo>
                    <a:pt x="39725" y="2749181"/>
                  </a:lnTo>
                  <a:close/>
                </a:path>
                <a:path w="1847215" h="2952750">
                  <a:moveTo>
                    <a:pt x="65849" y="814374"/>
                  </a:moveTo>
                  <a:lnTo>
                    <a:pt x="65405" y="808824"/>
                  </a:lnTo>
                  <a:lnTo>
                    <a:pt x="42710" y="789393"/>
                  </a:lnTo>
                  <a:lnTo>
                    <a:pt x="37185" y="789838"/>
                  </a:lnTo>
                  <a:lnTo>
                    <a:pt x="30924" y="797179"/>
                  </a:lnTo>
                  <a:lnTo>
                    <a:pt x="31330" y="802728"/>
                  </a:lnTo>
                  <a:lnTo>
                    <a:pt x="54025" y="822159"/>
                  </a:lnTo>
                  <a:lnTo>
                    <a:pt x="59575" y="821715"/>
                  </a:lnTo>
                  <a:lnTo>
                    <a:pt x="65849" y="814374"/>
                  </a:lnTo>
                  <a:close/>
                </a:path>
                <a:path w="1847215" h="2952750">
                  <a:moveTo>
                    <a:pt x="109893" y="638289"/>
                  </a:moveTo>
                  <a:lnTo>
                    <a:pt x="99910" y="623316"/>
                  </a:lnTo>
                  <a:lnTo>
                    <a:pt x="99910" y="605739"/>
                  </a:lnTo>
                  <a:lnTo>
                    <a:pt x="96012" y="601789"/>
                  </a:lnTo>
                  <a:lnTo>
                    <a:pt x="86309" y="601789"/>
                  </a:lnTo>
                  <a:lnTo>
                    <a:pt x="82372" y="605739"/>
                  </a:lnTo>
                  <a:lnTo>
                    <a:pt x="82372" y="627938"/>
                  </a:lnTo>
                  <a:lnTo>
                    <a:pt x="83045" y="629793"/>
                  </a:lnTo>
                  <a:lnTo>
                    <a:pt x="84188" y="631266"/>
                  </a:lnTo>
                  <a:lnTo>
                    <a:pt x="95288" y="647954"/>
                  </a:lnTo>
                  <a:lnTo>
                    <a:pt x="100736" y="649046"/>
                  </a:lnTo>
                  <a:lnTo>
                    <a:pt x="108788" y="643712"/>
                  </a:lnTo>
                  <a:lnTo>
                    <a:pt x="109893" y="638289"/>
                  </a:lnTo>
                  <a:close/>
                </a:path>
                <a:path w="1847215" h="2952750">
                  <a:moveTo>
                    <a:pt x="160337" y="2926194"/>
                  </a:moveTo>
                  <a:lnTo>
                    <a:pt x="155168" y="2918028"/>
                  </a:lnTo>
                  <a:lnTo>
                    <a:pt x="149745" y="2916872"/>
                  </a:lnTo>
                  <a:lnTo>
                    <a:pt x="117500" y="2937408"/>
                  </a:lnTo>
                  <a:lnTo>
                    <a:pt x="116293" y="2942818"/>
                  </a:lnTo>
                  <a:lnTo>
                    <a:pt x="121475" y="2950934"/>
                  </a:lnTo>
                  <a:lnTo>
                    <a:pt x="126885" y="2952140"/>
                  </a:lnTo>
                  <a:lnTo>
                    <a:pt x="159143" y="2931566"/>
                  </a:lnTo>
                  <a:lnTo>
                    <a:pt x="160337" y="2926194"/>
                  </a:lnTo>
                  <a:close/>
                </a:path>
                <a:path w="1847215" h="2952750">
                  <a:moveTo>
                    <a:pt x="274129" y="733018"/>
                  </a:moveTo>
                  <a:lnTo>
                    <a:pt x="271246" y="728256"/>
                  </a:lnTo>
                  <a:lnTo>
                    <a:pt x="253085" y="723734"/>
                  </a:lnTo>
                  <a:lnTo>
                    <a:pt x="248361" y="726579"/>
                  </a:lnTo>
                  <a:lnTo>
                    <a:pt x="245986" y="735965"/>
                  </a:lnTo>
                  <a:lnTo>
                    <a:pt x="248869" y="740727"/>
                  </a:lnTo>
                  <a:lnTo>
                    <a:pt x="267004" y="745248"/>
                  </a:lnTo>
                  <a:lnTo>
                    <a:pt x="271767" y="742416"/>
                  </a:lnTo>
                  <a:lnTo>
                    <a:pt x="274129" y="733018"/>
                  </a:lnTo>
                  <a:close/>
                </a:path>
                <a:path w="1847215" h="2952750">
                  <a:moveTo>
                    <a:pt x="316014" y="2779166"/>
                  </a:moveTo>
                  <a:lnTo>
                    <a:pt x="315290" y="2773680"/>
                  </a:lnTo>
                  <a:lnTo>
                    <a:pt x="279133" y="2745854"/>
                  </a:lnTo>
                  <a:lnTo>
                    <a:pt x="273646" y="2746540"/>
                  </a:lnTo>
                  <a:lnTo>
                    <a:pt x="267716" y="2754223"/>
                  </a:lnTo>
                  <a:lnTo>
                    <a:pt x="268439" y="2759710"/>
                  </a:lnTo>
                  <a:lnTo>
                    <a:pt x="304596" y="2787523"/>
                  </a:lnTo>
                  <a:lnTo>
                    <a:pt x="310083" y="2786837"/>
                  </a:lnTo>
                  <a:lnTo>
                    <a:pt x="316014" y="2779166"/>
                  </a:lnTo>
                  <a:close/>
                </a:path>
                <a:path w="1847215" h="2952750">
                  <a:moveTo>
                    <a:pt x="912114" y="311442"/>
                  </a:moveTo>
                  <a:lnTo>
                    <a:pt x="908583" y="286486"/>
                  </a:lnTo>
                  <a:lnTo>
                    <a:pt x="904125" y="283159"/>
                  </a:lnTo>
                  <a:lnTo>
                    <a:pt x="894562" y="284530"/>
                  </a:lnTo>
                  <a:lnTo>
                    <a:pt x="891197" y="288950"/>
                  </a:lnTo>
                  <a:lnTo>
                    <a:pt x="894778" y="313905"/>
                  </a:lnTo>
                  <a:lnTo>
                    <a:pt x="899223" y="317233"/>
                  </a:lnTo>
                  <a:lnTo>
                    <a:pt x="908786" y="315861"/>
                  </a:lnTo>
                  <a:lnTo>
                    <a:pt x="912114" y="311442"/>
                  </a:lnTo>
                  <a:close/>
                </a:path>
                <a:path w="1847215" h="2952750">
                  <a:moveTo>
                    <a:pt x="1045375" y="24472"/>
                  </a:moveTo>
                  <a:lnTo>
                    <a:pt x="1041425" y="20535"/>
                  </a:lnTo>
                  <a:lnTo>
                    <a:pt x="1031735" y="20535"/>
                  </a:lnTo>
                  <a:lnTo>
                    <a:pt x="1027785" y="24472"/>
                  </a:lnTo>
                  <a:lnTo>
                    <a:pt x="1027785" y="47307"/>
                  </a:lnTo>
                  <a:lnTo>
                    <a:pt x="1031735" y="51244"/>
                  </a:lnTo>
                  <a:lnTo>
                    <a:pt x="1041425" y="51244"/>
                  </a:lnTo>
                  <a:lnTo>
                    <a:pt x="1045375" y="47307"/>
                  </a:lnTo>
                  <a:lnTo>
                    <a:pt x="1045375" y="24472"/>
                  </a:lnTo>
                  <a:close/>
                </a:path>
                <a:path w="1847215" h="2952750">
                  <a:moveTo>
                    <a:pt x="1261122" y="11150"/>
                  </a:moveTo>
                  <a:lnTo>
                    <a:pt x="1258150" y="6451"/>
                  </a:lnTo>
                  <a:lnTo>
                    <a:pt x="1228979" y="0"/>
                  </a:lnTo>
                  <a:lnTo>
                    <a:pt x="1224318" y="2984"/>
                  </a:lnTo>
                  <a:lnTo>
                    <a:pt x="1222222" y="12407"/>
                  </a:lnTo>
                  <a:lnTo>
                    <a:pt x="1225207" y="17068"/>
                  </a:lnTo>
                  <a:lnTo>
                    <a:pt x="1254379" y="23520"/>
                  </a:lnTo>
                  <a:lnTo>
                    <a:pt x="1259039" y="20574"/>
                  </a:lnTo>
                  <a:lnTo>
                    <a:pt x="1261122" y="11150"/>
                  </a:lnTo>
                  <a:close/>
                </a:path>
                <a:path w="1847215" h="2952750">
                  <a:moveTo>
                    <a:pt x="1388757" y="1558594"/>
                  </a:moveTo>
                  <a:lnTo>
                    <a:pt x="1387500" y="1553184"/>
                  </a:lnTo>
                  <a:lnTo>
                    <a:pt x="1379232" y="1548117"/>
                  </a:lnTo>
                  <a:lnTo>
                    <a:pt x="1373822" y="1549412"/>
                  </a:lnTo>
                  <a:lnTo>
                    <a:pt x="1351203" y="1586191"/>
                  </a:lnTo>
                  <a:lnTo>
                    <a:pt x="1352499" y="1591564"/>
                  </a:lnTo>
                  <a:lnTo>
                    <a:pt x="1360766" y="1596644"/>
                  </a:lnTo>
                  <a:lnTo>
                    <a:pt x="1366139" y="1595374"/>
                  </a:lnTo>
                  <a:lnTo>
                    <a:pt x="1388757" y="1558594"/>
                  </a:lnTo>
                  <a:close/>
                </a:path>
                <a:path w="1847215" h="2952750">
                  <a:moveTo>
                    <a:pt x="1399349" y="2480970"/>
                  </a:moveTo>
                  <a:lnTo>
                    <a:pt x="1377149" y="2458758"/>
                  </a:lnTo>
                  <a:lnTo>
                    <a:pt x="1371587" y="2458758"/>
                  </a:lnTo>
                  <a:lnTo>
                    <a:pt x="1364767" y="2465616"/>
                  </a:lnTo>
                  <a:lnTo>
                    <a:pt x="1364767" y="2471166"/>
                  </a:lnTo>
                  <a:lnTo>
                    <a:pt x="1386941" y="2493365"/>
                  </a:lnTo>
                  <a:lnTo>
                    <a:pt x="1392504" y="2493365"/>
                  </a:lnTo>
                  <a:lnTo>
                    <a:pt x="1399349" y="2486520"/>
                  </a:lnTo>
                  <a:lnTo>
                    <a:pt x="1399349" y="2480970"/>
                  </a:lnTo>
                  <a:close/>
                </a:path>
                <a:path w="1847215" h="2952750">
                  <a:moveTo>
                    <a:pt x="1587563" y="934745"/>
                  </a:moveTo>
                  <a:lnTo>
                    <a:pt x="1584401" y="903211"/>
                  </a:lnTo>
                  <a:lnTo>
                    <a:pt x="1580159" y="899693"/>
                  </a:lnTo>
                  <a:lnTo>
                    <a:pt x="1570520" y="900645"/>
                  </a:lnTo>
                  <a:lnTo>
                    <a:pt x="1567027" y="904925"/>
                  </a:lnTo>
                  <a:lnTo>
                    <a:pt x="1570139" y="936459"/>
                  </a:lnTo>
                  <a:lnTo>
                    <a:pt x="1574419" y="939990"/>
                  </a:lnTo>
                  <a:lnTo>
                    <a:pt x="1584058" y="939025"/>
                  </a:lnTo>
                  <a:lnTo>
                    <a:pt x="1587563" y="934745"/>
                  </a:lnTo>
                  <a:close/>
                </a:path>
                <a:path w="1847215" h="2952750">
                  <a:moveTo>
                    <a:pt x="1667344" y="2367838"/>
                  </a:moveTo>
                  <a:lnTo>
                    <a:pt x="1665973" y="2362454"/>
                  </a:lnTo>
                  <a:lnTo>
                    <a:pt x="1646745" y="2350935"/>
                  </a:lnTo>
                  <a:lnTo>
                    <a:pt x="1641360" y="2352268"/>
                  </a:lnTo>
                  <a:lnTo>
                    <a:pt x="1636395" y="2360561"/>
                  </a:lnTo>
                  <a:lnTo>
                    <a:pt x="1637728" y="2365946"/>
                  </a:lnTo>
                  <a:lnTo>
                    <a:pt x="1656994" y="2377465"/>
                  </a:lnTo>
                  <a:lnTo>
                    <a:pt x="1662379" y="2376132"/>
                  </a:lnTo>
                  <a:lnTo>
                    <a:pt x="1667344" y="2367838"/>
                  </a:lnTo>
                  <a:close/>
                </a:path>
                <a:path w="1847215" h="2952750">
                  <a:moveTo>
                    <a:pt x="1844979" y="1862213"/>
                  </a:moveTo>
                  <a:lnTo>
                    <a:pt x="1830908" y="1841004"/>
                  </a:lnTo>
                  <a:lnTo>
                    <a:pt x="1825459" y="1839874"/>
                  </a:lnTo>
                  <a:lnTo>
                    <a:pt x="1817395" y="1845221"/>
                  </a:lnTo>
                  <a:lnTo>
                    <a:pt x="1816303" y="1850631"/>
                  </a:lnTo>
                  <a:lnTo>
                    <a:pt x="1830387" y="1871878"/>
                  </a:lnTo>
                  <a:lnTo>
                    <a:pt x="1835835" y="1872970"/>
                  </a:lnTo>
                  <a:lnTo>
                    <a:pt x="1843887" y="1867636"/>
                  </a:lnTo>
                  <a:lnTo>
                    <a:pt x="1844979" y="1862213"/>
                  </a:lnTo>
                  <a:close/>
                </a:path>
                <a:path w="1847215" h="2952750">
                  <a:moveTo>
                    <a:pt x="1846021" y="625475"/>
                  </a:moveTo>
                  <a:lnTo>
                    <a:pt x="1842071" y="621538"/>
                  </a:lnTo>
                  <a:lnTo>
                    <a:pt x="1821408" y="621538"/>
                  </a:lnTo>
                  <a:lnTo>
                    <a:pt x="1817509" y="625475"/>
                  </a:lnTo>
                  <a:lnTo>
                    <a:pt x="1817509" y="635139"/>
                  </a:lnTo>
                  <a:lnTo>
                    <a:pt x="1821408" y="639076"/>
                  </a:lnTo>
                  <a:lnTo>
                    <a:pt x="1842071" y="639076"/>
                  </a:lnTo>
                  <a:lnTo>
                    <a:pt x="1846021" y="635139"/>
                  </a:lnTo>
                  <a:lnTo>
                    <a:pt x="1846021" y="625475"/>
                  </a:lnTo>
                  <a:close/>
                </a:path>
                <a:path w="1847215" h="2952750">
                  <a:moveTo>
                    <a:pt x="1847049" y="921677"/>
                  </a:moveTo>
                  <a:lnTo>
                    <a:pt x="1839607" y="899350"/>
                  </a:lnTo>
                  <a:lnTo>
                    <a:pt x="1834680" y="896874"/>
                  </a:lnTo>
                  <a:lnTo>
                    <a:pt x="1825523" y="899883"/>
                  </a:lnTo>
                  <a:lnTo>
                    <a:pt x="1823021" y="904824"/>
                  </a:lnTo>
                  <a:lnTo>
                    <a:pt x="1830425" y="927163"/>
                  </a:lnTo>
                  <a:lnTo>
                    <a:pt x="1835391" y="929640"/>
                  </a:lnTo>
                  <a:lnTo>
                    <a:pt x="1844548" y="926617"/>
                  </a:lnTo>
                  <a:lnTo>
                    <a:pt x="1847049" y="921677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611466" y="1370328"/>
              <a:ext cx="676521" cy="607694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2021037" y="5758266"/>
              <a:ext cx="3390899" cy="197165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657805" y="404801"/>
            <a:ext cx="10404475" cy="8693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16100"/>
              </a:lnSpc>
              <a:spcBef>
                <a:spcPts val="95"/>
              </a:spcBef>
              <a:tabLst>
                <a:tab pos="3122930" algn="l"/>
              </a:tabLst>
            </a:pPr>
            <a:r>
              <a:rPr sz="3500" spc="30" dirty="0">
                <a:solidFill>
                  <a:srgbClr val="253842"/>
                </a:solidFill>
                <a:latin typeface="Arial"/>
                <a:cs typeface="Arial"/>
              </a:rPr>
              <a:t>Ketika</a:t>
            </a:r>
            <a:r>
              <a:rPr sz="3500" spc="-23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50" dirty="0">
                <a:solidFill>
                  <a:srgbClr val="253842"/>
                </a:solidFill>
                <a:latin typeface="Arial"/>
                <a:cs typeface="Arial"/>
              </a:rPr>
              <a:t>muatan</a:t>
            </a:r>
            <a:r>
              <a:rPr sz="3500" spc="-23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45" dirty="0">
                <a:solidFill>
                  <a:srgbClr val="253842"/>
                </a:solidFill>
                <a:latin typeface="Arial"/>
                <a:cs typeface="Arial"/>
              </a:rPr>
              <a:t>uji</a:t>
            </a:r>
            <a:r>
              <a:rPr sz="3500" spc="-23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75" dirty="0">
                <a:solidFill>
                  <a:srgbClr val="253842"/>
                </a:solidFill>
                <a:latin typeface="Arial"/>
                <a:cs typeface="Arial"/>
              </a:rPr>
              <a:t>ditempatkan</a:t>
            </a:r>
            <a:r>
              <a:rPr sz="3500" spc="-23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10" dirty="0">
                <a:solidFill>
                  <a:srgbClr val="253842"/>
                </a:solidFill>
                <a:latin typeface="Arial"/>
                <a:cs typeface="Arial"/>
              </a:rPr>
              <a:t>dalam</a:t>
            </a:r>
            <a:r>
              <a:rPr sz="3500" spc="-23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40" dirty="0">
                <a:solidFill>
                  <a:srgbClr val="253842"/>
                </a:solidFill>
                <a:latin typeface="Arial"/>
                <a:cs typeface="Arial"/>
              </a:rPr>
              <a:t>medan</a:t>
            </a:r>
            <a:r>
              <a:rPr sz="3500" spc="-23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25" dirty="0">
                <a:solidFill>
                  <a:srgbClr val="253842"/>
                </a:solidFill>
                <a:latin typeface="Arial"/>
                <a:cs typeface="Arial"/>
              </a:rPr>
              <a:t>listrik</a:t>
            </a:r>
            <a:r>
              <a:rPr sz="3500" spc="-23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-95" dirty="0">
                <a:solidFill>
                  <a:srgbClr val="253842"/>
                </a:solidFill>
                <a:latin typeface="Arial"/>
                <a:cs typeface="Arial"/>
              </a:rPr>
              <a:t>E  </a:t>
            </a:r>
            <a:r>
              <a:rPr sz="3500" spc="-5" dirty="0">
                <a:solidFill>
                  <a:srgbClr val="253842"/>
                </a:solidFill>
                <a:latin typeface="Arial"/>
                <a:cs typeface="Arial"/>
              </a:rPr>
              <a:t>yang </a:t>
            </a:r>
            <a:r>
              <a:rPr sz="3500" spc="50" dirty="0">
                <a:solidFill>
                  <a:srgbClr val="253842"/>
                </a:solidFill>
                <a:latin typeface="Arial"/>
                <a:cs typeface="Arial"/>
              </a:rPr>
              <a:t>diciptakan </a:t>
            </a:r>
            <a:r>
              <a:rPr sz="3500" spc="55" dirty="0">
                <a:solidFill>
                  <a:srgbClr val="253842"/>
                </a:solidFill>
                <a:latin typeface="Arial"/>
                <a:cs typeface="Arial"/>
              </a:rPr>
              <a:t>oleh </a:t>
            </a:r>
            <a:r>
              <a:rPr sz="3500" spc="20" dirty="0">
                <a:solidFill>
                  <a:srgbClr val="253842"/>
                </a:solidFill>
                <a:latin typeface="Arial"/>
                <a:cs typeface="Arial"/>
              </a:rPr>
              <a:t>beberapa </a:t>
            </a:r>
            <a:r>
              <a:rPr sz="3500" spc="25" dirty="0">
                <a:solidFill>
                  <a:srgbClr val="253842"/>
                </a:solidFill>
                <a:latin typeface="Arial"/>
                <a:cs typeface="Arial"/>
              </a:rPr>
              <a:t>distribusi </a:t>
            </a:r>
            <a:r>
              <a:rPr sz="3500" spc="50" dirty="0">
                <a:solidFill>
                  <a:srgbClr val="253842"/>
                </a:solidFill>
                <a:latin typeface="Arial"/>
                <a:cs typeface="Arial"/>
              </a:rPr>
              <a:t>muatan  </a:t>
            </a:r>
            <a:r>
              <a:rPr sz="3500" spc="-10" dirty="0">
                <a:solidFill>
                  <a:srgbClr val="253842"/>
                </a:solidFill>
                <a:latin typeface="Arial"/>
                <a:cs typeface="Arial"/>
              </a:rPr>
              <a:t>sumber, </a:t>
            </a:r>
            <a:r>
              <a:rPr sz="3500" spc="-55" dirty="0">
                <a:solidFill>
                  <a:srgbClr val="253842"/>
                </a:solidFill>
                <a:latin typeface="Arial"/>
                <a:cs typeface="Arial"/>
              </a:rPr>
              <a:t>gaya </a:t>
            </a:r>
            <a:r>
              <a:rPr sz="3500" spc="25" dirty="0">
                <a:solidFill>
                  <a:srgbClr val="253842"/>
                </a:solidFill>
                <a:latin typeface="Arial"/>
                <a:cs typeface="Arial"/>
              </a:rPr>
              <a:t>listrik </a:t>
            </a:r>
            <a:r>
              <a:rPr sz="3500" spc="-5" dirty="0">
                <a:solidFill>
                  <a:srgbClr val="253842"/>
                </a:solidFill>
                <a:latin typeface="Arial"/>
                <a:cs typeface="Arial"/>
              </a:rPr>
              <a:t>yang </a:t>
            </a:r>
            <a:r>
              <a:rPr sz="3500" spc="10" dirty="0">
                <a:solidFill>
                  <a:srgbClr val="253842"/>
                </a:solidFill>
                <a:latin typeface="Arial"/>
                <a:cs typeface="Arial"/>
              </a:rPr>
              <a:t>bekerja </a:t>
            </a:r>
            <a:r>
              <a:rPr sz="3500" spc="5" dirty="0">
                <a:solidFill>
                  <a:srgbClr val="253842"/>
                </a:solidFill>
                <a:latin typeface="Arial"/>
                <a:cs typeface="Arial"/>
              </a:rPr>
              <a:t>pada </a:t>
            </a:r>
            <a:r>
              <a:rPr sz="3500" spc="50" dirty="0">
                <a:solidFill>
                  <a:srgbClr val="253842"/>
                </a:solidFill>
                <a:latin typeface="Arial"/>
                <a:cs typeface="Arial"/>
              </a:rPr>
              <a:t>muatan </a:t>
            </a:r>
            <a:r>
              <a:rPr sz="3500" spc="45" dirty="0">
                <a:solidFill>
                  <a:srgbClr val="253842"/>
                </a:solidFill>
                <a:latin typeface="Arial"/>
                <a:cs typeface="Arial"/>
              </a:rPr>
              <a:t>uji  </a:t>
            </a:r>
            <a:r>
              <a:rPr sz="3500" spc="-15" dirty="0">
                <a:solidFill>
                  <a:srgbClr val="253842"/>
                </a:solidFill>
                <a:latin typeface="Arial"/>
                <a:cs typeface="Arial"/>
              </a:rPr>
              <a:t>adalah</a:t>
            </a:r>
            <a:r>
              <a:rPr sz="3500" spc="-23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-170" dirty="0">
                <a:solidFill>
                  <a:srgbClr val="253842"/>
                </a:solidFill>
                <a:latin typeface="Arial"/>
                <a:cs typeface="Arial"/>
              </a:rPr>
              <a:t>E.</a:t>
            </a:r>
            <a:r>
              <a:rPr sz="3500" spc="-23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-65" dirty="0">
                <a:solidFill>
                  <a:srgbClr val="253842"/>
                </a:solidFill>
                <a:latin typeface="Arial"/>
                <a:cs typeface="Arial"/>
              </a:rPr>
              <a:t>Gaya	</a:t>
            </a:r>
            <a:r>
              <a:rPr sz="3500" spc="-95" dirty="0">
                <a:solidFill>
                  <a:srgbClr val="253842"/>
                </a:solidFill>
                <a:latin typeface="Arial"/>
                <a:cs typeface="Arial"/>
              </a:rPr>
              <a:t>E </a:t>
            </a:r>
            <a:r>
              <a:rPr sz="3500" spc="20" dirty="0">
                <a:solidFill>
                  <a:srgbClr val="253842"/>
                </a:solidFill>
                <a:latin typeface="Arial"/>
                <a:cs typeface="Arial"/>
              </a:rPr>
              <a:t>konservatif </a:t>
            </a:r>
            <a:r>
              <a:rPr sz="3500" spc="-25" dirty="0">
                <a:solidFill>
                  <a:srgbClr val="253842"/>
                </a:solidFill>
                <a:latin typeface="Arial"/>
                <a:cs typeface="Arial"/>
              </a:rPr>
              <a:t>karena </a:t>
            </a:r>
            <a:r>
              <a:rPr sz="3500" spc="-55" dirty="0">
                <a:solidFill>
                  <a:srgbClr val="253842"/>
                </a:solidFill>
                <a:latin typeface="Arial"/>
                <a:cs typeface="Arial"/>
              </a:rPr>
              <a:t>gaya </a:t>
            </a:r>
            <a:r>
              <a:rPr sz="3500" dirty="0">
                <a:solidFill>
                  <a:srgbClr val="253842"/>
                </a:solidFill>
                <a:latin typeface="Arial"/>
                <a:cs typeface="Arial"/>
              </a:rPr>
              <a:t>antara  </a:t>
            </a:r>
            <a:r>
              <a:rPr sz="3500" spc="50" dirty="0">
                <a:solidFill>
                  <a:srgbClr val="253842"/>
                </a:solidFill>
                <a:latin typeface="Arial"/>
                <a:cs typeface="Arial"/>
              </a:rPr>
              <a:t>muatan </a:t>
            </a:r>
            <a:r>
              <a:rPr sz="3500" spc="-20" dirty="0">
                <a:solidFill>
                  <a:srgbClr val="253842"/>
                </a:solidFill>
                <a:latin typeface="Arial"/>
                <a:cs typeface="Arial"/>
              </a:rPr>
              <a:t>dijelaskan </a:t>
            </a:r>
            <a:r>
              <a:rPr sz="3500" spc="55" dirty="0">
                <a:solidFill>
                  <a:srgbClr val="253842"/>
                </a:solidFill>
                <a:latin typeface="Arial"/>
                <a:cs typeface="Arial"/>
              </a:rPr>
              <a:t>oleh </a:t>
            </a:r>
            <a:r>
              <a:rPr sz="3500" spc="85" dirty="0">
                <a:solidFill>
                  <a:srgbClr val="253842"/>
                </a:solidFill>
                <a:latin typeface="Arial"/>
                <a:cs typeface="Arial"/>
              </a:rPr>
              <a:t>hukum </a:t>
            </a:r>
            <a:r>
              <a:rPr sz="3500" spc="45" dirty="0">
                <a:solidFill>
                  <a:srgbClr val="253842"/>
                </a:solidFill>
                <a:latin typeface="Arial"/>
                <a:cs typeface="Arial"/>
              </a:rPr>
              <a:t>Coulombadalah  </a:t>
            </a:r>
            <a:r>
              <a:rPr sz="3500" dirty="0">
                <a:solidFill>
                  <a:srgbClr val="253842"/>
                </a:solidFill>
                <a:latin typeface="Arial"/>
                <a:cs typeface="Arial"/>
              </a:rPr>
              <a:t>konservatif. </a:t>
            </a:r>
            <a:r>
              <a:rPr sz="3500" spc="30" dirty="0">
                <a:solidFill>
                  <a:srgbClr val="253842"/>
                </a:solidFill>
                <a:latin typeface="Arial"/>
                <a:cs typeface="Arial"/>
              </a:rPr>
              <a:t>Ketika </a:t>
            </a:r>
            <a:r>
              <a:rPr sz="3500" spc="50" dirty="0">
                <a:solidFill>
                  <a:srgbClr val="253842"/>
                </a:solidFill>
                <a:latin typeface="Arial"/>
                <a:cs typeface="Arial"/>
              </a:rPr>
              <a:t>muatan </a:t>
            </a:r>
            <a:r>
              <a:rPr sz="3500" spc="45" dirty="0">
                <a:solidFill>
                  <a:srgbClr val="253842"/>
                </a:solidFill>
                <a:latin typeface="Arial"/>
                <a:cs typeface="Arial"/>
              </a:rPr>
              <a:t>uji dipindahkan </a:t>
            </a:r>
            <a:r>
              <a:rPr sz="3500" spc="10" dirty="0">
                <a:solidFill>
                  <a:srgbClr val="253842"/>
                </a:solidFill>
                <a:latin typeface="Arial"/>
                <a:cs typeface="Arial"/>
              </a:rPr>
              <a:t>dalam  </a:t>
            </a:r>
            <a:r>
              <a:rPr sz="3500" spc="40" dirty="0">
                <a:solidFill>
                  <a:srgbClr val="253842"/>
                </a:solidFill>
                <a:latin typeface="Arial"/>
                <a:cs typeface="Arial"/>
              </a:rPr>
              <a:t>medan </a:t>
            </a:r>
            <a:r>
              <a:rPr sz="3500" spc="55" dirty="0">
                <a:solidFill>
                  <a:srgbClr val="253842"/>
                </a:solidFill>
                <a:latin typeface="Arial"/>
                <a:cs typeface="Arial"/>
              </a:rPr>
              <a:t>oleh </a:t>
            </a:r>
            <a:r>
              <a:rPr sz="3500" spc="20" dirty="0">
                <a:solidFill>
                  <a:srgbClr val="253842"/>
                </a:solidFill>
                <a:latin typeface="Arial"/>
                <a:cs typeface="Arial"/>
              </a:rPr>
              <a:t>beberapa </a:t>
            </a:r>
            <a:r>
              <a:rPr sz="3500" spc="5" dirty="0">
                <a:solidFill>
                  <a:srgbClr val="253842"/>
                </a:solidFill>
                <a:latin typeface="Arial"/>
                <a:cs typeface="Arial"/>
              </a:rPr>
              <a:t>agen </a:t>
            </a:r>
            <a:r>
              <a:rPr sz="3500" spc="-15" dirty="0">
                <a:solidFill>
                  <a:srgbClr val="253842"/>
                </a:solidFill>
                <a:latin typeface="Arial"/>
                <a:cs typeface="Arial"/>
              </a:rPr>
              <a:t>eksternal, </a:t>
            </a:r>
            <a:r>
              <a:rPr sz="3500" dirty="0">
                <a:solidFill>
                  <a:srgbClr val="253842"/>
                </a:solidFill>
                <a:latin typeface="Arial"/>
                <a:cs typeface="Arial"/>
              </a:rPr>
              <a:t>pekerjaan  </a:t>
            </a:r>
            <a:r>
              <a:rPr sz="3500" spc="-5" dirty="0">
                <a:solidFill>
                  <a:srgbClr val="253842"/>
                </a:solidFill>
                <a:latin typeface="Arial"/>
                <a:cs typeface="Arial"/>
              </a:rPr>
              <a:t>yang </a:t>
            </a:r>
            <a:r>
              <a:rPr sz="3500" spc="20" dirty="0">
                <a:solidFill>
                  <a:srgbClr val="253842"/>
                </a:solidFill>
                <a:latin typeface="Arial"/>
                <a:cs typeface="Arial"/>
              </a:rPr>
              <a:t>dilakukan </a:t>
            </a:r>
            <a:r>
              <a:rPr sz="3500" spc="55" dirty="0">
                <a:solidFill>
                  <a:srgbClr val="253842"/>
                </a:solidFill>
                <a:latin typeface="Arial"/>
                <a:cs typeface="Arial"/>
              </a:rPr>
              <a:t>oleh </a:t>
            </a:r>
            <a:r>
              <a:rPr sz="3500" spc="40" dirty="0">
                <a:solidFill>
                  <a:srgbClr val="253842"/>
                </a:solidFill>
                <a:latin typeface="Arial"/>
                <a:cs typeface="Arial"/>
              </a:rPr>
              <a:t>medan </a:t>
            </a:r>
            <a:r>
              <a:rPr sz="3500" spc="5" dirty="0">
                <a:solidFill>
                  <a:srgbClr val="253842"/>
                </a:solidFill>
                <a:latin typeface="Arial"/>
                <a:cs typeface="Arial"/>
              </a:rPr>
              <a:t>pada </a:t>
            </a:r>
            <a:r>
              <a:rPr sz="3500" spc="50" dirty="0">
                <a:solidFill>
                  <a:srgbClr val="253842"/>
                </a:solidFill>
                <a:latin typeface="Arial"/>
                <a:cs typeface="Arial"/>
              </a:rPr>
              <a:t>muatan </a:t>
            </a:r>
            <a:r>
              <a:rPr sz="3500" spc="-100" dirty="0">
                <a:solidFill>
                  <a:srgbClr val="253842"/>
                </a:solidFill>
                <a:latin typeface="Arial"/>
                <a:cs typeface="Arial"/>
              </a:rPr>
              <a:t>sama  </a:t>
            </a:r>
            <a:r>
              <a:rPr sz="3500" spc="40" dirty="0">
                <a:solidFill>
                  <a:srgbClr val="253842"/>
                </a:solidFill>
                <a:latin typeface="Arial"/>
                <a:cs typeface="Arial"/>
              </a:rPr>
              <a:t>dengan </a:t>
            </a:r>
            <a:r>
              <a:rPr sz="3500" spc="65" dirty="0">
                <a:solidFill>
                  <a:srgbClr val="253842"/>
                </a:solidFill>
                <a:latin typeface="Arial"/>
                <a:cs typeface="Arial"/>
              </a:rPr>
              <a:t>negatif </a:t>
            </a:r>
            <a:r>
              <a:rPr sz="3500" spc="20" dirty="0">
                <a:solidFill>
                  <a:srgbClr val="253842"/>
                </a:solidFill>
                <a:latin typeface="Arial"/>
                <a:cs typeface="Arial"/>
              </a:rPr>
              <a:t>dari </a:t>
            </a:r>
            <a:r>
              <a:rPr sz="3500" dirty="0">
                <a:solidFill>
                  <a:srgbClr val="253842"/>
                </a:solidFill>
                <a:latin typeface="Arial"/>
                <a:cs typeface="Arial"/>
              </a:rPr>
              <a:t>pekerjaan </a:t>
            </a:r>
            <a:r>
              <a:rPr sz="3500" spc="-5" dirty="0">
                <a:solidFill>
                  <a:srgbClr val="253842"/>
                </a:solidFill>
                <a:latin typeface="Arial"/>
                <a:cs typeface="Arial"/>
              </a:rPr>
              <a:t>yang </a:t>
            </a:r>
            <a:r>
              <a:rPr sz="3500" spc="20" dirty="0">
                <a:solidFill>
                  <a:srgbClr val="253842"/>
                </a:solidFill>
                <a:latin typeface="Arial"/>
                <a:cs typeface="Arial"/>
              </a:rPr>
              <a:t>dilakukan </a:t>
            </a:r>
            <a:r>
              <a:rPr sz="3500" spc="55" dirty="0">
                <a:solidFill>
                  <a:srgbClr val="253842"/>
                </a:solidFill>
                <a:latin typeface="Arial"/>
                <a:cs typeface="Arial"/>
              </a:rPr>
              <a:t>oleh  </a:t>
            </a:r>
            <a:r>
              <a:rPr sz="3500" spc="5" dirty="0">
                <a:solidFill>
                  <a:srgbClr val="253842"/>
                </a:solidFill>
                <a:latin typeface="Arial"/>
                <a:cs typeface="Arial"/>
              </a:rPr>
              <a:t>agen</a:t>
            </a:r>
            <a:r>
              <a:rPr sz="3500" spc="-24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10" dirty="0">
                <a:solidFill>
                  <a:srgbClr val="253842"/>
                </a:solidFill>
                <a:latin typeface="Arial"/>
                <a:cs typeface="Arial"/>
              </a:rPr>
              <a:t>eksternal</a:t>
            </a:r>
            <a:r>
              <a:rPr sz="3500" spc="-24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-5" dirty="0">
                <a:solidFill>
                  <a:srgbClr val="253842"/>
                </a:solidFill>
                <a:latin typeface="Arial"/>
                <a:cs typeface="Arial"/>
              </a:rPr>
              <a:t>yang</a:t>
            </a:r>
            <a:r>
              <a:rPr sz="3500" spc="-24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25" dirty="0">
                <a:solidFill>
                  <a:srgbClr val="253842"/>
                </a:solidFill>
                <a:latin typeface="Arial"/>
                <a:cs typeface="Arial"/>
              </a:rPr>
              <a:t>menyebabkan</a:t>
            </a:r>
            <a:r>
              <a:rPr sz="3500" spc="-24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15" dirty="0">
                <a:solidFill>
                  <a:srgbClr val="253842"/>
                </a:solidFill>
                <a:latin typeface="Arial"/>
                <a:cs typeface="Arial"/>
              </a:rPr>
              <a:t>perpindahan.</a:t>
            </a:r>
            <a:endParaRPr sz="3500">
              <a:latin typeface="Arial"/>
              <a:cs typeface="Arial"/>
            </a:endParaRPr>
          </a:p>
          <a:p>
            <a:pPr marL="57150" marR="48895" indent="-635" algn="ctr">
              <a:lnSpc>
                <a:spcPts val="4870"/>
              </a:lnSpc>
              <a:spcBef>
                <a:spcPts val="280"/>
              </a:spcBef>
            </a:pPr>
            <a:r>
              <a:rPr sz="3500" spc="-45" dirty="0">
                <a:solidFill>
                  <a:srgbClr val="253842"/>
                </a:solidFill>
                <a:latin typeface="Arial"/>
                <a:cs typeface="Arial"/>
              </a:rPr>
              <a:t>Situasi </a:t>
            </a:r>
            <a:r>
              <a:rPr sz="3500" spc="40" dirty="0">
                <a:solidFill>
                  <a:srgbClr val="253842"/>
                </a:solidFill>
                <a:latin typeface="Arial"/>
                <a:cs typeface="Arial"/>
              </a:rPr>
              <a:t>ini </a:t>
            </a:r>
            <a:r>
              <a:rPr sz="3500" spc="5" dirty="0">
                <a:solidFill>
                  <a:srgbClr val="253842"/>
                </a:solidFill>
                <a:latin typeface="Arial"/>
                <a:cs typeface="Arial"/>
              </a:rPr>
              <a:t>analog </a:t>
            </a:r>
            <a:r>
              <a:rPr sz="3500" spc="40" dirty="0">
                <a:solidFill>
                  <a:srgbClr val="253842"/>
                </a:solidFill>
                <a:latin typeface="Arial"/>
                <a:cs typeface="Arial"/>
              </a:rPr>
              <a:t>dengan </a:t>
            </a:r>
            <a:r>
              <a:rPr sz="3500" spc="45" dirty="0">
                <a:solidFill>
                  <a:srgbClr val="253842"/>
                </a:solidFill>
                <a:latin typeface="Arial"/>
                <a:cs typeface="Arial"/>
              </a:rPr>
              <a:t>mengangkat benda  </a:t>
            </a:r>
            <a:r>
              <a:rPr sz="3500" spc="-60" dirty="0">
                <a:solidFill>
                  <a:srgbClr val="253842"/>
                </a:solidFill>
                <a:latin typeface="Arial"/>
                <a:cs typeface="Arial"/>
              </a:rPr>
              <a:t>bermassa </a:t>
            </a:r>
            <a:r>
              <a:rPr sz="3500" spc="10" dirty="0">
                <a:solidFill>
                  <a:srgbClr val="253842"/>
                </a:solidFill>
                <a:latin typeface="Arial"/>
                <a:cs typeface="Arial"/>
              </a:rPr>
              <a:t>dalam </a:t>
            </a:r>
            <a:r>
              <a:rPr sz="3500" spc="40" dirty="0">
                <a:solidFill>
                  <a:srgbClr val="253842"/>
                </a:solidFill>
                <a:latin typeface="Arial"/>
                <a:cs typeface="Arial"/>
              </a:rPr>
              <a:t>medan </a:t>
            </a:r>
            <a:r>
              <a:rPr sz="3500" spc="-35" dirty="0">
                <a:solidFill>
                  <a:srgbClr val="253842"/>
                </a:solidFill>
                <a:latin typeface="Arial"/>
                <a:cs typeface="Arial"/>
              </a:rPr>
              <a:t>gravitasi: </a:t>
            </a:r>
            <a:r>
              <a:rPr sz="3500" spc="-10" dirty="0">
                <a:solidFill>
                  <a:srgbClr val="253842"/>
                </a:solidFill>
                <a:latin typeface="Arial"/>
                <a:cs typeface="Arial"/>
              </a:rPr>
              <a:t>kerja </a:t>
            </a:r>
            <a:r>
              <a:rPr sz="3500" spc="-5" dirty="0">
                <a:solidFill>
                  <a:srgbClr val="253842"/>
                </a:solidFill>
                <a:latin typeface="Arial"/>
                <a:cs typeface="Arial"/>
              </a:rPr>
              <a:t>yang  </a:t>
            </a:r>
            <a:r>
              <a:rPr sz="3500" spc="20" dirty="0">
                <a:solidFill>
                  <a:srgbClr val="253842"/>
                </a:solidFill>
                <a:latin typeface="Arial"/>
                <a:cs typeface="Arial"/>
              </a:rPr>
              <a:t>dilakukan</a:t>
            </a:r>
            <a:r>
              <a:rPr sz="3500" spc="-24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55" dirty="0">
                <a:solidFill>
                  <a:srgbClr val="253842"/>
                </a:solidFill>
                <a:latin typeface="Arial"/>
                <a:cs typeface="Arial"/>
              </a:rPr>
              <a:t>oleh</a:t>
            </a:r>
            <a:r>
              <a:rPr sz="3500" spc="-24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5" dirty="0">
                <a:solidFill>
                  <a:srgbClr val="253842"/>
                </a:solidFill>
                <a:latin typeface="Arial"/>
                <a:cs typeface="Arial"/>
              </a:rPr>
              <a:t>agen</a:t>
            </a:r>
            <a:r>
              <a:rPr sz="3500" spc="-24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10" dirty="0">
                <a:solidFill>
                  <a:srgbClr val="253842"/>
                </a:solidFill>
                <a:latin typeface="Arial"/>
                <a:cs typeface="Arial"/>
              </a:rPr>
              <a:t>eksternal</a:t>
            </a:r>
            <a:r>
              <a:rPr sz="3500" spc="-24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-15" dirty="0">
                <a:solidFill>
                  <a:srgbClr val="253842"/>
                </a:solidFill>
                <a:latin typeface="Arial"/>
                <a:cs typeface="Arial"/>
              </a:rPr>
              <a:t>adalah</a:t>
            </a:r>
            <a:r>
              <a:rPr sz="3500" spc="-24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20" dirty="0">
                <a:solidFill>
                  <a:srgbClr val="253842"/>
                </a:solidFill>
                <a:latin typeface="Arial"/>
                <a:cs typeface="Arial"/>
              </a:rPr>
              <a:t>mgh,</a:t>
            </a:r>
            <a:r>
              <a:rPr sz="3500" spc="-24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30" dirty="0">
                <a:solidFill>
                  <a:srgbClr val="253842"/>
                </a:solidFill>
                <a:latin typeface="Arial"/>
                <a:cs typeface="Arial"/>
              </a:rPr>
              <a:t>dan</a:t>
            </a:r>
            <a:r>
              <a:rPr sz="3500" spc="-24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-10" dirty="0">
                <a:solidFill>
                  <a:srgbClr val="253842"/>
                </a:solidFill>
                <a:latin typeface="Arial"/>
                <a:cs typeface="Arial"/>
              </a:rPr>
              <a:t>kerja  </a:t>
            </a:r>
            <a:r>
              <a:rPr sz="3500" spc="-5" dirty="0">
                <a:solidFill>
                  <a:srgbClr val="253842"/>
                </a:solidFill>
                <a:latin typeface="Arial"/>
                <a:cs typeface="Arial"/>
              </a:rPr>
              <a:t>yang</a:t>
            </a:r>
            <a:r>
              <a:rPr sz="3500" spc="-24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20" dirty="0">
                <a:solidFill>
                  <a:srgbClr val="253842"/>
                </a:solidFill>
                <a:latin typeface="Arial"/>
                <a:cs typeface="Arial"/>
              </a:rPr>
              <a:t>dilakukan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55" dirty="0">
                <a:solidFill>
                  <a:srgbClr val="253842"/>
                </a:solidFill>
                <a:latin typeface="Arial"/>
                <a:cs typeface="Arial"/>
              </a:rPr>
              <a:t>oleh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-55" dirty="0">
                <a:solidFill>
                  <a:srgbClr val="253842"/>
                </a:solidFill>
                <a:latin typeface="Arial"/>
                <a:cs typeface="Arial"/>
              </a:rPr>
              <a:t>gaya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-15" dirty="0">
                <a:solidFill>
                  <a:srgbClr val="253842"/>
                </a:solidFill>
                <a:latin typeface="Arial"/>
                <a:cs typeface="Arial"/>
              </a:rPr>
              <a:t>gravitasi</a:t>
            </a:r>
            <a:r>
              <a:rPr sz="3500" spc="-24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15" dirty="0">
                <a:solidFill>
                  <a:srgbClr val="253842"/>
                </a:solidFill>
                <a:latin typeface="Arial"/>
                <a:cs typeface="Arial"/>
              </a:rPr>
              <a:t>adalah-mgh.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FF5D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967088" y="1370325"/>
            <a:ext cx="6321425" cy="8916670"/>
            <a:chOff x="11967088" y="1370325"/>
            <a:chExt cx="6321425" cy="8916670"/>
          </a:xfrm>
        </p:grpSpPr>
        <p:sp>
          <p:nvSpPr>
            <p:cNvPr id="4" name="object 4"/>
            <p:cNvSpPr/>
            <p:nvPr/>
          </p:nvSpPr>
          <p:spPr>
            <a:xfrm>
              <a:off x="11967088" y="6115821"/>
              <a:ext cx="6321425" cy="4165600"/>
            </a:xfrm>
            <a:custGeom>
              <a:avLst/>
              <a:gdLst/>
              <a:ahLst/>
              <a:cxnLst/>
              <a:rect l="l" t="t" r="r" b="b"/>
              <a:pathLst>
                <a:path w="6321425" h="4165600">
                  <a:moveTo>
                    <a:pt x="6174649" y="25399"/>
                  </a:moveTo>
                  <a:lnTo>
                    <a:pt x="5398940" y="25399"/>
                  </a:lnTo>
                  <a:lnTo>
                    <a:pt x="5434112" y="12699"/>
                  </a:lnTo>
                  <a:lnTo>
                    <a:pt x="5735595" y="12699"/>
                  </a:lnTo>
                  <a:lnTo>
                    <a:pt x="5788564" y="0"/>
                  </a:lnTo>
                  <a:lnTo>
                    <a:pt x="6092809" y="0"/>
                  </a:lnTo>
                  <a:lnTo>
                    <a:pt x="6140573" y="12699"/>
                  </a:lnTo>
                  <a:lnTo>
                    <a:pt x="6174649" y="25399"/>
                  </a:lnTo>
                  <a:close/>
                </a:path>
                <a:path w="6321425" h="4165600">
                  <a:moveTo>
                    <a:pt x="6320911" y="63499"/>
                  </a:moveTo>
                  <a:lnTo>
                    <a:pt x="3654557" y="63499"/>
                  </a:lnTo>
                  <a:lnTo>
                    <a:pt x="3690135" y="50799"/>
                  </a:lnTo>
                  <a:lnTo>
                    <a:pt x="5160631" y="50799"/>
                  </a:lnTo>
                  <a:lnTo>
                    <a:pt x="5211653" y="38099"/>
                  </a:lnTo>
                  <a:lnTo>
                    <a:pt x="5313452" y="38099"/>
                  </a:lnTo>
                  <a:lnTo>
                    <a:pt x="5364225" y="25399"/>
                  </a:lnTo>
                  <a:lnTo>
                    <a:pt x="6238377" y="25399"/>
                  </a:lnTo>
                  <a:lnTo>
                    <a:pt x="6272938" y="12699"/>
                  </a:lnTo>
                  <a:lnTo>
                    <a:pt x="6320911" y="12699"/>
                  </a:lnTo>
                  <a:lnTo>
                    <a:pt x="6320911" y="63499"/>
                  </a:lnTo>
                  <a:close/>
                </a:path>
                <a:path w="6321425" h="4165600">
                  <a:moveTo>
                    <a:pt x="4734342" y="38099"/>
                  </a:moveTo>
                  <a:lnTo>
                    <a:pt x="4296531" y="38099"/>
                  </a:lnTo>
                  <a:lnTo>
                    <a:pt x="4332284" y="25399"/>
                  </a:lnTo>
                  <a:lnTo>
                    <a:pt x="4729594" y="25399"/>
                  </a:lnTo>
                  <a:lnTo>
                    <a:pt x="4734342" y="38099"/>
                  </a:lnTo>
                  <a:close/>
                </a:path>
                <a:path w="6321425" h="4165600">
                  <a:moveTo>
                    <a:pt x="4853108" y="38099"/>
                  </a:moveTo>
                  <a:lnTo>
                    <a:pt x="4734342" y="38099"/>
                  </a:lnTo>
                  <a:lnTo>
                    <a:pt x="4739090" y="25399"/>
                  </a:lnTo>
                  <a:lnTo>
                    <a:pt x="4801858" y="25399"/>
                  </a:lnTo>
                  <a:lnTo>
                    <a:pt x="4853108" y="38099"/>
                  </a:lnTo>
                  <a:close/>
                </a:path>
                <a:path w="6321425" h="4165600">
                  <a:moveTo>
                    <a:pt x="1641813" y="50799"/>
                  </a:moveTo>
                  <a:lnTo>
                    <a:pt x="1497287" y="50799"/>
                  </a:lnTo>
                  <a:lnTo>
                    <a:pt x="1501689" y="38099"/>
                  </a:lnTo>
                  <a:lnTo>
                    <a:pt x="1596752" y="38099"/>
                  </a:lnTo>
                  <a:lnTo>
                    <a:pt x="1641813" y="50799"/>
                  </a:lnTo>
                  <a:close/>
                </a:path>
                <a:path w="6321425" h="4165600">
                  <a:moveTo>
                    <a:pt x="2009066" y="50799"/>
                  </a:moveTo>
                  <a:lnTo>
                    <a:pt x="1843323" y="50799"/>
                  </a:lnTo>
                  <a:lnTo>
                    <a:pt x="1884394" y="38099"/>
                  </a:lnTo>
                  <a:lnTo>
                    <a:pt x="1967833" y="38099"/>
                  </a:lnTo>
                  <a:lnTo>
                    <a:pt x="2009066" y="50799"/>
                  </a:lnTo>
                  <a:close/>
                </a:path>
                <a:path w="6321425" h="4165600">
                  <a:moveTo>
                    <a:pt x="2863509" y="50799"/>
                  </a:moveTo>
                  <a:lnTo>
                    <a:pt x="2636131" y="50799"/>
                  </a:lnTo>
                  <a:lnTo>
                    <a:pt x="2676070" y="38099"/>
                  </a:lnTo>
                  <a:lnTo>
                    <a:pt x="2816491" y="38099"/>
                  </a:lnTo>
                  <a:lnTo>
                    <a:pt x="2863509" y="50799"/>
                  </a:lnTo>
                  <a:close/>
                </a:path>
                <a:path w="6321425" h="4165600">
                  <a:moveTo>
                    <a:pt x="3865362" y="50799"/>
                  </a:moveTo>
                  <a:lnTo>
                    <a:pt x="3761748" y="50799"/>
                  </a:lnTo>
                  <a:lnTo>
                    <a:pt x="3796452" y="38099"/>
                  </a:lnTo>
                  <a:lnTo>
                    <a:pt x="3830988" y="38099"/>
                  </a:lnTo>
                  <a:lnTo>
                    <a:pt x="3865362" y="50799"/>
                  </a:lnTo>
                  <a:close/>
                </a:path>
                <a:path w="6321425" h="4165600">
                  <a:moveTo>
                    <a:pt x="5006826" y="50799"/>
                  </a:moveTo>
                  <a:lnTo>
                    <a:pt x="4138053" y="50799"/>
                  </a:lnTo>
                  <a:lnTo>
                    <a:pt x="4181026" y="38099"/>
                  </a:lnTo>
                  <a:lnTo>
                    <a:pt x="4955504" y="38099"/>
                  </a:lnTo>
                  <a:lnTo>
                    <a:pt x="5006826" y="50799"/>
                  </a:lnTo>
                  <a:close/>
                </a:path>
                <a:path w="6321425" h="4165600">
                  <a:moveTo>
                    <a:pt x="6320911" y="2412999"/>
                  </a:moveTo>
                  <a:lnTo>
                    <a:pt x="5797266" y="2412999"/>
                  </a:lnTo>
                  <a:lnTo>
                    <a:pt x="5782217" y="2400299"/>
                  </a:lnTo>
                  <a:lnTo>
                    <a:pt x="4973731" y="2400299"/>
                  </a:lnTo>
                  <a:lnTo>
                    <a:pt x="4943629" y="2387599"/>
                  </a:lnTo>
                  <a:lnTo>
                    <a:pt x="289350" y="2387599"/>
                  </a:lnTo>
                  <a:lnTo>
                    <a:pt x="277462" y="2374899"/>
                  </a:lnTo>
                  <a:lnTo>
                    <a:pt x="266186" y="2374899"/>
                  </a:lnTo>
                  <a:lnTo>
                    <a:pt x="255521" y="2362199"/>
                  </a:lnTo>
                  <a:lnTo>
                    <a:pt x="244678" y="2349499"/>
                  </a:lnTo>
                  <a:lnTo>
                    <a:pt x="222430" y="2311399"/>
                  </a:lnTo>
                  <a:lnTo>
                    <a:pt x="211926" y="2260599"/>
                  </a:lnTo>
                  <a:lnTo>
                    <a:pt x="211099" y="2222499"/>
                  </a:lnTo>
                  <a:lnTo>
                    <a:pt x="213222" y="2197099"/>
                  </a:lnTo>
                  <a:lnTo>
                    <a:pt x="213953" y="2184399"/>
                  </a:lnTo>
                  <a:lnTo>
                    <a:pt x="214196" y="2171699"/>
                  </a:lnTo>
                  <a:lnTo>
                    <a:pt x="213953" y="2158999"/>
                  </a:lnTo>
                  <a:lnTo>
                    <a:pt x="213222" y="2146299"/>
                  </a:lnTo>
                  <a:lnTo>
                    <a:pt x="212836" y="2133599"/>
                  </a:lnTo>
                  <a:lnTo>
                    <a:pt x="209193" y="2133599"/>
                  </a:lnTo>
                  <a:lnTo>
                    <a:pt x="206604" y="2120899"/>
                  </a:lnTo>
                  <a:lnTo>
                    <a:pt x="184905" y="2120899"/>
                  </a:lnTo>
                  <a:lnTo>
                    <a:pt x="168272" y="2108199"/>
                  </a:lnTo>
                  <a:lnTo>
                    <a:pt x="114754" y="2108199"/>
                  </a:lnTo>
                  <a:lnTo>
                    <a:pt x="105165" y="2095499"/>
                  </a:lnTo>
                  <a:lnTo>
                    <a:pt x="75044" y="2095499"/>
                  </a:lnTo>
                  <a:lnTo>
                    <a:pt x="68484" y="2082799"/>
                  </a:lnTo>
                  <a:lnTo>
                    <a:pt x="59686" y="2082799"/>
                  </a:lnTo>
                  <a:lnTo>
                    <a:pt x="51596" y="2070099"/>
                  </a:lnTo>
                  <a:lnTo>
                    <a:pt x="44214" y="2070099"/>
                  </a:lnTo>
                  <a:lnTo>
                    <a:pt x="37540" y="2057399"/>
                  </a:lnTo>
                  <a:lnTo>
                    <a:pt x="31694" y="2057399"/>
                  </a:lnTo>
                  <a:lnTo>
                    <a:pt x="26798" y="2044699"/>
                  </a:lnTo>
                  <a:lnTo>
                    <a:pt x="22851" y="2031999"/>
                  </a:lnTo>
                  <a:lnTo>
                    <a:pt x="19854" y="2019299"/>
                  </a:lnTo>
                  <a:lnTo>
                    <a:pt x="17264" y="2019299"/>
                  </a:lnTo>
                  <a:lnTo>
                    <a:pt x="9991" y="1993899"/>
                  </a:lnTo>
                  <a:lnTo>
                    <a:pt x="4689" y="1981199"/>
                  </a:lnTo>
                  <a:lnTo>
                    <a:pt x="1358" y="1955799"/>
                  </a:lnTo>
                  <a:lnTo>
                    <a:pt x="0" y="1943099"/>
                  </a:lnTo>
                  <a:lnTo>
                    <a:pt x="96" y="1930399"/>
                  </a:lnTo>
                  <a:lnTo>
                    <a:pt x="1184" y="1917699"/>
                  </a:lnTo>
                  <a:lnTo>
                    <a:pt x="3262" y="1904999"/>
                  </a:lnTo>
                  <a:lnTo>
                    <a:pt x="6330" y="1892299"/>
                  </a:lnTo>
                  <a:lnTo>
                    <a:pt x="7775" y="1879599"/>
                  </a:lnTo>
                  <a:lnTo>
                    <a:pt x="9887" y="1854199"/>
                  </a:lnTo>
                  <a:lnTo>
                    <a:pt x="12667" y="1828799"/>
                  </a:lnTo>
                  <a:lnTo>
                    <a:pt x="16113" y="1803399"/>
                  </a:lnTo>
                  <a:lnTo>
                    <a:pt x="16113" y="1663699"/>
                  </a:lnTo>
                  <a:lnTo>
                    <a:pt x="16267" y="1650999"/>
                  </a:lnTo>
                  <a:lnTo>
                    <a:pt x="20430" y="1650999"/>
                  </a:lnTo>
                  <a:lnTo>
                    <a:pt x="18793" y="1600199"/>
                  </a:lnTo>
                  <a:lnTo>
                    <a:pt x="30429" y="1549399"/>
                  </a:lnTo>
                  <a:lnTo>
                    <a:pt x="55553" y="1511299"/>
                  </a:lnTo>
                  <a:lnTo>
                    <a:pt x="94381" y="1473199"/>
                  </a:lnTo>
                  <a:lnTo>
                    <a:pt x="100424" y="1473199"/>
                  </a:lnTo>
                  <a:lnTo>
                    <a:pt x="111942" y="1460499"/>
                  </a:lnTo>
                  <a:lnTo>
                    <a:pt x="124030" y="1447799"/>
                  </a:lnTo>
                  <a:lnTo>
                    <a:pt x="136688" y="1422399"/>
                  </a:lnTo>
                  <a:lnTo>
                    <a:pt x="149917" y="1409699"/>
                  </a:lnTo>
                  <a:lnTo>
                    <a:pt x="172519" y="1384299"/>
                  </a:lnTo>
                  <a:lnTo>
                    <a:pt x="196496" y="1371599"/>
                  </a:lnTo>
                  <a:lnTo>
                    <a:pt x="220852" y="1346199"/>
                  </a:lnTo>
                  <a:lnTo>
                    <a:pt x="244587" y="1320799"/>
                  </a:lnTo>
                  <a:lnTo>
                    <a:pt x="282316" y="1282699"/>
                  </a:lnTo>
                  <a:lnTo>
                    <a:pt x="318250" y="1244599"/>
                  </a:lnTo>
                  <a:lnTo>
                    <a:pt x="353563" y="1206499"/>
                  </a:lnTo>
                  <a:lnTo>
                    <a:pt x="389428" y="1168399"/>
                  </a:lnTo>
                  <a:lnTo>
                    <a:pt x="427020" y="1117599"/>
                  </a:lnTo>
                  <a:lnTo>
                    <a:pt x="458977" y="1079499"/>
                  </a:lnTo>
                  <a:lnTo>
                    <a:pt x="490463" y="1054099"/>
                  </a:lnTo>
                  <a:lnTo>
                    <a:pt x="522013" y="1015999"/>
                  </a:lnTo>
                  <a:lnTo>
                    <a:pt x="554162" y="977899"/>
                  </a:lnTo>
                  <a:lnTo>
                    <a:pt x="587447" y="939799"/>
                  </a:lnTo>
                  <a:lnTo>
                    <a:pt x="622402" y="901699"/>
                  </a:lnTo>
                  <a:lnTo>
                    <a:pt x="648645" y="888999"/>
                  </a:lnTo>
                  <a:lnTo>
                    <a:pt x="675240" y="863599"/>
                  </a:lnTo>
                  <a:lnTo>
                    <a:pt x="724840" y="812799"/>
                  </a:lnTo>
                  <a:lnTo>
                    <a:pt x="767967" y="761999"/>
                  </a:lnTo>
                  <a:lnTo>
                    <a:pt x="788653" y="736599"/>
                  </a:lnTo>
                  <a:lnTo>
                    <a:pt x="872200" y="634999"/>
                  </a:lnTo>
                  <a:lnTo>
                    <a:pt x="996764" y="482599"/>
                  </a:lnTo>
                  <a:lnTo>
                    <a:pt x="1030907" y="444499"/>
                  </a:lnTo>
                  <a:lnTo>
                    <a:pt x="1064663" y="393699"/>
                  </a:lnTo>
                  <a:lnTo>
                    <a:pt x="1098613" y="355599"/>
                  </a:lnTo>
                  <a:lnTo>
                    <a:pt x="1133336" y="304799"/>
                  </a:lnTo>
                  <a:lnTo>
                    <a:pt x="1169413" y="266699"/>
                  </a:lnTo>
                  <a:lnTo>
                    <a:pt x="1190945" y="241299"/>
                  </a:lnTo>
                  <a:lnTo>
                    <a:pt x="1213259" y="228599"/>
                  </a:lnTo>
                  <a:lnTo>
                    <a:pt x="1235735" y="203199"/>
                  </a:lnTo>
                  <a:lnTo>
                    <a:pt x="1257752" y="177799"/>
                  </a:lnTo>
                  <a:lnTo>
                    <a:pt x="1272086" y="165099"/>
                  </a:lnTo>
                  <a:lnTo>
                    <a:pt x="1285880" y="152399"/>
                  </a:lnTo>
                  <a:lnTo>
                    <a:pt x="1312713" y="114299"/>
                  </a:lnTo>
                  <a:lnTo>
                    <a:pt x="1344684" y="88899"/>
                  </a:lnTo>
                  <a:lnTo>
                    <a:pt x="1380298" y="63499"/>
                  </a:lnTo>
                  <a:lnTo>
                    <a:pt x="1420389" y="50799"/>
                  </a:lnTo>
                  <a:lnTo>
                    <a:pt x="1707548" y="50799"/>
                  </a:lnTo>
                  <a:lnTo>
                    <a:pt x="1728568" y="63499"/>
                  </a:lnTo>
                  <a:lnTo>
                    <a:pt x="6320911" y="63499"/>
                  </a:lnTo>
                  <a:lnTo>
                    <a:pt x="6320911" y="88899"/>
                  </a:lnTo>
                  <a:lnTo>
                    <a:pt x="1475625" y="88899"/>
                  </a:lnTo>
                  <a:lnTo>
                    <a:pt x="1471263" y="101599"/>
                  </a:lnTo>
                  <a:lnTo>
                    <a:pt x="6320911" y="101599"/>
                  </a:lnTo>
                  <a:lnTo>
                    <a:pt x="6320911" y="2412999"/>
                  </a:lnTo>
                  <a:close/>
                </a:path>
                <a:path w="6321425" h="4165600">
                  <a:moveTo>
                    <a:pt x="2515505" y="63499"/>
                  </a:moveTo>
                  <a:lnTo>
                    <a:pt x="1771385" y="63499"/>
                  </a:lnTo>
                  <a:lnTo>
                    <a:pt x="1789343" y="50799"/>
                  </a:lnTo>
                  <a:lnTo>
                    <a:pt x="2482584" y="50799"/>
                  </a:lnTo>
                  <a:lnTo>
                    <a:pt x="2515505" y="63499"/>
                  </a:lnTo>
                  <a:close/>
                </a:path>
                <a:path w="6321425" h="4165600">
                  <a:moveTo>
                    <a:pt x="3253994" y="63499"/>
                  </a:moveTo>
                  <a:lnTo>
                    <a:pt x="2555930" y="63499"/>
                  </a:lnTo>
                  <a:lnTo>
                    <a:pt x="2596111" y="50799"/>
                  </a:lnTo>
                  <a:lnTo>
                    <a:pt x="3199970" y="50799"/>
                  </a:lnTo>
                  <a:lnTo>
                    <a:pt x="3253994" y="63499"/>
                  </a:lnTo>
                  <a:close/>
                </a:path>
                <a:path w="6321425" h="4165600">
                  <a:moveTo>
                    <a:pt x="3617874" y="63499"/>
                  </a:moveTo>
                  <a:lnTo>
                    <a:pt x="3362094" y="63499"/>
                  </a:lnTo>
                  <a:lnTo>
                    <a:pt x="3416169" y="50799"/>
                  </a:lnTo>
                  <a:lnTo>
                    <a:pt x="3601512" y="50799"/>
                  </a:lnTo>
                  <a:lnTo>
                    <a:pt x="3617874" y="63499"/>
                  </a:lnTo>
                  <a:close/>
                </a:path>
                <a:path w="6321425" h="4165600">
                  <a:moveTo>
                    <a:pt x="6320911" y="101599"/>
                  </a:moveTo>
                  <a:lnTo>
                    <a:pt x="1489679" y="101599"/>
                  </a:lnTo>
                  <a:lnTo>
                    <a:pt x="1486067" y="88899"/>
                  </a:lnTo>
                  <a:lnTo>
                    <a:pt x="6320911" y="88899"/>
                  </a:lnTo>
                  <a:lnTo>
                    <a:pt x="6320911" y="101599"/>
                  </a:lnTo>
                  <a:close/>
                </a:path>
                <a:path w="6321425" h="4165600">
                  <a:moveTo>
                    <a:pt x="619470" y="4165599"/>
                  </a:moveTo>
                  <a:lnTo>
                    <a:pt x="222948" y="4165599"/>
                  </a:lnTo>
                  <a:lnTo>
                    <a:pt x="222748" y="4140199"/>
                  </a:lnTo>
                  <a:lnTo>
                    <a:pt x="223595" y="4089399"/>
                  </a:lnTo>
                  <a:lnTo>
                    <a:pt x="226458" y="4038599"/>
                  </a:lnTo>
                  <a:lnTo>
                    <a:pt x="230517" y="3987799"/>
                  </a:lnTo>
                  <a:lnTo>
                    <a:pt x="234202" y="3936999"/>
                  </a:lnTo>
                  <a:lnTo>
                    <a:pt x="237211" y="3886199"/>
                  </a:lnTo>
                  <a:lnTo>
                    <a:pt x="239239" y="3835399"/>
                  </a:lnTo>
                  <a:lnTo>
                    <a:pt x="239983" y="3784599"/>
                  </a:lnTo>
                  <a:lnTo>
                    <a:pt x="238944" y="3733799"/>
                  </a:lnTo>
                  <a:lnTo>
                    <a:pt x="239116" y="3682999"/>
                  </a:lnTo>
                  <a:lnTo>
                    <a:pt x="240497" y="3632199"/>
                  </a:lnTo>
                  <a:lnTo>
                    <a:pt x="243088" y="3594099"/>
                  </a:lnTo>
                  <a:lnTo>
                    <a:pt x="246889" y="3543299"/>
                  </a:lnTo>
                  <a:lnTo>
                    <a:pt x="250476" y="3505199"/>
                  </a:lnTo>
                  <a:lnTo>
                    <a:pt x="253255" y="3479799"/>
                  </a:lnTo>
                  <a:lnTo>
                    <a:pt x="255224" y="3454399"/>
                  </a:lnTo>
                  <a:lnTo>
                    <a:pt x="256384" y="3428999"/>
                  </a:lnTo>
                  <a:lnTo>
                    <a:pt x="256020" y="3390899"/>
                  </a:lnTo>
                  <a:lnTo>
                    <a:pt x="255413" y="3365499"/>
                  </a:lnTo>
                  <a:lnTo>
                    <a:pt x="255292" y="3340099"/>
                  </a:lnTo>
                  <a:lnTo>
                    <a:pt x="256384" y="3301999"/>
                  </a:lnTo>
                  <a:lnTo>
                    <a:pt x="260489" y="3276599"/>
                  </a:lnTo>
                  <a:lnTo>
                    <a:pt x="266995" y="3251199"/>
                  </a:lnTo>
                  <a:lnTo>
                    <a:pt x="273015" y="3213099"/>
                  </a:lnTo>
                  <a:lnTo>
                    <a:pt x="275663" y="3187699"/>
                  </a:lnTo>
                  <a:lnTo>
                    <a:pt x="274018" y="3162299"/>
                  </a:lnTo>
                  <a:lnTo>
                    <a:pt x="269837" y="3136899"/>
                  </a:lnTo>
                  <a:lnTo>
                    <a:pt x="265547" y="3124199"/>
                  </a:lnTo>
                  <a:lnTo>
                    <a:pt x="263578" y="3098799"/>
                  </a:lnTo>
                  <a:lnTo>
                    <a:pt x="264428" y="3060699"/>
                  </a:lnTo>
                  <a:lnTo>
                    <a:pt x="267139" y="3035299"/>
                  </a:lnTo>
                  <a:lnTo>
                    <a:pt x="270012" y="2997199"/>
                  </a:lnTo>
                  <a:lnTo>
                    <a:pt x="271347" y="2971799"/>
                  </a:lnTo>
                  <a:lnTo>
                    <a:pt x="273074" y="2908299"/>
                  </a:lnTo>
                  <a:lnTo>
                    <a:pt x="274746" y="2882899"/>
                  </a:lnTo>
                  <a:lnTo>
                    <a:pt x="277390" y="2857499"/>
                  </a:lnTo>
                  <a:lnTo>
                    <a:pt x="284471" y="2806699"/>
                  </a:lnTo>
                  <a:lnTo>
                    <a:pt x="292740" y="2768599"/>
                  </a:lnTo>
                  <a:lnTo>
                    <a:pt x="301381" y="2717799"/>
                  </a:lnTo>
                  <a:lnTo>
                    <a:pt x="309581" y="2679699"/>
                  </a:lnTo>
                  <a:lnTo>
                    <a:pt x="316524" y="2628899"/>
                  </a:lnTo>
                  <a:lnTo>
                    <a:pt x="320466" y="2578099"/>
                  </a:lnTo>
                  <a:lnTo>
                    <a:pt x="323127" y="2527299"/>
                  </a:lnTo>
                  <a:lnTo>
                    <a:pt x="324509" y="2489199"/>
                  </a:lnTo>
                  <a:lnTo>
                    <a:pt x="324609" y="2438399"/>
                  </a:lnTo>
                  <a:lnTo>
                    <a:pt x="323430" y="2387599"/>
                  </a:lnTo>
                  <a:lnTo>
                    <a:pt x="2767401" y="2387599"/>
                  </a:lnTo>
                  <a:lnTo>
                    <a:pt x="2719750" y="2400299"/>
                  </a:lnTo>
                  <a:lnTo>
                    <a:pt x="1976229" y="2400299"/>
                  </a:lnTo>
                  <a:lnTo>
                    <a:pt x="1949790" y="2412999"/>
                  </a:lnTo>
                  <a:lnTo>
                    <a:pt x="748148" y="2412999"/>
                  </a:lnTo>
                  <a:lnTo>
                    <a:pt x="749223" y="2451099"/>
                  </a:lnTo>
                  <a:lnTo>
                    <a:pt x="750054" y="2489199"/>
                  </a:lnTo>
                  <a:lnTo>
                    <a:pt x="750293" y="2527299"/>
                  </a:lnTo>
                  <a:lnTo>
                    <a:pt x="749587" y="2565399"/>
                  </a:lnTo>
                  <a:lnTo>
                    <a:pt x="746999" y="2603499"/>
                  </a:lnTo>
                  <a:lnTo>
                    <a:pt x="742635" y="2628899"/>
                  </a:lnTo>
                  <a:lnTo>
                    <a:pt x="736496" y="2666999"/>
                  </a:lnTo>
                  <a:lnTo>
                    <a:pt x="728581" y="2705099"/>
                  </a:lnTo>
                  <a:lnTo>
                    <a:pt x="719983" y="2743199"/>
                  </a:lnTo>
                  <a:lnTo>
                    <a:pt x="712905" y="2793999"/>
                  </a:lnTo>
                  <a:lnTo>
                    <a:pt x="707348" y="2844799"/>
                  </a:lnTo>
                  <a:lnTo>
                    <a:pt x="703313" y="2895599"/>
                  </a:lnTo>
                  <a:lnTo>
                    <a:pt x="700799" y="2946399"/>
                  </a:lnTo>
                  <a:lnTo>
                    <a:pt x="699806" y="2997199"/>
                  </a:lnTo>
                  <a:lnTo>
                    <a:pt x="699806" y="3149599"/>
                  </a:lnTo>
                  <a:lnTo>
                    <a:pt x="698730" y="3174999"/>
                  </a:lnTo>
                  <a:lnTo>
                    <a:pt x="696310" y="3213099"/>
                  </a:lnTo>
                  <a:lnTo>
                    <a:pt x="692544" y="3251199"/>
                  </a:lnTo>
                  <a:lnTo>
                    <a:pt x="687433" y="3289299"/>
                  </a:lnTo>
                  <a:lnTo>
                    <a:pt x="685334" y="3314699"/>
                  </a:lnTo>
                  <a:lnTo>
                    <a:pt x="684202" y="3352799"/>
                  </a:lnTo>
                  <a:lnTo>
                    <a:pt x="684039" y="3390899"/>
                  </a:lnTo>
                  <a:lnTo>
                    <a:pt x="684843" y="3428999"/>
                  </a:lnTo>
                  <a:lnTo>
                    <a:pt x="681308" y="3454399"/>
                  </a:lnTo>
                  <a:lnTo>
                    <a:pt x="676149" y="3492499"/>
                  </a:lnTo>
                  <a:lnTo>
                    <a:pt x="669366" y="3517899"/>
                  </a:lnTo>
                  <a:lnTo>
                    <a:pt x="660960" y="3543299"/>
                  </a:lnTo>
                  <a:lnTo>
                    <a:pt x="656004" y="3581399"/>
                  </a:lnTo>
                  <a:lnTo>
                    <a:pt x="652291" y="3606799"/>
                  </a:lnTo>
                  <a:lnTo>
                    <a:pt x="649818" y="3644899"/>
                  </a:lnTo>
                  <a:lnTo>
                    <a:pt x="648587" y="3670299"/>
                  </a:lnTo>
                  <a:lnTo>
                    <a:pt x="644707" y="3695699"/>
                  </a:lnTo>
                  <a:lnTo>
                    <a:pt x="639990" y="3721099"/>
                  </a:lnTo>
                  <a:lnTo>
                    <a:pt x="635759" y="3746499"/>
                  </a:lnTo>
                  <a:lnTo>
                    <a:pt x="633336" y="3784599"/>
                  </a:lnTo>
                  <a:lnTo>
                    <a:pt x="633226" y="3822699"/>
                  </a:lnTo>
                  <a:lnTo>
                    <a:pt x="635076" y="3873499"/>
                  </a:lnTo>
                  <a:lnTo>
                    <a:pt x="636982" y="3924299"/>
                  </a:lnTo>
                  <a:lnTo>
                    <a:pt x="637038" y="3975099"/>
                  </a:lnTo>
                  <a:lnTo>
                    <a:pt x="633336" y="4025899"/>
                  </a:lnTo>
                  <a:lnTo>
                    <a:pt x="628041" y="4051299"/>
                  </a:lnTo>
                  <a:lnTo>
                    <a:pt x="623878" y="4089399"/>
                  </a:lnTo>
                  <a:lnTo>
                    <a:pt x="620848" y="4114799"/>
                  </a:lnTo>
                  <a:lnTo>
                    <a:pt x="618949" y="4152899"/>
                  </a:lnTo>
                  <a:lnTo>
                    <a:pt x="619470" y="4165599"/>
                  </a:lnTo>
                  <a:close/>
                </a:path>
                <a:path w="6321425" h="4165600">
                  <a:moveTo>
                    <a:pt x="4582053" y="2400299"/>
                  </a:moveTo>
                  <a:lnTo>
                    <a:pt x="2863293" y="2400299"/>
                  </a:lnTo>
                  <a:lnTo>
                    <a:pt x="2815053" y="2387599"/>
                  </a:lnTo>
                  <a:lnTo>
                    <a:pt x="4630464" y="2387599"/>
                  </a:lnTo>
                  <a:lnTo>
                    <a:pt x="4582053" y="2400299"/>
                  </a:lnTo>
                  <a:close/>
                </a:path>
                <a:path w="6321425" h="4165600">
                  <a:moveTo>
                    <a:pt x="4438418" y="2412999"/>
                  </a:moveTo>
                  <a:lnTo>
                    <a:pt x="3011882" y="2412999"/>
                  </a:lnTo>
                  <a:lnTo>
                    <a:pt x="2962109" y="2400299"/>
                  </a:lnTo>
                  <a:lnTo>
                    <a:pt x="4486158" y="2400299"/>
                  </a:lnTo>
                  <a:lnTo>
                    <a:pt x="4438418" y="2412999"/>
                  </a:lnTo>
                  <a:close/>
                </a:path>
                <a:path w="6321425" h="4165600">
                  <a:moveTo>
                    <a:pt x="5689670" y="2412999"/>
                  </a:moveTo>
                  <a:lnTo>
                    <a:pt x="5139385" y="2412999"/>
                  </a:lnTo>
                  <a:lnTo>
                    <a:pt x="5104387" y="2400299"/>
                  </a:lnTo>
                  <a:lnTo>
                    <a:pt x="5704998" y="2400299"/>
                  </a:lnTo>
                  <a:lnTo>
                    <a:pt x="5689670" y="2412999"/>
                  </a:lnTo>
                  <a:close/>
                </a:path>
                <a:path w="6321425" h="4165600">
                  <a:moveTo>
                    <a:pt x="1209151" y="2425699"/>
                  </a:moveTo>
                  <a:lnTo>
                    <a:pt x="957760" y="2425699"/>
                  </a:lnTo>
                  <a:lnTo>
                    <a:pt x="902670" y="2412999"/>
                  </a:lnTo>
                  <a:lnTo>
                    <a:pt x="1237322" y="2412999"/>
                  </a:lnTo>
                  <a:lnTo>
                    <a:pt x="1209151" y="2425699"/>
                  </a:lnTo>
                  <a:close/>
                </a:path>
                <a:path w="6321425" h="4165600">
                  <a:moveTo>
                    <a:pt x="1818073" y="2425699"/>
                  </a:moveTo>
                  <a:lnTo>
                    <a:pt x="1252533" y="2425699"/>
                  </a:lnTo>
                  <a:lnTo>
                    <a:pt x="1253148" y="2412999"/>
                  </a:lnTo>
                  <a:lnTo>
                    <a:pt x="1850804" y="2412999"/>
                  </a:lnTo>
                  <a:lnTo>
                    <a:pt x="1818073" y="2425699"/>
                  </a:lnTo>
                  <a:close/>
                </a:path>
                <a:path w="6321425" h="4165600">
                  <a:moveTo>
                    <a:pt x="4242840" y="2425699"/>
                  </a:moveTo>
                  <a:lnTo>
                    <a:pt x="3123520" y="2425699"/>
                  </a:lnTo>
                  <a:lnTo>
                    <a:pt x="3092524" y="2412999"/>
                  </a:lnTo>
                  <a:lnTo>
                    <a:pt x="4292653" y="2412999"/>
                  </a:lnTo>
                  <a:lnTo>
                    <a:pt x="4242840" y="2425699"/>
                  </a:lnTo>
                  <a:close/>
                </a:path>
                <a:path w="6321425" h="4165600">
                  <a:moveTo>
                    <a:pt x="1516590" y="4165599"/>
                  </a:moveTo>
                  <a:lnTo>
                    <a:pt x="1173327" y="4165599"/>
                  </a:lnTo>
                  <a:lnTo>
                    <a:pt x="1176032" y="4127499"/>
                  </a:lnTo>
                  <a:lnTo>
                    <a:pt x="1181059" y="4089399"/>
                  </a:lnTo>
                  <a:lnTo>
                    <a:pt x="1184461" y="4051299"/>
                  </a:lnTo>
                  <a:lnTo>
                    <a:pt x="1186238" y="4013199"/>
                  </a:lnTo>
                  <a:lnTo>
                    <a:pt x="1186391" y="3975099"/>
                  </a:lnTo>
                  <a:lnTo>
                    <a:pt x="1185327" y="3936999"/>
                  </a:lnTo>
                  <a:lnTo>
                    <a:pt x="1186268" y="3911599"/>
                  </a:lnTo>
                  <a:lnTo>
                    <a:pt x="1189212" y="3873499"/>
                  </a:lnTo>
                  <a:lnTo>
                    <a:pt x="1194160" y="3835399"/>
                  </a:lnTo>
                  <a:lnTo>
                    <a:pt x="1203015" y="3809999"/>
                  </a:lnTo>
                  <a:lnTo>
                    <a:pt x="1210186" y="3771899"/>
                  </a:lnTo>
                  <a:lnTo>
                    <a:pt x="1215675" y="3733799"/>
                  </a:lnTo>
                  <a:lnTo>
                    <a:pt x="1219482" y="3695699"/>
                  </a:lnTo>
                  <a:lnTo>
                    <a:pt x="1221456" y="3657599"/>
                  </a:lnTo>
                  <a:lnTo>
                    <a:pt x="1224697" y="3632199"/>
                  </a:lnTo>
                  <a:lnTo>
                    <a:pt x="1228424" y="3594099"/>
                  </a:lnTo>
                  <a:lnTo>
                    <a:pt x="1231855" y="3555999"/>
                  </a:lnTo>
                  <a:lnTo>
                    <a:pt x="1234085" y="3492499"/>
                  </a:lnTo>
                  <a:lnTo>
                    <a:pt x="1234364" y="3454399"/>
                  </a:lnTo>
                  <a:lnTo>
                    <a:pt x="1235884" y="3416299"/>
                  </a:lnTo>
                  <a:lnTo>
                    <a:pt x="1239296" y="3390899"/>
                  </a:lnTo>
                  <a:lnTo>
                    <a:pt x="1244192" y="3352799"/>
                  </a:lnTo>
                  <a:lnTo>
                    <a:pt x="1249035" y="3327399"/>
                  </a:lnTo>
                  <a:lnTo>
                    <a:pt x="1252285" y="3289299"/>
                  </a:lnTo>
                  <a:lnTo>
                    <a:pt x="1254383" y="3251199"/>
                  </a:lnTo>
                  <a:lnTo>
                    <a:pt x="1254824" y="3213099"/>
                  </a:lnTo>
                  <a:lnTo>
                    <a:pt x="1254866" y="3187699"/>
                  </a:lnTo>
                  <a:lnTo>
                    <a:pt x="1254551" y="3149599"/>
                  </a:lnTo>
                  <a:lnTo>
                    <a:pt x="1252705" y="3047999"/>
                  </a:lnTo>
                  <a:lnTo>
                    <a:pt x="1252285" y="2997199"/>
                  </a:lnTo>
                  <a:lnTo>
                    <a:pt x="1250625" y="2946399"/>
                  </a:lnTo>
                  <a:lnTo>
                    <a:pt x="1250070" y="2908299"/>
                  </a:lnTo>
                  <a:lnTo>
                    <a:pt x="1250620" y="2857499"/>
                  </a:lnTo>
                  <a:lnTo>
                    <a:pt x="1252275" y="2806699"/>
                  </a:lnTo>
                  <a:lnTo>
                    <a:pt x="1255037" y="2755899"/>
                  </a:lnTo>
                  <a:lnTo>
                    <a:pt x="1258903" y="2705099"/>
                  </a:lnTo>
                  <a:lnTo>
                    <a:pt x="1263234" y="2666999"/>
                  </a:lnTo>
                  <a:lnTo>
                    <a:pt x="1266213" y="2641599"/>
                  </a:lnTo>
                  <a:lnTo>
                    <a:pt x="1267838" y="2603499"/>
                  </a:lnTo>
                  <a:lnTo>
                    <a:pt x="1268020" y="2578099"/>
                  </a:lnTo>
                  <a:lnTo>
                    <a:pt x="1268111" y="2489199"/>
                  </a:lnTo>
                  <a:lnTo>
                    <a:pt x="1269025" y="2476499"/>
                  </a:lnTo>
                  <a:lnTo>
                    <a:pt x="1269618" y="2476499"/>
                  </a:lnTo>
                  <a:lnTo>
                    <a:pt x="1269889" y="2463799"/>
                  </a:lnTo>
                  <a:lnTo>
                    <a:pt x="1269838" y="2451099"/>
                  </a:lnTo>
                  <a:lnTo>
                    <a:pt x="1266975" y="2451099"/>
                  </a:lnTo>
                  <a:lnTo>
                    <a:pt x="1264353" y="2438399"/>
                  </a:lnTo>
                  <a:lnTo>
                    <a:pt x="1254521" y="2438399"/>
                  </a:lnTo>
                  <a:lnTo>
                    <a:pt x="1253491" y="2425699"/>
                  </a:lnTo>
                  <a:lnTo>
                    <a:pt x="1632978" y="2425699"/>
                  </a:lnTo>
                  <a:lnTo>
                    <a:pt x="1634587" y="2476499"/>
                  </a:lnTo>
                  <a:lnTo>
                    <a:pt x="1635927" y="2527299"/>
                  </a:lnTo>
                  <a:lnTo>
                    <a:pt x="1636296" y="2578099"/>
                  </a:lnTo>
                  <a:lnTo>
                    <a:pt x="1634992" y="2628899"/>
                  </a:lnTo>
                  <a:lnTo>
                    <a:pt x="1632932" y="2654299"/>
                  </a:lnTo>
                  <a:lnTo>
                    <a:pt x="1630134" y="2666999"/>
                  </a:lnTo>
                  <a:lnTo>
                    <a:pt x="1626601" y="2692399"/>
                  </a:lnTo>
                  <a:lnTo>
                    <a:pt x="1622331" y="2717799"/>
                  </a:lnTo>
                  <a:lnTo>
                    <a:pt x="1619257" y="2743199"/>
                  </a:lnTo>
                  <a:lnTo>
                    <a:pt x="1617370" y="2768599"/>
                  </a:lnTo>
                  <a:lnTo>
                    <a:pt x="1616668" y="2793999"/>
                  </a:lnTo>
                  <a:lnTo>
                    <a:pt x="1617152" y="2819399"/>
                  </a:lnTo>
                  <a:lnTo>
                    <a:pt x="1614252" y="2870199"/>
                  </a:lnTo>
                  <a:lnTo>
                    <a:pt x="1602948" y="2971799"/>
                  </a:lnTo>
                  <a:lnTo>
                    <a:pt x="1599887" y="3022599"/>
                  </a:lnTo>
                  <a:lnTo>
                    <a:pt x="1599671" y="3073399"/>
                  </a:lnTo>
                  <a:lnTo>
                    <a:pt x="1600318" y="3124199"/>
                  </a:lnTo>
                  <a:lnTo>
                    <a:pt x="1601181" y="3174999"/>
                  </a:lnTo>
                  <a:lnTo>
                    <a:pt x="1601613" y="3225799"/>
                  </a:lnTo>
                  <a:lnTo>
                    <a:pt x="1600177" y="3263899"/>
                  </a:lnTo>
                  <a:lnTo>
                    <a:pt x="1597060" y="3301999"/>
                  </a:lnTo>
                  <a:lnTo>
                    <a:pt x="1592263" y="3340099"/>
                  </a:lnTo>
                  <a:lnTo>
                    <a:pt x="1585787" y="3378199"/>
                  </a:lnTo>
                  <a:lnTo>
                    <a:pt x="1583040" y="3428999"/>
                  </a:lnTo>
                  <a:lnTo>
                    <a:pt x="1583449" y="3467099"/>
                  </a:lnTo>
                  <a:lnTo>
                    <a:pt x="1583157" y="3505199"/>
                  </a:lnTo>
                  <a:lnTo>
                    <a:pt x="1578305" y="3543299"/>
                  </a:lnTo>
                  <a:lnTo>
                    <a:pt x="1572496" y="3594099"/>
                  </a:lnTo>
                  <a:lnTo>
                    <a:pt x="1570033" y="3632199"/>
                  </a:lnTo>
                  <a:lnTo>
                    <a:pt x="1568108" y="3670299"/>
                  </a:lnTo>
                  <a:lnTo>
                    <a:pt x="1563918" y="3721099"/>
                  </a:lnTo>
                  <a:lnTo>
                    <a:pt x="1558792" y="3759199"/>
                  </a:lnTo>
                  <a:lnTo>
                    <a:pt x="1555501" y="3809999"/>
                  </a:lnTo>
                  <a:lnTo>
                    <a:pt x="1552102" y="3860799"/>
                  </a:lnTo>
                  <a:lnTo>
                    <a:pt x="1546653" y="3898899"/>
                  </a:lnTo>
                  <a:lnTo>
                    <a:pt x="1538636" y="3949699"/>
                  </a:lnTo>
                  <a:lnTo>
                    <a:pt x="1529999" y="4000499"/>
                  </a:lnTo>
                  <a:lnTo>
                    <a:pt x="1522495" y="4038599"/>
                  </a:lnTo>
                  <a:lnTo>
                    <a:pt x="1517878" y="4089399"/>
                  </a:lnTo>
                  <a:lnTo>
                    <a:pt x="1516610" y="4127499"/>
                  </a:lnTo>
                  <a:lnTo>
                    <a:pt x="1516590" y="4165599"/>
                  </a:lnTo>
                  <a:close/>
                </a:path>
                <a:path w="6321425" h="4165600">
                  <a:moveTo>
                    <a:pt x="3285161" y="2438399"/>
                  </a:moveTo>
                  <a:lnTo>
                    <a:pt x="3218840" y="2438399"/>
                  </a:lnTo>
                  <a:lnTo>
                    <a:pt x="3185674" y="2425699"/>
                  </a:lnTo>
                  <a:lnTo>
                    <a:pt x="3318326" y="2425699"/>
                  </a:lnTo>
                  <a:lnTo>
                    <a:pt x="3285161" y="2438399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205920" y="8168262"/>
              <a:ext cx="6082665" cy="2118995"/>
            </a:xfrm>
            <a:custGeom>
              <a:avLst/>
              <a:gdLst/>
              <a:ahLst/>
              <a:cxnLst/>
              <a:rect l="l" t="t" r="r" b="b"/>
              <a:pathLst>
                <a:path w="6082665" h="2118995">
                  <a:moveTo>
                    <a:pt x="6082079" y="339781"/>
                  </a:moveTo>
                  <a:lnTo>
                    <a:pt x="77692" y="339781"/>
                  </a:lnTo>
                  <a:lnTo>
                    <a:pt x="72596" y="339761"/>
                  </a:lnTo>
                  <a:lnTo>
                    <a:pt x="30361" y="323767"/>
                  </a:lnTo>
                  <a:lnTo>
                    <a:pt x="4031" y="287079"/>
                  </a:lnTo>
                  <a:lnTo>
                    <a:pt x="0" y="0"/>
                  </a:lnTo>
                  <a:lnTo>
                    <a:pt x="6082079" y="0"/>
                  </a:lnTo>
                  <a:lnTo>
                    <a:pt x="6082079" y="339781"/>
                  </a:lnTo>
                  <a:close/>
                </a:path>
                <a:path w="6082665" h="2118995">
                  <a:moveTo>
                    <a:pt x="369588" y="2118737"/>
                  </a:moveTo>
                  <a:lnTo>
                    <a:pt x="47623" y="2118737"/>
                  </a:lnTo>
                  <a:lnTo>
                    <a:pt x="113373" y="357619"/>
                  </a:lnTo>
                  <a:lnTo>
                    <a:pt x="113744" y="351640"/>
                  </a:lnTo>
                  <a:lnTo>
                    <a:pt x="114414" y="345693"/>
                  </a:lnTo>
                  <a:lnTo>
                    <a:pt x="115387" y="339781"/>
                  </a:lnTo>
                  <a:lnTo>
                    <a:pt x="480541" y="339781"/>
                  </a:lnTo>
                  <a:lnTo>
                    <a:pt x="482020" y="350233"/>
                  </a:lnTo>
                  <a:lnTo>
                    <a:pt x="482897" y="360718"/>
                  </a:lnTo>
                  <a:lnTo>
                    <a:pt x="483172" y="371236"/>
                  </a:lnTo>
                  <a:lnTo>
                    <a:pt x="482843" y="381786"/>
                  </a:lnTo>
                  <a:lnTo>
                    <a:pt x="369588" y="2118737"/>
                  </a:lnTo>
                  <a:close/>
                </a:path>
                <a:path w="6082665" h="2118995">
                  <a:moveTo>
                    <a:pt x="1262059" y="2118737"/>
                  </a:moveTo>
                  <a:lnTo>
                    <a:pt x="985654" y="2118737"/>
                  </a:lnTo>
                  <a:lnTo>
                    <a:pt x="1052587" y="339781"/>
                  </a:lnTo>
                  <a:lnTo>
                    <a:pt x="1377744" y="339781"/>
                  </a:lnTo>
                  <a:lnTo>
                    <a:pt x="1262059" y="2118737"/>
                  </a:lnTo>
                  <a:close/>
                </a:path>
              </a:pathLst>
            </a:custGeom>
            <a:solidFill>
              <a:srgbClr val="C2BD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967088" y="5111962"/>
              <a:ext cx="6320911" cy="51686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072102" y="4493349"/>
              <a:ext cx="836294" cy="2904490"/>
            </a:xfrm>
            <a:custGeom>
              <a:avLst/>
              <a:gdLst/>
              <a:ahLst/>
              <a:cxnLst/>
              <a:rect l="l" t="t" r="r" b="b"/>
              <a:pathLst>
                <a:path w="836294" h="2904490">
                  <a:moveTo>
                    <a:pt x="15354" y="2904118"/>
                  </a:moveTo>
                  <a:lnTo>
                    <a:pt x="0" y="697505"/>
                  </a:lnTo>
                  <a:lnTo>
                    <a:pt x="774324" y="0"/>
                  </a:lnTo>
                  <a:lnTo>
                    <a:pt x="835744" y="2289926"/>
                  </a:lnTo>
                  <a:lnTo>
                    <a:pt x="15354" y="2904118"/>
                  </a:lnTo>
                  <a:close/>
                </a:path>
              </a:pathLst>
            </a:custGeom>
            <a:solidFill>
              <a:srgbClr val="987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058691" y="4480089"/>
              <a:ext cx="862965" cy="2930525"/>
            </a:xfrm>
            <a:custGeom>
              <a:avLst/>
              <a:gdLst/>
              <a:ahLst/>
              <a:cxnLst/>
              <a:rect l="l" t="t" r="r" b="b"/>
              <a:pathLst>
                <a:path w="862965" h="2930525">
                  <a:moveTo>
                    <a:pt x="862342" y="2307005"/>
                  </a:moveTo>
                  <a:lnTo>
                    <a:pt x="854125" y="2000364"/>
                  </a:lnTo>
                  <a:lnTo>
                    <a:pt x="853287" y="1969274"/>
                  </a:lnTo>
                  <a:lnTo>
                    <a:pt x="853122" y="1962048"/>
                  </a:lnTo>
                  <a:lnTo>
                    <a:pt x="826922" y="986574"/>
                  </a:lnTo>
                  <a:lnTo>
                    <a:pt x="826922" y="1964436"/>
                  </a:lnTo>
                  <a:lnTo>
                    <a:pt x="796493" y="1995817"/>
                  </a:lnTo>
                  <a:lnTo>
                    <a:pt x="765556" y="2034362"/>
                  </a:lnTo>
                  <a:lnTo>
                    <a:pt x="738390" y="2075649"/>
                  </a:lnTo>
                  <a:lnTo>
                    <a:pt x="714984" y="2119680"/>
                  </a:lnTo>
                  <a:lnTo>
                    <a:pt x="695350" y="2166442"/>
                  </a:lnTo>
                  <a:lnTo>
                    <a:pt x="681951" y="2207298"/>
                  </a:lnTo>
                  <a:lnTo>
                    <a:pt x="671144" y="2250033"/>
                  </a:lnTo>
                  <a:lnTo>
                    <a:pt x="662940" y="2294636"/>
                  </a:lnTo>
                  <a:lnTo>
                    <a:pt x="657326" y="2341130"/>
                  </a:lnTo>
                  <a:lnTo>
                    <a:pt x="654316" y="2389505"/>
                  </a:lnTo>
                  <a:lnTo>
                    <a:pt x="653935" y="2432964"/>
                  </a:lnTo>
                  <a:lnTo>
                    <a:pt x="41681" y="2891294"/>
                  </a:lnTo>
                  <a:lnTo>
                    <a:pt x="26530" y="716635"/>
                  </a:lnTo>
                  <a:lnTo>
                    <a:pt x="552729" y="242633"/>
                  </a:lnTo>
                  <a:lnTo>
                    <a:pt x="571398" y="263055"/>
                  </a:lnTo>
                  <a:lnTo>
                    <a:pt x="599973" y="289814"/>
                  </a:lnTo>
                  <a:lnTo>
                    <a:pt x="660400" y="333438"/>
                  </a:lnTo>
                  <a:lnTo>
                    <a:pt x="725716" y="364020"/>
                  </a:lnTo>
                  <a:lnTo>
                    <a:pt x="784377" y="378993"/>
                  </a:lnTo>
                  <a:lnTo>
                    <a:pt x="826922" y="1964436"/>
                  </a:lnTo>
                  <a:lnTo>
                    <a:pt x="826922" y="986574"/>
                  </a:lnTo>
                  <a:lnTo>
                    <a:pt x="810361" y="369087"/>
                  </a:lnTo>
                  <a:lnTo>
                    <a:pt x="810387" y="368947"/>
                  </a:lnTo>
                  <a:lnTo>
                    <a:pt x="810310" y="367004"/>
                  </a:lnTo>
                  <a:lnTo>
                    <a:pt x="810272" y="365594"/>
                  </a:lnTo>
                  <a:lnTo>
                    <a:pt x="809929" y="352526"/>
                  </a:lnTo>
                  <a:lnTo>
                    <a:pt x="801598" y="42087"/>
                  </a:lnTo>
                  <a:lnTo>
                    <a:pt x="800823" y="12954"/>
                  </a:lnTo>
                  <a:lnTo>
                    <a:pt x="800646" y="5727"/>
                  </a:lnTo>
                  <a:lnTo>
                    <a:pt x="794651" y="0"/>
                  </a:lnTo>
                  <a:lnTo>
                    <a:pt x="784136" y="241"/>
                  </a:lnTo>
                  <a:lnTo>
                    <a:pt x="781189" y="1511"/>
                  </a:lnTo>
                  <a:lnTo>
                    <a:pt x="778954" y="3530"/>
                  </a:lnTo>
                  <a:lnTo>
                    <a:pt x="539445" y="219240"/>
                  </a:lnTo>
                  <a:lnTo>
                    <a:pt x="1473" y="703846"/>
                  </a:lnTo>
                  <a:lnTo>
                    <a:pt x="0" y="707859"/>
                  </a:lnTo>
                  <a:lnTo>
                    <a:pt x="317" y="711758"/>
                  </a:lnTo>
                  <a:lnTo>
                    <a:pt x="15633" y="2917418"/>
                  </a:lnTo>
                  <a:lnTo>
                    <a:pt x="15671" y="2924645"/>
                  </a:lnTo>
                  <a:lnTo>
                    <a:pt x="21564" y="2930512"/>
                  </a:lnTo>
                  <a:lnTo>
                    <a:pt x="31775" y="2930474"/>
                  </a:lnTo>
                  <a:lnTo>
                    <a:pt x="34518" y="2929445"/>
                  </a:lnTo>
                  <a:lnTo>
                    <a:pt x="36715" y="2927769"/>
                  </a:lnTo>
                  <a:lnTo>
                    <a:pt x="85432" y="2891294"/>
                  </a:lnTo>
                  <a:lnTo>
                    <a:pt x="672680" y="2451671"/>
                  </a:lnTo>
                  <a:lnTo>
                    <a:pt x="672871" y="2451595"/>
                  </a:lnTo>
                  <a:lnTo>
                    <a:pt x="675030" y="2449919"/>
                  </a:lnTo>
                  <a:lnTo>
                    <a:pt x="723747" y="2413444"/>
                  </a:lnTo>
                  <a:lnTo>
                    <a:pt x="860526" y="2311044"/>
                  </a:lnTo>
                  <a:lnTo>
                    <a:pt x="862342" y="2307005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499585" y="4475801"/>
              <a:ext cx="1347470" cy="716280"/>
            </a:xfrm>
            <a:custGeom>
              <a:avLst/>
              <a:gdLst/>
              <a:ahLst/>
              <a:cxnLst/>
              <a:rect l="l" t="t" r="r" b="b"/>
              <a:pathLst>
                <a:path w="1347469" h="716279">
                  <a:moveTo>
                    <a:pt x="506865" y="715716"/>
                  </a:moveTo>
                  <a:lnTo>
                    <a:pt x="443934" y="715050"/>
                  </a:lnTo>
                  <a:lnTo>
                    <a:pt x="383724" y="713056"/>
                  </a:lnTo>
                  <a:lnTo>
                    <a:pt x="326235" y="709732"/>
                  </a:lnTo>
                  <a:lnTo>
                    <a:pt x="271467" y="705079"/>
                  </a:lnTo>
                  <a:lnTo>
                    <a:pt x="219419" y="699097"/>
                  </a:lnTo>
                  <a:lnTo>
                    <a:pt x="170093" y="691786"/>
                  </a:lnTo>
                  <a:lnTo>
                    <a:pt x="123488" y="683145"/>
                  </a:lnTo>
                  <a:lnTo>
                    <a:pt x="79604" y="673176"/>
                  </a:lnTo>
                  <a:lnTo>
                    <a:pt x="38441" y="661878"/>
                  </a:lnTo>
                  <a:lnTo>
                    <a:pt x="0" y="649250"/>
                  </a:lnTo>
                  <a:lnTo>
                    <a:pt x="752389" y="0"/>
                  </a:lnTo>
                  <a:lnTo>
                    <a:pt x="1346842" y="17547"/>
                  </a:lnTo>
                  <a:lnTo>
                    <a:pt x="572517" y="715053"/>
                  </a:lnTo>
                  <a:lnTo>
                    <a:pt x="506865" y="715716"/>
                  </a:lnTo>
                  <a:close/>
                </a:path>
              </a:pathLst>
            </a:custGeom>
            <a:solidFill>
              <a:srgbClr val="FFF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179216" y="4102518"/>
              <a:ext cx="1680845" cy="3297554"/>
            </a:xfrm>
            <a:custGeom>
              <a:avLst/>
              <a:gdLst/>
              <a:ahLst/>
              <a:cxnLst/>
              <a:rect l="l" t="t" r="r" b="b"/>
              <a:pathLst>
                <a:path w="1680844" h="3297554">
                  <a:moveTo>
                    <a:pt x="1680502" y="383984"/>
                  </a:moveTo>
                  <a:lnTo>
                    <a:pt x="1674774" y="377952"/>
                  </a:lnTo>
                  <a:lnTo>
                    <a:pt x="1634058" y="376758"/>
                  </a:lnTo>
                  <a:lnTo>
                    <a:pt x="1634058" y="403009"/>
                  </a:lnTo>
                  <a:lnTo>
                    <a:pt x="887666" y="1075359"/>
                  </a:lnTo>
                  <a:lnTo>
                    <a:pt x="854773" y="1075677"/>
                  </a:lnTo>
                  <a:lnTo>
                    <a:pt x="771956" y="1075385"/>
                  </a:lnTo>
                  <a:lnTo>
                    <a:pt x="717397" y="1073785"/>
                  </a:lnTo>
                  <a:lnTo>
                    <a:pt x="665048" y="1071092"/>
                  </a:lnTo>
                  <a:lnTo>
                    <a:pt x="614883" y="1067320"/>
                  </a:lnTo>
                  <a:lnTo>
                    <a:pt x="566928" y="1062469"/>
                  </a:lnTo>
                  <a:lnTo>
                    <a:pt x="505548" y="1054201"/>
                  </a:lnTo>
                  <a:lnTo>
                    <a:pt x="448310" y="1043940"/>
                  </a:lnTo>
                  <a:lnTo>
                    <a:pt x="395211" y="1031722"/>
                  </a:lnTo>
                  <a:lnTo>
                    <a:pt x="346278" y="1017536"/>
                  </a:lnTo>
                  <a:lnTo>
                    <a:pt x="1077442" y="386549"/>
                  </a:lnTo>
                  <a:lnTo>
                    <a:pt x="1634058" y="403009"/>
                  </a:lnTo>
                  <a:lnTo>
                    <a:pt x="1634058" y="376758"/>
                  </a:lnTo>
                  <a:lnTo>
                    <a:pt x="1085037" y="360540"/>
                  </a:lnTo>
                  <a:lnTo>
                    <a:pt x="1063396" y="38214"/>
                  </a:lnTo>
                  <a:lnTo>
                    <a:pt x="1061199" y="5486"/>
                  </a:lnTo>
                  <a:lnTo>
                    <a:pt x="1054925" y="0"/>
                  </a:lnTo>
                  <a:lnTo>
                    <a:pt x="1044740" y="685"/>
                  </a:lnTo>
                  <a:lnTo>
                    <a:pt x="1042111" y="1816"/>
                  </a:lnTo>
                  <a:lnTo>
                    <a:pt x="1040015" y="3594"/>
                  </a:lnTo>
                  <a:lnTo>
                    <a:pt x="315023" y="532041"/>
                  </a:lnTo>
                  <a:lnTo>
                    <a:pt x="283540" y="537730"/>
                  </a:lnTo>
                  <a:lnTo>
                    <a:pt x="248640" y="541058"/>
                  </a:lnTo>
                  <a:lnTo>
                    <a:pt x="212775" y="541553"/>
                  </a:lnTo>
                  <a:lnTo>
                    <a:pt x="175933" y="539229"/>
                  </a:lnTo>
                  <a:lnTo>
                    <a:pt x="137871" y="534047"/>
                  </a:lnTo>
                  <a:lnTo>
                    <a:pt x="129438" y="532307"/>
                  </a:lnTo>
                  <a:lnTo>
                    <a:pt x="98818" y="526008"/>
                  </a:lnTo>
                  <a:lnTo>
                    <a:pt x="58750" y="515112"/>
                  </a:lnTo>
                  <a:lnTo>
                    <a:pt x="17691" y="501370"/>
                  </a:lnTo>
                  <a:lnTo>
                    <a:pt x="10858" y="498894"/>
                  </a:lnTo>
                  <a:lnTo>
                    <a:pt x="3352" y="502386"/>
                  </a:lnTo>
                  <a:lnTo>
                    <a:pt x="889" y="509206"/>
                  </a:lnTo>
                  <a:lnTo>
                    <a:pt x="241" y="510959"/>
                  </a:lnTo>
                  <a:lnTo>
                    <a:pt x="0" y="512737"/>
                  </a:lnTo>
                  <a:lnTo>
                    <a:pt x="139" y="514489"/>
                  </a:lnTo>
                  <a:lnTo>
                    <a:pt x="33045" y="3251390"/>
                  </a:lnTo>
                  <a:lnTo>
                    <a:pt x="33070" y="3256813"/>
                  </a:lnTo>
                  <a:lnTo>
                    <a:pt x="36639" y="3261537"/>
                  </a:lnTo>
                  <a:lnTo>
                    <a:pt x="41579" y="3263354"/>
                  </a:lnTo>
                  <a:lnTo>
                    <a:pt x="82854" y="3277222"/>
                  </a:lnTo>
                  <a:lnTo>
                    <a:pt x="122466" y="3287420"/>
                  </a:lnTo>
                  <a:lnTo>
                    <a:pt x="160401" y="3293999"/>
                  </a:lnTo>
                  <a:lnTo>
                    <a:pt x="196659" y="3296945"/>
                  </a:lnTo>
                  <a:lnTo>
                    <a:pt x="231635" y="3296208"/>
                  </a:lnTo>
                  <a:lnTo>
                    <a:pt x="264858" y="3291751"/>
                  </a:lnTo>
                  <a:lnTo>
                    <a:pt x="296303" y="3283572"/>
                  </a:lnTo>
                  <a:lnTo>
                    <a:pt x="325983" y="3271685"/>
                  </a:lnTo>
                  <a:lnTo>
                    <a:pt x="328002" y="3270720"/>
                  </a:lnTo>
                  <a:lnTo>
                    <a:pt x="330720" y="3269424"/>
                  </a:lnTo>
                  <a:lnTo>
                    <a:pt x="333451" y="3264725"/>
                  </a:lnTo>
                  <a:lnTo>
                    <a:pt x="333413" y="1040574"/>
                  </a:lnTo>
                  <a:lnTo>
                    <a:pt x="358978" y="1048905"/>
                  </a:lnTo>
                  <a:lnTo>
                    <a:pt x="405307" y="1061288"/>
                  </a:lnTo>
                  <a:lnTo>
                    <a:pt x="454914" y="1072019"/>
                  </a:lnTo>
                  <a:lnTo>
                    <a:pt x="507809" y="1081125"/>
                  </a:lnTo>
                  <a:lnTo>
                    <a:pt x="563981" y="1088580"/>
                  </a:lnTo>
                  <a:lnTo>
                    <a:pt x="612940" y="1093520"/>
                  </a:lnTo>
                  <a:lnTo>
                    <a:pt x="664210" y="1097343"/>
                  </a:lnTo>
                  <a:lnTo>
                    <a:pt x="717778" y="1100048"/>
                  </a:lnTo>
                  <a:lnTo>
                    <a:pt x="773645" y="1101636"/>
                  </a:lnTo>
                  <a:lnTo>
                    <a:pt x="831811" y="1102106"/>
                  </a:lnTo>
                  <a:lnTo>
                    <a:pt x="892263" y="1101471"/>
                  </a:lnTo>
                  <a:lnTo>
                    <a:pt x="895578" y="1101648"/>
                  </a:lnTo>
                  <a:lnTo>
                    <a:pt x="896124" y="1101471"/>
                  </a:lnTo>
                  <a:lnTo>
                    <a:pt x="898982" y="1100543"/>
                  </a:lnTo>
                  <a:lnTo>
                    <a:pt x="901649" y="1098105"/>
                  </a:lnTo>
                  <a:lnTo>
                    <a:pt x="926287" y="1075918"/>
                  </a:lnTo>
                  <a:lnTo>
                    <a:pt x="1678546" y="398272"/>
                  </a:lnTo>
                  <a:lnTo>
                    <a:pt x="1680184" y="394944"/>
                  </a:lnTo>
                  <a:lnTo>
                    <a:pt x="1680425" y="386549"/>
                  </a:lnTo>
                  <a:lnTo>
                    <a:pt x="1680502" y="383984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192451" y="4080986"/>
              <a:ext cx="1035685" cy="576580"/>
            </a:xfrm>
            <a:custGeom>
              <a:avLst/>
              <a:gdLst/>
              <a:ahLst/>
              <a:cxnLst/>
              <a:rect l="l" t="t" r="r" b="b"/>
              <a:pathLst>
                <a:path w="1035684" h="576579">
                  <a:moveTo>
                    <a:pt x="211712" y="576340"/>
                  </a:moveTo>
                  <a:lnTo>
                    <a:pt x="161400" y="573809"/>
                  </a:lnTo>
                  <a:lnTo>
                    <a:pt x="109343" y="566109"/>
                  </a:lnTo>
                  <a:lnTo>
                    <a:pt x="55543" y="553238"/>
                  </a:lnTo>
                  <a:lnTo>
                    <a:pt x="0" y="535193"/>
                  </a:lnTo>
                  <a:lnTo>
                    <a:pt x="745809" y="0"/>
                  </a:lnTo>
                  <a:lnTo>
                    <a:pt x="1035358" y="35094"/>
                  </a:lnTo>
                  <a:lnTo>
                    <a:pt x="307098" y="565901"/>
                  </a:lnTo>
                  <a:lnTo>
                    <a:pt x="260278" y="573704"/>
                  </a:lnTo>
                  <a:lnTo>
                    <a:pt x="211712" y="576340"/>
                  </a:lnTo>
                  <a:close/>
                </a:path>
              </a:pathLst>
            </a:custGeom>
            <a:solidFill>
              <a:srgbClr val="FFF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177645" y="4067620"/>
              <a:ext cx="1064260" cy="603250"/>
            </a:xfrm>
            <a:custGeom>
              <a:avLst/>
              <a:gdLst/>
              <a:ahLst/>
              <a:cxnLst/>
              <a:rect l="l" t="t" r="r" b="b"/>
              <a:pathLst>
                <a:path w="1064259" h="603250">
                  <a:moveTo>
                    <a:pt x="213873" y="602683"/>
                  </a:moveTo>
                  <a:lnTo>
                    <a:pt x="174936" y="600242"/>
                  </a:lnTo>
                  <a:lnTo>
                    <a:pt x="135227" y="594837"/>
                  </a:lnTo>
                  <a:lnTo>
                    <a:pt x="94554" y="586486"/>
                  </a:lnTo>
                  <a:lnTo>
                    <a:pt x="52917" y="575185"/>
                  </a:lnTo>
                  <a:lnTo>
                    <a:pt x="10316" y="560931"/>
                  </a:lnTo>
                  <a:lnTo>
                    <a:pt x="0" y="550924"/>
                  </a:lnTo>
                  <a:lnTo>
                    <a:pt x="3461" y="541328"/>
                  </a:lnTo>
                  <a:lnTo>
                    <a:pt x="5312" y="539135"/>
                  </a:lnTo>
                  <a:lnTo>
                    <a:pt x="7574" y="537627"/>
                  </a:lnTo>
                  <a:lnTo>
                    <a:pt x="755711" y="753"/>
                  </a:lnTo>
                  <a:lnTo>
                    <a:pt x="759001" y="0"/>
                  </a:lnTo>
                  <a:lnTo>
                    <a:pt x="762160" y="376"/>
                  </a:lnTo>
                  <a:lnTo>
                    <a:pt x="762442" y="376"/>
                  </a:lnTo>
                  <a:lnTo>
                    <a:pt x="982432" y="27040"/>
                  </a:lnTo>
                  <a:lnTo>
                    <a:pt x="764046" y="27040"/>
                  </a:lnTo>
                  <a:lnTo>
                    <a:pt x="42979" y="544481"/>
                  </a:lnTo>
                  <a:lnTo>
                    <a:pt x="111721" y="563506"/>
                  </a:lnTo>
                  <a:lnTo>
                    <a:pt x="177507" y="574127"/>
                  </a:lnTo>
                  <a:lnTo>
                    <a:pt x="213646" y="576426"/>
                  </a:lnTo>
                  <a:lnTo>
                    <a:pt x="348040" y="576426"/>
                  </a:lnTo>
                  <a:lnTo>
                    <a:pt x="328108" y="590954"/>
                  </a:lnTo>
                  <a:lnTo>
                    <a:pt x="326458" y="591674"/>
                  </a:lnTo>
                  <a:lnTo>
                    <a:pt x="324782" y="592050"/>
                  </a:lnTo>
                  <a:lnTo>
                    <a:pt x="288792" y="598593"/>
                  </a:lnTo>
                  <a:lnTo>
                    <a:pt x="251824" y="602135"/>
                  </a:lnTo>
                  <a:lnTo>
                    <a:pt x="213873" y="602683"/>
                  </a:lnTo>
                  <a:close/>
                </a:path>
                <a:path w="1064259" h="603250">
                  <a:moveTo>
                    <a:pt x="762442" y="376"/>
                  </a:moveTo>
                  <a:lnTo>
                    <a:pt x="762160" y="376"/>
                  </a:lnTo>
                  <a:lnTo>
                    <a:pt x="762442" y="376"/>
                  </a:lnTo>
                  <a:close/>
                </a:path>
                <a:path w="1064259" h="603250">
                  <a:moveTo>
                    <a:pt x="348040" y="576426"/>
                  </a:moveTo>
                  <a:lnTo>
                    <a:pt x="213646" y="576426"/>
                  </a:lnTo>
                  <a:lnTo>
                    <a:pt x="248853" y="576020"/>
                  </a:lnTo>
                  <a:lnTo>
                    <a:pt x="283114" y="572902"/>
                  </a:lnTo>
                  <a:lnTo>
                    <a:pt x="316421" y="567067"/>
                  </a:lnTo>
                  <a:lnTo>
                    <a:pt x="1015515" y="57542"/>
                  </a:lnTo>
                  <a:lnTo>
                    <a:pt x="764046" y="27040"/>
                  </a:lnTo>
                  <a:lnTo>
                    <a:pt x="982432" y="27040"/>
                  </a:lnTo>
                  <a:lnTo>
                    <a:pt x="1058904" y="36259"/>
                  </a:lnTo>
                  <a:lnTo>
                    <a:pt x="1064045" y="42805"/>
                  </a:lnTo>
                  <a:lnTo>
                    <a:pt x="1063185" y="50037"/>
                  </a:lnTo>
                  <a:lnTo>
                    <a:pt x="1062712" y="54218"/>
                  </a:lnTo>
                  <a:lnTo>
                    <a:pt x="1060307" y="57714"/>
                  </a:lnTo>
                  <a:lnTo>
                    <a:pt x="1056947" y="59736"/>
                  </a:lnTo>
                  <a:lnTo>
                    <a:pt x="348040" y="576426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804158" y="4850876"/>
              <a:ext cx="421640" cy="2546985"/>
            </a:xfrm>
            <a:custGeom>
              <a:avLst/>
              <a:gdLst/>
              <a:ahLst/>
              <a:cxnLst/>
              <a:rect l="l" t="t" r="r" b="b"/>
              <a:pathLst>
                <a:path w="421640" h="2546984">
                  <a:moveTo>
                    <a:pt x="236521" y="2546949"/>
                  </a:moveTo>
                  <a:lnTo>
                    <a:pt x="189965" y="2544510"/>
                  </a:lnTo>
                  <a:lnTo>
                    <a:pt x="143254" y="2536674"/>
                  </a:lnTo>
                  <a:lnTo>
                    <a:pt x="96389" y="2523441"/>
                  </a:lnTo>
                  <a:lnTo>
                    <a:pt x="49368" y="2504813"/>
                  </a:lnTo>
                  <a:lnTo>
                    <a:pt x="2193" y="2480788"/>
                  </a:lnTo>
                  <a:lnTo>
                    <a:pt x="0" y="0"/>
                  </a:lnTo>
                  <a:lnTo>
                    <a:pt x="41148" y="12916"/>
                  </a:lnTo>
                  <a:lnTo>
                    <a:pt x="84521" y="23314"/>
                  </a:lnTo>
                  <a:lnTo>
                    <a:pt x="130119" y="31195"/>
                  </a:lnTo>
                  <a:lnTo>
                    <a:pt x="177943" y="36559"/>
                  </a:lnTo>
                  <a:lnTo>
                    <a:pt x="227994" y="39408"/>
                  </a:lnTo>
                  <a:lnTo>
                    <a:pt x="280272" y="39741"/>
                  </a:lnTo>
                  <a:lnTo>
                    <a:pt x="334779" y="37561"/>
                  </a:lnTo>
                  <a:lnTo>
                    <a:pt x="391515" y="32867"/>
                  </a:lnTo>
                  <a:lnTo>
                    <a:pt x="421196" y="2502723"/>
                  </a:lnTo>
                  <a:lnTo>
                    <a:pt x="375260" y="2521878"/>
                  </a:lnTo>
                  <a:lnTo>
                    <a:pt x="329168" y="2535634"/>
                  </a:lnTo>
                  <a:lnTo>
                    <a:pt x="282922" y="2543991"/>
                  </a:lnTo>
                  <a:lnTo>
                    <a:pt x="236521" y="2546949"/>
                  </a:lnTo>
                  <a:close/>
                </a:path>
              </a:pathLst>
            </a:custGeom>
            <a:solidFill>
              <a:srgbClr val="987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791065" y="4837784"/>
              <a:ext cx="447675" cy="2573020"/>
            </a:xfrm>
            <a:custGeom>
              <a:avLst/>
              <a:gdLst/>
              <a:ahLst/>
              <a:cxnLst/>
              <a:rect l="l" t="t" r="r" b="b"/>
              <a:pathLst>
                <a:path w="447675" h="2573020">
                  <a:moveTo>
                    <a:pt x="225696" y="2572606"/>
                  </a:moveTo>
                  <a:lnTo>
                    <a:pt x="182506" y="2568102"/>
                  </a:lnTo>
                  <a:lnTo>
                    <a:pt x="139224" y="2559116"/>
                  </a:lnTo>
                  <a:lnTo>
                    <a:pt x="95848" y="2545652"/>
                  </a:lnTo>
                  <a:lnTo>
                    <a:pt x="52242" y="2527641"/>
                  </a:lnTo>
                  <a:lnTo>
                    <a:pt x="8808" y="2505295"/>
                  </a:lnTo>
                  <a:lnTo>
                    <a:pt x="1954" y="2498030"/>
                  </a:lnTo>
                  <a:lnTo>
                    <a:pt x="2193" y="2493266"/>
                  </a:lnTo>
                  <a:lnTo>
                    <a:pt x="0" y="5860"/>
                  </a:lnTo>
                  <a:lnTo>
                    <a:pt x="5861" y="0"/>
                  </a:lnTo>
                  <a:lnTo>
                    <a:pt x="14635" y="0"/>
                  </a:lnTo>
                  <a:lnTo>
                    <a:pt x="16108" y="274"/>
                  </a:lnTo>
                  <a:lnTo>
                    <a:pt x="17445" y="753"/>
                  </a:lnTo>
                  <a:lnTo>
                    <a:pt x="57783" y="13380"/>
                  </a:lnTo>
                  <a:lnTo>
                    <a:pt x="100342" y="23553"/>
                  </a:lnTo>
                  <a:lnTo>
                    <a:pt x="145117" y="31271"/>
                  </a:lnTo>
                  <a:lnTo>
                    <a:pt x="146204" y="31393"/>
                  </a:lnTo>
                  <a:lnTo>
                    <a:pt x="26219" y="31393"/>
                  </a:lnTo>
                  <a:lnTo>
                    <a:pt x="28379" y="2486133"/>
                  </a:lnTo>
                  <a:lnTo>
                    <a:pt x="78389" y="2510567"/>
                  </a:lnTo>
                  <a:lnTo>
                    <a:pt x="128168" y="2528753"/>
                  </a:lnTo>
                  <a:lnTo>
                    <a:pt x="177716" y="2540692"/>
                  </a:lnTo>
                  <a:lnTo>
                    <a:pt x="227032" y="2546382"/>
                  </a:lnTo>
                  <a:lnTo>
                    <a:pt x="394255" y="2546382"/>
                  </a:lnTo>
                  <a:lnTo>
                    <a:pt x="386759" y="2549451"/>
                  </a:lnTo>
                  <a:lnTo>
                    <a:pt x="333321" y="2564197"/>
                  </a:lnTo>
                  <a:lnTo>
                    <a:pt x="279632" y="2571916"/>
                  </a:lnTo>
                  <a:lnTo>
                    <a:pt x="225696" y="2572606"/>
                  </a:lnTo>
                  <a:close/>
                </a:path>
                <a:path w="447675" h="2573020">
                  <a:moveTo>
                    <a:pt x="286815" y="66072"/>
                  </a:moveTo>
                  <a:lnTo>
                    <a:pt x="237388" y="65535"/>
                  </a:lnTo>
                  <a:lnTo>
                    <a:pt x="189947" y="62752"/>
                  </a:lnTo>
                  <a:lnTo>
                    <a:pt x="146358" y="57997"/>
                  </a:lnTo>
                  <a:lnTo>
                    <a:pt x="104536" y="51185"/>
                  </a:lnTo>
                  <a:lnTo>
                    <a:pt x="64488" y="42317"/>
                  </a:lnTo>
                  <a:lnTo>
                    <a:pt x="26219" y="31393"/>
                  </a:lnTo>
                  <a:lnTo>
                    <a:pt x="146204" y="31393"/>
                  </a:lnTo>
                  <a:lnTo>
                    <a:pt x="192107" y="36534"/>
                  </a:lnTo>
                  <a:lnTo>
                    <a:pt x="241624" y="39355"/>
                  </a:lnTo>
                  <a:lnTo>
                    <a:pt x="417149" y="39695"/>
                  </a:lnTo>
                  <a:lnTo>
                    <a:pt x="417666" y="44657"/>
                  </a:lnTo>
                  <a:lnTo>
                    <a:pt x="417869" y="60421"/>
                  </a:lnTo>
                  <a:lnTo>
                    <a:pt x="391652" y="60421"/>
                  </a:lnTo>
                  <a:lnTo>
                    <a:pt x="338234" y="64366"/>
                  </a:lnTo>
                  <a:lnTo>
                    <a:pt x="286815" y="66072"/>
                  </a:lnTo>
                  <a:close/>
                </a:path>
                <a:path w="447675" h="2573020">
                  <a:moveTo>
                    <a:pt x="417149" y="39695"/>
                  </a:moveTo>
                  <a:lnTo>
                    <a:pt x="293319" y="39695"/>
                  </a:lnTo>
                  <a:lnTo>
                    <a:pt x="347199" y="37555"/>
                  </a:lnTo>
                  <a:lnTo>
                    <a:pt x="403270" y="32935"/>
                  </a:lnTo>
                  <a:lnTo>
                    <a:pt x="410469" y="32181"/>
                  </a:lnTo>
                  <a:lnTo>
                    <a:pt x="416912" y="37424"/>
                  </a:lnTo>
                  <a:lnTo>
                    <a:pt x="417149" y="39695"/>
                  </a:lnTo>
                  <a:close/>
                </a:path>
                <a:path w="447675" h="2573020">
                  <a:moveTo>
                    <a:pt x="394255" y="2546382"/>
                  </a:moveTo>
                  <a:lnTo>
                    <a:pt x="227032" y="2546382"/>
                  </a:lnTo>
                  <a:lnTo>
                    <a:pt x="275737" y="2545858"/>
                  </a:lnTo>
                  <a:lnTo>
                    <a:pt x="324316" y="2539193"/>
                  </a:lnTo>
                  <a:lnTo>
                    <a:pt x="372760" y="2526391"/>
                  </a:lnTo>
                  <a:lnTo>
                    <a:pt x="421059" y="2507453"/>
                  </a:lnTo>
                  <a:lnTo>
                    <a:pt x="391652" y="60421"/>
                  </a:lnTo>
                  <a:lnTo>
                    <a:pt x="417869" y="60421"/>
                  </a:lnTo>
                  <a:lnTo>
                    <a:pt x="447450" y="2520921"/>
                  </a:lnTo>
                  <a:lnTo>
                    <a:pt x="444400" y="2525509"/>
                  </a:lnTo>
                  <a:lnTo>
                    <a:pt x="439944" y="2527641"/>
                  </a:lnTo>
                  <a:lnTo>
                    <a:pt x="394255" y="2546382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806077" y="7012724"/>
              <a:ext cx="419734" cy="385445"/>
            </a:xfrm>
            <a:custGeom>
              <a:avLst/>
              <a:gdLst/>
              <a:ahLst/>
              <a:cxnLst/>
              <a:rect l="l" t="t" r="r" b="b"/>
              <a:pathLst>
                <a:path w="419734" h="385445">
                  <a:moveTo>
                    <a:pt x="234601" y="385101"/>
                  </a:moveTo>
                  <a:lnTo>
                    <a:pt x="188045" y="382662"/>
                  </a:lnTo>
                  <a:lnTo>
                    <a:pt x="141335" y="374826"/>
                  </a:lnTo>
                  <a:lnTo>
                    <a:pt x="94469" y="361593"/>
                  </a:lnTo>
                  <a:lnTo>
                    <a:pt x="47449" y="342964"/>
                  </a:lnTo>
                  <a:lnTo>
                    <a:pt x="273" y="318940"/>
                  </a:lnTo>
                  <a:lnTo>
                    <a:pt x="0" y="0"/>
                  </a:lnTo>
                  <a:lnTo>
                    <a:pt x="46866" y="18445"/>
                  </a:lnTo>
                  <a:lnTo>
                    <a:pt x="95182" y="32674"/>
                  </a:lnTo>
                  <a:lnTo>
                    <a:pt x="144947" y="42687"/>
                  </a:lnTo>
                  <a:lnTo>
                    <a:pt x="196164" y="48484"/>
                  </a:lnTo>
                  <a:lnTo>
                    <a:pt x="248831" y="50065"/>
                  </a:lnTo>
                  <a:lnTo>
                    <a:pt x="302949" y="47430"/>
                  </a:lnTo>
                  <a:lnTo>
                    <a:pt x="358518" y="40580"/>
                  </a:lnTo>
                  <a:lnTo>
                    <a:pt x="415540" y="29514"/>
                  </a:lnTo>
                  <a:lnTo>
                    <a:pt x="419276" y="340874"/>
                  </a:lnTo>
                  <a:lnTo>
                    <a:pt x="373340" y="360029"/>
                  </a:lnTo>
                  <a:lnTo>
                    <a:pt x="327249" y="373785"/>
                  </a:lnTo>
                  <a:lnTo>
                    <a:pt x="281002" y="382142"/>
                  </a:lnTo>
                  <a:lnTo>
                    <a:pt x="234601" y="385101"/>
                  </a:lnTo>
                  <a:close/>
                </a:path>
              </a:pathLst>
            </a:custGeom>
            <a:solidFill>
              <a:srgbClr val="3C4F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792950" y="6999634"/>
              <a:ext cx="445770" cy="410845"/>
            </a:xfrm>
            <a:custGeom>
              <a:avLst/>
              <a:gdLst/>
              <a:ahLst/>
              <a:cxnLst/>
              <a:rect l="l" t="t" r="r" b="b"/>
              <a:pathLst>
                <a:path w="445769" h="410845">
                  <a:moveTo>
                    <a:pt x="223810" y="410756"/>
                  </a:moveTo>
                  <a:lnTo>
                    <a:pt x="180621" y="406252"/>
                  </a:lnTo>
                  <a:lnTo>
                    <a:pt x="137338" y="397266"/>
                  </a:lnTo>
                  <a:lnTo>
                    <a:pt x="93962" y="383801"/>
                  </a:lnTo>
                  <a:lnTo>
                    <a:pt x="50357" y="365791"/>
                  </a:lnTo>
                  <a:lnTo>
                    <a:pt x="6922" y="343445"/>
                  </a:lnTo>
                  <a:lnTo>
                    <a:pt x="68" y="336180"/>
                  </a:lnTo>
                  <a:lnTo>
                    <a:pt x="307" y="331416"/>
                  </a:lnTo>
                  <a:lnTo>
                    <a:pt x="0" y="5860"/>
                  </a:lnTo>
                  <a:lnTo>
                    <a:pt x="5894" y="0"/>
                  </a:lnTo>
                  <a:lnTo>
                    <a:pt x="15011" y="0"/>
                  </a:lnTo>
                  <a:lnTo>
                    <a:pt x="16828" y="412"/>
                  </a:lnTo>
                  <a:lnTo>
                    <a:pt x="18473" y="1131"/>
                  </a:lnTo>
                  <a:lnTo>
                    <a:pt x="64240" y="19145"/>
                  </a:lnTo>
                  <a:lnTo>
                    <a:pt x="111116" y="32936"/>
                  </a:lnTo>
                  <a:lnTo>
                    <a:pt x="26253" y="32936"/>
                  </a:lnTo>
                  <a:lnTo>
                    <a:pt x="26493" y="324283"/>
                  </a:lnTo>
                  <a:lnTo>
                    <a:pt x="76504" y="348717"/>
                  </a:lnTo>
                  <a:lnTo>
                    <a:pt x="126283" y="366903"/>
                  </a:lnTo>
                  <a:lnTo>
                    <a:pt x="175830" y="378842"/>
                  </a:lnTo>
                  <a:lnTo>
                    <a:pt x="225147" y="384532"/>
                  </a:lnTo>
                  <a:lnTo>
                    <a:pt x="392369" y="384532"/>
                  </a:lnTo>
                  <a:lnTo>
                    <a:pt x="384874" y="387600"/>
                  </a:lnTo>
                  <a:lnTo>
                    <a:pt x="331436" y="402347"/>
                  </a:lnTo>
                  <a:lnTo>
                    <a:pt x="277747" y="410065"/>
                  </a:lnTo>
                  <a:lnTo>
                    <a:pt x="223810" y="410756"/>
                  </a:lnTo>
                  <a:close/>
                </a:path>
                <a:path w="445769" h="410845">
                  <a:moveTo>
                    <a:pt x="441878" y="50016"/>
                  </a:moveTo>
                  <a:lnTo>
                    <a:pt x="261944" y="50016"/>
                  </a:lnTo>
                  <a:lnTo>
                    <a:pt x="315117" y="47428"/>
                  </a:lnTo>
                  <a:lnTo>
                    <a:pt x="369730" y="40697"/>
                  </a:lnTo>
                  <a:lnTo>
                    <a:pt x="425789" y="29821"/>
                  </a:lnTo>
                  <a:lnTo>
                    <a:pt x="432849" y="28207"/>
                  </a:lnTo>
                  <a:lnTo>
                    <a:pt x="439876" y="32664"/>
                  </a:lnTo>
                  <a:lnTo>
                    <a:pt x="441452" y="39727"/>
                  </a:lnTo>
                  <a:lnTo>
                    <a:pt x="441726" y="40850"/>
                  </a:lnTo>
                  <a:lnTo>
                    <a:pt x="441878" y="50016"/>
                  </a:lnTo>
                  <a:close/>
                </a:path>
                <a:path w="445769" h="410845">
                  <a:moveTo>
                    <a:pt x="258312" y="76333"/>
                  </a:moveTo>
                  <a:lnTo>
                    <a:pt x="208353" y="74681"/>
                  </a:lnTo>
                  <a:lnTo>
                    <a:pt x="161054" y="69525"/>
                  </a:lnTo>
                  <a:lnTo>
                    <a:pt x="114938" y="60849"/>
                  </a:lnTo>
                  <a:lnTo>
                    <a:pt x="70004" y="48653"/>
                  </a:lnTo>
                  <a:lnTo>
                    <a:pt x="26253" y="32936"/>
                  </a:lnTo>
                  <a:lnTo>
                    <a:pt x="111116" y="32936"/>
                  </a:lnTo>
                  <a:lnTo>
                    <a:pt x="111459" y="33037"/>
                  </a:lnTo>
                  <a:lnTo>
                    <a:pt x="160118" y="42809"/>
                  </a:lnTo>
                  <a:lnTo>
                    <a:pt x="210203" y="48465"/>
                  </a:lnTo>
                  <a:lnTo>
                    <a:pt x="261944" y="50016"/>
                  </a:lnTo>
                  <a:lnTo>
                    <a:pt x="441878" y="50016"/>
                  </a:lnTo>
                  <a:lnTo>
                    <a:pt x="441983" y="58880"/>
                  </a:lnTo>
                  <a:lnTo>
                    <a:pt x="415746" y="58880"/>
                  </a:lnTo>
                  <a:lnTo>
                    <a:pt x="362008" y="68431"/>
                  </a:lnTo>
                  <a:lnTo>
                    <a:pt x="309530" y="74249"/>
                  </a:lnTo>
                  <a:lnTo>
                    <a:pt x="258312" y="76333"/>
                  </a:lnTo>
                  <a:close/>
                </a:path>
                <a:path w="445769" h="410845">
                  <a:moveTo>
                    <a:pt x="392369" y="384532"/>
                  </a:moveTo>
                  <a:lnTo>
                    <a:pt x="225147" y="384532"/>
                  </a:lnTo>
                  <a:lnTo>
                    <a:pt x="273851" y="384007"/>
                  </a:lnTo>
                  <a:lnTo>
                    <a:pt x="322430" y="377343"/>
                  </a:lnTo>
                  <a:lnTo>
                    <a:pt x="370874" y="364541"/>
                  </a:lnTo>
                  <a:lnTo>
                    <a:pt x="419174" y="345603"/>
                  </a:lnTo>
                  <a:lnTo>
                    <a:pt x="415746" y="58880"/>
                  </a:lnTo>
                  <a:lnTo>
                    <a:pt x="441983" y="58880"/>
                  </a:lnTo>
                  <a:lnTo>
                    <a:pt x="445565" y="359071"/>
                  </a:lnTo>
                  <a:lnTo>
                    <a:pt x="442514" y="363659"/>
                  </a:lnTo>
                  <a:lnTo>
                    <a:pt x="438058" y="365791"/>
                  </a:lnTo>
                  <a:lnTo>
                    <a:pt x="392369" y="384532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804158" y="4850876"/>
              <a:ext cx="396875" cy="459740"/>
            </a:xfrm>
            <a:custGeom>
              <a:avLst/>
              <a:gdLst/>
              <a:ahLst/>
              <a:cxnLst/>
              <a:rect l="l" t="t" r="r" b="b"/>
              <a:pathLst>
                <a:path w="396875" h="459739">
                  <a:moveTo>
                    <a:pt x="255033" y="459433"/>
                  </a:moveTo>
                  <a:lnTo>
                    <a:pt x="206005" y="458852"/>
                  </a:lnTo>
                  <a:lnTo>
                    <a:pt x="156027" y="455154"/>
                  </a:lnTo>
                  <a:lnTo>
                    <a:pt x="105096" y="448339"/>
                  </a:lnTo>
                  <a:lnTo>
                    <a:pt x="53213" y="438406"/>
                  </a:lnTo>
                  <a:lnTo>
                    <a:pt x="377" y="425355"/>
                  </a:lnTo>
                  <a:lnTo>
                    <a:pt x="0" y="0"/>
                  </a:lnTo>
                  <a:lnTo>
                    <a:pt x="41148" y="12916"/>
                  </a:lnTo>
                  <a:lnTo>
                    <a:pt x="84521" y="23314"/>
                  </a:lnTo>
                  <a:lnTo>
                    <a:pt x="130119" y="31195"/>
                  </a:lnTo>
                  <a:lnTo>
                    <a:pt x="177943" y="36559"/>
                  </a:lnTo>
                  <a:lnTo>
                    <a:pt x="227994" y="39408"/>
                  </a:lnTo>
                  <a:lnTo>
                    <a:pt x="280272" y="39741"/>
                  </a:lnTo>
                  <a:lnTo>
                    <a:pt x="334779" y="37561"/>
                  </a:lnTo>
                  <a:lnTo>
                    <a:pt x="391515" y="32867"/>
                  </a:lnTo>
                  <a:lnTo>
                    <a:pt x="396416" y="442490"/>
                  </a:lnTo>
                  <a:lnTo>
                    <a:pt x="350237" y="451251"/>
                  </a:lnTo>
                  <a:lnTo>
                    <a:pt x="303110" y="456899"/>
                  </a:lnTo>
                  <a:lnTo>
                    <a:pt x="255033" y="459433"/>
                  </a:lnTo>
                  <a:close/>
                </a:path>
              </a:pathLst>
            </a:custGeom>
            <a:solidFill>
              <a:srgbClr val="3C4F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791065" y="4837784"/>
              <a:ext cx="422909" cy="485775"/>
            </a:xfrm>
            <a:custGeom>
              <a:avLst/>
              <a:gdLst/>
              <a:ahLst/>
              <a:cxnLst/>
              <a:rect l="l" t="t" r="r" b="b"/>
              <a:pathLst>
                <a:path w="422909" h="485775">
                  <a:moveTo>
                    <a:pt x="268434" y="485644"/>
                  </a:moveTo>
                  <a:lnTo>
                    <a:pt x="218533" y="485053"/>
                  </a:lnTo>
                  <a:lnTo>
                    <a:pt x="167848" y="481308"/>
                  </a:lnTo>
                  <a:lnTo>
                    <a:pt x="116202" y="474395"/>
                  </a:lnTo>
                  <a:lnTo>
                    <a:pt x="63599" y="464320"/>
                  </a:lnTo>
                  <a:lnTo>
                    <a:pt x="10042" y="451090"/>
                  </a:lnTo>
                  <a:lnTo>
                    <a:pt x="0" y="5860"/>
                  </a:lnTo>
                  <a:lnTo>
                    <a:pt x="5861" y="0"/>
                  </a:lnTo>
                  <a:lnTo>
                    <a:pt x="14635" y="0"/>
                  </a:lnTo>
                  <a:lnTo>
                    <a:pt x="16108" y="274"/>
                  </a:lnTo>
                  <a:lnTo>
                    <a:pt x="17445" y="753"/>
                  </a:lnTo>
                  <a:lnTo>
                    <a:pt x="57783" y="13380"/>
                  </a:lnTo>
                  <a:lnTo>
                    <a:pt x="100342" y="23553"/>
                  </a:lnTo>
                  <a:lnTo>
                    <a:pt x="145117" y="31271"/>
                  </a:lnTo>
                  <a:lnTo>
                    <a:pt x="146204" y="31393"/>
                  </a:lnTo>
                  <a:lnTo>
                    <a:pt x="26219" y="31393"/>
                  </a:lnTo>
                  <a:lnTo>
                    <a:pt x="26563" y="428401"/>
                  </a:lnTo>
                  <a:lnTo>
                    <a:pt x="76129" y="440213"/>
                  </a:lnTo>
                  <a:lnTo>
                    <a:pt x="124835" y="449222"/>
                  </a:lnTo>
                  <a:lnTo>
                    <a:pt x="172680" y="455430"/>
                  </a:lnTo>
                  <a:lnTo>
                    <a:pt x="219664" y="458837"/>
                  </a:lnTo>
                  <a:lnTo>
                    <a:pt x="265079" y="459460"/>
                  </a:lnTo>
                  <a:lnTo>
                    <a:pt x="422677" y="459460"/>
                  </a:lnTo>
                  <a:lnTo>
                    <a:pt x="422704" y="461715"/>
                  </a:lnTo>
                  <a:lnTo>
                    <a:pt x="418317" y="467023"/>
                  </a:lnTo>
                  <a:lnTo>
                    <a:pt x="412388" y="468365"/>
                  </a:lnTo>
                  <a:lnTo>
                    <a:pt x="365359" y="477293"/>
                  </a:lnTo>
                  <a:lnTo>
                    <a:pt x="317375" y="483055"/>
                  </a:lnTo>
                  <a:lnTo>
                    <a:pt x="268434" y="485644"/>
                  </a:lnTo>
                  <a:close/>
                </a:path>
                <a:path w="422909" h="485775">
                  <a:moveTo>
                    <a:pt x="286815" y="66072"/>
                  </a:moveTo>
                  <a:lnTo>
                    <a:pt x="237388" y="65535"/>
                  </a:lnTo>
                  <a:lnTo>
                    <a:pt x="189947" y="62752"/>
                  </a:lnTo>
                  <a:lnTo>
                    <a:pt x="146358" y="57997"/>
                  </a:lnTo>
                  <a:lnTo>
                    <a:pt x="104536" y="51185"/>
                  </a:lnTo>
                  <a:lnTo>
                    <a:pt x="64488" y="42317"/>
                  </a:lnTo>
                  <a:lnTo>
                    <a:pt x="26219" y="31393"/>
                  </a:lnTo>
                  <a:lnTo>
                    <a:pt x="146204" y="31393"/>
                  </a:lnTo>
                  <a:lnTo>
                    <a:pt x="192107" y="36534"/>
                  </a:lnTo>
                  <a:lnTo>
                    <a:pt x="241624" y="39355"/>
                  </a:lnTo>
                  <a:lnTo>
                    <a:pt x="417149" y="39695"/>
                  </a:lnTo>
                  <a:lnTo>
                    <a:pt x="417666" y="44657"/>
                  </a:lnTo>
                  <a:lnTo>
                    <a:pt x="417869" y="60421"/>
                  </a:lnTo>
                  <a:lnTo>
                    <a:pt x="391652" y="60421"/>
                  </a:lnTo>
                  <a:lnTo>
                    <a:pt x="338234" y="64366"/>
                  </a:lnTo>
                  <a:lnTo>
                    <a:pt x="286815" y="66072"/>
                  </a:lnTo>
                  <a:close/>
                </a:path>
                <a:path w="422909" h="485775">
                  <a:moveTo>
                    <a:pt x="417149" y="39695"/>
                  </a:moveTo>
                  <a:lnTo>
                    <a:pt x="293319" y="39695"/>
                  </a:lnTo>
                  <a:lnTo>
                    <a:pt x="347199" y="37555"/>
                  </a:lnTo>
                  <a:lnTo>
                    <a:pt x="403270" y="32935"/>
                  </a:lnTo>
                  <a:lnTo>
                    <a:pt x="410469" y="32181"/>
                  </a:lnTo>
                  <a:lnTo>
                    <a:pt x="416912" y="37424"/>
                  </a:lnTo>
                  <a:lnTo>
                    <a:pt x="417149" y="39695"/>
                  </a:lnTo>
                  <a:close/>
                </a:path>
                <a:path w="422909" h="485775">
                  <a:moveTo>
                    <a:pt x="422677" y="459460"/>
                  </a:moveTo>
                  <a:lnTo>
                    <a:pt x="265079" y="459460"/>
                  </a:lnTo>
                  <a:lnTo>
                    <a:pt x="309655" y="457367"/>
                  </a:lnTo>
                  <a:lnTo>
                    <a:pt x="353389" y="452557"/>
                  </a:lnTo>
                  <a:lnTo>
                    <a:pt x="396279" y="445027"/>
                  </a:lnTo>
                  <a:lnTo>
                    <a:pt x="391652" y="60421"/>
                  </a:lnTo>
                  <a:lnTo>
                    <a:pt x="417869" y="60421"/>
                  </a:lnTo>
                  <a:lnTo>
                    <a:pt x="422677" y="459460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804158" y="4102955"/>
              <a:ext cx="1083310" cy="788035"/>
            </a:xfrm>
            <a:custGeom>
              <a:avLst/>
              <a:gdLst/>
              <a:ahLst/>
              <a:cxnLst/>
              <a:rect l="l" t="t" r="r" b="b"/>
              <a:pathLst>
                <a:path w="1083309" h="788035">
                  <a:moveTo>
                    <a:pt x="282831" y="787908"/>
                  </a:moveTo>
                  <a:lnTo>
                    <a:pt x="231190" y="787633"/>
                  </a:lnTo>
                  <a:lnTo>
                    <a:pt x="181349" y="784802"/>
                  </a:lnTo>
                  <a:lnTo>
                    <a:pt x="133309" y="779414"/>
                  </a:lnTo>
                  <a:lnTo>
                    <a:pt x="87071" y="771471"/>
                  </a:lnTo>
                  <a:lnTo>
                    <a:pt x="42634" y="760973"/>
                  </a:lnTo>
                  <a:lnTo>
                    <a:pt x="0" y="747920"/>
                  </a:lnTo>
                  <a:lnTo>
                    <a:pt x="927873" y="0"/>
                  </a:lnTo>
                  <a:lnTo>
                    <a:pt x="1083098" y="14634"/>
                  </a:lnTo>
                  <a:lnTo>
                    <a:pt x="388293" y="513225"/>
                  </a:lnTo>
                  <a:lnTo>
                    <a:pt x="391515" y="780788"/>
                  </a:lnTo>
                  <a:lnTo>
                    <a:pt x="336273" y="785626"/>
                  </a:lnTo>
                  <a:lnTo>
                    <a:pt x="282831" y="787908"/>
                  </a:lnTo>
                  <a:close/>
                </a:path>
              </a:pathLst>
            </a:custGeom>
            <a:solidFill>
              <a:srgbClr val="987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413736" y="4089488"/>
              <a:ext cx="1487805" cy="3299460"/>
            </a:xfrm>
            <a:custGeom>
              <a:avLst/>
              <a:gdLst/>
              <a:ahLst/>
              <a:cxnLst/>
              <a:rect l="l" t="t" r="r" b="b"/>
              <a:pathLst>
                <a:path w="1487805" h="3299459">
                  <a:moveTo>
                    <a:pt x="405739" y="3247326"/>
                  </a:moveTo>
                  <a:lnTo>
                    <a:pt x="403796" y="1038339"/>
                  </a:lnTo>
                  <a:lnTo>
                    <a:pt x="394843" y="1007706"/>
                  </a:lnTo>
                  <a:lnTo>
                    <a:pt x="387781" y="1009281"/>
                  </a:lnTo>
                  <a:lnTo>
                    <a:pt x="339305" y="1018870"/>
                  </a:lnTo>
                  <a:lnTo>
                    <a:pt x="291414" y="1025728"/>
                  </a:lnTo>
                  <a:lnTo>
                    <a:pt x="244106" y="1029855"/>
                  </a:lnTo>
                  <a:lnTo>
                    <a:pt x="197383" y="1031252"/>
                  </a:lnTo>
                  <a:lnTo>
                    <a:pt x="151257" y="1029944"/>
                  </a:lnTo>
                  <a:lnTo>
                    <a:pt x="105689" y="1025906"/>
                  </a:lnTo>
                  <a:lnTo>
                    <a:pt x="60655" y="1019162"/>
                  </a:lnTo>
                  <a:lnTo>
                    <a:pt x="16179" y="1009700"/>
                  </a:lnTo>
                  <a:lnTo>
                    <a:pt x="15176" y="1009459"/>
                  </a:lnTo>
                  <a:lnTo>
                    <a:pt x="14147" y="1009319"/>
                  </a:lnTo>
                  <a:lnTo>
                    <a:pt x="5854" y="1009319"/>
                  </a:lnTo>
                  <a:lnTo>
                    <a:pt x="0" y="1015174"/>
                  </a:lnTo>
                  <a:lnTo>
                    <a:pt x="2197" y="3238106"/>
                  </a:lnTo>
                  <a:lnTo>
                    <a:pt x="58559" y="3267837"/>
                  </a:lnTo>
                  <a:lnTo>
                    <a:pt x="107721" y="3284461"/>
                  </a:lnTo>
                  <a:lnTo>
                    <a:pt x="156705" y="3294875"/>
                  </a:lnTo>
                  <a:lnTo>
                    <a:pt x="205511" y="3299104"/>
                  </a:lnTo>
                  <a:lnTo>
                    <a:pt x="254139" y="3297123"/>
                  </a:lnTo>
                  <a:lnTo>
                    <a:pt x="302501" y="3288931"/>
                  </a:lnTo>
                  <a:lnTo>
                    <a:pt x="350596" y="3274542"/>
                  </a:lnTo>
                  <a:lnTo>
                    <a:pt x="354418" y="3272891"/>
                  </a:lnTo>
                  <a:lnTo>
                    <a:pt x="398399" y="3253943"/>
                  </a:lnTo>
                  <a:lnTo>
                    <a:pt x="402755" y="3251822"/>
                  </a:lnTo>
                  <a:lnTo>
                    <a:pt x="405739" y="3247326"/>
                  </a:lnTo>
                  <a:close/>
                </a:path>
                <a:path w="1487805" h="3299459">
                  <a:moveTo>
                    <a:pt x="1487258" y="22110"/>
                  </a:moveTo>
                  <a:lnTo>
                    <a:pt x="1481975" y="15735"/>
                  </a:lnTo>
                  <a:lnTo>
                    <a:pt x="1437424" y="11531"/>
                  </a:lnTo>
                  <a:lnTo>
                    <a:pt x="1437424" y="37871"/>
                  </a:lnTo>
                  <a:lnTo>
                    <a:pt x="771029" y="516077"/>
                  </a:lnTo>
                  <a:lnTo>
                    <a:pt x="767359" y="518744"/>
                  </a:lnTo>
                  <a:lnTo>
                    <a:pt x="765441" y="522922"/>
                  </a:lnTo>
                  <a:lnTo>
                    <a:pt x="765581" y="527138"/>
                  </a:lnTo>
                  <a:lnTo>
                    <a:pt x="768667" y="782434"/>
                  </a:lnTo>
                  <a:lnTo>
                    <a:pt x="717321" y="786523"/>
                  </a:lnTo>
                  <a:lnTo>
                    <a:pt x="675881" y="788035"/>
                  </a:lnTo>
                  <a:lnTo>
                    <a:pt x="619417" y="787882"/>
                  </a:lnTo>
                  <a:lnTo>
                    <a:pt x="572858" y="785177"/>
                  </a:lnTo>
                  <a:lnTo>
                    <a:pt x="532041" y="780770"/>
                  </a:lnTo>
                  <a:lnTo>
                    <a:pt x="492569" y="774496"/>
                  </a:lnTo>
                  <a:lnTo>
                    <a:pt x="454418" y="766356"/>
                  </a:lnTo>
                  <a:lnTo>
                    <a:pt x="417601" y="756361"/>
                  </a:lnTo>
                  <a:lnTo>
                    <a:pt x="1322400" y="27012"/>
                  </a:lnTo>
                  <a:lnTo>
                    <a:pt x="1437424" y="37871"/>
                  </a:lnTo>
                  <a:lnTo>
                    <a:pt x="1437424" y="11531"/>
                  </a:lnTo>
                  <a:lnTo>
                    <a:pt x="1320038" y="444"/>
                  </a:lnTo>
                  <a:lnTo>
                    <a:pt x="1316609" y="0"/>
                  </a:lnTo>
                  <a:lnTo>
                    <a:pt x="1312976" y="889"/>
                  </a:lnTo>
                  <a:lnTo>
                    <a:pt x="382841" y="750671"/>
                  </a:lnTo>
                  <a:lnTo>
                    <a:pt x="380644" y="752208"/>
                  </a:lnTo>
                  <a:lnTo>
                    <a:pt x="378929" y="754430"/>
                  </a:lnTo>
                  <a:lnTo>
                    <a:pt x="377977" y="757148"/>
                  </a:lnTo>
                  <a:lnTo>
                    <a:pt x="375640" y="764032"/>
                  </a:lnTo>
                  <a:lnTo>
                    <a:pt x="379272" y="771499"/>
                  </a:lnTo>
                  <a:lnTo>
                    <a:pt x="429564" y="787133"/>
                  </a:lnTo>
                  <a:lnTo>
                    <a:pt x="474789" y="797839"/>
                  </a:lnTo>
                  <a:lnTo>
                    <a:pt x="521830" y="805916"/>
                  </a:lnTo>
                  <a:lnTo>
                    <a:pt x="570661" y="811403"/>
                  </a:lnTo>
                  <a:lnTo>
                    <a:pt x="621080" y="814247"/>
                  </a:lnTo>
                  <a:lnTo>
                    <a:pt x="673328" y="814527"/>
                  </a:lnTo>
                  <a:lnTo>
                    <a:pt x="727405" y="812215"/>
                  </a:lnTo>
                  <a:lnTo>
                    <a:pt x="783297" y="807313"/>
                  </a:lnTo>
                  <a:lnTo>
                    <a:pt x="789952" y="806602"/>
                  </a:lnTo>
                  <a:lnTo>
                    <a:pt x="795096" y="800938"/>
                  </a:lnTo>
                  <a:lnTo>
                    <a:pt x="794956" y="788327"/>
                  </a:lnTo>
                  <a:lnTo>
                    <a:pt x="791908" y="533387"/>
                  </a:lnTo>
                  <a:lnTo>
                    <a:pt x="1481023" y="38874"/>
                  </a:lnTo>
                  <a:lnTo>
                    <a:pt x="1484083" y="36741"/>
                  </a:lnTo>
                  <a:lnTo>
                    <a:pt x="1486230" y="33350"/>
                  </a:lnTo>
                  <a:lnTo>
                    <a:pt x="1486573" y="29337"/>
                  </a:lnTo>
                  <a:lnTo>
                    <a:pt x="1486801" y="27012"/>
                  </a:lnTo>
                  <a:lnTo>
                    <a:pt x="1487258" y="22110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426832" y="4227945"/>
              <a:ext cx="1133475" cy="906144"/>
            </a:xfrm>
            <a:custGeom>
              <a:avLst/>
              <a:gdLst/>
              <a:ahLst/>
              <a:cxnLst/>
              <a:rect l="l" t="t" r="r" b="b"/>
              <a:pathLst>
                <a:path w="1133475" h="906145">
                  <a:moveTo>
                    <a:pt x="184284" y="905898"/>
                  </a:moveTo>
                  <a:lnTo>
                    <a:pt x="137369" y="904555"/>
                  </a:lnTo>
                  <a:lnTo>
                    <a:pt x="91017" y="900449"/>
                  </a:lnTo>
                  <a:lnTo>
                    <a:pt x="45227" y="893579"/>
                  </a:lnTo>
                  <a:lnTo>
                    <a:pt x="0" y="883946"/>
                  </a:lnTo>
                  <a:lnTo>
                    <a:pt x="1057292" y="0"/>
                  </a:lnTo>
                  <a:lnTo>
                    <a:pt x="1133040" y="13777"/>
                  </a:lnTo>
                  <a:lnTo>
                    <a:pt x="377325" y="622930"/>
                  </a:lnTo>
                  <a:lnTo>
                    <a:pt x="377565" y="883639"/>
                  </a:lnTo>
                  <a:lnTo>
                    <a:pt x="328401" y="893348"/>
                  </a:lnTo>
                  <a:lnTo>
                    <a:pt x="279800" y="900295"/>
                  </a:lnTo>
                  <a:lnTo>
                    <a:pt x="231760" y="904478"/>
                  </a:lnTo>
                  <a:lnTo>
                    <a:pt x="184284" y="905898"/>
                  </a:lnTo>
                  <a:close/>
                </a:path>
                <a:path w="1133475" h="906145">
                  <a:moveTo>
                    <a:pt x="408549" y="633040"/>
                  </a:moveTo>
                  <a:lnTo>
                    <a:pt x="400620" y="630641"/>
                  </a:lnTo>
                  <a:lnTo>
                    <a:pt x="392770" y="628165"/>
                  </a:lnTo>
                  <a:lnTo>
                    <a:pt x="385004" y="625599"/>
                  </a:lnTo>
                  <a:lnTo>
                    <a:pt x="377325" y="622930"/>
                  </a:lnTo>
                  <a:lnTo>
                    <a:pt x="385063" y="625532"/>
                  </a:lnTo>
                  <a:lnTo>
                    <a:pt x="392856" y="628045"/>
                  </a:lnTo>
                  <a:lnTo>
                    <a:pt x="400706" y="630467"/>
                  </a:lnTo>
                  <a:lnTo>
                    <a:pt x="408618" y="632800"/>
                  </a:lnTo>
                  <a:lnTo>
                    <a:pt x="408549" y="633040"/>
                  </a:lnTo>
                  <a:close/>
                </a:path>
              </a:pathLst>
            </a:custGeom>
            <a:solidFill>
              <a:srgbClr val="987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412094" y="4214339"/>
              <a:ext cx="1162685" cy="932815"/>
            </a:xfrm>
            <a:custGeom>
              <a:avLst/>
              <a:gdLst/>
              <a:ahLst/>
              <a:cxnLst/>
              <a:rect l="l" t="t" r="r" b="b"/>
              <a:pathLst>
                <a:path w="1162684" h="932814">
                  <a:moveTo>
                    <a:pt x="199030" y="932611"/>
                  </a:moveTo>
                  <a:lnTo>
                    <a:pt x="151502" y="931264"/>
                  </a:lnTo>
                  <a:lnTo>
                    <a:pt x="104545" y="927125"/>
                  </a:lnTo>
                  <a:lnTo>
                    <a:pt x="58166" y="920203"/>
                  </a:lnTo>
                  <a:lnTo>
                    <a:pt x="12372" y="910511"/>
                  </a:lnTo>
                  <a:lnTo>
                    <a:pt x="9459" y="909958"/>
                  </a:lnTo>
                  <a:lnTo>
                    <a:pt x="6717" y="908449"/>
                  </a:lnTo>
                  <a:lnTo>
                    <a:pt x="4661" y="906018"/>
                  </a:lnTo>
                  <a:lnTo>
                    <a:pt x="0" y="900430"/>
                  </a:lnTo>
                  <a:lnTo>
                    <a:pt x="754" y="892138"/>
                  </a:lnTo>
                  <a:lnTo>
                    <a:pt x="1063598" y="3564"/>
                  </a:lnTo>
                  <a:lnTo>
                    <a:pt x="1066511" y="1165"/>
                  </a:lnTo>
                  <a:lnTo>
                    <a:pt x="1070389" y="0"/>
                  </a:lnTo>
                  <a:lnTo>
                    <a:pt x="1149489" y="14394"/>
                  </a:lnTo>
                  <a:lnTo>
                    <a:pt x="1152709" y="14805"/>
                  </a:lnTo>
                  <a:lnTo>
                    <a:pt x="1155797" y="16416"/>
                  </a:lnTo>
                  <a:lnTo>
                    <a:pt x="1162553" y="24812"/>
                  </a:lnTo>
                  <a:lnTo>
                    <a:pt x="1162249" y="27623"/>
                  </a:lnTo>
                  <a:lnTo>
                    <a:pt x="1075768" y="27623"/>
                  </a:lnTo>
                  <a:lnTo>
                    <a:pt x="43528" y="890629"/>
                  </a:lnTo>
                  <a:lnTo>
                    <a:pt x="81798" y="897556"/>
                  </a:lnTo>
                  <a:lnTo>
                    <a:pt x="120469" y="902497"/>
                  </a:lnTo>
                  <a:lnTo>
                    <a:pt x="159546" y="905446"/>
                  </a:lnTo>
                  <a:lnTo>
                    <a:pt x="199030" y="906396"/>
                  </a:lnTo>
                  <a:lnTo>
                    <a:pt x="403121" y="906396"/>
                  </a:lnTo>
                  <a:lnTo>
                    <a:pt x="401488" y="908624"/>
                  </a:lnTo>
                  <a:lnTo>
                    <a:pt x="395182" y="910028"/>
                  </a:lnTo>
                  <a:lnTo>
                    <a:pt x="345327" y="919885"/>
                  </a:lnTo>
                  <a:lnTo>
                    <a:pt x="296014" y="926936"/>
                  </a:lnTo>
                  <a:lnTo>
                    <a:pt x="247247" y="931179"/>
                  </a:lnTo>
                  <a:lnTo>
                    <a:pt x="199030" y="932611"/>
                  </a:lnTo>
                  <a:close/>
                </a:path>
                <a:path w="1162684" h="932814">
                  <a:moveTo>
                    <a:pt x="403121" y="906396"/>
                  </a:moveTo>
                  <a:lnTo>
                    <a:pt x="199030" y="906396"/>
                  </a:lnTo>
                  <a:lnTo>
                    <a:pt x="243281" y="905143"/>
                  </a:lnTo>
                  <a:lnTo>
                    <a:pt x="288062" y="901439"/>
                  </a:lnTo>
                  <a:lnTo>
                    <a:pt x="333363" y="895287"/>
                  </a:lnTo>
                  <a:lnTo>
                    <a:pt x="379175" y="886690"/>
                  </a:lnTo>
                  <a:lnTo>
                    <a:pt x="378970" y="637428"/>
                  </a:lnTo>
                  <a:lnTo>
                    <a:pt x="378833" y="635713"/>
                  </a:lnTo>
                  <a:lnTo>
                    <a:pt x="379073" y="633931"/>
                  </a:lnTo>
                  <a:lnTo>
                    <a:pt x="380581" y="629613"/>
                  </a:lnTo>
                  <a:lnTo>
                    <a:pt x="382226" y="627523"/>
                  </a:lnTo>
                  <a:lnTo>
                    <a:pt x="384249" y="626015"/>
                  </a:lnTo>
                  <a:lnTo>
                    <a:pt x="1117208" y="35163"/>
                  </a:lnTo>
                  <a:lnTo>
                    <a:pt x="1075768" y="27623"/>
                  </a:lnTo>
                  <a:lnTo>
                    <a:pt x="1162249" y="27623"/>
                  </a:lnTo>
                  <a:lnTo>
                    <a:pt x="1161658" y="33072"/>
                  </a:lnTo>
                  <a:lnTo>
                    <a:pt x="419243" y="631532"/>
                  </a:lnTo>
                  <a:lnTo>
                    <a:pt x="433946" y="635851"/>
                  </a:lnTo>
                  <a:lnTo>
                    <a:pt x="437957" y="643116"/>
                  </a:lnTo>
                  <a:lnTo>
                    <a:pt x="435625" y="651102"/>
                  </a:lnTo>
                  <a:lnTo>
                    <a:pt x="434269" y="654803"/>
                  </a:lnTo>
                  <a:lnTo>
                    <a:pt x="405190" y="654803"/>
                  </a:lnTo>
                  <a:lnTo>
                    <a:pt x="405420" y="886690"/>
                  </a:lnTo>
                  <a:lnTo>
                    <a:pt x="405470" y="897556"/>
                  </a:lnTo>
                  <a:lnTo>
                    <a:pt x="405704" y="902869"/>
                  </a:lnTo>
                  <a:lnTo>
                    <a:pt x="403121" y="906396"/>
                  </a:lnTo>
                  <a:close/>
                </a:path>
                <a:path w="1162684" h="932814">
                  <a:moveTo>
                    <a:pt x="426166" y="661178"/>
                  </a:moveTo>
                  <a:lnTo>
                    <a:pt x="414856" y="657853"/>
                  </a:lnTo>
                  <a:lnTo>
                    <a:pt x="410057" y="656380"/>
                  </a:lnTo>
                  <a:lnTo>
                    <a:pt x="405190" y="654803"/>
                  </a:lnTo>
                  <a:lnTo>
                    <a:pt x="434269" y="654803"/>
                  </a:lnTo>
                  <a:lnTo>
                    <a:pt x="433226" y="657647"/>
                  </a:lnTo>
                  <a:lnTo>
                    <a:pt x="426166" y="661178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494798" y="5224852"/>
              <a:ext cx="228600" cy="2065020"/>
            </a:xfrm>
            <a:custGeom>
              <a:avLst/>
              <a:gdLst/>
              <a:ahLst/>
              <a:cxnLst/>
              <a:rect l="l" t="t" r="r" b="b"/>
              <a:pathLst>
                <a:path w="228600" h="2065020">
                  <a:moveTo>
                    <a:pt x="132942" y="2064519"/>
                  </a:moveTo>
                  <a:lnTo>
                    <a:pt x="87315" y="2061887"/>
                  </a:lnTo>
                  <a:lnTo>
                    <a:pt x="43000" y="2051492"/>
                  </a:lnTo>
                  <a:lnTo>
                    <a:pt x="0" y="2033332"/>
                  </a:lnTo>
                  <a:lnTo>
                    <a:pt x="13161" y="0"/>
                  </a:lnTo>
                  <a:lnTo>
                    <a:pt x="64419" y="8251"/>
                  </a:lnTo>
                  <a:lnTo>
                    <a:pt x="117329" y="11002"/>
                  </a:lnTo>
                  <a:lnTo>
                    <a:pt x="171897" y="8251"/>
                  </a:lnTo>
                  <a:lnTo>
                    <a:pt x="228129" y="0"/>
                  </a:lnTo>
                  <a:lnTo>
                    <a:pt x="228129" y="2046493"/>
                  </a:lnTo>
                  <a:lnTo>
                    <a:pt x="179881" y="2059388"/>
                  </a:lnTo>
                  <a:lnTo>
                    <a:pt x="132942" y="2064519"/>
                  </a:lnTo>
                  <a:close/>
                </a:path>
              </a:pathLst>
            </a:custGeom>
            <a:solidFill>
              <a:srgbClr val="3C4F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481260" y="5210595"/>
              <a:ext cx="255270" cy="2092325"/>
            </a:xfrm>
            <a:custGeom>
              <a:avLst/>
              <a:gdLst/>
              <a:ahLst/>
              <a:cxnLst/>
              <a:rect l="l" t="t" r="r" b="b"/>
              <a:pathLst>
                <a:path w="255269" h="2092325">
                  <a:moveTo>
                    <a:pt x="254633" y="12109"/>
                  </a:moveTo>
                  <a:lnTo>
                    <a:pt x="131034" y="12109"/>
                  </a:lnTo>
                  <a:lnTo>
                    <a:pt x="184293" y="9414"/>
                  </a:lnTo>
                  <a:lnTo>
                    <a:pt x="239199" y="1368"/>
                  </a:lnTo>
                  <a:lnTo>
                    <a:pt x="246328" y="0"/>
                  </a:lnTo>
                  <a:lnTo>
                    <a:pt x="253218" y="4693"/>
                  </a:lnTo>
                  <a:lnTo>
                    <a:pt x="254633" y="12109"/>
                  </a:lnTo>
                  <a:close/>
                </a:path>
                <a:path w="255269" h="2092325">
                  <a:moveTo>
                    <a:pt x="146524" y="2091990"/>
                  </a:moveTo>
                  <a:lnTo>
                    <a:pt x="98830" y="2089203"/>
                  </a:lnTo>
                  <a:lnTo>
                    <a:pt x="52479" y="2078288"/>
                  </a:lnTo>
                  <a:lnTo>
                    <a:pt x="7471" y="2059241"/>
                  </a:lnTo>
                  <a:lnTo>
                    <a:pt x="0" y="2051564"/>
                  </a:lnTo>
                  <a:lnTo>
                    <a:pt x="445" y="2046422"/>
                  </a:lnTo>
                  <a:lnTo>
                    <a:pt x="13641" y="6992"/>
                  </a:lnTo>
                  <a:lnTo>
                    <a:pt x="19536" y="1131"/>
                  </a:lnTo>
                  <a:lnTo>
                    <a:pt x="27693" y="1166"/>
                  </a:lnTo>
                  <a:lnTo>
                    <a:pt x="28618" y="1272"/>
                  </a:lnTo>
                  <a:lnTo>
                    <a:pt x="29475" y="1473"/>
                  </a:lnTo>
                  <a:lnTo>
                    <a:pt x="29694" y="1473"/>
                  </a:lnTo>
                  <a:lnTo>
                    <a:pt x="79427" y="9452"/>
                  </a:lnTo>
                  <a:lnTo>
                    <a:pt x="131034" y="12109"/>
                  </a:lnTo>
                  <a:lnTo>
                    <a:pt x="254633" y="12109"/>
                  </a:lnTo>
                  <a:lnTo>
                    <a:pt x="254795" y="12958"/>
                  </a:lnTo>
                  <a:lnTo>
                    <a:pt x="254795" y="29988"/>
                  </a:lnTo>
                  <a:lnTo>
                    <a:pt x="228575" y="29988"/>
                  </a:lnTo>
                  <a:lnTo>
                    <a:pt x="226171" y="30295"/>
                  </a:lnTo>
                  <a:lnTo>
                    <a:pt x="39724" y="30295"/>
                  </a:lnTo>
                  <a:lnTo>
                    <a:pt x="26699" y="2039500"/>
                  </a:lnTo>
                  <a:lnTo>
                    <a:pt x="74577" y="2057352"/>
                  </a:lnTo>
                  <a:lnTo>
                    <a:pt x="124180" y="2065256"/>
                  </a:lnTo>
                  <a:lnTo>
                    <a:pt x="254795" y="2065256"/>
                  </a:lnTo>
                  <a:lnTo>
                    <a:pt x="254795" y="2066505"/>
                  </a:lnTo>
                  <a:lnTo>
                    <a:pt x="251093" y="2071375"/>
                  </a:lnTo>
                  <a:lnTo>
                    <a:pt x="245918" y="2073156"/>
                  </a:lnTo>
                  <a:lnTo>
                    <a:pt x="195565" y="2086651"/>
                  </a:lnTo>
                  <a:lnTo>
                    <a:pt x="146524" y="2091990"/>
                  </a:lnTo>
                  <a:close/>
                </a:path>
                <a:path w="255269" h="2092325">
                  <a:moveTo>
                    <a:pt x="29694" y="1473"/>
                  </a:moveTo>
                  <a:lnTo>
                    <a:pt x="29475" y="1473"/>
                  </a:lnTo>
                  <a:lnTo>
                    <a:pt x="29694" y="1473"/>
                  </a:lnTo>
                  <a:close/>
                </a:path>
                <a:path w="255269" h="2092325">
                  <a:moveTo>
                    <a:pt x="254795" y="2065256"/>
                  </a:moveTo>
                  <a:lnTo>
                    <a:pt x="124180" y="2065256"/>
                  </a:lnTo>
                  <a:lnTo>
                    <a:pt x="175511" y="2063212"/>
                  </a:lnTo>
                  <a:lnTo>
                    <a:pt x="228575" y="2051222"/>
                  </a:lnTo>
                  <a:lnTo>
                    <a:pt x="228575" y="29988"/>
                  </a:lnTo>
                  <a:lnTo>
                    <a:pt x="254795" y="29988"/>
                  </a:lnTo>
                  <a:lnTo>
                    <a:pt x="254795" y="2065256"/>
                  </a:lnTo>
                  <a:close/>
                </a:path>
                <a:path w="255269" h="2092325">
                  <a:moveTo>
                    <a:pt x="131694" y="38393"/>
                  </a:moveTo>
                  <a:lnTo>
                    <a:pt x="85093" y="36406"/>
                  </a:lnTo>
                  <a:lnTo>
                    <a:pt x="39724" y="30295"/>
                  </a:lnTo>
                  <a:lnTo>
                    <a:pt x="226171" y="30295"/>
                  </a:lnTo>
                  <a:lnTo>
                    <a:pt x="179522" y="36254"/>
                  </a:lnTo>
                  <a:lnTo>
                    <a:pt x="131694" y="38393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611281" y="5474937"/>
              <a:ext cx="335915" cy="859155"/>
            </a:xfrm>
            <a:custGeom>
              <a:avLst/>
              <a:gdLst/>
              <a:ahLst/>
              <a:cxnLst/>
              <a:rect l="l" t="t" r="r" b="b"/>
              <a:pathLst>
                <a:path w="335915" h="859154">
                  <a:moveTo>
                    <a:pt x="164910" y="858642"/>
                  </a:moveTo>
                  <a:lnTo>
                    <a:pt x="116966" y="855509"/>
                  </a:lnTo>
                  <a:lnTo>
                    <a:pt x="73499" y="848082"/>
                  </a:lnTo>
                  <a:lnTo>
                    <a:pt x="34510" y="836358"/>
                  </a:lnTo>
                  <a:lnTo>
                    <a:pt x="0" y="820337"/>
                  </a:lnTo>
                  <a:lnTo>
                    <a:pt x="4387" y="0"/>
                  </a:lnTo>
                  <a:lnTo>
                    <a:pt x="59538" y="10599"/>
                  </a:lnTo>
                  <a:lnTo>
                    <a:pt x="114420" y="19297"/>
                  </a:lnTo>
                  <a:lnTo>
                    <a:pt x="169030" y="26095"/>
                  </a:lnTo>
                  <a:lnTo>
                    <a:pt x="223369" y="30993"/>
                  </a:lnTo>
                  <a:lnTo>
                    <a:pt x="277435" y="33992"/>
                  </a:lnTo>
                  <a:lnTo>
                    <a:pt x="331226" y="35094"/>
                  </a:lnTo>
                  <a:lnTo>
                    <a:pt x="335613" y="842272"/>
                  </a:lnTo>
                  <a:lnTo>
                    <a:pt x="274234" y="852022"/>
                  </a:lnTo>
                  <a:lnTo>
                    <a:pt x="217333" y="857479"/>
                  </a:lnTo>
                  <a:lnTo>
                    <a:pt x="164910" y="858642"/>
                  </a:lnTo>
                  <a:close/>
                </a:path>
              </a:pathLst>
            </a:custGeom>
            <a:solidFill>
              <a:srgbClr val="3C4F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597812" y="5461811"/>
              <a:ext cx="362585" cy="885190"/>
            </a:xfrm>
            <a:custGeom>
              <a:avLst/>
              <a:gdLst/>
              <a:ahLst/>
              <a:cxnLst/>
              <a:rect l="l" t="t" r="r" b="b"/>
              <a:pathLst>
                <a:path w="362584" h="885189">
                  <a:moveTo>
                    <a:pt x="197489" y="884968"/>
                  </a:moveTo>
                  <a:lnTo>
                    <a:pt x="153039" y="883841"/>
                  </a:lnTo>
                  <a:lnTo>
                    <a:pt x="111296" y="879274"/>
                  </a:lnTo>
                  <a:lnTo>
                    <a:pt x="73056" y="871266"/>
                  </a:lnTo>
                  <a:lnTo>
                    <a:pt x="7063" y="844912"/>
                  </a:lnTo>
                  <a:lnTo>
                    <a:pt x="0" y="837367"/>
                  </a:lnTo>
                  <a:lnTo>
                    <a:pt x="377" y="832436"/>
                  </a:lnTo>
                  <a:lnTo>
                    <a:pt x="4799" y="5825"/>
                  </a:lnTo>
                  <a:lnTo>
                    <a:pt x="10695" y="0"/>
                  </a:lnTo>
                  <a:lnTo>
                    <a:pt x="18820" y="0"/>
                  </a:lnTo>
                  <a:lnTo>
                    <a:pt x="19706" y="105"/>
                  </a:lnTo>
                  <a:lnTo>
                    <a:pt x="61584" y="8330"/>
                  </a:lnTo>
                  <a:lnTo>
                    <a:pt x="102489" y="15330"/>
                  </a:lnTo>
                  <a:lnTo>
                    <a:pt x="143252" y="21269"/>
                  </a:lnTo>
                  <a:lnTo>
                    <a:pt x="183881" y="26145"/>
                  </a:lnTo>
                  <a:lnTo>
                    <a:pt x="215753" y="29163"/>
                  </a:lnTo>
                  <a:lnTo>
                    <a:pt x="30885" y="29163"/>
                  </a:lnTo>
                  <a:lnTo>
                    <a:pt x="26629" y="825610"/>
                  </a:lnTo>
                  <a:lnTo>
                    <a:pt x="84716" y="847145"/>
                  </a:lnTo>
                  <a:lnTo>
                    <a:pt x="154680" y="857626"/>
                  </a:lnTo>
                  <a:lnTo>
                    <a:pt x="195351" y="858713"/>
                  </a:lnTo>
                  <a:lnTo>
                    <a:pt x="362208" y="858713"/>
                  </a:lnTo>
                  <a:lnTo>
                    <a:pt x="362208" y="861775"/>
                  </a:lnTo>
                  <a:lnTo>
                    <a:pt x="357619" y="867154"/>
                  </a:lnTo>
                  <a:lnTo>
                    <a:pt x="351521" y="868286"/>
                  </a:lnTo>
                  <a:lnTo>
                    <a:pt x="296736" y="877182"/>
                  </a:lnTo>
                  <a:lnTo>
                    <a:pt x="245390" y="882746"/>
                  </a:lnTo>
                  <a:lnTo>
                    <a:pt x="197489" y="884968"/>
                  </a:lnTo>
                  <a:close/>
                </a:path>
                <a:path w="362584" h="885189">
                  <a:moveTo>
                    <a:pt x="362208" y="858713"/>
                  </a:moveTo>
                  <a:lnTo>
                    <a:pt x="195351" y="858713"/>
                  </a:lnTo>
                  <a:lnTo>
                    <a:pt x="239118" y="856882"/>
                  </a:lnTo>
                  <a:lnTo>
                    <a:pt x="285975" y="852133"/>
                  </a:lnTo>
                  <a:lnTo>
                    <a:pt x="335920" y="844465"/>
                  </a:lnTo>
                  <a:lnTo>
                    <a:pt x="331674" y="61240"/>
                  </a:lnTo>
                  <a:lnTo>
                    <a:pt x="294152" y="60354"/>
                  </a:lnTo>
                  <a:lnTo>
                    <a:pt x="256546" y="58565"/>
                  </a:lnTo>
                  <a:lnTo>
                    <a:pt x="181108" y="52264"/>
                  </a:lnTo>
                  <a:lnTo>
                    <a:pt x="106253" y="42500"/>
                  </a:lnTo>
                  <a:lnTo>
                    <a:pt x="68633" y="36278"/>
                  </a:lnTo>
                  <a:lnTo>
                    <a:pt x="30885" y="29163"/>
                  </a:lnTo>
                  <a:lnTo>
                    <a:pt x="215753" y="29163"/>
                  </a:lnTo>
                  <a:lnTo>
                    <a:pt x="224393" y="29981"/>
                  </a:lnTo>
                  <a:lnTo>
                    <a:pt x="264699" y="32752"/>
                  </a:lnTo>
                  <a:lnTo>
                    <a:pt x="304799" y="34456"/>
                  </a:lnTo>
                  <a:lnTo>
                    <a:pt x="344695" y="35094"/>
                  </a:lnTo>
                  <a:lnTo>
                    <a:pt x="351933" y="35094"/>
                  </a:lnTo>
                  <a:lnTo>
                    <a:pt x="357786" y="40955"/>
                  </a:lnTo>
                  <a:lnTo>
                    <a:pt x="362163" y="847145"/>
                  </a:lnTo>
                  <a:lnTo>
                    <a:pt x="362208" y="858713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600313" y="6395075"/>
              <a:ext cx="347980" cy="130175"/>
            </a:xfrm>
            <a:custGeom>
              <a:avLst/>
              <a:gdLst/>
              <a:ahLst/>
              <a:cxnLst/>
              <a:rect l="l" t="t" r="r" b="b"/>
              <a:pathLst>
                <a:path w="347980" h="130175">
                  <a:moveTo>
                    <a:pt x="186321" y="129985"/>
                  </a:moveTo>
                  <a:lnTo>
                    <a:pt x="136654" y="127165"/>
                  </a:lnTo>
                  <a:lnTo>
                    <a:pt x="89045" y="120828"/>
                  </a:lnTo>
                  <a:lnTo>
                    <a:pt x="43494" y="110975"/>
                  </a:lnTo>
                  <a:lnTo>
                    <a:pt x="0" y="97607"/>
                  </a:lnTo>
                  <a:lnTo>
                    <a:pt x="1096" y="0"/>
                  </a:lnTo>
                  <a:lnTo>
                    <a:pt x="52784" y="11656"/>
                  </a:lnTo>
                  <a:lnTo>
                    <a:pt x="103284" y="20576"/>
                  </a:lnTo>
                  <a:lnTo>
                    <a:pt x="152851" y="26724"/>
                  </a:lnTo>
                  <a:lnTo>
                    <a:pt x="201743" y="30067"/>
                  </a:lnTo>
                  <a:lnTo>
                    <a:pt x="250215" y="30571"/>
                  </a:lnTo>
                  <a:lnTo>
                    <a:pt x="298523" y="28202"/>
                  </a:lnTo>
                  <a:lnTo>
                    <a:pt x="346923" y="22925"/>
                  </a:lnTo>
                  <a:lnTo>
                    <a:pt x="346449" y="49216"/>
                  </a:lnTo>
                  <a:lnTo>
                    <a:pt x="346774" y="80392"/>
                  </a:lnTo>
                  <a:lnTo>
                    <a:pt x="347678" y="117347"/>
                  </a:lnTo>
                  <a:lnTo>
                    <a:pt x="291832" y="125076"/>
                  </a:lnTo>
                  <a:lnTo>
                    <a:pt x="238047" y="129288"/>
                  </a:lnTo>
                  <a:lnTo>
                    <a:pt x="186321" y="129985"/>
                  </a:lnTo>
                  <a:close/>
                </a:path>
              </a:pathLst>
            </a:custGeom>
            <a:solidFill>
              <a:srgbClr val="3C4F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558667" y="4468227"/>
              <a:ext cx="1235075" cy="2070735"/>
            </a:xfrm>
            <a:custGeom>
              <a:avLst/>
              <a:gdLst/>
              <a:ahLst/>
              <a:cxnLst/>
              <a:rect l="l" t="t" r="r" b="b"/>
              <a:pathLst>
                <a:path w="1235075" h="2070734">
                  <a:moveTo>
                    <a:pt x="326631" y="447116"/>
                  </a:moveTo>
                  <a:lnTo>
                    <a:pt x="319989" y="440055"/>
                  </a:lnTo>
                  <a:lnTo>
                    <a:pt x="314426" y="439889"/>
                  </a:lnTo>
                  <a:lnTo>
                    <a:pt x="51308" y="686930"/>
                  </a:lnTo>
                  <a:lnTo>
                    <a:pt x="51130" y="692480"/>
                  </a:lnTo>
                  <a:lnTo>
                    <a:pt x="57746" y="699503"/>
                  </a:lnTo>
                  <a:lnTo>
                    <a:pt x="63309" y="699668"/>
                  </a:lnTo>
                  <a:lnTo>
                    <a:pt x="326428" y="452640"/>
                  </a:lnTo>
                  <a:lnTo>
                    <a:pt x="326631" y="447116"/>
                  </a:lnTo>
                  <a:close/>
                </a:path>
                <a:path w="1235075" h="2070734">
                  <a:moveTo>
                    <a:pt x="402590" y="2050516"/>
                  </a:moveTo>
                  <a:lnTo>
                    <a:pt x="402450" y="2043874"/>
                  </a:lnTo>
                  <a:lnTo>
                    <a:pt x="402145" y="2033587"/>
                  </a:lnTo>
                  <a:lnTo>
                    <a:pt x="401548" y="2007400"/>
                  </a:lnTo>
                  <a:lnTo>
                    <a:pt x="401294" y="1982495"/>
                  </a:lnTo>
                  <a:lnTo>
                    <a:pt x="401345" y="1970493"/>
                  </a:lnTo>
                  <a:lnTo>
                    <a:pt x="401447" y="1964753"/>
                  </a:lnTo>
                  <a:lnTo>
                    <a:pt x="401662" y="1952472"/>
                  </a:lnTo>
                  <a:lnTo>
                    <a:pt x="401688" y="1948891"/>
                  </a:lnTo>
                  <a:lnTo>
                    <a:pt x="401599" y="1947964"/>
                  </a:lnTo>
                  <a:lnTo>
                    <a:pt x="401078" y="1944306"/>
                  </a:lnTo>
                  <a:lnTo>
                    <a:pt x="400596" y="1940801"/>
                  </a:lnTo>
                  <a:lnTo>
                    <a:pt x="393954" y="1935772"/>
                  </a:lnTo>
                  <a:lnTo>
                    <a:pt x="386778" y="1936762"/>
                  </a:lnTo>
                  <a:lnTo>
                    <a:pt x="375856" y="1937994"/>
                  </a:lnTo>
                  <a:lnTo>
                    <a:pt x="375856" y="2033066"/>
                  </a:lnTo>
                  <a:lnTo>
                    <a:pt x="330708" y="2039023"/>
                  </a:lnTo>
                  <a:lnTo>
                    <a:pt x="286931" y="2042629"/>
                  </a:lnTo>
                  <a:lnTo>
                    <a:pt x="244563" y="2043874"/>
                  </a:lnTo>
                  <a:lnTo>
                    <a:pt x="203581" y="2042756"/>
                  </a:lnTo>
                  <a:lnTo>
                    <a:pt x="164363" y="2039340"/>
                  </a:lnTo>
                  <a:lnTo>
                    <a:pt x="126504" y="2033587"/>
                  </a:lnTo>
                  <a:lnTo>
                    <a:pt x="90004" y="2025523"/>
                  </a:lnTo>
                  <a:lnTo>
                    <a:pt x="54876" y="2015134"/>
                  </a:lnTo>
                  <a:lnTo>
                    <a:pt x="55664" y="1943481"/>
                  </a:lnTo>
                  <a:lnTo>
                    <a:pt x="97269" y="1952472"/>
                  </a:lnTo>
                  <a:lnTo>
                    <a:pt x="138125" y="1959673"/>
                  </a:lnTo>
                  <a:lnTo>
                    <a:pt x="178371" y="1965096"/>
                  </a:lnTo>
                  <a:lnTo>
                    <a:pt x="218147" y="1968703"/>
                  </a:lnTo>
                  <a:lnTo>
                    <a:pt x="257543" y="1970493"/>
                  </a:lnTo>
                  <a:lnTo>
                    <a:pt x="296748" y="1970443"/>
                  </a:lnTo>
                  <a:lnTo>
                    <a:pt x="335864" y="1968538"/>
                  </a:lnTo>
                  <a:lnTo>
                    <a:pt x="375031" y="1964753"/>
                  </a:lnTo>
                  <a:lnTo>
                    <a:pt x="374992" y="1982495"/>
                  </a:lnTo>
                  <a:lnTo>
                    <a:pt x="375196" y="2001151"/>
                  </a:lnTo>
                  <a:lnTo>
                    <a:pt x="375462" y="2015134"/>
                  </a:lnTo>
                  <a:lnTo>
                    <a:pt x="375856" y="2033066"/>
                  </a:lnTo>
                  <a:lnTo>
                    <a:pt x="375856" y="1937994"/>
                  </a:lnTo>
                  <a:lnTo>
                    <a:pt x="345109" y="1941461"/>
                  </a:lnTo>
                  <a:lnTo>
                    <a:pt x="303517" y="1943976"/>
                  </a:lnTo>
                  <a:lnTo>
                    <a:pt x="261835" y="1944306"/>
                  </a:lnTo>
                  <a:lnTo>
                    <a:pt x="219900" y="1942477"/>
                  </a:lnTo>
                  <a:lnTo>
                    <a:pt x="177457" y="1938540"/>
                  </a:lnTo>
                  <a:lnTo>
                    <a:pt x="134416" y="1932482"/>
                  </a:lnTo>
                  <a:lnTo>
                    <a:pt x="90614" y="1924329"/>
                  </a:lnTo>
                  <a:lnTo>
                    <a:pt x="44894" y="1913864"/>
                  </a:lnTo>
                  <a:lnTo>
                    <a:pt x="43903" y="1913763"/>
                  </a:lnTo>
                  <a:lnTo>
                    <a:pt x="42837" y="1913724"/>
                  </a:lnTo>
                  <a:lnTo>
                    <a:pt x="35610" y="1913699"/>
                  </a:lnTo>
                  <a:lnTo>
                    <a:pt x="29718" y="1919516"/>
                  </a:lnTo>
                  <a:lnTo>
                    <a:pt x="28549" y="2023440"/>
                  </a:lnTo>
                  <a:lnTo>
                    <a:pt x="28105" y="2029231"/>
                  </a:lnTo>
                  <a:lnTo>
                    <a:pt x="76111" y="2049018"/>
                  </a:lnTo>
                  <a:lnTo>
                    <a:pt x="116522" y="2058428"/>
                  </a:lnTo>
                  <a:lnTo>
                    <a:pt x="158534" y="2065083"/>
                  </a:lnTo>
                  <a:lnTo>
                    <a:pt x="202145" y="2068982"/>
                  </a:lnTo>
                  <a:lnTo>
                    <a:pt x="247129" y="2070125"/>
                  </a:lnTo>
                  <a:lnTo>
                    <a:pt x="293674" y="2068537"/>
                  </a:lnTo>
                  <a:lnTo>
                    <a:pt x="341795" y="2064207"/>
                  </a:lnTo>
                  <a:lnTo>
                    <a:pt x="391477" y="2057120"/>
                  </a:lnTo>
                  <a:lnTo>
                    <a:pt x="397814" y="2056091"/>
                  </a:lnTo>
                  <a:lnTo>
                    <a:pt x="402590" y="2050516"/>
                  </a:lnTo>
                  <a:close/>
                </a:path>
                <a:path w="1235075" h="2070734">
                  <a:moveTo>
                    <a:pt x="776249" y="7581"/>
                  </a:moveTo>
                  <a:lnTo>
                    <a:pt x="769861" y="342"/>
                  </a:lnTo>
                  <a:lnTo>
                    <a:pt x="764349" y="0"/>
                  </a:lnTo>
                  <a:lnTo>
                    <a:pt x="342" y="674649"/>
                  </a:lnTo>
                  <a:lnTo>
                    <a:pt x="0" y="680173"/>
                  </a:lnTo>
                  <a:lnTo>
                    <a:pt x="6413" y="687400"/>
                  </a:lnTo>
                  <a:lnTo>
                    <a:pt x="11925" y="687743"/>
                  </a:lnTo>
                  <a:lnTo>
                    <a:pt x="775931" y="13093"/>
                  </a:lnTo>
                  <a:lnTo>
                    <a:pt x="776249" y="7581"/>
                  </a:lnTo>
                  <a:close/>
                </a:path>
                <a:path w="1235075" h="2070734">
                  <a:moveTo>
                    <a:pt x="1000264" y="14160"/>
                  </a:moveTo>
                  <a:lnTo>
                    <a:pt x="993851" y="6934"/>
                  </a:lnTo>
                  <a:lnTo>
                    <a:pt x="988301" y="6616"/>
                  </a:lnTo>
                  <a:lnTo>
                    <a:pt x="200266" y="709066"/>
                  </a:lnTo>
                  <a:lnTo>
                    <a:pt x="199923" y="714578"/>
                  </a:lnTo>
                  <a:lnTo>
                    <a:pt x="206400" y="721804"/>
                  </a:lnTo>
                  <a:lnTo>
                    <a:pt x="211924" y="722147"/>
                  </a:lnTo>
                  <a:lnTo>
                    <a:pt x="999947" y="19710"/>
                  </a:lnTo>
                  <a:lnTo>
                    <a:pt x="1000264" y="14160"/>
                  </a:lnTo>
                  <a:close/>
                </a:path>
                <a:path w="1235075" h="2070734">
                  <a:moveTo>
                    <a:pt x="1234833" y="21120"/>
                  </a:moveTo>
                  <a:lnTo>
                    <a:pt x="1228420" y="13881"/>
                  </a:lnTo>
                  <a:lnTo>
                    <a:pt x="1222908" y="13538"/>
                  </a:lnTo>
                  <a:lnTo>
                    <a:pt x="930478" y="272948"/>
                  </a:lnTo>
                  <a:lnTo>
                    <a:pt x="930173" y="278472"/>
                  </a:lnTo>
                  <a:lnTo>
                    <a:pt x="936536" y="285699"/>
                  </a:lnTo>
                  <a:lnTo>
                    <a:pt x="942060" y="286042"/>
                  </a:lnTo>
                  <a:lnTo>
                    <a:pt x="1234490" y="26631"/>
                  </a:lnTo>
                  <a:lnTo>
                    <a:pt x="1234833" y="21120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818782" y="5037491"/>
              <a:ext cx="169623" cy="15796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959134" y="4893819"/>
              <a:ext cx="342265" cy="307340"/>
            </a:xfrm>
            <a:custGeom>
              <a:avLst/>
              <a:gdLst/>
              <a:ahLst/>
              <a:cxnLst/>
              <a:rect l="l" t="t" r="r" b="b"/>
              <a:pathLst>
                <a:path w="342265" h="307339">
                  <a:moveTo>
                    <a:pt x="11959" y="307178"/>
                  </a:moveTo>
                  <a:lnTo>
                    <a:pt x="6440" y="306871"/>
                  </a:lnTo>
                  <a:lnTo>
                    <a:pt x="0" y="299712"/>
                  </a:lnTo>
                  <a:lnTo>
                    <a:pt x="307" y="294193"/>
                  </a:lnTo>
                  <a:lnTo>
                    <a:pt x="329919" y="0"/>
                  </a:lnTo>
                  <a:lnTo>
                    <a:pt x="335438" y="308"/>
                  </a:lnTo>
                  <a:lnTo>
                    <a:pt x="341887" y="7505"/>
                  </a:lnTo>
                  <a:lnTo>
                    <a:pt x="341571" y="13023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597423" y="4479777"/>
              <a:ext cx="128147" cy="1165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7369223" y="4473231"/>
              <a:ext cx="135859" cy="1198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228873" y="4393551"/>
              <a:ext cx="1189990" cy="342265"/>
            </a:xfrm>
            <a:custGeom>
              <a:avLst/>
              <a:gdLst/>
              <a:ahLst/>
              <a:cxnLst/>
              <a:rect l="l" t="t" r="r" b="b"/>
              <a:pathLst>
                <a:path w="1189990" h="342264">
                  <a:moveTo>
                    <a:pt x="328663" y="8572"/>
                  </a:moveTo>
                  <a:lnTo>
                    <a:pt x="322935" y="825"/>
                  </a:lnTo>
                  <a:lnTo>
                    <a:pt x="317449" y="0"/>
                  </a:lnTo>
                  <a:lnTo>
                    <a:pt x="825" y="233870"/>
                  </a:lnTo>
                  <a:lnTo>
                    <a:pt x="0" y="239356"/>
                  </a:lnTo>
                  <a:lnTo>
                    <a:pt x="5765" y="247103"/>
                  </a:lnTo>
                  <a:lnTo>
                    <a:pt x="11252" y="247929"/>
                  </a:lnTo>
                  <a:lnTo>
                    <a:pt x="327875" y="14058"/>
                  </a:lnTo>
                  <a:lnTo>
                    <a:pt x="328663" y="8572"/>
                  </a:lnTo>
                  <a:close/>
                </a:path>
                <a:path w="1189990" h="342264">
                  <a:moveTo>
                    <a:pt x="1189558" y="84620"/>
                  </a:moveTo>
                  <a:lnTo>
                    <a:pt x="1183081" y="77419"/>
                  </a:lnTo>
                  <a:lnTo>
                    <a:pt x="1177531" y="77152"/>
                  </a:lnTo>
                  <a:lnTo>
                    <a:pt x="898296" y="329044"/>
                  </a:lnTo>
                  <a:lnTo>
                    <a:pt x="897991" y="334606"/>
                  </a:lnTo>
                  <a:lnTo>
                    <a:pt x="904468" y="341795"/>
                  </a:lnTo>
                  <a:lnTo>
                    <a:pt x="910018" y="342074"/>
                  </a:lnTo>
                  <a:lnTo>
                    <a:pt x="1189253" y="90170"/>
                  </a:lnTo>
                  <a:lnTo>
                    <a:pt x="1189558" y="84620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272208" y="4519670"/>
              <a:ext cx="174591" cy="1332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418423" y="4324456"/>
              <a:ext cx="452120" cy="342265"/>
            </a:xfrm>
            <a:custGeom>
              <a:avLst/>
              <a:gdLst/>
              <a:ahLst/>
              <a:cxnLst/>
              <a:rect l="l" t="t" r="r" b="b"/>
              <a:pathLst>
                <a:path w="452119" h="342264">
                  <a:moveTo>
                    <a:pt x="11274" y="342138"/>
                  </a:moveTo>
                  <a:lnTo>
                    <a:pt x="5790" y="341350"/>
                  </a:lnTo>
                  <a:lnTo>
                    <a:pt x="0" y="333604"/>
                  </a:lnTo>
                  <a:lnTo>
                    <a:pt x="789" y="328086"/>
                  </a:lnTo>
                  <a:lnTo>
                    <a:pt x="440456" y="0"/>
                  </a:lnTo>
                  <a:lnTo>
                    <a:pt x="445940" y="787"/>
                  </a:lnTo>
                  <a:lnTo>
                    <a:pt x="451731" y="8533"/>
                  </a:lnTo>
                  <a:lnTo>
                    <a:pt x="450942" y="14051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840472" y="4082803"/>
              <a:ext cx="252469" cy="1627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904993" y="4667931"/>
              <a:ext cx="298494" cy="2318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471731" y="4901427"/>
              <a:ext cx="277495" cy="231775"/>
            </a:xfrm>
            <a:custGeom>
              <a:avLst/>
              <a:gdLst/>
              <a:ahLst/>
              <a:cxnLst/>
              <a:rect l="l" t="t" r="r" b="b"/>
              <a:pathLst>
                <a:path w="277494" h="231775">
                  <a:moveTo>
                    <a:pt x="11618" y="231573"/>
                  </a:moveTo>
                  <a:lnTo>
                    <a:pt x="6135" y="231065"/>
                  </a:lnTo>
                  <a:lnTo>
                    <a:pt x="0" y="223589"/>
                  </a:lnTo>
                  <a:lnTo>
                    <a:pt x="514" y="218071"/>
                  </a:lnTo>
                  <a:lnTo>
                    <a:pt x="265762" y="0"/>
                  </a:lnTo>
                  <a:lnTo>
                    <a:pt x="271280" y="514"/>
                  </a:lnTo>
                  <a:lnTo>
                    <a:pt x="277416" y="7985"/>
                  </a:lnTo>
                  <a:lnTo>
                    <a:pt x="276867" y="13503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535379" y="5012232"/>
              <a:ext cx="143540" cy="1287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855353" y="4397730"/>
              <a:ext cx="1847214" cy="2952750"/>
            </a:xfrm>
            <a:custGeom>
              <a:avLst/>
              <a:gdLst/>
              <a:ahLst/>
              <a:cxnLst/>
              <a:rect l="l" t="t" r="r" b="b"/>
              <a:pathLst>
                <a:path w="1847215" h="2952750">
                  <a:moveTo>
                    <a:pt x="39725" y="2749181"/>
                  </a:moveTo>
                  <a:lnTo>
                    <a:pt x="38214" y="2743873"/>
                  </a:lnTo>
                  <a:lnTo>
                    <a:pt x="10007" y="2728201"/>
                  </a:lnTo>
                  <a:lnTo>
                    <a:pt x="4699" y="2729712"/>
                  </a:lnTo>
                  <a:lnTo>
                    <a:pt x="0" y="2738145"/>
                  </a:lnTo>
                  <a:lnTo>
                    <a:pt x="1511" y="2743492"/>
                  </a:lnTo>
                  <a:lnTo>
                    <a:pt x="29692" y="2759151"/>
                  </a:lnTo>
                  <a:lnTo>
                    <a:pt x="35026" y="2757601"/>
                  </a:lnTo>
                  <a:lnTo>
                    <a:pt x="39725" y="2749181"/>
                  </a:lnTo>
                  <a:close/>
                </a:path>
                <a:path w="1847215" h="2952750">
                  <a:moveTo>
                    <a:pt x="65849" y="814374"/>
                  </a:moveTo>
                  <a:lnTo>
                    <a:pt x="65405" y="808824"/>
                  </a:lnTo>
                  <a:lnTo>
                    <a:pt x="42710" y="789393"/>
                  </a:lnTo>
                  <a:lnTo>
                    <a:pt x="37185" y="789838"/>
                  </a:lnTo>
                  <a:lnTo>
                    <a:pt x="30924" y="797179"/>
                  </a:lnTo>
                  <a:lnTo>
                    <a:pt x="31330" y="802728"/>
                  </a:lnTo>
                  <a:lnTo>
                    <a:pt x="54025" y="822159"/>
                  </a:lnTo>
                  <a:lnTo>
                    <a:pt x="59575" y="821715"/>
                  </a:lnTo>
                  <a:lnTo>
                    <a:pt x="65849" y="814374"/>
                  </a:lnTo>
                  <a:close/>
                </a:path>
                <a:path w="1847215" h="2952750">
                  <a:moveTo>
                    <a:pt x="109893" y="638289"/>
                  </a:moveTo>
                  <a:lnTo>
                    <a:pt x="99910" y="623316"/>
                  </a:lnTo>
                  <a:lnTo>
                    <a:pt x="99910" y="605739"/>
                  </a:lnTo>
                  <a:lnTo>
                    <a:pt x="96012" y="601789"/>
                  </a:lnTo>
                  <a:lnTo>
                    <a:pt x="86309" y="601789"/>
                  </a:lnTo>
                  <a:lnTo>
                    <a:pt x="82372" y="605739"/>
                  </a:lnTo>
                  <a:lnTo>
                    <a:pt x="82372" y="627938"/>
                  </a:lnTo>
                  <a:lnTo>
                    <a:pt x="83045" y="629793"/>
                  </a:lnTo>
                  <a:lnTo>
                    <a:pt x="84188" y="631266"/>
                  </a:lnTo>
                  <a:lnTo>
                    <a:pt x="95288" y="647954"/>
                  </a:lnTo>
                  <a:lnTo>
                    <a:pt x="100736" y="649046"/>
                  </a:lnTo>
                  <a:lnTo>
                    <a:pt x="108788" y="643712"/>
                  </a:lnTo>
                  <a:lnTo>
                    <a:pt x="109893" y="638289"/>
                  </a:lnTo>
                  <a:close/>
                </a:path>
                <a:path w="1847215" h="2952750">
                  <a:moveTo>
                    <a:pt x="160337" y="2926194"/>
                  </a:moveTo>
                  <a:lnTo>
                    <a:pt x="155168" y="2918028"/>
                  </a:lnTo>
                  <a:lnTo>
                    <a:pt x="149745" y="2916872"/>
                  </a:lnTo>
                  <a:lnTo>
                    <a:pt x="117500" y="2937408"/>
                  </a:lnTo>
                  <a:lnTo>
                    <a:pt x="116293" y="2942818"/>
                  </a:lnTo>
                  <a:lnTo>
                    <a:pt x="121475" y="2950934"/>
                  </a:lnTo>
                  <a:lnTo>
                    <a:pt x="126885" y="2952140"/>
                  </a:lnTo>
                  <a:lnTo>
                    <a:pt x="159143" y="2931566"/>
                  </a:lnTo>
                  <a:lnTo>
                    <a:pt x="160337" y="2926194"/>
                  </a:lnTo>
                  <a:close/>
                </a:path>
                <a:path w="1847215" h="2952750">
                  <a:moveTo>
                    <a:pt x="274129" y="733018"/>
                  </a:moveTo>
                  <a:lnTo>
                    <a:pt x="271246" y="728256"/>
                  </a:lnTo>
                  <a:lnTo>
                    <a:pt x="253085" y="723734"/>
                  </a:lnTo>
                  <a:lnTo>
                    <a:pt x="248361" y="726579"/>
                  </a:lnTo>
                  <a:lnTo>
                    <a:pt x="245986" y="735965"/>
                  </a:lnTo>
                  <a:lnTo>
                    <a:pt x="248869" y="740727"/>
                  </a:lnTo>
                  <a:lnTo>
                    <a:pt x="267004" y="745248"/>
                  </a:lnTo>
                  <a:lnTo>
                    <a:pt x="271767" y="742416"/>
                  </a:lnTo>
                  <a:lnTo>
                    <a:pt x="274129" y="733018"/>
                  </a:lnTo>
                  <a:close/>
                </a:path>
                <a:path w="1847215" h="2952750">
                  <a:moveTo>
                    <a:pt x="316014" y="2779166"/>
                  </a:moveTo>
                  <a:lnTo>
                    <a:pt x="315290" y="2773680"/>
                  </a:lnTo>
                  <a:lnTo>
                    <a:pt x="279133" y="2745854"/>
                  </a:lnTo>
                  <a:lnTo>
                    <a:pt x="273646" y="2746540"/>
                  </a:lnTo>
                  <a:lnTo>
                    <a:pt x="267716" y="2754223"/>
                  </a:lnTo>
                  <a:lnTo>
                    <a:pt x="268439" y="2759710"/>
                  </a:lnTo>
                  <a:lnTo>
                    <a:pt x="304596" y="2787523"/>
                  </a:lnTo>
                  <a:lnTo>
                    <a:pt x="310083" y="2786837"/>
                  </a:lnTo>
                  <a:lnTo>
                    <a:pt x="316014" y="2779166"/>
                  </a:lnTo>
                  <a:close/>
                </a:path>
                <a:path w="1847215" h="2952750">
                  <a:moveTo>
                    <a:pt x="912114" y="311442"/>
                  </a:moveTo>
                  <a:lnTo>
                    <a:pt x="908583" y="286486"/>
                  </a:lnTo>
                  <a:lnTo>
                    <a:pt x="904125" y="283159"/>
                  </a:lnTo>
                  <a:lnTo>
                    <a:pt x="894562" y="284530"/>
                  </a:lnTo>
                  <a:lnTo>
                    <a:pt x="891197" y="288950"/>
                  </a:lnTo>
                  <a:lnTo>
                    <a:pt x="894778" y="313905"/>
                  </a:lnTo>
                  <a:lnTo>
                    <a:pt x="899223" y="317233"/>
                  </a:lnTo>
                  <a:lnTo>
                    <a:pt x="908786" y="315861"/>
                  </a:lnTo>
                  <a:lnTo>
                    <a:pt x="912114" y="311442"/>
                  </a:lnTo>
                  <a:close/>
                </a:path>
                <a:path w="1847215" h="2952750">
                  <a:moveTo>
                    <a:pt x="1045375" y="24472"/>
                  </a:moveTo>
                  <a:lnTo>
                    <a:pt x="1041425" y="20535"/>
                  </a:lnTo>
                  <a:lnTo>
                    <a:pt x="1031735" y="20535"/>
                  </a:lnTo>
                  <a:lnTo>
                    <a:pt x="1027785" y="24472"/>
                  </a:lnTo>
                  <a:lnTo>
                    <a:pt x="1027785" y="47307"/>
                  </a:lnTo>
                  <a:lnTo>
                    <a:pt x="1031735" y="51244"/>
                  </a:lnTo>
                  <a:lnTo>
                    <a:pt x="1041425" y="51244"/>
                  </a:lnTo>
                  <a:lnTo>
                    <a:pt x="1045375" y="47307"/>
                  </a:lnTo>
                  <a:lnTo>
                    <a:pt x="1045375" y="24472"/>
                  </a:lnTo>
                  <a:close/>
                </a:path>
                <a:path w="1847215" h="2952750">
                  <a:moveTo>
                    <a:pt x="1261122" y="11150"/>
                  </a:moveTo>
                  <a:lnTo>
                    <a:pt x="1258150" y="6451"/>
                  </a:lnTo>
                  <a:lnTo>
                    <a:pt x="1228979" y="0"/>
                  </a:lnTo>
                  <a:lnTo>
                    <a:pt x="1224318" y="2984"/>
                  </a:lnTo>
                  <a:lnTo>
                    <a:pt x="1222222" y="12407"/>
                  </a:lnTo>
                  <a:lnTo>
                    <a:pt x="1225207" y="17068"/>
                  </a:lnTo>
                  <a:lnTo>
                    <a:pt x="1254379" y="23520"/>
                  </a:lnTo>
                  <a:lnTo>
                    <a:pt x="1259039" y="20574"/>
                  </a:lnTo>
                  <a:lnTo>
                    <a:pt x="1261122" y="11150"/>
                  </a:lnTo>
                  <a:close/>
                </a:path>
                <a:path w="1847215" h="2952750">
                  <a:moveTo>
                    <a:pt x="1388757" y="1558594"/>
                  </a:moveTo>
                  <a:lnTo>
                    <a:pt x="1387500" y="1553184"/>
                  </a:lnTo>
                  <a:lnTo>
                    <a:pt x="1379232" y="1548117"/>
                  </a:lnTo>
                  <a:lnTo>
                    <a:pt x="1373822" y="1549412"/>
                  </a:lnTo>
                  <a:lnTo>
                    <a:pt x="1351203" y="1586191"/>
                  </a:lnTo>
                  <a:lnTo>
                    <a:pt x="1352499" y="1591564"/>
                  </a:lnTo>
                  <a:lnTo>
                    <a:pt x="1360766" y="1596644"/>
                  </a:lnTo>
                  <a:lnTo>
                    <a:pt x="1366139" y="1595374"/>
                  </a:lnTo>
                  <a:lnTo>
                    <a:pt x="1388757" y="1558594"/>
                  </a:lnTo>
                  <a:close/>
                </a:path>
                <a:path w="1847215" h="2952750">
                  <a:moveTo>
                    <a:pt x="1399349" y="2480970"/>
                  </a:moveTo>
                  <a:lnTo>
                    <a:pt x="1377149" y="2458758"/>
                  </a:lnTo>
                  <a:lnTo>
                    <a:pt x="1371587" y="2458758"/>
                  </a:lnTo>
                  <a:lnTo>
                    <a:pt x="1364767" y="2465616"/>
                  </a:lnTo>
                  <a:lnTo>
                    <a:pt x="1364767" y="2471166"/>
                  </a:lnTo>
                  <a:lnTo>
                    <a:pt x="1386941" y="2493365"/>
                  </a:lnTo>
                  <a:lnTo>
                    <a:pt x="1392504" y="2493365"/>
                  </a:lnTo>
                  <a:lnTo>
                    <a:pt x="1399349" y="2486520"/>
                  </a:lnTo>
                  <a:lnTo>
                    <a:pt x="1399349" y="2480970"/>
                  </a:lnTo>
                  <a:close/>
                </a:path>
                <a:path w="1847215" h="2952750">
                  <a:moveTo>
                    <a:pt x="1587563" y="934745"/>
                  </a:moveTo>
                  <a:lnTo>
                    <a:pt x="1584401" y="903211"/>
                  </a:lnTo>
                  <a:lnTo>
                    <a:pt x="1580159" y="899693"/>
                  </a:lnTo>
                  <a:lnTo>
                    <a:pt x="1570520" y="900645"/>
                  </a:lnTo>
                  <a:lnTo>
                    <a:pt x="1567027" y="904925"/>
                  </a:lnTo>
                  <a:lnTo>
                    <a:pt x="1570139" y="936459"/>
                  </a:lnTo>
                  <a:lnTo>
                    <a:pt x="1574419" y="939990"/>
                  </a:lnTo>
                  <a:lnTo>
                    <a:pt x="1584058" y="939025"/>
                  </a:lnTo>
                  <a:lnTo>
                    <a:pt x="1587563" y="934745"/>
                  </a:lnTo>
                  <a:close/>
                </a:path>
                <a:path w="1847215" h="2952750">
                  <a:moveTo>
                    <a:pt x="1667344" y="2367838"/>
                  </a:moveTo>
                  <a:lnTo>
                    <a:pt x="1665973" y="2362454"/>
                  </a:lnTo>
                  <a:lnTo>
                    <a:pt x="1646745" y="2350935"/>
                  </a:lnTo>
                  <a:lnTo>
                    <a:pt x="1641360" y="2352268"/>
                  </a:lnTo>
                  <a:lnTo>
                    <a:pt x="1636395" y="2360561"/>
                  </a:lnTo>
                  <a:lnTo>
                    <a:pt x="1637728" y="2365946"/>
                  </a:lnTo>
                  <a:lnTo>
                    <a:pt x="1656994" y="2377465"/>
                  </a:lnTo>
                  <a:lnTo>
                    <a:pt x="1662379" y="2376132"/>
                  </a:lnTo>
                  <a:lnTo>
                    <a:pt x="1667344" y="2367838"/>
                  </a:lnTo>
                  <a:close/>
                </a:path>
                <a:path w="1847215" h="2952750">
                  <a:moveTo>
                    <a:pt x="1844979" y="1862213"/>
                  </a:moveTo>
                  <a:lnTo>
                    <a:pt x="1830908" y="1841004"/>
                  </a:lnTo>
                  <a:lnTo>
                    <a:pt x="1825459" y="1839874"/>
                  </a:lnTo>
                  <a:lnTo>
                    <a:pt x="1817395" y="1845221"/>
                  </a:lnTo>
                  <a:lnTo>
                    <a:pt x="1816303" y="1850631"/>
                  </a:lnTo>
                  <a:lnTo>
                    <a:pt x="1830387" y="1871878"/>
                  </a:lnTo>
                  <a:lnTo>
                    <a:pt x="1835835" y="1872970"/>
                  </a:lnTo>
                  <a:lnTo>
                    <a:pt x="1843887" y="1867636"/>
                  </a:lnTo>
                  <a:lnTo>
                    <a:pt x="1844979" y="1862213"/>
                  </a:lnTo>
                  <a:close/>
                </a:path>
                <a:path w="1847215" h="2952750">
                  <a:moveTo>
                    <a:pt x="1846021" y="625475"/>
                  </a:moveTo>
                  <a:lnTo>
                    <a:pt x="1842071" y="621538"/>
                  </a:lnTo>
                  <a:lnTo>
                    <a:pt x="1821408" y="621538"/>
                  </a:lnTo>
                  <a:lnTo>
                    <a:pt x="1817509" y="625475"/>
                  </a:lnTo>
                  <a:lnTo>
                    <a:pt x="1817509" y="635139"/>
                  </a:lnTo>
                  <a:lnTo>
                    <a:pt x="1821408" y="639076"/>
                  </a:lnTo>
                  <a:lnTo>
                    <a:pt x="1842071" y="639076"/>
                  </a:lnTo>
                  <a:lnTo>
                    <a:pt x="1846021" y="635139"/>
                  </a:lnTo>
                  <a:lnTo>
                    <a:pt x="1846021" y="625475"/>
                  </a:lnTo>
                  <a:close/>
                </a:path>
                <a:path w="1847215" h="2952750">
                  <a:moveTo>
                    <a:pt x="1847049" y="921677"/>
                  </a:moveTo>
                  <a:lnTo>
                    <a:pt x="1839607" y="899350"/>
                  </a:lnTo>
                  <a:lnTo>
                    <a:pt x="1834680" y="896874"/>
                  </a:lnTo>
                  <a:lnTo>
                    <a:pt x="1825523" y="899883"/>
                  </a:lnTo>
                  <a:lnTo>
                    <a:pt x="1823021" y="904824"/>
                  </a:lnTo>
                  <a:lnTo>
                    <a:pt x="1830425" y="927163"/>
                  </a:lnTo>
                  <a:lnTo>
                    <a:pt x="1835391" y="929640"/>
                  </a:lnTo>
                  <a:lnTo>
                    <a:pt x="1844548" y="926617"/>
                  </a:lnTo>
                  <a:lnTo>
                    <a:pt x="1847049" y="921677"/>
                  </a:lnTo>
                  <a:close/>
                </a:path>
              </a:pathLst>
            </a:custGeom>
            <a:solidFill>
              <a:srgbClr val="25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611466" y="1370325"/>
              <a:ext cx="676521" cy="607694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2021037" y="5758250"/>
              <a:ext cx="3390899" cy="197165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766942" y="1643048"/>
            <a:ext cx="10367010" cy="6216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95"/>
              </a:spcBef>
            </a:pPr>
            <a:r>
              <a:rPr sz="3500" spc="120" dirty="0">
                <a:solidFill>
                  <a:srgbClr val="253842"/>
                </a:solidFill>
                <a:latin typeface="Arial"/>
                <a:cs typeface="Arial"/>
              </a:rPr>
              <a:t>Untuk </a:t>
            </a:r>
            <a:r>
              <a:rPr sz="3500" spc="-45" dirty="0">
                <a:solidFill>
                  <a:srgbClr val="253842"/>
                </a:solidFill>
                <a:latin typeface="Arial"/>
                <a:cs typeface="Arial"/>
              </a:rPr>
              <a:t>posisi </a:t>
            </a:r>
            <a:r>
              <a:rPr sz="3500" spc="130" dirty="0">
                <a:solidFill>
                  <a:srgbClr val="253842"/>
                </a:solidFill>
                <a:latin typeface="Arial"/>
                <a:cs typeface="Arial"/>
              </a:rPr>
              <a:t>tertentu </a:t>
            </a:r>
            <a:r>
              <a:rPr sz="3500" spc="20" dirty="0">
                <a:solidFill>
                  <a:srgbClr val="253842"/>
                </a:solidFill>
                <a:latin typeface="Arial"/>
                <a:cs typeface="Arial"/>
              </a:rPr>
              <a:t>dari </a:t>
            </a:r>
            <a:r>
              <a:rPr sz="3500" spc="50" dirty="0">
                <a:solidFill>
                  <a:srgbClr val="253842"/>
                </a:solidFill>
                <a:latin typeface="Arial"/>
                <a:cs typeface="Arial"/>
              </a:rPr>
              <a:t>muatan </a:t>
            </a:r>
            <a:r>
              <a:rPr sz="3500" spc="45" dirty="0">
                <a:solidFill>
                  <a:srgbClr val="253842"/>
                </a:solidFill>
                <a:latin typeface="Arial"/>
                <a:cs typeface="Arial"/>
              </a:rPr>
              <a:t>uji </a:t>
            </a:r>
            <a:r>
              <a:rPr sz="3500" spc="85" dirty="0">
                <a:solidFill>
                  <a:srgbClr val="253842"/>
                </a:solidFill>
                <a:latin typeface="Arial"/>
                <a:cs typeface="Arial"/>
              </a:rPr>
              <a:t>di </a:t>
            </a:r>
            <a:r>
              <a:rPr sz="3500" spc="-20" dirty="0">
                <a:solidFill>
                  <a:srgbClr val="253842"/>
                </a:solidFill>
                <a:latin typeface="Arial"/>
                <a:cs typeface="Arial"/>
              </a:rPr>
              <a:t>lapangan,  </a:t>
            </a:r>
            <a:r>
              <a:rPr sz="3500" spc="-15" dirty="0">
                <a:solidFill>
                  <a:srgbClr val="253842"/>
                </a:solidFill>
                <a:latin typeface="Arial"/>
                <a:cs typeface="Arial"/>
              </a:rPr>
              <a:t>sistem </a:t>
            </a:r>
            <a:r>
              <a:rPr sz="3500" spc="40" dirty="0">
                <a:solidFill>
                  <a:srgbClr val="253842"/>
                </a:solidFill>
                <a:latin typeface="Arial"/>
                <a:cs typeface="Arial"/>
              </a:rPr>
              <a:t>medan </a:t>
            </a:r>
            <a:r>
              <a:rPr sz="3500" spc="50" dirty="0">
                <a:solidFill>
                  <a:srgbClr val="253842"/>
                </a:solidFill>
                <a:latin typeface="Arial"/>
                <a:cs typeface="Arial"/>
              </a:rPr>
              <a:t>muatan </a:t>
            </a:r>
            <a:r>
              <a:rPr sz="3500" spc="45" dirty="0">
                <a:solidFill>
                  <a:srgbClr val="253842"/>
                </a:solidFill>
                <a:latin typeface="Arial"/>
                <a:cs typeface="Arial"/>
              </a:rPr>
              <a:t>memiliki </a:t>
            </a:r>
            <a:r>
              <a:rPr sz="3500" spc="30" dirty="0">
                <a:solidFill>
                  <a:srgbClr val="253842"/>
                </a:solidFill>
                <a:latin typeface="Arial"/>
                <a:cs typeface="Arial"/>
              </a:rPr>
              <a:t>energi </a:t>
            </a:r>
            <a:r>
              <a:rPr sz="3500" spc="25" dirty="0">
                <a:solidFill>
                  <a:srgbClr val="253842"/>
                </a:solidFill>
                <a:latin typeface="Arial"/>
                <a:cs typeface="Arial"/>
              </a:rPr>
              <a:t>potensial  </a:t>
            </a:r>
            <a:r>
              <a:rPr sz="3500" spc="55" dirty="0">
                <a:solidFill>
                  <a:srgbClr val="253842"/>
                </a:solidFill>
                <a:latin typeface="Arial"/>
                <a:cs typeface="Arial"/>
              </a:rPr>
              <a:t>relatif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50" dirty="0">
                <a:solidFill>
                  <a:srgbClr val="253842"/>
                </a:solidFill>
                <a:latin typeface="Arial"/>
                <a:cs typeface="Arial"/>
              </a:rPr>
              <a:t>terhadap</a:t>
            </a:r>
            <a:r>
              <a:rPr sz="3500" spc="-23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15" dirty="0">
                <a:solidFill>
                  <a:srgbClr val="253842"/>
                </a:solidFill>
                <a:latin typeface="Arial"/>
                <a:cs typeface="Arial"/>
              </a:rPr>
              <a:t>konfigurasi</a:t>
            </a:r>
            <a:r>
              <a:rPr sz="3500" spc="-23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-15" dirty="0">
                <a:solidFill>
                  <a:srgbClr val="253842"/>
                </a:solidFill>
                <a:latin typeface="Arial"/>
                <a:cs typeface="Arial"/>
              </a:rPr>
              <a:t>sistem</a:t>
            </a:r>
            <a:r>
              <a:rPr sz="3500" spc="-23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-5" dirty="0">
                <a:solidFill>
                  <a:srgbClr val="253842"/>
                </a:solidFill>
                <a:latin typeface="Arial"/>
                <a:cs typeface="Arial"/>
              </a:rPr>
              <a:t>yang</a:t>
            </a:r>
            <a:r>
              <a:rPr sz="3500" spc="-23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25" dirty="0">
                <a:solidFill>
                  <a:srgbClr val="253842"/>
                </a:solidFill>
                <a:latin typeface="Arial"/>
                <a:cs typeface="Arial"/>
              </a:rPr>
              <a:t>didefinisikan  </a:t>
            </a:r>
            <a:r>
              <a:rPr sz="3500" spc="-40" dirty="0">
                <a:solidFill>
                  <a:srgbClr val="253842"/>
                </a:solidFill>
                <a:latin typeface="Arial"/>
                <a:cs typeface="Arial"/>
              </a:rPr>
              <a:t>sebagai </a:t>
            </a:r>
            <a:r>
              <a:rPr sz="3500" dirty="0">
                <a:solidFill>
                  <a:srgbClr val="253842"/>
                </a:solidFill>
                <a:latin typeface="Arial"/>
                <a:cs typeface="Arial"/>
              </a:rPr>
              <a:t>U=0. </a:t>
            </a:r>
            <a:r>
              <a:rPr sz="3500" spc="75" dirty="0">
                <a:solidFill>
                  <a:srgbClr val="253842"/>
                </a:solidFill>
                <a:latin typeface="Arial"/>
                <a:cs typeface="Arial"/>
              </a:rPr>
              <a:t>Membagi </a:t>
            </a:r>
            <a:r>
              <a:rPr sz="3500" spc="30" dirty="0">
                <a:solidFill>
                  <a:srgbClr val="253842"/>
                </a:solidFill>
                <a:latin typeface="Arial"/>
                <a:cs typeface="Arial"/>
              </a:rPr>
              <a:t>energi </a:t>
            </a:r>
            <a:r>
              <a:rPr sz="3500" spc="25" dirty="0">
                <a:solidFill>
                  <a:srgbClr val="253842"/>
                </a:solidFill>
                <a:latin typeface="Arial"/>
                <a:cs typeface="Arial"/>
              </a:rPr>
              <a:t>potensial </a:t>
            </a:r>
            <a:r>
              <a:rPr sz="3500" spc="40" dirty="0">
                <a:solidFill>
                  <a:srgbClr val="253842"/>
                </a:solidFill>
                <a:latin typeface="Arial"/>
                <a:cs typeface="Arial"/>
              </a:rPr>
              <a:t>dengan  </a:t>
            </a:r>
            <a:r>
              <a:rPr sz="3500" spc="50" dirty="0">
                <a:solidFill>
                  <a:srgbClr val="253842"/>
                </a:solidFill>
                <a:latin typeface="Arial"/>
                <a:cs typeface="Arial"/>
              </a:rPr>
              <a:t>muatan </a:t>
            </a:r>
            <a:r>
              <a:rPr sz="3500" spc="45" dirty="0">
                <a:solidFill>
                  <a:srgbClr val="253842"/>
                </a:solidFill>
                <a:latin typeface="Arial"/>
                <a:cs typeface="Arial"/>
              </a:rPr>
              <a:t>uji </a:t>
            </a:r>
            <a:r>
              <a:rPr sz="3500" spc="40" dirty="0">
                <a:solidFill>
                  <a:srgbClr val="253842"/>
                </a:solidFill>
                <a:latin typeface="Arial"/>
                <a:cs typeface="Arial"/>
              </a:rPr>
              <a:t>memberikan </a:t>
            </a:r>
            <a:r>
              <a:rPr sz="3500" spc="30" dirty="0">
                <a:solidFill>
                  <a:srgbClr val="253842"/>
                </a:solidFill>
                <a:latin typeface="Arial"/>
                <a:cs typeface="Arial"/>
              </a:rPr>
              <a:t>kuantitas </a:t>
            </a:r>
            <a:r>
              <a:rPr sz="3500" spc="-10" dirty="0">
                <a:solidFill>
                  <a:srgbClr val="253842"/>
                </a:solidFill>
                <a:latin typeface="Arial"/>
                <a:cs typeface="Arial"/>
              </a:rPr>
              <a:t>fisik </a:t>
            </a:r>
            <a:r>
              <a:rPr sz="3500" spc="-5" dirty="0">
                <a:solidFill>
                  <a:srgbClr val="253842"/>
                </a:solidFill>
                <a:latin typeface="Arial"/>
                <a:cs typeface="Arial"/>
              </a:rPr>
              <a:t>yang </a:t>
            </a:r>
            <a:r>
              <a:rPr sz="3500" spc="-25" dirty="0">
                <a:solidFill>
                  <a:srgbClr val="253842"/>
                </a:solidFill>
                <a:latin typeface="Arial"/>
                <a:cs typeface="Arial"/>
              </a:rPr>
              <a:t>hanya  </a:t>
            </a:r>
            <a:r>
              <a:rPr sz="3500" spc="70" dirty="0">
                <a:solidFill>
                  <a:srgbClr val="253842"/>
                </a:solidFill>
                <a:latin typeface="Arial"/>
                <a:cs typeface="Arial"/>
              </a:rPr>
              <a:t>bergantung </a:t>
            </a:r>
            <a:r>
              <a:rPr sz="3500" spc="5" dirty="0">
                <a:solidFill>
                  <a:srgbClr val="253842"/>
                </a:solidFill>
                <a:latin typeface="Arial"/>
                <a:cs typeface="Arial"/>
              </a:rPr>
              <a:t>pada </a:t>
            </a:r>
            <a:r>
              <a:rPr sz="3500" spc="25" dirty="0">
                <a:solidFill>
                  <a:srgbClr val="253842"/>
                </a:solidFill>
                <a:latin typeface="Arial"/>
                <a:cs typeface="Arial"/>
              </a:rPr>
              <a:t>distribusi </a:t>
            </a:r>
            <a:r>
              <a:rPr sz="3500" spc="50" dirty="0">
                <a:solidFill>
                  <a:srgbClr val="253842"/>
                </a:solidFill>
                <a:latin typeface="Arial"/>
                <a:cs typeface="Arial"/>
              </a:rPr>
              <a:t>muatan </a:t>
            </a:r>
            <a:r>
              <a:rPr sz="3500" spc="25" dirty="0">
                <a:solidFill>
                  <a:srgbClr val="253842"/>
                </a:solidFill>
                <a:latin typeface="Arial"/>
                <a:cs typeface="Arial"/>
              </a:rPr>
              <a:t>sumber </a:t>
            </a:r>
            <a:r>
              <a:rPr sz="3500" spc="30" dirty="0">
                <a:solidFill>
                  <a:srgbClr val="253842"/>
                </a:solidFill>
                <a:latin typeface="Arial"/>
                <a:cs typeface="Arial"/>
              </a:rPr>
              <a:t>dan  </a:t>
            </a:r>
            <a:r>
              <a:rPr sz="3500" spc="45" dirty="0">
                <a:solidFill>
                  <a:srgbClr val="253842"/>
                </a:solidFill>
                <a:latin typeface="Arial"/>
                <a:cs typeface="Arial"/>
              </a:rPr>
              <a:t>memiliki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10" dirty="0">
                <a:solidFill>
                  <a:srgbClr val="253842"/>
                </a:solidFill>
                <a:latin typeface="Arial"/>
                <a:cs typeface="Arial"/>
              </a:rPr>
              <a:t>nilai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85" dirty="0">
                <a:solidFill>
                  <a:srgbClr val="253842"/>
                </a:solidFill>
                <a:latin typeface="Arial"/>
                <a:cs typeface="Arial"/>
              </a:rPr>
              <a:t>di</a:t>
            </a:r>
            <a:r>
              <a:rPr sz="3500" spc="-23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5" dirty="0">
                <a:solidFill>
                  <a:srgbClr val="253842"/>
                </a:solidFill>
                <a:latin typeface="Arial"/>
                <a:cs typeface="Arial"/>
              </a:rPr>
              <a:t>setiap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125" dirty="0">
                <a:solidFill>
                  <a:srgbClr val="253842"/>
                </a:solidFill>
                <a:latin typeface="Arial"/>
                <a:cs typeface="Arial"/>
              </a:rPr>
              <a:t>titik</a:t>
            </a:r>
            <a:r>
              <a:rPr sz="3500" spc="-23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10" dirty="0">
                <a:solidFill>
                  <a:srgbClr val="253842"/>
                </a:solidFill>
                <a:latin typeface="Arial"/>
                <a:cs typeface="Arial"/>
              </a:rPr>
              <a:t>dalam</a:t>
            </a:r>
            <a:r>
              <a:rPr sz="3500" spc="-240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40" dirty="0">
                <a:solidFill>
                  <a:srgbClr val="253842"/>
                </a:solidFill>
                <a:latin typeface="Arial"/>
                <a:cs typeface="Arial"/>
              </a:rPr>
              <a:t>medan</a:t>
            </a:r>
            <a:r>
              <a:rPr sz="3500" spc="-23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-5" dirty="0">
                <a:solidFill>
                  <a:srgbClr val="253842"/>
                </a:solidFill>
                <a:latin typeface="Arial"/>
                <a:cs typeface="Arial"/>
              </a:rPr>
              <a:t>listrik.</a:t>
            </a:r>
            <a:endParaRPr sz="3500">
              <a:latin typeface="Arial"/>
              <a:cs typeface="Arial"/>
            </a:endParaRPr>
          </a:p>
          <a:p>
            <a:pPr marL="577850" marR="570230" algn="ctr">
              <a:lnSpc>
                <a:spcPts val="4870"/>
              </a:lnSpc>
              <a:spcBef>
                <a:spcPts val="280"/>
              </a:spcBef>
            </a:pPr>
            <a:r>
              <a:rPr sz="3500" spc="-60" dirty="0">
                <a:solidFill>
                  <a:srgbClr val="253842"/>
                </a:solidFill>
                <a:latin typeface="Arial"/>
                <a:cs typeface="Arial"/>
              </a:rPr>
              <a:t>Besaran</a:t>
            </a:r>
            <a:r>
              <a:rPr sz="3500" spc="-23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40" dirty="0">
                <a:solidFill>
                  <a:srgbClr val="253842"/>
                </a:solidFill>
                <a:latin typeface="Arial"/>
                <a:cs typeface="Arial"/>
              </a:rPr>
              <a:t>ini</a:t>
            </a:r>
            <a:r>
              <a:rPr sz="3500" spc="-23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60" dirty="0">
                <a:solidFill>
                  <a:srgbClr val="253842"/>
                </a:solidFill>
                <a:latin typeface="Arial"/>
                <a:cs typeface="Arial"/>
              </a:rPr>
              <a:t>disebut</a:t>
            </a:r>
            <a:r>
              <a:rPr sz="3500" spc="-23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25" dirty="0">
                <a:solidFill>
                  <a:srgbClr val="253842"/>
                </a:solidFill>
                <a:latin typeface="Arial"/>
                <a:cs typeface="Arial"/>
              </a:rPr>
              <a:t>potensial</a:t>
            </a:r>
            <a:r>
              <a:rPr sz="3500" spc="-23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25" dirty="0">
                <a:solidFill>
                  <a:srgbClr val="253842"/>
                </a:solidFill>
                <a:latin typeface="Arial"/>
                <a:cs typeface="Arial"/>
              </a:rPr>
              <a:t>listrik</a:t>
            </a:r>
            <a:r>
              <a:rPr sz="3500" spc="-23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20" dirty="0">
                <a:solidFill>
                  <a:srgbClr val="253842"/>
                </a:solidFill>
                <a:latin typeface="Arial"/>
                <a:cs typeface="Arial"/>
              </a:rPr>
              <a:t>(atau</a:t>
            </a:r>
            <a:r>
              <a:rPr sz="3500" spc="-23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-25" dirty="0">
                <a:solidFill>
                  <a:srgbClr val="253842"/>
                </a:solidFill>
                <a:latin typeface="Arial"/>
                <a:cs typeface="Arial"/>
              </a:rPr>
              <a:t>hanya  </a:t>
            </a:r>
            <a:r>
              <a:rPr sz="3500" spc="40" dirty="0">
                <a:solidFill>
                  <a:srgbClr val="253842"/>
                </a:solidFill>
                <a:latin typeface="Arial"/>
                <a:cs typeface="Arial"/>
              </a:rPr>
              <a:t>potensi)</a:t>
            </a:r>
            <a:endParaRPr sz="3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sz="3500" spc="-140" dirty="0">
                <a:solidFill>
                  <a:srgbClr val="253842"/>
                </a:solidFill>
                <a:latin typeface="Arial"/>
                <a:cs typeface="Arial"/>
              </a:rPr>
              <a:t>V=</a:t>
            </a:r>
            <a:r>
              <a:rPr sz="3500" spc="-245" dirty="0">
                <a:solidFill>
                  <a:srgbClr val="253842"/>
                </a:solidFill>
                <a:latin typeface="Arial"/>
                <a:cs typeface="Arial"/>
              </a:rPr>
              <a:t> </a:t>
            </a:r>
            <a:r>
              <a:rPr sz="3500" spc="245" dirty="0">
                <a:solidFill>
                  <a:srgbClr val="253842"/>
                </a:solidFill>
                <a:latin typeface="Arial"/>
                <a:cs typeface="Arial"/>
              </a:rPr>
              <a:t>U/q0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B38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93658" y="1"/>
            <a:ext cx="6794342" cy="2387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47577" y="2250693"/>
            <a:ext cx="15393035" cy="56153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ts val="12010"/>
              </a:lnSpc>
              <a:spcBef>
                <a:spcPts val="135"/>
              </a:spcBef>
            </a:pPr>
            <a:r>
              <a:rPr sz="11700" spc="470" dirty="0">
                <a:latin typeface="Showcard Gothic" pitchFamily="82" charset="0"/>
                <a:cs typeface="Arial"/>
              </a:rPr>
              <a:t>PERBEDAAN</a:t>
            </a:r>
            <a:endParaRPr sz="11700">
              <a:latin typeface="Showcard Gothic" pitchFamily="82" charset="0"/>
              <a:cs typeface="Arial"/>
            </a:endParaRPr>
          </a:p>
          <a:p>
            <a:pPr algn="ctr">
              <a:lnSpc>
                <a:spcPts val="9975"/>
              </a:lnSpc>
            </a:pPr>
            <a:r>
              <a:rPr sz="11700" spc="635" dirty="0">
                <a:latin typeface="Showcard Gothic" pitchFamily="82" charset="0"/>
                <a:cs typeface="Arial"/>
              </a:rPr>
              <a:t>POTENSIAL</a:t>
            </a:r>
            <a:r>
              <a:rPr sz="11700" spc="-250" dirty="0">
                <a:latin typeface="Showcard Gothic" pitchFamily="82" charset="0"/>
                <a:cs typeface="Arial"/>
              </a:rPr>
              <a:t> </a:t>
            </a:r>
            <a:r>
              <a:rPr sz="11700" spc="1230" dirty="0">
                <a:latin typeface="Showcard Gothic" pitchFamily="82" charset="0"/>
                <a:cs typeface="Arial"/>
              </a:rPr>
              <a:t>DALAM</a:t>
            </a:r>
            <a:endParaRPr sz="11700">
              <a:latin typeface="Showcard Gothic" pitchFamily="82" charset="0"/>
              <a:cs typeface="Arial"/>
            </a:endParaRPr>
          </a:p>
          <a:p>
            <a:pPr marL="584200" marR="576580" algn="ctr">
              <a:lnSpc>
                <a:spcPct val="71000"/>
              </a:lnSpc>
              <a:spcBef>
                <a:spcPts val="2039"/>
              </a:spcBef>
            </a:pPr>
            <a:r>
              <a:rPr sz="11700" spc="555" dirty="0">
                <a:latin typeface="Showcard Gothic" pitchFamily="82" charset="0"/>
                <a:cs typeface="Arial"/>
              </a:rPr>
              <a:t>SERAGAM</a:t>
            </a:r>
            <a:r>
              <a:rPr sz="11700" spc="-270" dirty="0">
                <a:latin typeface="Showcard Gothic" pitchFamily="82" charset="0"/>
                <a:cs typeface="Arial"/>
              </a:rPr>
              <a:t> </a:t>
            </a:r>
            <a:r>
              <a:rPr sz="11700" spc="844" dirty="0">
                <a:latin typeface="Showcard Gothic" pitchFamily="82" charset="0"/>
                <a:cs typeface="Arial"/>
              </a:rPr>
              <a:t>MEDAN  </a:t>
            </a:r>
            <a:r>
              <a:rPr sz="11700" spc="890" dirty="0">
                <a:latin typeface="Showcard Gothic" pitchFamily="82" charset="0"/>
                <a:cs typeface="Arial"/>
              </a:rPr>
              <a:t>LISTRIK</a:t>
            </a:r>
            <a:endParaRPr sz="11700">
              <a:latin typeface="Showcard Gothic" pitchFamily="82" charset="0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4099560" cy="3068320"/>
            <a:chOff x="0" y="0"/>
            <a:chExt cx="4099560" cy="306832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4099560" cy="3068320"/>
            </a:xfrm>
            <a:custGeom>
              <a:avLst/>
              <a:gdLst/>
              <a:ahLst/>
              <a:cxnLst/>
              <a:rect l="l" t="t" r="r" b="b"/>
              <a:pathLst>
                <a:path w="4099560" h="3068320">
                  <a:moveTo>
                    <a:pt x="3964275" y="239457"/>
                  </a:moveTo>
                  <a:lnTo>
                    <a:pt x="824749" y="239457"/>
                  </a:lnTo>
                  <a:lnTo>
                    <a:pt x="835872" y="0"/>
                  </a:lnTo>
                  <a:lnTo>
                    <a:pt x="3384660" y="0"/>
                  </a:lnTo>
                  <a:lnTo>
                    <a:pt x="3417761" y="121513"/>
                  </a:lnTo>
                  <a:lnTo>
                    <a:pt x="3769661" y="121513"/>
                  </a:lnTo>
                  <a:lnTo>
                    <a:pt x="3937556" y="179740"/>
                  </a:lnTo>
                  <a:lnTo>
                    <a:pt x="3964275" y="239457"/>
                  </a:lnTo>
                  <a:close/>
                </a:path>
                <a:path w="4099560" h="3068320">
                  <a:moveTo>
                    <a:pt x="3769661" y="121513"/>
                  </a:moveTo>
                  <a:lnTo>
                    <a:pt x="3417761" y="121513"/>
                  </a:lnTo>
                  <a:lnTo>
                    <a:pt x="3756662" y="117004"/>
                  </a:lnTo>
                  <a:lnTo>
                    <a:pt x="3769661" y="121513"/>
                  </a:lnTo>
                  <a:close/>
                </a:path>
                <a:path w="4099560" h="3068320">
                  <a:moveTo>
                    <a:pt x="4081460" y="887021"/>
                  </a:moveTo>
                  <a:lnTo>
                    <a:pt x="106794" y="887021"/>
                  </a:lnTo>
                  <a:lnTo>
                    <a:pt x="170271" y="475653"/>
                  </a:lnTo>
                  <a:lnTo>
                    <a:pt x="266216" y="271076"/>
                  </a:lnTo>
                  <a:lnTo>
                    <a:pt x="461940" y="212581"/>
                  </a:lnTo>
                  <a:lnTo>
                    <a:pt x="824749" y="239457"/>
                  </a:lnTo>
                  <a:lnTo>
                    <a:pt x="3964275" y="239457"/>
                  </a:lnTo>
                  <a:lnTo>
                    <a:pt x="4021579" y="367533"/>
                  </a:lnTo>
                  <a:lnTo>
                    <a:pt x="4069865" y="738198"/>
                  </a:lnTo>
                  <a:lnTo>
                    <a:pt x="4081460" y="887021"/>
                  </a:lnTo>
                  <a:close/>
                </a:path>
                <a:path w="4099560" h="3068320">
                  <a:moveTo>
                    <a:pt x="241300" y="2990111"/>
                  </a:moveTo>
                  <a:lnTo>
                    <a:pt x="97259" y="2908328"/>
                  </a:lnTo>
                  <a:lnTo>
                    <a:pt x="0" y="2798818"/>
                  </a:lnTo>
                  <a:lnTo>
                    <a:pt x="0" y="865046"/>
                  </a:lnTo>
                  <a:lnTo>
                    <a:pt x="106794" y="887021"/>
                  </a:lnTo>
                  <a:lnTo>
                    <a:pt x="4081460" y="887021"/>
                  </a:lnTo>
                  <a:lnTo>
                    <a:pt x="4099334" y="1116451"/>
                  </a:lnTo>
                  <a:lnTo>
                    <a:pt x="4037198" y="1314418"/>
                  </a:lnTo>
                  <a:lnTo>
                    <a:pt x="3818695" y="1396791"/>
                  </a:lnTo>
                  <a:lnTo>
                    <a:pt x="3379060" y="1428265"/>
                  </a:lnTo>
                  <a:lnTo>
                    <a:pt x="3582512" y="1936798"/>
                  </a:lnTo>
                  <a:lnTo>
                    <a:pt x="3584614" y="2198327"/>
                  </a:lnTo>
                  <a:lnTo>
                    <a:pt x="3326219" y="2295667"/>
                  </a:lnTo>
                  <a:lnTo>
                    <a:pt x="2748184" y="2311633"/>
                  </a:lnTo>
                  <a:lnTo>
                    <a:pt x="2683976" y="2533930"/>
                  </a:lnTo>
                  <a:lnTo>
                    <a:pt x="1829019" y="2533930"/>
                  </a:lnTo>
                  <a:lnTo>
                    <a:pt x="1735640" y="2713719"/>
                  </a:lnTo>
                  <a:lnTo>
                    <a:pt x="609916" y="2713719"/>
                  </a:lnTo>
                  <a:lnTo>
                    <a:pt x="389691" y="2924034"/>
                  </a:lnTo>
                  <a:lnTo>
                    <a:pt x="241300" y="2990111"/>
                  </a:lnTo>
                  <a:close/>
                </a:path>
                <a:path w="4099560" h="3068320">
                  <a:moveTo>
                    <a:pt x="2485269" y="2913554"/>
                  </a:moveTo>
                  <a:lnTo>
                    <a:pt x="2249396" y="2836015"/>
                  </a:lnTo>
                  <a:lnTo>
                    <a:pt x="1829019" y="2533930"/>
                  </a:lnTo>
                  <a:lnTo>
                    <a:pt x="2683976" y="2533930"/>
                  </a:lnTo>
                  <a:lnTo>
                    <a:pt x="2622807" y="2745707"/>
                  </a:lnTo>
                  <a:lnTo>
                    <a:pt x="2485269" y="2913554"/>
                  </a:lnTo>
                  <a:close/>
                </a:path>
                <a:path w="4099560" h="3068320">
                  <a:moveTo>
                    <a:pt x="1434276" y="3068183"/>
                  </a:moveTo>
                  <a:lnTo>
                    <a:pt x="1132944" y="2993613"/>
                  </a:lnTo>
                  <a:lnTo>
                    <a:pt x="609916" y="2713719"/>
                  </a:lnTo>
                  <a:lnTo>
                    <a:pt x="1735640" y="2713719"/>
                  </a:lnTo>
                  <a:lnTo>
                    <a:pt x="1628204" y="2920574"/>
                  </a:lnTo>
                  <a:lnTo>
                    <a:pt x="1434276" y="3068183"/>
                  </a:lnTo>
                  <a:close/>
                </a:path>
              </a:pathLst>
            </a:custGeom>
            <a:solidFill>
              <a:srgbClr val="FFF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4089458" cy="2920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7362837"/>
            <a:ext cx="4032885" cy="2924175"/>
            <a:chOff x="0" y="7362837"/>
            <a:chExt cx="4032885" cy="2924175"/>
          </a:xfrm>
        </p:grpSpPr>
        <p:sp>
          <p:nvSpPr>
            <p:cNvPr id="9" name="object 9"/>
            <p:cNvSpPr/>
            <p:nvPr/>
          </p:nvSpPr>
          <p:spPr>
            <a:xfrm>
              <a:off x="0" y="7362837"/>
              <a:ext cx="4032885" cy="2924175"/>
            </a:xfrm>
            <a:custGeom>
              <a:avLst/>
              <a:gdLst/>
              <a:ahLst/>
              <a:cxnLst/>
              <a:rect l="l" t="t" r="r" b="b"/>
              <a:pathLst>
                <a:path w="4032885" h="2924175">
                  <a:moveTo>
                    <a:pt x="2349668" y="323408"/>
                  </a:moveTo>
                  <a:lnTo>
                    <a:pt x="1291841" y="323408"/>
                  </a:lnTo>
                  <a:lnTo>
                    <a:pt x="1763574" y="51087"/>
                  </a:lnTo>
                  <a:lnTo>
                    <a:pt x="2053794" y="0"/>
                  </a:lnTo>
                  <a:lnTo>
                    <a:pt x="2282179" y="205862"/>
                  </a:lnTo>
                  <a:lnTo>
                    <a:pt x="2349668" y="323408"/>
                  </a:lnTo>
                  <a:close/>
                </a:path>
                <a:path w="4032885" h="2924175">
                  <a:moveTo>
                    <a:pt x="3613418" y="2924161"/>
                  </a:moveTo>
                  <a:lnTo>
                    <a:pt x="0" y="2924161"/>
                  </a:lnTo>
                  <a:lnTo>
                    <a:pt x="0" y="518428"/>
                  </a:lnTo>
                  <a:lnTo>
                    <a:pt x="171651" y="366054"/>
                  </a:lnTo>
                  <a:lnTo>
                    <a:pt x="469022" y="139089"/>
                  </a:lnTo>
                  <a:lnTo>
                    <a:pt x="684832" y="58992"/>
                  </a:lnTo>
                  <a:lnTo>
                    <a:pt x="924099" y="121764"/>
                  </a:lnTo>
                  <a:lnTo>
                    <a:pt x="1291841" y="323408"/>
                  </a:lnTo>
                  <a:lnTo>
                    <a:pt x="2349668" y="323408"/>
                  </a:lnTo>
                  <a:lnTo>
                    <a:pt x="2568408" y="704393"/>
                  </a:lnTo>
                  <a:lnTo>
                    <a:pt x="3214347" y="704393"/>
                  </a:lnTo>
                  <a:lnTo>
                    <a:pt x="3297442" y="873118"/>
                  </a:lnTo>
                  <a:lnTo>
                    <a:pt x="3360198" y="1312826"/>
                  </a:lnTo>
                  <a:lnTo>
                    <a:pt x="3671466" y="1342703"/>
                  </a:lnTo>
                  <a:lnTo>
                    <a:pt x="3819200" y="1413375"/>
                  </a:lnTo>
                  <a:lnTo>
                    <a:pt x="3842979" y="1579482"/>
                  </a:lnTo>
                  <a:lnTo>
                    <a:pt x="3782384" y="1895665"/>
                  </a:lnTo>
                  <a:lnTo>
                    <a:pt x="3981567" y="2144979"/>
                  </a:lnTo>
                  <a:lnTo>
                    <a:pt x="4032269" y="2301821"/>
                  </a:lnTo>
                  <a:lnTo>
                    <a:pt x="3920369" y="2432553"/>
                  </a:lnTo>
                  <a:lnTo>
                    <a:pt x="3631742" y="2603537"/>
                  </a:lnTo>
                  <a:lnTo>
                    <a:pt x="3649741" y="2700869"/>
                  </a:lnTo>
                  <a:lnTo>
                    <a:pt x="3653074" y="2769154"/>
                  </a:lnTo>
                  <a:lnTo>
                    <a:pt x="3639341" y="2840648"/>
                  </a:lnTo>
                  <a:lnTo>
                    <a:pt x="3613418" y="2924161"/>
                  </a:lnTo>
                  <a:close/>
                </a:path>
                <a:path w="4032885" h="2924175">
                  <a:moveTo>
                    <a:pt x="3214347" y="704393"/>
                  </a:moveTo>
                  <a:lnTo>
                    <a:pt x="2568408" y="704393"/>
                  </a:lnTo>
                  <a:lnTo>
                    <a:pt x="2975777" y="625942"/>
                  </a:lnTo>
                  <a:lnTo>
                    <a:pt x="3194045" y="663170"/>
                  </a:lnTo>
                  <a:lnTo>
                    <a:pt x="3214347" y="704393"/>
                  </a:lnTo>
                  <a:close/>
                </a:path>
              </a:pathLst>
            </a:custGeom>
            <a:solidFill>
              <a:srgbClr val="FFF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7522768"/>
              <a:ext cx="3916679" cy="2755900"/>
            </a:xfrm>
            <a:custGeom>
              <a:avLst/>
              <a:gdLst/>
              <a:ahLst/>
              <a:cxnLst/>
              <a:rect l="l" t="t" r="r" b="b"/>
              <a:pathLst>
                <a:path w="3916679" h="2755900">
                  <a:moveTo>
                    <a:pt x="0" y="380999"/>
                  </a:moveTo>
                  <a:lnTo>
                    <a:pt x="0" y="330199"/>
                  </a:lnTo>
                  <a:lnTo>
                    <a:pt x="4026" y="330199"/>
                  </a:lnTo>
                  <a:lnTo>
                    <a:pt x="35382" y="292099"/>
                  </a:lnTo>
                  <a:lnTo>
                    <a:pt x="68176" y="266699"/>
                  </a:lnTo>
                  <a:lnTo>
                    <a:pt x="102355" y="241299"/>
                  </a:lnTo>
                  <a:lnTo>
                    <a:pt x="137869" y="203199"/>
                  </a:lnTo>
                  <a:lnTo>
                    <a:pt x="174665" y="177799"/>
                  </a:lnTo>
                  <a:lnTo>
                    <a:pt x="212693" y="152399"/>
                  </a:lnTo>
                  <a:lnTo>
                    <a:pt x="251902" y="126999"/>
                  </a:lnTo>
                  <a:lnTo>
                    <a:pt x="292239" y="114299"/>
                  </a:lnTo>
                  <a:lnTo>
                    <a:pt x="333654" y="88899"/>
                  </a:lnTo>
                  <a:lnTo>
                    <a:pt x="376096" y="76199"/>
                  </a:lnTo>
                  <a:lnTo>
                    <a:pt x="419514" y="50799"/>
                  </a:lnTo>
                  <a:lnTo>
                    <a:pt x="555104" y="12699"/>
                  </a:lnTo>
                  <a:lnTo>
                    <a:pt x="601909" y="12699"/>
                  </a:lnTo>
                  <a:lnTo>
                    <a:pt x="649433" y="0"/>
                  </a:lnTo>
                  <a:lnTo>
                    <a:pt x="906400" y="0"/>
                  </a:lnTo>
                  <a:lnTo>
                    <a:pt x="1007721" y="25399"/>
                  </a:lnTo>
                  <a:lnTo>
                    <a:pt x="650704" y="25399"/>
                  </a:lnTo>
                  <a:lnTo>
                    <a:pt x="603041" y="38099"/>
                  </a:lnTo>
                  <a:lnTo>
                    <a:pt x="556132" y="38099"/>
                  </a:lnTo>
                  <a:lnTo>
                    <a:pt x="420470" y="76199"/>
                  </a:lnTo>
                  <a:lnTo>
                    <a:pt x="377115" y="101599"/>
                  </a:lnTo>
                  <a:lnTo>
                    <a:pt x="334783" y="114299"/>
                  </a:lnTo>
                  <a:lnTo>
                    <a:pt x="293527" y="139699"/>
                  </a:lnTo>
                  <a:lnTo>
                    <a:pt x="253401" y="165099"/>
                  </a:lnTo>
                  <a:lnTo>
                    <a:pt x="214458" y="190499"/>
                  </a:lnTo>
                  <a:lnTo>
                    <a:pt x="176751" y="215899"/>
                  </a:lnTo>
                  <a:lnTo>
                    <a:pt x="140335" y="241299"/>
                  </a:lnTo>
                  <a:lnTo>
                    <a:pt x="105262" y="266699"/>
                  </a:lnTo>
                  <a:lnTo>
                    <a:pt x="71587" y="304799"/>
                  </a:lnTo>
                  <a:lnTo>
                    <a:pt x="39362" y="330199"/>
                  </a:lnTo>
                  <a:lnTo>
                    <a:pt x="8642" y="368299"/>
                  </a:lnTo>
                  <a:lnTo>
                    <a:pt x="0" y="380999"/>
                  </a:lnTo>
                  <a:close/>
                </a:path>
                <a:path w="3916679" h="2755900">
                  <a:moveTo>
                    <a:pt x="1343278" y="139699"/>
                  </a:moveTo>
                  <a:lnTo>
                    <a:pt x="1293291" y="139699"/>
                  </a:lnTo>
                  <a:lnTo>
                    <a:pt x="1337021" y="114299"/>
                  </a:lnTo>
                  <a:lnTo>
                    <a:pt x="1382027" y="88899"/>
                  </a:lnTo>
                  <a:lnTo>
                    <a:pt x="1428213" y="63499"/>
                  </a:lnTo>
                  <a:lnTo>
                    <a:pt x="1475486" y="50799"/>
                  </a:lnTo>
                  <a:lnTo>
                    <a:pt x="1523750" y="25399"/>
                  </a:lnTo>
                  <a:lnTo>
                    <a:pt x="1572910" y="12699"/>
                  </a:lnTo>
                  <a:lnTo>
                    <a:pt x="1622872" y="12699"/>
                  </a:lnTo>
                  <a:lnTo>
                    <a:pt x="1673540" y="0"/>
                  </a:lnTo>
                  <a:lnTo>
                    <a:pt x="1923886" y="0"/>
                  </a:lnTo>
                  <a:lnTo>
                    <a:pt x="2018423" y="25399"/>
                  </a:lnTo>
                  <a:lnTo>
                    <a:pt x="1673795" y="25399"/>
                  </a:lnTo>
                  <a:lnTo>
                    <a:pt x="1479174" y="76199"/>
                  </a:lnTo>
                  <a:lnTo>
                    <a:pt x="1432759" y="88899"/>
                  </a:lnTo>
                  <a:lnTo>
                    <a:pt x="1387430" y="114299"/>
                  </a:lnTo>
                  <a:lnTo>
                    <a:pt x="1343278" y="139699"/>
                  </a:lnTo>
                  <a:close/>
                </a:path>
                <a:path w="3916679" h="2755900">
                  <a:moveTo>
                    <a:pt x="1293291" y="177799"/>
                  </a:moveTo>
                  <a:lnTo>
                    <a:pt x="1284734" y="165099"/>
                  </a:lnTo>
                  <a:lnTo>
                    <a:pt x="1240440" y="139699"/>
                  </a:lnTo>
                  <a:lnTo>
                    <a:pt x="1195048" y="114299"/>
                  </a:lnTo>
                  <a:lnTo>
                    <a:pt x="1148642" y="101599"/>
                  </a:lnTo>
                  <a:lnTo>
                    <a:pt x="1101303" y="76199"/>
                  </a:lnTo>
                  <a:lnTo>
                    <a:pt x="904302" y="25399"/>
                  </a:lnTo>
                  <a:lnTo>
                    <a:pt x="1007721" y="25399"/>
                  </a:lnTo>
                  <a:lnTo>
                    <a:pt x="1106316" y="50799"/>
                  </a:lnTo>
                  <a:lnTo>
                    <a:pt x="1154433" y="76199"/>
                  </a:lnTo>
                  <a:lnTo>
                    <a:pt x="1201677" y="88899"/>
                  </a:lnTo>
                  <a:lnTo>
                    <a:pt x="1247984" y="114299"/>
                  </a:lnTo>
                  <a:lnTo>
                    <a:pt x="1293291" y="139699"/>
                  </a:lnTo>
                  <a:lnTo>
                    <a:pt x="1343278" y="139699"/>
                  </a:lnTo>
                  <a:lnTo>
                    <a:pt x="1300399" y="165099"/>
                  </a:lnTo>
                  <a:lnTo>
                    <a:pt x="1293291" y="177799"/>
                  </a:lnTo>
                  <a:close/>
                </a:path>
                <a:path w="3916679" h="2755900">
                  <a:moveTo>
                    <a:pt x="2561300" y="558799"/>
                  </a:moveTo>
                  <a:lnTo>
                    <a:pt x="2555642" y="546099"/>
                  </a:lnTo>
                  <a:lnTo>
                    <a:pt x="2535768" y="495299"/>
                  </a:lnTo>
                  <a:lnTo>
                    <a:pt x="2513587" y="457199"/>
                  </a:lnTo>
                  <a:lnTo>
                    <a:pt x="2489192" y="419099"/>
                  </a:lnTo>
                  <a:lnTo>
                    <a:pt x="2462673" y="368299"/>
                  </a:lnTo>
                  <a:lnTo>
                    <a:pt x="2434122" y="330199"/>
                  </a:lnTo>
                  <a:lnTo>
                    <a:pt x="2403628" y="304799"/>
                  </a:lnTo>
                  <a:lnTo>
                    <a:pt x="2371285" y="266699"/>
                  </a:lnTo>
                  <a:lnTo>
                    <a:pt x="2337182" y="228599"/>
                  </a:lnTo>
                  <a:lnTo>
                    <a:pt x="2301410" y="203199"/>
                  </a:lnTo>
                  <a:lnTo>
                    <a:pt x="2264061" y="177799"/>
                  </a:lnTo>
                  <a:lnTo>
                    <a:pt x="2225226" y="152399"/>
                  </a:lnTo>
                  <a:lnTo>
                    <a:pt x="2184996" y="126999"/>
                  </a:lnTo>
                  <a:lnTo>
                    <a:pt x="2143462" y="101599"/>
                  </a:lnTo>
                  <a:lnTo>
                    <a:pt x="2100715" y="88899"/>
                  </a:lnTo>
                  <a:lnTo>
                    <a:pt x="2056845" y="63499"/>
                  </a:lnTo>
                  <a:lnTo>
                    <a:pt x="1966105" y="38099"/>
                  </a:lnTo>
                  <a:lnTo>
                    <a:pt x="1919417" y="38099"/>
                  </a:lnTo>
                  <a:lnTo>
                    <a:pt x="1871970" y="25399"/>
                  </a:lnTo>
                  <a:lnTo>
                    <a:pt x="2018423" y="25399"/>
                  </a:lnTo>
                  <a:lnTo>
                    <a:pt x="2064323" y="38099"/>
                  </a:lnTo>
                  <a:lnTo>
                    <a:pt x="2109187" y="63499"/>
                  </a:lnTo>
                  <a:lnTo>
                    <a:pt x="2152924" y="76199"/>
                  </a:lnTo>
                  <a:lnTo>
                    <a:pt x="2195441" y="101599"/>
                  </a:lnTo>
                  <a:lnTo>
                    <a:pt x="2236646" y="126999"/>
                  </a:lnTo>
                  <a:lnTo>
                    <a:pt x="2276447" y="152399"/>
                  </a:lnTo>
                  <a:lnTo>
                    <a:pt x="2314752" y="177799"/>
                  </a:lnTo>
                  <a:lnTo>
                    <a:pt x="2351469" y="203199"/>
                  </a:lnTo>
                  <a:lnTo>
                    <a:pt x="2386505" y="241299"/>
                  </a:lnTo>
                  <a:lnTo>
                    <a:pt x="2419768" y="279399"/>
                  </a:lnTo>
                  <a:lnTo>
                    <a:pt x="2451167" y="317499"/>
                  </a:lnTo>
                  <a:lnTo>
                    <a:pt x="2480609" y="355599"/>
                  </a:lnTo>
                  <a:lnTo>
                    <a:pt x="2508002" y="393699"/>
                  </a:lnTo>
                  <a:lnTo>
                    <a:pt x="2533254" y="431799"/>
                  </a:lnTo>
                  <a:lnTo>
                    <a:pt x="2556273" y="482599"/>
                  </a:lnTo>
                  <a:lnTo>
                    <a:pt x="2576966" y="520699"/>
                  </a:lnTo>
                  <a:lnTo>
                    <a:pt x="2869907" y="520699"/>
                  </a:lnTo>
                  <a:lnTo>
                    <a:pt x="2914213" y="533399"/>
                  </a:lnTo>
                  <a:lnTo>
                    <a:pt x="2651018" y="533399"/>
                  </a:lnTo>
                  <a:lnTo>
                    <a:pt x="2611513" y="546099"/>
                  </a:lnTo>
                  <a:lnTo>
                    <a:pt x="2572687" y="546099"/>
                  </a:lnTo>
                  <a:lnTo>
                    <a:pt x="2561300" y="558799"/>
                  </a:lnTo>
                  <a:close/>
                </a:path>
                <a:path w="3916679" h="2755900">
                  <a:moveTo>
                    <a:pt x="2869907" y="520699"/>
                  </a:moveTo>
                  <a:lnTo>
                    <a:pt x="2576966" y="520699"/>
                  </a:lnTo>
                  <a:lnTo>
                    <a:pt x="2614745" y="507999"/>
                  </a:lnTo>
                  <a:lnTo>
                    <a:pt x="2824429" y="507999"/>
                  </a:lnTo>
                  <a:lnTo>
                    <a:pt x="2869907" y="520699"/>
                  </a:lnTo>
                  <a:close/>
                </a:path>
                <a:path w="3916679" h="2755900">
                  <a:moveTo>
                    <a:pt x="3204991" y="1447799"/>
                  </a:moveTo>
                  <a:lnTo>
                    <a:pt x="3116997" y="1447799"/>
                  </a:lnTo>
                  <a:lnTo>
                    <a:pt x="3163466" y="1435099"/>
                  </a:lnTo>
                  <a:lnTo>
                    <a:pt x="3205277" y="1409699"/>
                  </a:lnTo>
                  <a:lnTo>
                    <a:pt x="3242349" y="1384299"/>
                  </a:lnTo>
                  <a:lnTo>
                    <a:pt x="3274603" y="1346199"/>
                  </a:lnTo>
                  <a:lnTo>
                    <a:pt x="3301957" y="1295399"/>
                  </a:lnTo>
                  <a:lnTo>
                    <a:pt x="3324410" y="1244599"/>
                  </a:lnTo>
                  <a:lnTo>
                    <a:pt x="3337813" y="1193799"/>
                  </a:lnTo>
                  <a:lnTo>
                    <a:pt x="3345982" y="1142999"/>
                  </a:lnTo>
                  <a:lnTo>
                    <a:pt x="3344129" y="1092199"/>
                  </a:lnTo>
                  <a:lnTo>
                    <a:pt x="3338661" y="1054099"/>
                  </a:lnTo>
                  <a:lnTo>
                    <a:pt x="3329716" y="1003299"/>
                  </a:lnTo>
                  <a:lnTo>
                    <a:pt x="3317431" y="965199"/>
                  </a:lnTo>
                  <a:lnTo>
                    <a:pt x="3301943" y="914399"/>
                  </a:lnTo>
                  <a:lnTo>
                    <a:pt x="3283389" y="876299"/>
                  </a:lnTo>
                  <a:lnTo>
                    <a:pt x="3261906" y="838199"/>
                  </a:lnTo>
                  <a:lnTo>
                    <a:pt x="3237631" y="800099"/>
                  </a:lnTo>
                  <a:lnTo>
                    <a:pt x="3210702" y="761999"/>
                  </a:lnTo>
                  <a:lnTo>
                    <a:pt x="3181256" y="723899"/>
                  </a:lnTo>
                  <a:lnTo>
                    <a:pt x="3149430" y="698499"/>
                  </a:lnTo>
                  <a:lnTo>
                    <a:pt x="3115360" y="660399"/>
                  </a:lnTo>
                  <a:lnTo>
                    <a:pt x="3079185" y="634999"/>
                  </a:lnTo>
                  <a:lnTo>
                    <a:pt x="3041041" y="609599"/>
                  </a:lnTo>
                  <a:lnTo>
                    <a:pt x="3001066" y="596899"/>
                  </a:lnTo>
                  <a:lnTo>
                    <a:pt x="2959397" y="571499"/>
                  </a:lnTo>
                  <a:lnTo>
                    <a:pt x="2916170" y="558799"/>
                  </a:lnTo>
                  <a:lnTo>
                    <a:pt x="2825595" y="533399"/>
                  </a:lnTo>
                  <a:lnTo>
                    <a:pt x="2914213" y="533399"/>
                  </a:lnTo>
                  <a:lnTo>
                    <a:pt x="2957227" y="546099"/>
                  </a:lnTo>
                  <a:lnTo>
                    <a:pt x="2998829" y="558799"/>
                  </a:lnTo>
                  <a:lnTo>
                    <a:pt x="3038898" y="584199"/>
                  </a:lnTo>
                  <a:lnTo>
                    <a:pt x="3077316" y="609599"/>
                  </a:lnTo>
                  <a:lnTo>
                    <a:pt x="3113960" y="634999"/>
                  </a:lnTo>
                  <a:lnTo>
                    <a:pt x="3148712" y="660399"/>
                  </a:lnTo>
                  <a:lnTo>
                    <a:pt x="3181452" y="685799"/>
                  </a:lnTo>
                  <a:lnTo>
                    <a:pt x="3212059" y="723899"/>
                  </a:lnTo>
                  <a:lnTo>
                    <a:pt x="3240413" y="749299"/>
                  </a:lnTo>
                  <a:lnTo>
                    <a:pt x="3266394" y="787399"/>
                  </a:lnTo>
                  <a:lnTo>
                    <a:pt x="3289882" y="825499"/>
                  </a:lnTo>
                  <a:lnTo>
                    <a:pt x="3310757" y="863599"/>
                  </a:lnTo>
                  <a:lnTo>
                    <a:pt x="3328900" y="914399"/>
                  </a:lnTo>
                  <a:lnTo>
                    <a:pt x="3344189" y="952499"/>
                  </a:lnTo>
                  <a:lnTo>
                    <a:pt x="3356505" y="990599"/>
                  </a:lnTo>
                  <a:lnTo>
                    <a:pt x="3365728" y="1041399"/>
                  </a:lnTo>
                  <a:lnTo>
                    <a:pt x="3371737" y="1092199"/>
                  </a:lnTo>
                  <a:lnTo>
                    <a:pt x="3374413" y="1130299"/>
                  </a:lnTo>
                  <a:lnTo>
                    <a:pt x="3390492" y="1130299"/>
                  </a:lnTo>
                  <a:lnTo>
                    <a:pt x="3411628" y="1142999"/>
                  </a:lnTo>
                  <a:lnTo>
                    <a:pt x="3466043" y="1142999"/>
                  </a:lnTo>
                  <a:lnTo>
                    <a:pt x="3497808" y="1155699"/>
                  </a:lnTo>
                  <a:lnTo>
                    <a:pt x="3373034" y="1155699"/>
                  </a:lnTo>
                  <a:lnTo>
                    <a:pt x="3369528" y="1181099"/>
                  </a:lnTo>
                  <a:lnTo>
                    <a:pt x="3363214" y="1206499"/>
                  </a:lnTo>
                  <a:lnTo>
                    <a:pt x="3353403" y="1244599"/>
                  </a:lnTo>
                  <a:lnTo>
                    <a:pt x="3339401" y="1282699"/>
                  </a:lnTo>
                  <a:lnTo>
                    <a:pt x="3320518" y="1320799"/>
                  </a:lnTo>
                  <a:lnTo>
                    <a:pt x="3296060" y="1358899"/>
                  </a:lnTo>
                  <a:lnTo>
                    <a:pt x="3265337" y="1396999"/>
                  </a:lnTo>
                  <a:lnTo>
                    <a:pt x="3227656" y="1435099"/>
                  </a:lnTo>
                  <a:lnTo>
                    <a:pt x="3204991" y="1447799"/>
                  </a:lnTo>
                  <a:close/>
                </a:path>
                <a:path w="3916679" h="2755900">
                  <a:moveTo>
                    <a:pt x="3128655" y="1473199"/>
                  </a:moveTo>
                  <a:lnTo>
                    <a:pt x="2961774" y="1473199"/>
                  </a:lnTo>
                  <a:lnTo>
                    <a:pt x="2915132" y="1460499"/>
                  </a:lnTo>
                  <a:lnTo>
                    <a:pt x="2872490" y="1435099"/>
                  </a:lnTo>
                  <a:lnTo>
                    <a:pt x="2834122" y="1409699"/>
                  </a:lnTo>
                  <a:lnTo>
                    <a:pt x="2800304" y="1384299"/>
                  </a:lnTo>
                  <a:lnTo>
                    <a:pt x="2771312" y="1358899"/>
                  </a:lnTo>
                  <a:lnTo>
                    <a:pt x="2747421" y="1320799"/>
                  </a:lnTo>
                  <a:lnTo>
                    <a:pt x="2728907" y="1282699"/>
                  </a:lnTo>
                  <a:lnTo>
                    <a:pt x="2716046" y="1244599"/>
                  </a:lnTo>
                  <a:lnTo>
                    <a:pt x="2709113" y="1193799"/>
                  </a:lnTo>
                  <a:lnTo>
                    <a:pt x="2709651" y="1155699"/>
                  </a:lnTo>
                  <a:lnTo>
                    <a:pt x="2717498" y="1117599"/>
                  </a:lnTo>
                  <a:lnTo>
                    <a:pt x="2732540" y="1092199"/>
                  </a:lnTo>
                  <a:lnTo>
                    <a:pt x="2754660" y="1054099"/>
                  </a:lnTo>
                  <a:lnTo>
                    <a:pt x="2782521" y="1028699"/>
                  </a:lnTo>
                  <a:lnTo>
                    <a:pt x="2814523" y="1003299"/>
                  </a:lnTo>
                  <a:lnTo>
                    <a:pt x="2849993" y="990599"/>
                  </a:lnTo>
                  <a:lnTo>
                    <a:pt x="2964847" y="990599"/>
                  </a:lnTo>
                  <a:lnTo>
                    <a:pt x="3000020" y="1015999"/>
                  </a:lnTo>
                  <a:lnTo>
                    <a:pt x="2858741" y="1015999"/>
                  </a:lnTo>
                  <a:lnTo>
                    <a:pt x="2828376" y="1028699"/>
                  </a:lnTo>
                  <a:lnTo>
                    <a:pt x="2777362" y="1079499"/>
                  </a:lnTo>
                  <a:lnTo>
                    <a:pt x="2744696" y="1130299"/>
                  </a:lnTo>
                  <a:lnTo>
                    <a:pt x="2737798" y="1168399"/>
                  </a:lnTo>
                  <a:lnTo>
                    <a:pt x="2737544" y="1193799"/>
                  </a:lnTo>
                  <a:lnTo>
                    <a:pt x="2744793" y="1244599"/>
                  </a:lnTo>
                  <a:lnTo>
                    <a:pt x="2758615" y="1282699"/>
                  </a:lnTo>
                  <a:lnTo>
                    <a:pt x="2778679" y="1320799"/>
                  </a:lnTo>
                  <a:lnTo>
                    <a:pt x="2804651" y="1358899"/>
                  </a:lnTo>
                  <a:lnTo>
                    <a:pt x="2836200" y="1384299"/>
                  </a:lnTo>
                  <a:lnTo>
                    <a:pt x="2872992" y="1409699"/>
                  </a:lnTo>
                  <a:lnTo>
                    <a:pt x="2914696" y="1422399"/>
                  </a:lnTo>
                  <a:lnTo>
                    <a:pt x="2960979" y="1435099"/>
                  </a:lnTo>
                  <a:lnTo>
                    <a:pt x="3011508" y="1447799"/>
                  </a:lnTo>
                  <a:lnTo>
                    <a:pt x="3204991" y="1447799"/>
                  </a:lnTo>
                  <a:lnTo>
                    <a:pt x="3182326" y="1460499"/>
                  </a:lnTo>
                  <a:lnTo>
                    <a:pt x="3128655" y="1473199"/>
                  </a:lnTo>
                  <a:close/>
                </a:path>
                <a:path w="3916679" h="2755900">
                  <a:moveTo>
                    <a:pt x="3100040" y="1168399"/>
                  </a:moveTo>
                  <a:lnTo>
                    <a:pt x="3071609" y="1168399"/>
                  </a:lnTo>
                  <a:lnTo>
                    <a:pt x="3066109" y="1142999"/>
                  </a:lnTo>
                  <a:lnTo>
                    <a:pt x="3054211" y="1104899"/>
                  </a:lnTo>
                  <a:lnTo>
                    <a:pt x="3013368" y="1054099"/>
                  </a:lnTo>
                  <a:lnTo>
                    <a:pt x="2955953" y="1028699"/>
                  </a:lnTo>
                  <a:lnTo>
                    <a:pt x="2923992" y="1015999"/>
                  </a:lnTo>
                  <a:lnTo>
                    <a:pt x="3000020" y="1015999"/>
                  </a:lnTo>
                  <a:lnTo>
                    <a:pt x="3031862" y="1028699"/>
                  </a:lnTo>
                  <a:lnTo>
                    <a:pt x="3058691" y="1066799"/>
                  </a:lnTo>
                  <a:lnTo>
                    <a:pt x="3079278" y="1092199"/>
                  </a:lnTo>
                  <a:lnTo>
                    <a:pt x="3093201" y="1130299"/>
                  </a:lnTo>
                  <a:lnTo>
                    <a:pt x="3100040" y="1168399"/>
                  </a:lnTo>
                  <a:close/>
                </a:path>
                <a:path w="3916679" h="2755900">
                  <a:moveTo>
                    <a:pt x="3634735" y="2755899"/>
                  </a:moveTo>
                  <a:lnTo>
                    <a:pt x="3605405" y="2755899"/>
                  </a:lnTo>
                  <a:lnTo>
                    <a:pt x="3616856" y="2717799"/>
                  </a:lnTo>
                  <a:lnTo>
                    <a:pt x="3625801" y="2666999"/>
                  </a:lnTo>
                  <a:lnTo>
                    <a:pt x="3631268" y="2628899"/>
                  </a:lnTo>
                  <a:lnTo>
                    <a:pt x="3633121" y="2578099"/>
                  </a:lnTo>
                  <a:lnTo>
                    <a:pt x="3632307" y="2539999"/>
                  </a:lnTo>
                  <a:lnTo>
                    <a:pt x="3629766" y="2514599"/>
                  </a:lnTo>
                  <a:lnTo>
                    <a:pt x="3625349" y="2476499"/>
                  </a:lnTo>
                  <a:lnTo>
                    <a:pt x="3618906" y="2438399"/>
                  </a:lnTo>
                  <a:lnTo>
                    <a:pt x="3616077" y="2425699"/>
                  </a:lnTo>
                  <a:lnTo>
                    <a:pt x="3627463" y="2425699"/>
                  </a:lnTo>
                  <a:lnTo>
                    <a:pt x="3673098" y="2400299"/>
                  </a:lnTo>
                  <a:lnTo>
                    <a:pt x="3715123" y="2374899"/>
                  </a:lnTo>
                  <a:lnTo>
                    <a:pt x="3753256" y="2349499"/>
                  </a:lnTo>
                  <a:lnTo>
                    <a:pt x="3787217" y="2311399"/>
                  </a:lnTo>
                  <a:lnTo>
                    <a:pt x="3816725" y="2273299"/>
                  </a:lnTo>
                  <a:lnTo>
                    <a:pt x="3841498" y="2222499"/>
                  </a:lnTo>
                  <a:lnTo>
                    <a:pt x="3861255" y="2184399"/>
                  </a:lnTo>
                  <a:lnTo>
                    <a:pt x="3875716" y="2133599"/>
                  </a:lnTo>
                  <a:lnTo>
                    <a:pt x="3884598" y="2082799"/>
                  </a:lnTo>
                  <a:lnTo>
                    <a:pt x="3887621" y="2031999"/>
                  </a:lnTo>
                  <a:lnTo>
                    <a:pt x="3884222" y="1981199"/>
                  </a:lnTo>
                  <a:lnTo>
                    <a:pt x="3874185" y="1930399"/>
                  </a:lnTo>
                  <a:lnTo>
                    <a:pt x="3857749" y="1879599"/>
                  </a:lnTo>
                  <a:lnTo>
                    <a:pt x="3835154" y="1828799"/>
                  </a:lnTo>
                  <a:lnTo>
                    <a:pt x="3806641" y="1777999"/>
                  </a:lnTo>
                  <a:lnTo>
                    <a:pt x="3772447" y="1739899"/>
                  </a:lnTo>
                  <a:lnTo>
                    <a:pt x="3766789" y="1739899"/>
                  </a:lnTo>
                  <a:lnTo>
                    <a:pt x="3769618" y="1727199"/>
                  </a:lnTo>
                  <a:lnTo>
                    <a:pt x="3780561" y="1689099"/>
                  </a:lnTo>
                  <a:lnTo>
                    <a:pt x="3787914" y="1650999"/>
                  </a:lnTo>
                  <a:lnTo>
                    <a:pt x="3791812" y="1625599"/>
                  </a:lnTo>
                  <a:lnTo>
                    <a:pt x="3792392" y="1587499"/>
                  </a:lnTo>
                  <a:lnTo>
                    <a:pt x="3786120" y="1523999"/>
                  </a:lnTo>
                  <a:lnTo>
                    <a:pt x="3773206" y="1460499"/>
                  </a:lnTo>
                  <a:lnTo>
                    <a:pt x="3754503" y="1409699"/>
                  </a:lnTo>
                  <a:lnTo>
                    <a:pt x="3730865" y="1358899"/>
                  </a:lnTo>
                  <a:lnTo>
                    <a:pt x="3703146" y="1320799"/>
                  </a:lnTo>
                  <a:lnTo>
                    <a:pt x="3672198" y="1282699"/>
                  </a:lnTo>
                  <a:lnTo>
                    <a:pt x="3638877" y="1257299"/>
                  </a:lnTo>
                  <a:lnTo>
                    <a:pt x="3604036" y="1231899"/>
                  </a:lnTo>
                  <a:lnTo>
                    <a:pt x="3568529" y="1206499"/>
                  </a:lnTo>
                  <a:lnTo>
                    <a:pt x="3533208" y="1193799"/>
                  </a:lnTo>
                  <a:lnTo>
                    <a:pt x="3498930" y="1181099"/>
                  </a:lnTo>
                  <a:lnTo>
                    <a:pt x="3466546" y="1181099"/>
                  </a:lnTo>
                  <a:lnTo>
                    <a:pt x="3436910" y="1168399"/>
                  </a:lnTo>
                  <a:lnTo>
                    <a:pt x="3410877" y="1168399"/>
                  </a:lnTo>
                  <a:lnTo>
                    <a:pt x="3389301" y="1155699"/>
                  </a:lnTo>
                  <a:lnTo>
                    <a:pt x="3497808" y="1155699"/>
                  </a:lnTo>
                  <a:lnTo>
                    <a:pt x="3531603" y="1168399"/>
                  </a:lnTo>
                  <a:lnTo>
                    <a:pt x="3566670" y="1181099"/>
                  </a:lnTo>
                  <a:lnTo>
                    <a:pt x="3602254" y="1206499"/>
                  </a:lnTo>
                  <a:lnTo>
                    <a:pt x="3637595" y="1219199"/>
                  </a:lnTo>
                  <a:lnTo>
                    <a:pt x="3671939" y="1244599"/>
                  </a:lnTo>
                  <a:lnTo>
                    <a:pt x="3704528" y="1282699"/>
                  </a:lnTo>
                  <a:lnTo>
                    <a:pt x="3734605" y="1320799"/>
                  </a:lnTo>
                  <a:lnTo>
                    <a:pt x="3761413" y="1358899"/>
                  </a:lnTo>
                  <a:lnTo>
                    <a:pt x="3784196" y="1409699"/>
                  </a:lnTo>
                  <a:lnTo>
                    <a:pt x="3802197" y="1460499"/>
                  </a:lnTo>
                  <a:lnTo>
                    <a:pt x="3814658" y="1523999"/>
                  </a:lnTo>
                  <a:lnTo>
                    <a:pt x="3820823" y="1587499"/>
                  </a:lnTo>
                  <a:lnTo>
                    <a:pt x="3820266" y="1625599"/>
                  </a:lnTo>
                  <a:lnTo>
                    <a:pt x="3816526" y="1650999"/>
                  </a:lnTo>
                  <a:lnTo>
                    <a:pt x="3809604" y="1689099"/>
                  </a:lnTo>
                  <a:lnTo>
                    <a:pt x="3799499" y="1727199"/>
                  </a:lnTo>
                  <a:lnTo>
                    <a:pt x="3829661" y="1765299"/>
                  </a:lnTo>
                  <a:lnTo>
                    <a:pt x="3855530" y="1803399"/>
                  </a:lnTo>
                  <a:lnTo>
                    <a:pt x="3876980" y="1841499"/>
                  </a:lnTo>
                  <a:lnTo>
                    <a:pt x="3893884" y="1892299"/>
                  </a:lnTo>
                  <a:lnTo>
                    <a:pt x="3906115" y="1930399"/>
                  </a:lnTo>
                  <a:lnTo>
                    <a:pt x="3913547" y="1981199"/>
                  </a:lnTo>
                  <a:lnTo>
                    <a:pt x="3916052" y="2031999"/>
                  </a:lnTo>
                  <a:lnTo>
                    <a:pt x="3913512" y="2082799"/>
                  </a:lnTo>
                  <a:lnTo>
                    <a:pt x="3906024" y="2120899"/>
                  </a:lnTo>
                  <a:lnTo>
                    <a:pt x="3893788" y="2171699"/>
                  </a:lnTo>
                  <a:lnTo>
                    <a:pt x="3877001" y="2222499"/>
                  </a:lnTo>
                  <a:lnTo>
                    <a:pt x="3855863" y="2260599"/>
                  </a:lnTo>
                  <a:lnTo>
                    <a:pt x="3830572" y="2298699"/>
                  </a:lnTo>
                  <a:lnTo>
                    <a:pt x="3801327" y="2336799"/>
                  </a:lnTo>
                  <a:lnTo>
                    <a:pt x="3768328" y="2362199"/>
                  </a:lnTo>
                  <a:lnTo>
                    <a:pt x="3731772" y="2400299"/>
                  </a:lnTo>
                  <a:lnTo>
                    <a:pt x="3691858" y="2425699"/>
                  </a:lnTo>
                  <a:lnTo>
                    <a:pt x="3648787" y="2451099"/>
                  </a:lnTo>
                  <a:lnTo>
                    <a:pt x="3654391" y="2476499"/>
                  </a:lnTo>
                  <a:lnTo>
                    <a:pt x="3658378" y="2514599"/>
                  </a:lnTo>
                  <a:lnTo>
                    <a:pt x="3660761" y="2539999"/>
                  </a:lnTo>
                  <a:lnTo>
                    <a:pt x="3661552" y="2578099"/>
                  </a:lnTo>
                  <a:lnTo>
                    <a:pt x="3659785" y="2616199"/>
                  </a:lnTo>
                  <a:lnTo>
                    <a:pt x="3654565" y="2666999"/>
                  </a:lnTo>
                  <a:lnTo>
                    <a:pt x="3646019" y="2717799"/>
                  </a:lnTo>
                  <a:lnTo>
                    <a:pt x="3634735" y="2755899"/>
                  </a:lnTo>
                  <a:close/>
                </a:path>
                <a:path w="3916679" h="2755900">
                  <a:moveTo>
                    <a:pt x="1454063" y="2755899"/>
                  </a:moveTo>
                  <a:lnTo>
                    <a:pt x="1307682" y="2755899"/>
                  </a:lnTo>
                  <a:lnTo>
                    <a:pt x="1266495" y="2743199"/>
                  </a:lnTo>
                  <a:lnTo>
                    <a:pt x="1212277" y="2730499"/>
                  </a:lnTo>
                  <a:lnTo>
                    <a:pt x="1164794" y="2705099"/>
                  </a:lnTo>
                  <a:lnTo>
                    <a:pt x="1121011" y="2679699"/>
                  </a:lnTo>
                  <a:lnTo>
                    <a:pt x="1081045" y="2654299"/>
                  </a:lnTo>
                  <a:lnTo>
                    <a:pt x="1045014" y="2616199"/>
                  </a:lnTo>
                  <a:lnTo>
                    <a:pt x="1013034" y="2590799"/>
                  </a:lnTo>
                  <a:lnTo>
                    <a:pt x="985221" y="2552699"/>
                  </a:lnTo>
                  <a:lnTo>
                    <a:pt x="961694" y="2514599"/>
                  </a:lnTo>
                  <a:lnTo>
                    <a:pt x="942568" y="2476499"/>
                  </a:lnTo>
                  <a:lnTo>
                    <a:pt x="927961" y="2425699"/>
                  </a:lnTo>
                  <a:lnTo>
                    <a:pt x="917030" y="2374899"/>
                  </a:lnTo>
                  <a:lnTo>
                    <a:pt x="909823" y="2336799"/>
                  </a:lnTo>
                  <a:lnTo>
                    <a:pt x="906326" y="2285999"/>
                  </a:lnTo>
                  <a:lnTo>
                    <a:pt x="906526" y="2235199"/>
                  </a:lnTo>
                  <a:lnTo>
                    <a:pt x="910411" y="2197099"/>
                  </a:lnTo>
                  <a:lnTo>
                    <a:pt x="917967" y="2146299"/>
                  </a:lnTo>
                  <a:lnTo>
                    <a:pt x="929181" y="2095499"/>
                  </a:lnTo>
                  <a:lnTo>
                    <a:pt x="944041" y="2057399"/>
                  </a:lnTo>
                  <a:lnTo>
                    <a:pt x="962532" y="2006599"/>
                  </a:lnTo>
                  <a:lnTo>
                    <a:pt x="984643" y="1955799"/>
                  </a:lnTo>
                  <a:lnTo>
                    <a:pt x="1010360" y="1917699"/>
                  </a:lnTo>
                  <a:lnTo>
                    <a:pt x="1038706" y="1879599"/>
                  </a:lnTo>
                  <a:lnTo>
                    <a:pt x="1069799" y="1841499"/>
                  </a:lnTo>
                  <a:lnTo>
                    <a:pt x="1103460" y="1803399"/>
                  </a:lnTo>
                  <a:lnTo>
                    <a:pt x="1139511" y="1765299"/>
                  </a:lnTo>
                  <a:lnTo>
                    <a:pt x="1177773" y="1739899"/>
                  </a:lnTo>
                  <a:lnTo>
                    <a:pt x="1218068" y="1701799"/>
                  </a:lnTo>
                  <a:lnTo>
                    <a:pt x="1260218" y="1676399"/>
                  </a:lnTo>
                  <a:lnTo>
                    <a:pt x="1304043" y="1650999"/>
                  </a:lnTo>
                  <a:lnTo>
                    <a:pt x="1349366" y="1625599"/>
                  </a:lnTo>
                  <a:lnTo>
                    <a:pt x="1396008" y="1612899"/>
                  </a:lnTo>
                  <a:lnTo>
                    <a:pt x="1542063" y="1574799"/>
                  </a:lnTo>
                  <a:lnTo>
                    <a:pt x="1585106" y="1562099"/>
                  </a:lnTo>
                  <a:lnTo>
                    <a:pt x="1670800" y="1562099"/>
                  </a:lnTo>
                  <a:lnTo>
                    <a:pt x="1713310" y="1574799"/>
                  </a:lnTo>
                  <a:lnTo>
                    <a:pt x="1755503" y="1574799"/>
                  </a:lnTo>
                  <a:lnTo>
                    <a:pt x="1838657" y="1600199"/>
                  </a:lnTo>
                  <a:lnTo>
                    <a:pt x="1553460" y="1600199"/>
                  </a:lnTo>
                  <a:lnTo>
                    <a:pt x="1510803" y="1612899"/>
                  </a:lnTo>
                  <a:lnTo>
                    <a:pt x="1368189" y="1650999"/>
                  </a:lnTo>
                  <a:lnTo>
                    <a:pt x="1323138" y="1676399"/>
                  </a:lnTo>
                  <a:lnTo>
                    <a:pt x="1279627" y="1701799"/>
                  </a:lnTo>
                  <a:lnTo>
                    <a:pt x="1237835" y="1727199"/>
                  </a:lnTo>
                  <a:lnTo>
                    <a:pt x="1197939" y="1752599"/>
                  </a:lnTo>
                  <a:lnTo>
                    <a:pt x="1160117" y="1790699"/>
                  </a:lnTo>
                  <a:lnTo>
                    <a:pt x="1124547" y="1816099"/>
                  </a:lnTo>
                  <a:lnTo>
                    <a:pt x="1091408" y="1854199"/>
                  </a:lnTo>
                  <a:lnTo>
                    <a:pt x="1060877" y="1892299"/>
                  </a:lnTo>
                  <a:lnTo>
                    <a:pt x="1033133" y="1930399"/>
                  </a:lnTo>
                  <a:lnTo>
                    <a:pt x="1006575" y="1981199"/>
                  </a:lnTo>
                  <a:lnTo>
                    <a:pt x="984067" y="2031999"/>
                  </a:lnTo>
                  <a:lnTo>
                    <a:pt x="965652" y="2070099"/>
                  </a:lnTo>
                  <a:lnTo>
                    <a:pt x="951374" y="2120899"/>
                  </a:lnTo>
                  <a:lnTo>
                    <a:pt x="941274" y="2171699"/>
                  </a:lnTo>
                  <a:lnTo>
                    <a:pt x="935396" y="2222499"/>
                  </a:lnTo>
                  <a:lnTo>
                    <a:pt x="933781" y="2273299"/>
                  </a:lnTo>
                  <a:lnTo>
                    <a:pt x="936473" y="2324099"/>
                  </a:lnTo>
                  <a:lnTo>
                    <a:pt x="943515" y="2374899"/>
                  </a:lnTo>
                  <a:lnTo>
                    <a:pt x="954948" y="2425699"/>
                  </a:lnTo>
                  <a:lnTo>
                    <a:pt x="970506" y="2463799"/>
                  </a:lnTo>
                  <a:lnTo>
                    <a:pt x="991499" y="2514599"/>
                  </a:lnTo>
                  <a:lnTo>
                    <a:pt x="1017759" y="2552699"/>
                  </a:lnTo>
                  <a:lnTo>
                    <a:pt x="1049119" y="2590799"/>
                  </a:lnTo>
                  <a:lnTo>
                    <a:pt x="1085412" y="2616199"/>
                  </a:lnTo>
                  <a:lnTo>
                    <a:pt x="1126470" y="2654299"/>
                  </a:lnTo>
                  <a:lnTo>
                    <a:pt x="1172126" y="2679699"/>
                  </a:lnTo>
                  <a:lnTo>
                    <a:pt x="1222214" y="2705099"/>
                  </a:lnTo>
                  <a:lnTo>
                    <a:pt x="1454063" y="2755899"/>
                  </a:lnTo>
                  <a:close/>
                </a:path>
                <a:path w="3916679" h="2755900">
                  <a:moveTo>
                    <a:pt x="2484383" y="2755899"/>
                  </a:moveTo>
                  <a:lnTo>
                    <a:pt x="2455047" y="2755899"/>
                  </a:lnTo>
                  <a:lnTo>
                    <a:pt x="2463468" y="2730499"/>
                  </a:lnTo>
                  <a:lnTo>
                    <a:pt x="2474068" y="2679699"/>
                  </a:lnTo>
                  <a:lnTo>
                    <a:pt x="2481682" y="2628899"/>
                  </a:lnTo>
                  <a:lnTo>
                    <a:pt x="2486299" y="2578099"/>
                  </a:lnTo>
                  <a:lnTo>
                    <a:pt x="2487907" y="2527299"/>
                  </a:lnTo>
                  <a:lnTo>
                    <a:pt x="2486494" y="2489199"/>
                  </a:lnTo>
                  <a:lnTo>
                    <a:pt x="2482048" y="2438399"/>
                  </a:lnTo>
                  <a:lnTo>
                    <a:pt x="2474557" y="2400299"/>
                  </a:lnTo>
                  <a:lnTo>
                    <a:pt x="2463099" y="2349499"/>
                  </a:lnTo>
                  <a:lnTo>
                    <a:pt x="2449516" y="2298699"/>
                  </a:lnTo>
                  <a:lnTo>
                    <a:pt x="2433884" y="2247899"/>
                  </a:lnTo>
                  <a:lnTo>
                    <a:pt x="2416277" y="2197099"/>
                  </a:lnTo>
                  <a:lnTo>
                    <a:pt x="2396771" y="2146299"/>
                  </a:lnTo>
                  <a:lnTo>
                    <a:pt x="2375440" y="2108199"/>
                  </a:lnTo>
                  <a:lnTo>
                    <a:pt x="2352360" y="2057399"/>
                  </a:lnTo>
                  <a:lnTo>
                    <a:pt x="2327605" y="2019299"/>
                  </a:lnTo>
                  <a:lnTo>
                    <a:pt x="2301249" y="1981199"/>
                  </a:lnTo>
                  <a:lnTo>
                    <a:pt x="2273369" y="1943099"/>
                  </a:lnTo>
                  <a:lnTo>
                    <a:pt x="2244038" y="1904999"/>
                  </a:lnTo>
                  <a:lnTo>
                    <a:pt x="2213332" y="1866899"/>
                  </a:lnTo>
                  <a:lnTo>
                    <a:pt x="2181326" y="1841499"/>
                  </a:lnTo>
                  <a:lnTo>
                    <a:pt x="2148094" y="1803399"/>
                  </a:lnTo>
                  <a:lnTo>
                    <a:pt x="2113711" y="1777999"/>
                  </a:lnTo>
                  <a:lnTo>
                    <a:pt x="2078252" y="1752599"/>
                  </a:lnTo>
                  <a:lnTo>
                    <a:pt x="2041793" y="1727199"/>
                  </a:lnTo>
                  <a:lnTo>
                    <a:pt x="2004407" y="1701799"/>
                  </a:lnTo>
                  <a:lnTo>
                    <a:pt x="1966170" y="1676399"/>
                  </a:lnTo>
                  <a:lnTo>
                    <a:pt x="1927157" y="1663699"/>
                  </a:lnTo>
                  <a:lnTo>
                    <a:pt x="1887442" y="1638299"/>
                  </a:lnTo>
                  <a:lnTo>
                    <a:pt x="1806209" y="1612899"/>
                  </a:lnTo>
                  <a:lnTo>
                    <a:pt x="1764839" y="1612899"/>
                  </a:lnTo>
                  <a:lnTo>
                    <a:pt x="1723068" y="1600199"/>
                  </a:lnTo>
                  <a:lnTo>
                    <a:pt x="1838657" y="1600199"/>
                  </a:lnTo>
                  <a:lnTo>
                    <a:pt x="1959263" y="1638299"/>
                  </a:lnTo>
                  <a:lnTo>
                    <a:pt x="1998086" y="1663699"/>
                  </a:lnTo>
                  <a:lnTo>
                    <a:pt x="2036102" y="1676399"/>
                  </a:lnTo>
                  <a:lnTo>
                    <a:pt x="2073243" y="1701799"/>
                  </a:lnTo>
                  <a:lnTo>
                    <a:pt x="2109438" y="1727199"/>
                  </a:lnTo>
                  <a:lnTo>
                    <a:pt x="2144617" y="1765299"/>
                  </a:lnTo>
                  <a:lnTo>
                    <a:pt x="2178711" y="1790699"/>
                  </a:lnTo>
                  <a:lnTo>
                    <a:pt x="2211651" y="1828799"/>
                  </a:lnTo>
                  <a:lnTo>
                    <a:pt x="2243365" y="1854199"/>
                  </a:lnTo>
                  <a:lnTo>
                    <a:pt x="2273785" y="1892299"/>
                  </a:lnTo>
                  <a:lnTo>
                    <a:pt x="2302840" y="1930399"/>
                  </a:lnTo>
                  <a:lnTo>
                    <a:pt x="2330461" y="1968499"/>
                  </a:lnTo>
                  <a:lnTo>
                    <a:pt x="2356577" y="2006599"/>
                  </a:lnTo>
                  <a:lnTo>
                    <a:pt x="2381120" y="2057399"/>
                  </a:lnTo>
                  <a:lnTo>
                    <a:pt x="2404020" y="2095499"/>
                  </a:lnTo>
                  <a:lnTo>
                    <a:pt x="2425205" y="2146299"/>
                  </a:lnTo>
                  <a:lnTo>
                    <a:pt x="2444608" y="2184399"/>
                  </a:lnTo>
                  <a:lnTo>
                    <a:pt x="2462157" y="2235199"/>
                  </a:lnTo>
                  <a:lnTo>
                    <a:pt x="2477783" y="2285999"/>
                  </a:lnTo>
                  <a:lnTo>
                    <a:pt x="2491417" y="2336799"/>
                  </a:lnTo>
                  <a:lnTo>
                    <a:pt x="2502988" y="2387599"/>
                  </a:lnTo>
                  <a:lnTo>
                    <a:pt x="2510886" y="2438399"/>
                  </a:lnTo>
                  <a:lnTo>
                    <a:pt x="2515624" y="2476499"/>
                  </a:lnTo>
                  <a:lnTo>
                    <a:pt x="2517204" y="2527299"/>
                  </a:lnTo>
                  <a:lnTo>
                    <a:pt x="2515624" y="2578099"/>
                  </a:lnTo>
                  <a:lnTo>
                    <a:pt x="2510886" y="2628899"/>
                  </a:lnTo>
                  <a:lnTo>
                    <a:pt x="2502988" y="2679699"/>
                  </a:lnTo>
                  <a:lnTo>
                    <a:pt x="2491932" y="2730499"/>
                  </a:lnTo>
                  <a:lnTo>
                    <a:pt x="2484383" y="2755899"/>
                  </a:lnTo>
                  <a:close/>
                </a:path>
                <a:path w="3916679" h="2755900">
                  <a:moveTo>
                    <a:pt x="1725913" y="2755899"/>
                  </a:moveTo>
                  <a:lnTo>
                    <a:pt x="1616118" y="2755899"/>
                  </a:lnTo>
                  <a:lnTo>
                    <a:pt x="1662858" y="2743199"/>
                  </a:lnTo>
                  <a:lnTo>
                    <a:pt x="1704390" y="2730499"/>
                  </a:lnTo>
                  <a:lnTo>
                    <a:pt x="1739772" y="2717799"/>
                  </a:lnTo>
                  <a:lnTo>
                    <a:pt x="1768061" y="2705099"/>
                  </a:lnTo>
                  <a:lnTo>
                    <a:pt x="1782276" y="2730499"/>
                  </a:lnTo>
                  <a:lnTo>
                    <a:pt x="1755433" y="2743199"/>
                  </a:lnTo>
                  <a:lnTo>
                    <a:pt x="1725913" y="2755899"/>
                  </a:lnTo>
                  <a:close/>
                </a:path>
              </a:pathLst>
            </a:custGeom>
            <a:solidFill>
              <a:srgbClr val="95B6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5016026" y="6084600"/>
            <a:ext cx="3271974" cy="33983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2538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0552" y="2036786"/>
            <a:ext cx="4048140" cy="5248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39238" y="2036795"/>
            <a:ext cx="4505309" cy="5200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550846" y="2296157"/>
            <a:ext cx="8367395" cy="4978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95"/>
              </a:spcBef>
            </a:pPr>
            <a:r>
              <a:rPr sz="3500" spc="-50" dirty="0">
                <a:solidFill>
                  <a:srgbClr val="FFF5D5"/>
                </a:solidFill>
                <a:latin typeface="Arial"/>
                <a:cs typeface="Arial"/>
              </a:rPr>
              <a:t>Tanda </a:t>
            </a:r>
            <a:r>
              <a:rPr sz="3500" spc="65" dirty="0">
                <a:solidFill>
                  <a:srgbClr val="FFF5D5"/>
                </a:solidFill>
                <a:latin typeface="Arial"/>
                <a:cs typeface="Arial"/>
              </a:rPr>
              <a:t>negatif </a:t>
            </a:r>
            <a:r>
              <a:rPr sz="3500" spc="45" dirty="0">
                <a:solidFill>
                  <a:srgbClr val="FFF5D5"/>
                </a:solidFill>
                <a:latin typeface="Arial"/>
                <a:cs typeface="Arial"/>
              </a:rPr>
              <a:t>menunjukkan </a:t>
            </a:r>
            <a:r>
              <a:rPr sz="3500" dirty="0">
                <a:solidFill>
                  <a:srgbClr val="FFF5D5"/>
                </a:solidFill>
                <a:latin typeface="Arial"/>
                <a:cs typeface="Arial"/>
              </a:rPr>
              <a:t>bahwa  </a:t>
            </a:r>
            <a:r>
              <a:rPr sz="3500" spc="25" dirty="0">
                <a:solidFill>
                  <a:srgbClr val="FFF5D5"/>
                </a:solidFill>
                <a:latin typeface="Arial"/>
                <a:cs typeface="Arial"/>
              </a:rPr>
              <a:t>potensial listrik </a:t>
            </a:r>
            <a:r>
              <a:rPr sz="3500" spc="85" dirty="0">
                <a:solidFill>
                  <a:srgbClr val="FFF5D5"/>
                </a:solidFill>
                <a:latin typeface="Arial"/>
                <a:cs typeface="Arial"/>
              </a:rPr>
              <a:t>di </a:t>
            </a:r>
            <a:r>
              <a:rPr sz="3500" spc="125" dirty="0">
                <a:solidFill>
                  <a:srgbClr val="FFF5D5"/>
                </a:solidFill>
                <a:latin typeface="Arial"/>
                <a:cs typeface="Arial"/>
              </a:rPr>
              <a:t>titik </a:t>
            </a:r>
            <a:r>
              <a:rPr sz="3500" spc="-25" dirty="0">
                <a:solidFill>
                  <a:srgbClr val="FFF5D5"/>
                </a:solidFill>
                <a:latin typeface="Arial"/>
                <a:cs typeface="Arial"/>
              </a:rPr>
              <a:t>2 </a:t>
            </a:r>
            <a:r>
              <a:rPr sz="3500" spc="60" dirty="0">
                <a:solidFill>
                  <a:srgbClr val="FFF5D5"/>
                </a:solidFill>
                <a:latin typeface="Arial"/>
                <a:cs typeface="Arial"/>
              </a:rPr>
              <a:t>lebih </a:t>
            </a:r>
            <a:r>
              <a:rPr sz="3500" spc="35" dirty="0">
                <a:solidFill>
                  <a:srgbClr val="FFF5D5"/>
                </a:solidFill>
                <a:latin typeface="Arial"/>
                <a:cs typeface="Arial"/>
              </a:rPr>
              <a:t>rendah  </a:t>
            </a:r>
            <a:r>
              <a:rPr sz="3500" spc="10" dirty="0">
                <a:solidFill>
                  <a:srgbClr val="FFF5D5"/>
                </a:solidFill>
                <a:latin typeface="Arial"/>
                <a:cs typeface="Arial"/>
              </a:rPr>
              <a:t>daripada </a:t>
            </a:r>
            <a:r>
              <a:rPr sz="3500" spc="85" dirty="0">
                <a:solidFill>
                  <a:srgbClr val="FFF5D5"/>
                </a:solidFill>
                <a:latin typeface="Arial"/>
                <a:cs typeface="Arial"/>
              </a:rPr>
              <a:t>di </a:t>
            </a:r>
            <a:r>
              <a:rPr sz="3500" spc="125" dirty="0">
                <a:solidFill>
                  <a:srgbClr val="FFF5D5"/>
                </a:solidFill>
                <a:latin typeface="Arial"/>
                <a:cs typeface="Arial"/>
              </a:rPr>
              <a:t>titik </a:t>
            </a:r>
            <a:r>
              <a:rPr sz="3500" spc="-725" dirty="0">
                <a:solidFill>
                  <a:srgbClr val="FFF5D5"/>
                </a:solidFill>
                <a:latin typeface="Arial"/>
                <a:cs typeface="Arial"/>
              </a:rPr>
              <a:t>1 </a:t>
            </a:r>
            <a:r>
              <a:rPr sz="3500" spc="-204" dirty="0">
                <a:solidFill>
                  <a:srgbClr val="FFF5D5"/>
                </a:solidFill>
                <a:latin typeface="Arial"/>
                <a:cs typeface="Arial"/>
              </a:rPr>
              <a:t>; </a:t>
            </a:r>
            <a:r>
              <a:rPr sz="3500" dirty="0">
                <a:solidFill>
                  <a:srgbClr val="FFF5D5"/>
                </a:solidFill>
                <a:latin typeface="Arial"/>
                <a:cs typeface="Arial"/>
              </a:rPr>
              <a:t>yaitu, </a:t>
            </a:r>
            <a:r>
              <a:rPr sz="3500" spc="-315" dirty="0">
                <a:solidFill>
                  <a:srgbClr val="FFF5D5"/>
                </a:solidFill>
                <a:latin typeface="Arial"/>
                <a:cs typeface="Arial"/>
              </a:rPr>
              <a:t>&lt; </a:t>
            </a:r>
            <a:r>
              <a:rPr sz="3500" spc="-240" dirty="0">
                <a:solidFill>
                  <a:srgbClr val="FFF5D5"/>
                </a:solidFill>
                <a:latin typeface="Arial"/>
                <a:cs typeface="Arial"/>
              </a:rPr>
              <a:t>. </a:t>
            </a:r>
            <a:r>
              <a:rPr sz="3500" spc="-55" dirty="0">
                <a:solidFill>
                  <a:srgbClr val="FFF5D5"/>
                </a:solidFill>
                <a:latin typeface="Arial"/>
                <a:cs typeface="Arial"/>
              </a:rPr>
              <a:t>Garis </a:t>
            </a:r>
            <a:r>
              <a:rPr sz="3500" spc="40" dirty="0">
                <a:solidFill>
                  <a:srgbClr val="FFF5D5"/>
                </a:solidFill>
                <a:latin typeface="Arial"/>
                <a:cs typeface="Arial"/>
              </a:rPr>
              <a:t>medan  </a:t>
            </a:r>
            <a:r>
              <a:rPr sz="3500" spc="25" dirty="0">
                <a:solidFill>
                  <a:srgbClr val="FFF5D5"/>
                </a:solidFill>
                <a:latin typeface="Arial"/>
                <a:cs typeface="Arial"/>
              </a:rPr>
              <a:t>listrik</a:t>
            </a:r>
            <a:r>
              <a:rPr sz="3500" spc="-250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-30" dirty="0">
                <a:solidFill>
                  <a:srgbClr val="FFF5D5"/>
                </a:solidFill>
                <a:latin typeface="Arial"/>
                <a:cs typeface="Arial"/>
              </a:rPr>
              <a:t>selalu</a:t>
            </a:r>
            <a:r>
              <a:rPr sz="3500" spc="-245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65" dirty="0">
                <a:solidFill>
                  <a:srgbClr val="FFF5D5"/>
                </a:solidFill>
                <a:latin typeface="Arial"/>
                <a:cs typeface="Arial"/>
              </a:rPr>
              <a:t>menunjuk</a:t>
            </a:r>
            <a:r>
              <a:rPr sz="3500" spc="-245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10" dirty="0">
                <a:solidFill>
                  <a:srgbClr val="FFF5D5"/>
                </a:solidFill>
                <a:latin typeface="Arial"/>
                <a:cs typeface="Arial"/>
              </a:rPr>
              <a:t>ke</a:t>
            </a:r>
            <a:r>
              <a:rPr sz="3500" spc="-245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-35" dirty="0">
                <a:solidFill>
                  <a:srgbClr val="FFF5D5"/>
                </a:solidFill>
                <a:latin typeface="Arial"/>
                <a:cs typeface="Arial"/>
              </a:rPr>
              <a:t>arah</a:t>
            </a:r>
            <a:r>
              <a:rPr sz="3500" spc="-245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50" dirty="0">
                <a:solidFill>
                  <a:srgbClr val="FFF5D5"/>
                </a:solidFill>
                <a:latin typeface="Arial"/>
                <a:cs typeface="Arial"/>
              </a:rPr>
              <a:t>penurunan  </a:t>
            </a:r>
            <a:r>
              <a:rPr sz="3500" spc="25" dirty="0">
                <a:solidFill>
                  <a:srgbClr val="FFF5D5"/>
                </a:solidFill>
                <a:latin typeface="Arial"/>
                <a:cs typeface="Arial"/>
              </a:rPr>
              <a:t>potensial listrik </a:t>
            </a:r>
            <a:r>
              <a:rPr sz="3500" spc="30" dirty="0">
                <a:solidFill>
                  <a:srgbClr val="FFF5D5"/>
                </a:solidFill>
                <a:latin typeface="Arial"/>
                <a:cs typeface="Arial"/>
              </a:rPr>
              <a:t>seperti </a:t>
            </a:r>
            <a:r>
              <a:rPr sz="3500" spc="-5" dirty="0">
                <a:solidFill>
                  <a:srgbClr val="FFF5D5"/>
                </a:solidFill>
                <a:latin typeface="Arial"/>
                <a:cs typeface="Arial"/>
              </a:rPr>
              <a:t>yang </a:t>
            </a:r>
            <a:r>
              <a:rPr sz="3500" spc="65" dirty="0">
                <a:solidFill>
                  <a:srgbClr val="FFF5D5"/>
                </a:solidFill>
                <a:latin typeface="Arial"/>
                <a:cs typeface="Arial"/>
              </a:rPr>
              <a:t>ditunjukkan  </a:t>
            </a:r>
            <a:r>
              <a:rPr sz="3500" spc="5" dirty="0">
                <a:solidFill>
                  <a:srgbClr val="FFF5D5"/>
                </a:solidFill>
                <a:latin typeface="Arial"/>
                <a:cs typeface="Arial"/>
              </a:rPr>
              <a:t>pada </a:t>
            </a:r>
            <a:r>
              <a:rPr sz="3500" spc="15" dirty="0">
                <a:solidFill>
                  <a:srgbClr val="FFF5D5"/>
                </a:solidFill>
                <a:latin typeface="Arial"/>
                <a:cs typeface="Arial"/>
              </a:rPr>
              <a:t>Gambar </a:t>
            </a:r>
            <a:r>
              <a:rPr sz="3500" spc="110" dirty="0">
                <a:solidFill>
                  <a:srgbClr val="FFF5D5"/>
                </a:solidFill>
                <a:latin typeface="Arial"/>
                <a:cs typeface="Arial"/>
              </a:rPr>
              <a:t>Aktif </a:t>
            </a:r>
            <a:r>
              <a:rPr sz="3500" spc="-484" dirty="0">
                <a:solidFill>
                  <a:srgbClr val="FFF5D5"/>
                </a:solidFill>
                <a:latin typeface="Arial"/>
                <a:cs typeface="Arial"/>
              </a:rPr>
              <a:t>1.1. </a:t>
            </a:r>
            <a:r>
              <a:rPr sz="3500" spc="-55" dirty="0">
                <a:solidFill>
                  <a:srgbClr val="FFF5D5"/>
                </a:solidFill>
                <a:latin typeface="Arial"/>
                <a:cs typeface="Arial"/>
              </a:rPr>
              <a:t>Sekarang  </a:t>
            </a:r>
            <a:r>
              <a:rPr sz="3500" spc="10" dirty="0">
                <a:solidFill>
                  <a:srgbClr val="FFF5D5"/>
                </a:solidFill>
                <a:latin typeface="Arial"/>
                <a:cs typeface="Arial"/>
              </a:rPr>
              <a:t>anggaplah</a:t>
            </a:r>
            <a:r>
              <a:rPr sz="3500" spc="-240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50" dirty="0">
                <a:solidFill>
                  <a:srgbClr val="FFF5D5"/>
                </a:solidFill>
                <a:latin typeface="Arial"/>
                <a:cs typeface="Arial"/>
              </a:rPr>
              <a:t>muatan</a:t>
            </a:r>
            <a:r>
              <a:rPr sz="3500" spc="-240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45" dirty="0">
                <a:solidFill>
                  <a:srgbClr val="FFF5D5"/>
                </a:solidFill>
                <a:latin typeface="Arial"/>
                <a:cs typeface="Arial"/>
              </a:rPr>
              <a:t>uji</a:t>
            </a:r>
            <a:r>
              <a:rPr sz="3500" spc="-235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-204" dirty="0">
                <a:solidFill>
                  <a:srgbClr val="FFF5D5"/>
                </a:solidFill>
                <a:latin typeface="Arial"/>
                <a:cs typeface="Arial"/>
              </a:rPr>
              <a:t>,</a:t>
            </a:r>
            <a:r>
              <a:rPr sz="3500" spc="-240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20" dirty="0">
                <a:solidFill>
                  <a:srgbClr val="FFF5D5"/>
                </a:solidFill>
                <a:latin typeface="Arial"/>
                <a:cs typeface="Arial"/>
              </a:rPr>
              <a:t>bergerak</a:t>
            </a:r>
            <a:r>
              <a:rPr sz="3500" spc="-235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20" dirty="0">
                <a:solidFill>
                  <a:srgbClr val="FFF5D5"/>
                </a:solidFill>
                <a:latin typeface="Arial"/>
                <a:cs typeface="Arial"/>
              </a:rPr>
              <a:t>dari</a:t>
            </a:r>
            <a:r>
              <a:rPr sz="3500" spc="-240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-725" dirty="0">
                <a:solidFill>
                  <a:srgbClr val="FFF5D5"/>
                </a:solidFill>
                <a:latin typeface="Arial"/>
                <a:cs typeface="Arial"/>
              </a:rPr>
              <a:t>1</a:t>
            </a:r>
            <a:r>
              <a:rPr sz="3500" spc="-484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10" dirty="0">
                <a:solidFill>
                  <a:srgbClr val="FFF5D5"/>
                </a:solidFill>
                <a:latin typeface="Arial"/>
                <a:cs typeface="Arial"/>
              </a:rPr>
              <a:t>ke</a:t>
            </a:r>
            <a:r>
              <a:rPr sz="3500" spc="-240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-25" dirty="0">
                <a:solidFill>
                  <a:srgbClr val="FFF5D5"/>
                </a:solidFill>
                <a:latin typeface="Arial"/>
                <a:cs typeface="Arial"/>
              </a:rPr>
              <a:t>2</a:t>
            </a:r>
            <a:endParaRPr sz="3500">
              <a:latin typeface="Arial"/>
              <a:cs typeface="Arial"/>
            </a:endParaRPr>
          </a:p>
          <a:p>
            <a:pPr marR="85090" algn="ctr">
              <a:lnSpc>
                <a:spcPct val="100000"/>
              </a:lnSpc>
              <a:spcBef>
                <a:spcPts val="675"/>
              </a:spcBef>
            </a:pPr>
            <a:r>
              <a:rPr sz="3500" spc="-240" dirty="0">
                <a:solidFill>
                  <a:srgbClr val="FFF5D5"/>
                </a:solidFill>
                <a:latin typeface="Arial"/>
                <a:cs typeface="Arial"/>
              </a:rPr>
              <a:t>.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25384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00789" y="1078991"/>
            <a:ext cx="7080250" cy="7823834"/>
            <a:chOff x="300789" y="1078991"/>
            <a:chExt cx="7080250" cy="7823834"/>
          </a:xfrm>
        </p:grpSpPr>
        <p:sp>
          <p:nvSpPr>
            <p:cNvPr id="4" name="object 4"/>
            <p:cNvSpPr/>
            <p:nvPr/>
          </p:nvSpPr>
          <p:spPr>
            <a:xfrm>
              <a:off x="300789" y="3654155"/>
              <a:ext cx="3476640" cy="52482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80495" y="1078991"/>
              <a:ext cx="3600449" cy="52006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607838" y="100919"/>
            <a:ext cx="10682605" cy="9931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16100"/>
              </a:lnSpc>
              <a:spcBef>
                <a:spcPts val="95"/>
              </a:spcBef>
              <a:tabLst>
                <a:tab pos="6687184" algn="l"/>
              </a:tabLst>
            </a:pPr>
            <a:r>
              <a:rPr sz="3500" spc="-45" dirty="0">
                <a:solidFill>
                  <a:srgbClr val="FFF5D5"/>
                </a:solidFill>
                <a:latin typeface="Arial"/>
                <a:cs typeface="Arial"/>
              </a:rPr>
              <a:t>Hasil </a:t>
            </a:r>
            <a:r>
              <a:rPr sz="3500" spc="40" dirty="0">
                <a:solidFill>
                  <a:srgbClr val="FFF5D5"/>
                </a:solidFill>
                <a:latin typeface="Arial"/>
                <a:cs typeface="Arial"/>
              </a:rPr>
              <a:t>ini </a:t>
            </a:r>
            <a:r>
              <a:rPr sz="3500" spc="45" dirty="0">
                <a:solidFill>
                  <a:srgbClr val="FFF5D5"/>
                </a:solidFill>
                <a:latin typeface="Arial"/>
                <a:cs typeface="Arial"/>
              </a:rPr>
              <a:t>menunjukkan</a:t>
            </a:r>
            <a:r>
              <a:rPr sz="3500" spc="-695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FFF5D5"/>
                </a:solidFill>
                <a:latin typeface="Arial"/>
                <a:cs typeface="Arial"/>
              </a:rPr>
              <a:t>bahwa</a:t>
            </a:r>
            <a:r>
              <a:rPr sz="3500" spc="-229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-15" dirty="0">
                <a:solidFill>
                  <a:srgbClr val="FFF5D5"/>
                </a:solidFill>
                <a:latin typeface="Arial"/>
                <a:cs typeface="Arial"/>
              </a:rPr>
              <a:t>jika	</a:t>
            </a:r>
            <a:r>
              <a:rPr sz="3500" spc="25" dirty="0">
                <a:solidFill>
                  <a:srgbClr val="FFF5D5"/>
                </a:solidFill>
                <a:latin typeface="Arial"/>
                <a:cs typeface="Arial"/>
              </a:rPr>
              <a:t>positif, </a:t>
            </a:r>
            <a:r>
              <a:rPr sz="3500" spc="-30" dirty="0">
                <a:solidFill>
                  <a:srgbClr val="FFF5D5"/>
                </a:solidFill>
                <a:latin typeface="Arial"/>
                <a:cs typeface="Arial"/>
              </a:rPr>
              <a:t>maka </a:t>
            </a:r>
            <a:r>
              <a:rPr sz="3500" spc="130" dirty="0">
                <a:solidFill>
                  <a:srgbClr val="FFF5D5"/>
                </a:solidFill>
                <a:latin typeface="Arial"/>
                <a:cs typeface="Arial"/>
              </a:rPr>
              <a:t>U  </a:t>
            </a:r>
            <a:r>
              <a:rPr sz="3500" spc="25" dirty="0">
                <a:solidFill>
                  <a:srgbClr val="FFF5D5"/>
                </a:solidFill>
                <a:latin typeface="Arial"/>
                <a:cs typeface="Arial"/>
              </a:rPr>
              <a:t>negatif. </a:t>
            </a:r>
            <a:r>
              <a:rPr sz="3500" spc="90" dirty="0">
                <a:solidFill>
                  <a:srgbClr val="FFF5D5"/>
                </a:solidFill>
                <a:latin typeface="Arial"/>
                <a:cs typeface="Arial"/>
              </a:rPr>
              <a:t>Oleh </a:t>
            </a:r>
            <a:r>
              <a:rPr sz="3500" spc="-25" dirty="0">
                <a:solidFill>
                  <a:srgbClr val="FFF5D5"/>
                </a:solidFill>
                <a:latin typeface="Arial"/>
                <a:cs typeface="Arial"/>
              </a:rPr>
              <a:t>karena </a:t>
            </a:r>
            <a:r>
              <a:rPr sz="3500" spc="45" dirty="0">
                <a:solidFill>
                  <a:srgbClr val="FFF5D5"/>
                </a:solidFill>
                <a:latin typeface="Arial"/>
                <a:cs typeface="Arial"/>
              </a:rPr>
              <a:t>itu, </a:t>
            </a:r>
            <a:r>
              <a:rPr sz="3500" spc="-15" dirty="0">
                <a:solidFill>
                  <a:srgbClr val="FFF5D5"/>
                </a:solidFill>
                <a:latin typeface="Arial"/>
                <a:cs typeface="Arial"/>
              </a:rPr>
              <a:t>sistem </a:t>
            </a:r>
            <a:r>
              <a:rPr sz="3500" spc="-5" dirty="0">
                <a:solidFill>
                  <a:srgbClr val="FFF5D5"/>
                </a:solidFill>
                <a:latin typeface="Arial"/>
                <a:cs typeface="Arial"/>
              </a:rPr>
              <a:t>yang </a:t>
            </a:r>
            <a:r>
              <a:rPr sz="3500" spc="75" dirty="0">
                <a:solidFill>
                  <a:srgbClr val="FFF5D5"/>
                </a:solidFill>
                <a:latin typeface="Arial"/>
                <a:cs typeface="Arial"/>
              </a:rPr>
              <a:t>terdiri </a:t>
            </a:r>
            <a:r>
              <a:rPr sz="3500" spc="20" dirty="0">
                <a:solidFill>
                  <a:srgbClr val="FFF5D5"/>
                </a:solidFill>
                <a:latin typeface="Arial"/>
                <a:cs typeface="Arial"/>
              </a:rPr>
              <a:t>dari  </a:t>
            </a:r>
            <a:r>
              <a:rPr sz="3500" spc="50" dirty="0">
                <a:solidFill>
                  <a:srgbClr val="FFF5D5"/>
                </a:solidFill>
                <a:latin typeface="Arial"/>
                <a:cs typeface="Arial"/>
              </a:rPr>
              <a:t>muatan </a:t>
            </a:r>
            <a:r>
              <a:rPr sz="3500" spc="60" dirty="0">
                <a:solidFill>
                  <a:srgbClr val="FFF5D5"/>
                </a:solidFill>
                <a:latin typeface="Arial"/>
                <a:cs typeface="Arial"/>
              </a:rPr>
              <a:t>positif </a:t>
            </a:r>
            <a:r>
              <a:rPr sz="3500" spc="30" dirty="0">
                <a:solidFill>
                  <a:srgbClr val="FFF5D5"/>
                </a:solidFill>
                <a:latin typeface="Arial"/>
                <a:cs typeface="Arial"/>
              </a:rPr>
              <a:t>dan </a:t>
            </a:r>
            <a:r>
              <a:rPr sz="3500" spc="40" dirty="0">
                <a:solidFill>
                  <a:srgbClr val="FFF5D5"/>
                </a:solidFill>
                <a:latin typeface="Arial"/>
                <a:cs typeface="Arial"/>
              </a:rPr>
              <a:t>medan </a:t>
            </a:r>
            <a:r>
              <a:rPr sz="3500" spc="25" dirty="0">
                <a:solidFill>
                  <a:srgbClr val="FFF5D5"/>
                </a:solidFill>
                <a:latin typeface="Arial"/>
                <a:cs typeface="Arial"/>
              </a:rPr>
              <a:t>listrik </a:t>
            </a:r>
            <a:r>
              <a:rPr sz="3500" spc="15" dirty="0">
                <a:solidFill>
                  <a:srgbClr val="FFF5D5"/>
                </a:solidFill>
                <a:latin typeface="Arial"/>
                <a:cs typeface="Arial"/>
              </a:rPr>
              <a:t>kehilangan </a:t>
            </a:r>
            <a:r>
              <a:rPr sz="3500" spc="30" dirty="0">
                <a:solidFill>
                  <a:srgbClr val="FFF5D5"/>
                </a:solidFill>
                <a:latin typeface="Arial"/>
                <a:cs typeface="Arial"/>
              </a:rPr>
              <a:t>energi  </a:t>
            </a:r>
            <a:r>
              <a:rPr sz="3500" spc="25" dirty="0">
                <a:solidFill>
                  <a:srgbClr val="FFF5D5"/>
                </a:solidFill>
                <a:latin typeface="Arial"/>
                <a:cs typeface="Arial"/>
              </a:rPr>
              <a:t>potensial listrik </a:t>
            </a:r>
            <a:r>
              <a:rPr sz="3500" spc="35" dirty="0">
                <a:solidFill>
                  <a:srgbClr val="FFF5D5"/>
                </a:solidFill>
                <a:latin typeface="Arial"/>
                <a:cs typeface="Arial"/>
              </a:rPr>
              <a:t>ketika </a:t>
            </a:r>
            <a:r>
              <a:rPr sz="3500" spc="50" dirty="0">
                <a:solidFill>
                  <a:srgbClr val="FFF5D5"/>
                </a:solidFill>
                <a:latin typeface="Arial"/>
                <a:cs typeface="Arial"/>
              </a:rPr>
              <a:t>muatan </a:t>
            </a:r>
            <a:r>
              <a:rPr sz="3500" spc="20" dirty="0">
                <a:solidFill>
                  <a:srgbClr val="FFF5D5"/>
                </a:solidFill>
                <a:latin typeface="Arial"/>
                <a:cs typeface="Arial"/>
              </a:rPr>
              <a:t>bergerak </a:t>
            </a:r>
            <a:r>
              <a:rPr sz="3500" spc="10" dirty="0">
                <a:solidFill>
                  <a:srgbClr val="FFF5D5"/>
                </a:solidFill>
                <a:latin typeface="Arial"/>
                <a:cs typeface="Arial"/>
              </a:rPr>
              <a:t>ke </a:t>
            </a:r>
            <a:r>
              <a:rPr sz="3500" spc="-35" dirty="0">
                <a:solidFill>
                  <a:srgbClr val="FFF5D5"/>
                </a:solidFill>
                <a:latin typeface="Arial"/>
                <a:cs typeface="Arial"/>
              </a:rPr>
              <a:t>arah  </a:t>
            </a:r>
            <a:r>
              <a:rPr sz="3500" spc="-5" dirty="0">
                <a:solidFill>
                  <a:srgbClr val="FFF5D5"/>
                </a:solidFill>
                <a:latin typeface="Arial"/>
                <a:cs typeface="Arial"/>
              </a:rPr>
              <a:t>medan. </a:t>
            </a:r>
            <a:r>
              <a:rPr sz="3500" spc="-95" dirty="0">
                <a:solidFill>
                  <a:srgbClr val="FFF5D5"/>
                </a:solidFill>
                <a:latin typeface="Arial"/>
                <a:cs typeface="Arial"/>
              </a:rPr>
              <a:t>Secara </a:t>
            </a:r>
            <a:r>
              <a:rPr sz="3500" spc="-25" dirty="0">
                <a:solidFill>
                  <a:srgbClr val="FFF5D5"/>
                </a:solidFill>
                <a:latin typeface="Arial"/>
                <a:cs typeface="Arial"/>
              </a:rPr>
              <a:t>ekivalen, </a:t>
            </a:r>
            <a:r>
              <a:rPr sz="3500" spc="40" dirty="0">
                <a:solidFill>
                  <a:srgbClr val="FFF5D5"/>
                </a:solidFill>
                <a:latin typeface="Arial"/>
                <a:cs typeface="Arial"/>
              </a:rPr>
              <a:t>medan </a:t>
            </a:r>
            <a:r>
              <a:rPr sz="3500" spc="25" dirty="0">
                <a:solidFill>
                  <a:srgbClr val="FFF5D5"/>
                </a:solidFill>
                <a:latin typeface="Arial"/>
                <a:cs typeface="Arial"/>
              </a:rPr>
              <a:t>listrik </a:t>
            </a:r>
            <a:r>
              <a:rPr sz="3500" spc="10" dirty="0">
                <a:solidFill>
                  <a:srgbClr val="FFF5D5"/>
                </a:solidFill>
                <a:latin typeface="Arial"/>
                <a:cs typeface="Arial"/>
              </a:rPr>
              <a:t>bekerja </a:t>
            </a:r>
            <a:r>
              <a:rPr sz="3500" spc="5" dirty="0">
                <a:solidFill>
                  <a:srgbClr val="FFF5D5"/>
                </a:solidFill>
                <a:latin typeface="Arial"/>
                <a:cs typeface="Arial"/>
              </a:rPr>
              <a:t>pada  </a:t>
            </a:r>
            <a:r>
              <a:rPr sz="3500" spc="50" dirty="0">
                <a:solidFill>
                  <a:srgbClr val="FFF5D5"/>
                </a:solidFill>
                <a:latin typeface="Arial"/>
                <a:cs typeface="Arial"/>
              </a:rPr>
              <a:t>muatan</a:t>
            </a:r>
            <a:r>
              <a:rPr sz="3500" spc="-235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60" dirty="0">
                <a:solidFill>
                  <a:srgbClr val="FFF5D5"/>
                </a:solidFill>
                <a:latin typeface="Arial"/>
                <a:cs typeface="Arial"/>
              </a:rPr>
              <a:t>positif</a:t>
            </a:r>
            <a:r>
              <a:rPr sz="3500" spc="-235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35" dirty="0">
                <a:solidFill>
                  <a:srgbClr val="FFF5D5"/>
                </a:solidFill>
                <a:latin typeface="Arial"/>
                <a:cs typeface="Arial"/>
              </a:rPr>
              <a:t>ketika</a:t>
            </a:r>
            <a:r>
              <a:rPr sz="3500" spc="-235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50" dirty="0">
                <a:solidFill>
                  <a:srgbClr val="FFF5D5"/>
                </a:solidFill>
                <a:latin typeface="Arial"/>
                <a:cs typeface="Arial"/>
              </a:rPr>
              <a:t>muatan</a:t>
            </a:r>
            <a:r>
              <a:rPr sz="3500" spc="-235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20" dirty="0">
                <a:solidFill>
                  <a:srgbClr val="FFF5D5"/>
                </a:solidFill>
                <a:latin typeface="Arial"/>
                <a:cs typeface="Arial"/>
              </a:rPr>
              <a:t>bergerak</a:t>
            </a:r>
            <a:r>
              <a:rPr sz="3500" spc="-229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10" dirty="0">
                <a:solidFill>
                  <a:srgbClr val="FFF5D5"/>
                </a:solidFill>
                <a:latin typeface="Arial"/>
                <a:cs typeface="Arial"/>
              </a:rPr>
              <a:t>ke</a:t>
            </a:r>
            <a:r>
              <a:rPr sz="3500" spc="-235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-35" dirty="0">
                <a:solidFill>
                  <a:srgbClr val="FFF5D5"/>
                </a:solidFill>
                <a:latin typeface="Arial"/>
                <a:cs typeface="Arial"/>
              </a:rPr>
              <a:t>arah</a:t>
            </a:r>
            <a:r>
              <a:rPr sz="3500" spc="-235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40" dirty="0">
                <a:solidFill>
                  <a:srgbClr val="FFF5D5"/>
                </a:solidFill>
                <a:latin typeface="Arial"/>
                <a:cs typeface="Arial"/>
              </a:rPr>
              <a:t>medan  </a:t>
            </a:r>
            <a:r>
              <a:rPr sz="3500" spc="-5" dirty="0">
                <a:solidFill>
                  <a:srgbClr val="FFF5D5"/>
                </a:solidFill>
                <a:latin typeface="Arial"/>
                <a:cs typeface="Arial"/>
              </a:rPr>
              <a:t>listrik. </a:t>
            </a:r>
            <a:r>
              <a:rPr sz="3500" spc="100" dirty="0">
                <a:solidFill>
                  <a:srgbClr val="FFF5D5"/>
                </a:solidFill>
                <a:latin typeface="Arial"/>
                <a:cs typeface="Arial"/>
              </a:rPr>
              <a:t>(Itu </a:t>
            </a:r>
            <a:r>
              <a:rPr sz="3500" spc="5" dirty="0">
                <a:solidFill>
                  <a:srgbClr val="FFF5D5"/>
                </a:solidFill>
                <a:latin typeface="Arial"/>
                <a:cs typeface="Arial"/>
              </a:rPr>
              <a:t>analog </a:t>
            </a:r>
            <a:r>
              <a:rPr sz="3500" spc="40" dirty="0">
                <a:solidFill>
                  <a:srgbClr val="FFF5D5"/>
                </a:solidFill>
                <a:latin typeface="Arial"/>
                <a:cs typeface="Arial"/>
              </a:rPr>
              <a:t>dengan </a:t>
            </a:r>
            <a:r>
              <a:rPr sz="3500" dirty="0">
                <a:solidFill>
                  <a:srgbClr val="FFF5D5"/>
                </a:solidFill>
                <a:latin typeface="Arial"/>
                <a:cs typeface="Arial"/>
              </a:rPr>
              <a:t>pekerjaan </a:t>
            </a:r>
            <a:r>
              <a:rPr sz="3500" spc="-5" dirty="0">
                <a:solidFill>
                  <a:srgbClr val="FFF5D5"/>
                </a:solidFill>
                <a:latin typeface="Arial"/>
                <a:cs typeface="Arial"/>
              </a:rPr>
              <a:t>yang </a:t>
            </a:r>
            <a:r>
              <a:rPr sz="3500" spc="20" dirty="0">
                <a:solidFill>
                  <a:srgbClr val="FFF5D5"/>
                </a:solidFill>
                <a:latin typeface="Arial"/>
                <a:cs typeface="Arial"/>
              </a:rPr>
              <a:t>dilakukan  </a:t>
            </a:r>
            <a:r>
              <a:rPr sz="3500" spc="55" dirty="0">
                <a:solidFill>
                  <a:srgbClr val="FFF5D5"/>
                </a:solidFill>
                <a:latin typeface="Arial"/>
                <a:cs typeface="Arial"/>
              </a:rPr>
              <a:t>oleh </a:t>
            </a:r>
            <a:r>
              <a:rPr sz="3500" spc="40" dirty="0">
                <a:solidFill>
                  <a:srgbClr val="FFF5D5"/>
                </a:solidFill>
                <a:latin typeface="Arial"/>
                <a:cs typeface="Arial"/>
              </a:rPr>
              <a:t>medan </a:t>
            </a:r>
            <a:r>
              <a:rPr sz="3500" spc="-15" dirty="0">
                <a:solidFill>
                  <a:srgbClr val="FFF5D5"/>
                </a:solidFill>
                <a:latin typeface="Arial"/>
                <a:cs typeface="Arial"/>
              </a:rPr>
              <a:t>gravitasi </a:t>
            </a:r>
            <a:r>
              <a:rPr sz="3500" spc="5" dirty="0">
                <a:solidFill>
                  <a:srgbClr val="FFF5D5"/>
                </a:solidFill>
                <a:latin typeface="Arial"/>
                <a:cs typeface="Arial"/>
              </a:rPr>
              <a:t>pada </a:t>
            </a:r>
            <a:r>
              <a:rPr sz="3500" spc="45" dirty="0">
                <a:solidFill>
                  <a:srgbClr val="FFF5D5"/>
                </a:solidFill>
                <a:latin typeface="Arial"/>
                <a:cs typeface="Arial"/>
              </a:rPr>
              <a:t>benda </a:t>
            </a:r>
            <a:r>
              <a:rPr sz="3500" spc="-5" dirty="0">
                <a:solidFill>
                  <a:srgbClr val="FFF5D5"/>
                </a:solidFill>
                <a:latin typeface="Arial"/>
                <a:cs typeface="Arial"/>
              </a:rPr>
              <a:t>yang </a:t>
            </a:r>
            <a:r>
              <a:rPr sz="3500" spc="70" dirty="0">
                <a:solidFill>
                  <a:srgbClr val="FFF5D5"/>
                </a:solidFill>
                <a:latin typeface="Arial"/>
                <a:cs typeface="Arial"/>
              </a:rPr>
              <a:t>jatuh </a:t>
            </a:r>
            <a:r>
              <a:rPr sz="3500" spc="30" dirty="0">
                <a:solidFill>
                  <a:srgbClr val="FFF5D5"/>
                </a:solidFill>
                <a:latin typeface="Arial"/>
                <a:cs typeface="Arial"/>
              </a:rPr>
              <a:t>seperti  </a:t>
            </a:r>
            <a:r>
              <a:rPr sz="3500" spc="-5" dirty="0">
                <a:solidFill>
                  <a:srgbClr val="FFF5D5"/>
                </a:solidFill>
                <a:latin typeface="Arial"/>
                <a:cs typeface="Arial"/>
              </a:rPr>
              <a:t>yang</a:t>
            </a:r>
            <a:r>
              <a:rPr sz="3500" spc="-240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65" dirty="0">
                <a:solidFill>
                  <a:srgbClr val="FFF5D5"/>
                </a:solidFill>
                <a:latin typeface="Arial"/>
                <a:cs typeface="Arial"/>
              </a:rPr>
              <a:t>ditunjukkan</a:t>
            </a:r>
            <a:r>
              <a:rPr sz="3500" spc="-235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5" dirty="0">
                <a:solidFill>
                  <a:srgbClr val="FFF5D5"/>
                </a:solidFill>
                <a:latin typeface="Arial"/>
                <a:cs typeface="Arial"/>
              </a:rPr>
              <a:t>pada</a:t>
            </a:r>
            <a:r>
              <a:rPr sz="3500" spc="-235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15" dirty="0">
                <a:solidFill>
                  <a:srgbClr val="FFF5D5"/>
                </a:solidFill>
                <a:latin typeface="Arial"/>
                <a:cs typeface="Arial"/>
              </a:rPr>
              <a:t>Gambar</a:t>
            </a:r>
            <a:r>
              <a:rPr sz="3500" spc="-235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50" dirty="0">
                <a:solidFill>
                  <a:srgbClr val="FFF5D5"/>
                </a:solidFill>
                <a:latin typeface="Arial"/>
                <a:cs typeface="Arial"/>
              </a:rPr>
              <a:t>Aktif.</a:t>
            </a:r>
            <a:r>
              <a:rPr sz="3500" spc="-235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-250" dirty="0">
                <a:solidFill>
                  <a:srgbClr val="FFF5D5"/>
                </a:solidFill>
                <a:latin typeface="Arial"/>
                <a:cs typeface="Arial"/>
              </a:rPr>
              <a:t>1.2.)</a:t>
            </a:r>
            <a:r>
              <a:rPr sz="3500" spc="-235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-25" dirty="0">
                <a:solidFill>
                  <a:srgbClr val="FFF5D5"/>
                </a:solidFill>
                <a:latin typeface="Arial"/>
                <a:cs typeface="Arial"/>
              </a:rPr>
              <a:t>Jika</a:t>
            </a:r>
            <a:r>
              <a:rPr sz="3500" spc="-235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50" dirty="0">
                <a:solidFill>
                  <a:srgbClr val="FFF5D5"/>
                </a:solidFill>
                <a:latin typeface="Arial"/>
                <a:cs typeface="Arial"/>
              </a:rPr>
              <a:t>muatan  </a:t>
            </a:r>
            <a:r>
              <a:rPr sz="3500" spc="45" dirty="0">
                <a:solidFill>
                  <a:srgbClr val="FFF5D5"/>
                </a:solidFill>
                <a:latin typeface="Arial"/>
                <a:cs typeface="Arial"/>
              </a:rPr>
              <a:t>uji </a:t>
            </a:r>
            <a:r>
              <a:rPr sz="3500" spc="60" dirty="0">
                <a:solidFill>
                  <a:srgbClr val="FFF5D5"/>
                </a:solidFill>
                <a:latin typeface="Arial"/>
                <a:cs typeface="Arial"/>
              </a:rPr>
              <a:t>positif </a:t>
            </a:r>
            <a:r>
              <a:rPr sz="3500" spc="-5" dirty="0">
                <a:solidFill>
                  <a:srgbClr val="FFF5D5"/>
                </a:solidFill>
                <a:latin typeface="Arial"/>
                <a:cs typeface="Arial"/>
              </a:rPr>
              <a:t>dilepaskan </a:t>
            </a:r>
            <a:r>
              <a:rPr sz="3500" spc="20" dirty="0">
                <a:solidFill>
                  <a:srgbClr val="FFF5D5"/>
                </a:solidFill>
                <a:latin typeface="Arial"/>
                <a:cs typeface="Arial"/>
              </a:rPr>
              <a:t>dari </a:t>
            </a:r>
            <a:r>
              <a:rPr sz="3500" spc="-25" dirty="0">
                <a:solidFill>
                  <a:srgbClr val="FFF5D5"/>
                </a:solidFill>
                <a:latin typeface="Arial"/>
                <a:cs typeface="Arial"/>
              </a:rPr>
              <a:t>keadaan </a:t>
            </a:r>
            <a:r>
              <a:rPr sz="3500" spc="40" dirty="0">
                <a:solidFill>
                  <a:srgbClr val="FFF5D5"/>
                </a:solidFill>
                <a:latin typeface="Arial"/>
                <a:cs typeface="Arial"/>
              </a:rPr>
              <a:t>diam </a:t>
            </a:r>
            <a:r>
              <a:rPr sz="3500" spc="85" dirty="0">
                <a:solidFill>
                  <a:srgbClr val="FFF5D5"/>
                </a:solidFill>
                <a:latin typeface="Arial"/>
                <a:cs typeface="Arial"/>
              </a:rPr>
              <a:t>di </a:t>
            </a:r>
            <a:r>
              <a:rPr sz="3500" spc="40" dirty="0">
                <a:solidFill>
                  <a:srgbClr val="FFF5D5"/>
                </a:solidFill>
                <a:latin typeface="Arial"/>
                <a:cs typeface="Arial"/>
              </a:rPr>
              <a:t>medan  </a:t>
            </a:r>
            <a:r>
              <a:rPr sz="3500" spc="25" dirty="0">
                <a:solidFill>
                  <a:srgbClr val="FFF5D5"/>
                </a:solidFill>
                <a:latin typeface="Arial"/>
                <a:cs typeface="Arial"/>
              </a:rPr>
              <a:t>listrik</a:t>
            </a:r>
            <a:r>
              <a:rPr sz="3500" spc="-235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-20" dirty="0">
                <a:solidFill>
                  <a:srgbClr val="FFF5D5"/>
                </a:solidFill>
                <a:latin typeface="Arial"/>
                <a:cs typeface="Arial"/>
              </a:rPr>
              <a:t>ini,</a:t>
            </a:r>
            <a:r>
              <a:rPr sz="3500" spc="-235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-55" dirty="0">
                <a:solidFill>
                  <a:srgbClr val="FFF5D5"/>
                </a:solidFill>
                <a:latin typeface="Arial"/>
                <a:cs typeface="Arial"/>
              </a:rPr>
              <a:t>ia</a:t>
            </a:r>
            <a:r>
              <a:rPr sz="3500" spc="-235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20" dirty="0">
                <a:solidFill>
                  <a:srgbClr val="FFF5D5"/>
                </a:solidFill>
                <a:latin typeface="Arial"/>
                <a:cs typeface="Arial"/>
              </a:rPr>
              <a:t>mengalami</a:t>
            </a:r>
            <a:r>
              <a:rPr sz="3500" spc="-235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-55" dirty="0">
                <a:solidFill>
                  <a:srgbClr val="FFF5D5"/>
                </a:solidFill>
                <a:latin typeface="Arial"/>
                <a:cs typeface="Arial"/>
              </a:rPr>
              <a:t>gaya</a:t>
            </a:r>
            <a:r>
              <a:rPr sz="3500" spc="-235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25" dirty="0">
                <a:solidFill>
                  <a:srgbClr val="FFF5D5"/>
                </a:solidFill>
                <a:latin typeface="Arial"/>
                <a:cs typeface="Arial"/>
              </a:rPr>
              <a:t>listrik</a:t>
            </a:r>
            <a:r>
              <a:rPr sz="3500" spc="-235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-95" dirty="0">
                <a:solidFill>
                  <a:srgbClr val="FFF5D5"/>
                </a:solidFill>
                <a:latin typeface="Arial"/>
                <a:cs typeface="Arial"/>
              </a:rPr>
              <a:t>E</a:t>
            </a:r>
            <a:r>
              <a:rPr sz="3500" spc="-235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10" dirty="0">
                <a:solidFill>
                  <a:srgbClr val="FFF5D5"/>
                </a:solidFill>
                <a:latin typeface="Arial"/>
                <a:cs typeface="Arial"/>
              </a:rPr>
              <a:t>dalam</a:t>
            </a:r>
            <a:r>
              <a:rPr sz="3500" spc="-235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-35" dirty="0">
                <a:solidFill>
                  <a:srgbClr val="FFF5D5"/>
                </a:solidFill>
                <a:latin typeface="Arial"/>
                <a:cs typeface="Arial"/>
              </a:rPr>
              <a:t>arah</a:t>
            </a:r>
            <a:r>
              <a:rPr sz="3500" spc="-235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-95" dirty="0">
                <a:solidFill>
                  <a:srgbClr val="FFF5D5"/>
                </a:solidFill>
                <a:latin typeface="Arial"/>
                <a:cs typeface="Arial"/>
              </a:rPr>
              <a:t>E</a:t>
            </a:r>
            <a:r>
              <a:rPr sz="3500" spc="-235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5" dirty="0">
                <a:solidFill>
                  <a:srgbClr val="FFF5D5"/>
                </a:solidFill>
                <a:latin typeface="Arial"/>
                <a:cs typeface="Arial"/>
              </a:rPr>
              <a:t>(ke  </a:t>
            </a:r>
            <a:r>
              <a:rPr sz="3500" dirty="0">
                <a:solidFill>
                  <a:srgbClr val="FFF5D5"/>
                </a:solidFill>
                <a:latin typeface="Arial"/>
                <a:cs typeface="Arial"/>
              </a:rPr>
              <a:t>bawah </a:t>
            </a:r>
            <a:r>
              <a:rPr sz="3500" spc="5" dirty="0">
                <a:solidFill>
                  <a:srgbClr val="FFF5D5"/>
                </a:solidFill>
                <a:latin typeface="Arial"/>
                <a:cs typeface="Arial"/>
              </a:rPr>
              <a:t>pada </a:t>
            </a:r>
            <a:r>
              <a:rPr sz="3500" spc="15" dirty="0">
                <a:solidFill>
                  <a:srgbClr val="FFF5D5"/>
                </a:solidFill>
                <a:latin typeface="Arial"/>
                <a:cs typeface="Arial"/>
              </a:rPr>
              <a:t>Gambar </a:t>
            </a:r>
            <a:r>
              <a:rPr sz="3500" spc="50" dirty="0">
                <a:solidFill>
                  <a:srgbClr val="FFF5D5"/>
                </a:solidFill>
                <a:latin typeface="Arial"/>
                <a:cs typeface="Arial"/>
              </a:rPr>
              <a:t>Aktif. </a:t>
            </a:r>
            <a:r>
              <a:rPr sz="3500" spc="-390" dirty="0">
                <a:solidFill>
                  <a:srgbClr val="FFF5D5"/>
                </a:solidFill>
                <a:latin typeface="Arial"/>
                <a:cs typeface="Arial"/>
              </a:rPr>
              <a:t>1.1). </a:t>
            </a:r>
            <a:r>
              <a:rPr sz="3500" spc="90" dirty="0">
                <a:solidFill>
                  <a:srgbClr val="FFF5D5"/>
                </a:solidFill>
                <a:latin typeface="Arial"/>
                <a:cs typeface="Arial"/>
              </a:rPr>
              <a:t>Oleh </a:t>
            </a:r>
            <a:r>
              <a:rPr sz="3500" spc="-25" dirty="0">
                <a:solidFill>
                  <a:srgbClr val="FFF5D5"/>
                </a:solidFill>
                <a:latin typeface="Arial"/>
                <a:cs typeface="Arial"/>
              </a:rPr>
              <a:t>karena </a:t>
            </a:r>
            <a:r>
              <a:rPr sz="3500" spc="45" dirty="0">
                <a:solidFill>
                  <a:srgbClr val="FFF5D5"/>
                </a:solidFill>
                <a:latin typeface="Arial"/>
                <a:cs typeface="Arial"/>
              </a:rPr>
              <a:t>itu, </a:t>
            </a:r>
            <a:r>
              <a:rPr sz="3500" spc="-55" dirty="0">
                <a:solidFill>
                  <a:srgbClr val="FFF5D5"/>
                </a:solidFill>
                <a:latin typeface="Arial"/>
                <a:cs typeface="Arial"/>
              </a:rPr>
              <a:t>ia  </a:t>
            </a:r>
            <a:r>
              <a:rPr sz="3500" spc="65" dirty="0">
                <a:solidFill>
                  <a:srgbClr val="FFF5D5"/>
                </a:solidFill>
                <a:latin typeface="Arial"/>
                <a:cs typeface="Arial"/>
              </a:rPr>
              <a:t>mempercepat</a:t>
            </a:r>
            <a:r>
              <a:rPr sz="3500" spc="-240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10" dirty="0">
                <a:solidFill>
                  <a:srgbClr val="FFF5D5"/>
                </a:solidFill>
                <a:latin typeface="Arial"/>
                <a:cs typeface="Arial"/>
              </a:rPr>
              <a:t>ke</a:t>
            </a:r>
            <a:r>
              <a:rPr sz="3500" spc="-240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-35" dirty="0">
                <a:solidFill>
                  <a:srgbClr val="FFF5D5"/>
                </a:solidFill>
                <a:latin typeface="Arial"/>
                <a:cs typeface="Arial"/>
              </a:rPr>
              <a:t>bawah,</a:t>
            </a:r>
            <a:r>
              <a:rPr sz="3500" spc="-240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40" dirty="0">
                <a:solidFill>
                  <a:srgbClr val="FFF5D5"/>
                </a:solidFill>
                <a:latin typeface="Arial"/>
                <a:cs typeface="Arial"/>
              </a:rPr>
              <a:t>mendapatkan</a:t>
            </a:r>
            <a:r>
              <a:rPr sz="3500" spc="-240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30" dirty="0">
                <a:solidFill>
                  <a:srgbClr val="FFF5D5"/>
                </a:solidFill>
                <a:latin typeface="Arial"/>
                <a:cs typeface="Arial"/>
              </a:rPr>
              <a:t>energi</a:t>
            </a:r>
            <a:r>
              <a:rPr sz="3500" spc="-240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25" dirty="0">
                <a:solidFill>
                  <a:srgbClr val="FFF5D5"/>
                </a:solidFill>
                <a:latin typeface="Arial"/>
                <a:cs typeface="Arial"/>
              </a:rPr>
              <a:t>kinetik.</a:t>
            </a:r>
            <a:endParaRPr sz="3500">
              <a:latin typeface="Arial"/>
              <a:cs typeface="Arial"/>
            </a:endParaRPr>
          </a:p>
          <a:p>
            <a:pPr marL="208915" marR="201295" algn="ctr">
              <a:lnSpc>
                <a:spcPts val="4870"/>
              </a:lnSpc>
              <a:spcBef>
                <a:spcPts val="280"/>
              </a:spcBef>
            </a:pPr>
            <a:r>
              <a:rPr sz="3500" spc="-85" dirty="0">
                <a:solidFill>
                  <a:srgbClr val="FFF5D5"/>
                </a:solidFill>
                <a:latin typeface="Arial"/>
                <a:cs typeface="Arial"/>
              </a:rPr>
              <a:t>Saat</a:t>
            </a:r>
            <a:r>
              <a:rPr sz="3500" spc="-245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50" dirty="0">
                <a:solidFill>
                  <a:srgbClr val="FFF5D5"/>
                </a:solidFill>
                <a:latin typeface="Arial"/>
                <a:cs typeface="Arial"/>
              </a:rPr>
              <a:t>partikel</a:t>
            </a:r>
            <a:r>
              <a:rPr sz="3500" spc="-240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55" dirty="0">
                <a:solidFill>
                  <a:srgbClr val="FFF5D5"/>
                </a:solidFill>
                <a:latin typeface="Arial"/>
                <a:cs typeface="Arial"/>
              </a:rPr>
              <a:t>bermuatan</a:t>
            </a:r>
            <a:r>
              <a:rPr sz="3500" spc="-240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60" dirty="0">
                <a:solidFill>
                  <a:srgbClr val="FFF5D5"/>
                </a:solidFill>
                <a:latin typeface="Arial"/>
                <a:cs typeface="Arial"/>
              </a:rPr>
              <a:t>memperoleh</a:t>
            </a:r>
            <a:r>
              <a:rPr sz="3500" spc="-240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30" dirty="0">
                <a:solidFill>
                  <a:srgbClr val="FFF5D5"/>
                </a:solidFill>
                <a:latin typeface="Arial"/>
                <a:cs typeface="Arial"/>
              </a:rPr>
              <a:t>energi</a:t>
            </a:r>
            <a:r>
              <a:rPr sz="3500" spc="-240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30" dirty="0">
                <a:solidFill>
                  <a:srgbClr val="FFF5D5"/>
                </a:solidFill>
                <a:latin typeface="Arial"/>
                <a:cs typeface="Arial"/>
              </a:rPr>
              <a:t>kinetik,  </a:t>
            </a:r>
            <a:r>
              <a:rPr sz="3500" spc="-15" dirty="0">
                <a:solidFill>
                  <a:srgbClr val="FFF5D5"/>
                </a:solidFill>
                <a:latin typeface="Arial"/>
                <a:cs typeface="Arial"/>
              </a:rPr>
              <a:t>sistem </a:t>
            </a:r>
            <a:r>
              <a:rPr sz="3500" spc="40" dirty="0">
                <a:solidFill>
                  <a:srgbClr val="FFF5D5"/>
                </a:solidFill>
                <a:latin typeface="Arial"/>
                <a:cs typeface="Arial"/>
              </a:rPr>
              <a:t>medan </a:t>
            </a:r>
            <a:r>
              <a:rPr sz="3500" spc="50" dirty="0">
                <a:solidFill>
                  <a:srgbClr val="FFF5D5"/>
                </a:solidFill>
                <a:latin typeface="Arial"/>
                <a:cs typeface="Arial"/>
              </a:rPr>
              <a:t>muatan </a:t>
            </a:r>
            <a:r>
              <a:rPr sz="3500" spc="15" dirty="0">
                <a:solidFill>
                  <a:srgbClr val="FFF5D5"/>
                </a:solidFill>
                <a:latin typeface="Arial"/>
                <a:cs typeface="Arial"/>
              </a:rPr>
              <a:t>kehilangan </a:t>
            </a:r>
            <a:r>
              <a:rPr sz="3500" spc="30" dirty="0">
                <a:solidFill>
                  <a:srgbClr val="FFF5D5"/>
                </a:solidFill>
                <a:latin typeface="Arial"/>
                <a:cs typeface="Arial"/>
              </a:rPr>
              <a:t>energi </a:t>
            </a:r>
            <a:r>
              <a:rPr sz="3500" spc="25" dirty="0">
                <a:solidFill>
                  <a:srgbClr val="FFF5D5"/>
                </a:solidFill>
                <a:latin typeface="Arial"/>
                <a:cs typeface="Arial"/>
              </a:rPr>
              <a:t>potensial  </a:t>
            </a:r>
            <a:r>
              <a:rPr sz="3500" spc="10" dirty="0">
                <a:solidFill>
                  <a:srgbClr val="FFF5D5"/>
                </a:solidFill>
                <a:latin typeface="Arial"/>
                <a:cs typeface="Arial"/>
              </a:rPr>
              <a:t>dalam </a:t>
            </a:r>
            <a:r>
              <a:rPr sz="3500" spc="45" dirty="0">
                <a:solidFill>
                  <a:srgbClr val="FFF5D5"/>
                </a:solidFill>
                <a:latin typeface="Arial"/>
                <a:cs typeface="Arial"/>
              </a:rPr>
              <a:t>jumlah</a:t>
            </a:r>
            <a:r>
              <a:rPr sz="3500" spc="-730" dirty="0">
                <a:solidFill>
                  <a:srgbClr val="FFF5D5"/>
                </a:solidFill>
                <a:latin typeface="Arial"/>
                <a:cs typeface="Arial"/>
              </a:rPr>
              <a:t> </a:t>
            </a:r>
            <a:r>
              <a:rPr sz="3500" spc="-5" dirty="0">
                <a:solidFill>
                  <a:srgbClr val="FFF5D5"/>
                </a:solidFill>
                <a:latin typeface="Arial"/>
                <a:cs typeface="Arial"/>
              </a:rPr>
              <a:t>yang </a:t>
            </a:r>
            <a:r>
              <a:rPr sz="3500" spc="-130" dirty="0">
                <a:solidFill>
                  <a:srgbClr val="FFF5D5"/>
                </a:solidFill>
                <a:latin typeface="Arial"/>
                <a:cs typeface="Arial"/>
              </a:rPr>
              <a:t>sama.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962</Words>
  <Application>Microsoft Office PowerPoint</Application>
  <PresentationFormat>Custom</PresentationFormat>
  <Paragraphs>67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POTENSIAL LITRIK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JIKA MEDAN LISTRIK HANYA MEMILIKI SATU KOMPONEN E, MAKA E. DS E. DX.  ARTINYA, KOMPONEN MEDAN LISTRIK SAMA DENGAN NEGATIF TURUNAN POTENSIAL  LISTRIK TERHADAP X. PERNYATAAN SERUPA DAPAT DIBUAT TENTANG Y DAN Z  KOMPONEN.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THANK YOU FOR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POTENSIAL LITRIK</dc:title>
  <dc:creator>88komputer</dc:creator>
  <cp:lastModifiedBy>88komputer</cp:lastModifiedBy>
  <cp:revision>2</cp:revision>
  <dcterms:created xsi:type="dcterms:W3CDTF">2022-06-21T16:46:07Z</dcterms:created>
  <dcterms:modified xsi:type="dcterms:W3CDTF">2022-06-27T13:45:59Z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2022-06-21T00:00:00Z</vt:filetime>
  </property>
</Properties>
</file>