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7" r:id="rId2"/>
    <p:sldId id="266"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000" autoAdjust="0"/>
    <p:restoredTop sz="94660"/>
  </p:normalViewPr>
  <p:slideViewPr>
    <p:cSldViewPr snapToGrid="0">
      <p:cViewPr>
        <p:scale>
          <a:sx n="48" d="100"/>
          <a:sy n="48" d="100"/>
        </p:scale>
        <p:origin x="-1584" y="-64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701" name="Rectangle 2"/>
          <p:cNvSpPr>
            <a:spLocks noGrp="1" noChangeArrowheads="1"/>
          </p:cNvSpPr>
          <p:nvPr>
            <p:ph type="hdr" sz="quarter"/>
          </p:nvPr>
        </p:nvSpPr>
        <p:spPr bwMode="auto">
          <a:xfrm>
            <a:off x="2"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l">
              <a:defRPr sz="1100"/>
            </a:lvl1pPr>
          </a:lstStyle>
          <a:p>
            <a:endParaRPr lang="en-US"/>
          </a:p>
        </p:txBody>
      </p:sp>
      <p:sp>
        <p:nvSpPr>
          <p:cNvPr id="1048702" name="Rectangle 3"/>
          <p:cNvSpPr>
            <a:spLocks noGrp="1" noChangeArrowheads="1"/>
          </p:cNvSpPr>
          <p:nvPr>
            <p:ph type="dt" idx="1"/>
          </p:nvPr>
        </p:nvSpPr>
        <p:spPr bwMode="auto">
          <a:xfrm>
            <a:off x="4021139"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r">
              <a:defRPr sz="1100"/>
            </a:lvl1pPr>
          </a:lstStyle>
          <a:p>
            <a:endParaRPr lang="en-US"/>
          </a:p>
        </p:txBody>
      </p:sp>
      <p:sp>
        <p:nvSpPr>
          <p:cNvPr id="1048703" name="Rectangle 4"/>
          <p:cNvSpPr>
            <a:spLocks noGrp="1" noRot="1" noChangeAspect="1" noChangeArrowheads="1" noTextEdit="1"/>
          </p:cNvSpPr>
          <p:nvPr>
            <p:ph type="sldImg" idx="2"/>
          </p:nvPr>
        </p:nvSpPr>
        <p:spPr bwMode="auto">
          <a:xfrm>
            <a:off x="990600" y="766763"/>
            <a:ext cx="5118100" cy="3838575"/>
          </a:xfrm>
          <a:prstGeom prst="rect">
            <a:avLst/>
          </a:prstGeom>
          <a:noFill/>
          <a:ln w="9525">
            <a:solidFill>
              <a:srgbClr val="000000"/>
            </a:solidFill>
            <a:miter lim="800000"/>
            <a:headEnd/>
            <a:tailEnd/>
          </a:ln>
          <a:effectLst/>
        </p:spPr>
      </p:sp>
      <p:sp>
        <p:nvSpPr>
          <p:cNvPr id="1048704" name="Rectangle 5"/>
          <p:cNvSpPr>
            <a:spLocks noGrp="1" noChangeArrowheads="1"/>
          </p:cNvSpPr>
          <p:nvPr>
            <p:ph type="body" sz="quarter" idx="3"/>
          </p:nvPr>
        </p:nvSpPr>
        <p:spPr bwMode="auto">
          <a:xfrm>
            <a:off x="709614" y="4862514"/>
            <a:ext cx="5680075" cy="4605337"/>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705" name="Rectangle 6"/>
          <p:cNvSpPr>
            <a:spLocks noGrp="1" noChangeArrowheads="1"/>
          </p:cNvSpPr>
          <p:nvPr>
            <p:ph type="ftr" sz="quarter" idx="4"/>
          </p:nvPr>
        </p:nvSpPr>
        <p:spPr bwMode="auto">
          <a:xfrm>
            <a:off x="2"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l">
              <a:defRPr sz="1100"/>
            </a:lvl1pPr>
          </a:lstStyle>
          <a:p>
            <a:endParaRPr lang="en-US"/>
          </a:p>
        </p:txBody>
      </p:sp>
      <p:sp>
        <p:nvSpPr>
          <p:cNvPr id="1048706" name="Rectangle 7"/>
          <p:cNvSpPr>
            <a:spLocks noGrp="1" noChangeArrowheads="1"/>
          </p:cNvSpPr>
          <p:nvPr>
            <p:ph type="sldNum" sz="quarter" idx="5"/>
          </p:nvPr>
        </p:nvSpPr>
        <p:spPr bwMode="auto">
          <a:xfrm>
            <a:off x="4021139"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r">
              <a:defRPr sz="1100"/>
            </a:lvl1pPr>
          </a:lstStyle>
          <a:p>
            <a:fld id="{A9A0EA98-5831-4853-B862-C702E6EB345C}"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2097153" name="Picture 6" descr="C0-HD-BTM.png"/>
          <p:cNvPicPr>
            <a:picLocks noChangeAspect="1"/>
          </p:cNvPicPr>
          <p:nvPr/>
        </p:nvPicPr>
        <p:blipFill>
          <a:blip r:embed="rId2"/>
          <a:stretch>
            <a:fillRect/>
          </a:stretch>
        </p:blipFill>
        <p:spPr>
          <a:xfrm>
            <a:off x="0" y="4375150"/>
            <a:ext cx="12192000" cy="2482850"/>
          </a:xfrm>
          <a:prstGeom prst="rect">
            <a:avLst/>
          </a:prstGeom>
        </p:spPr>
      </p:pic>
      <p:sp>
        <p:nvSpPr>
          <p:cNvPr id="1048581"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1048582"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048583" name="Date Placeholder 3"/>
          <p:cNvSpPr>
            <a:spLocks noGrp="1"/>
          </p:cNvSpPr>
          <p:nvPr>
            <p:ph type="dt" sz="half" idx="10"/>
          </p:nvPr>
        </p:nvSpPr>
        <p:spPr>
          <a:xfrm>
            <a:off x="7909561" y="4314328"/>
            <a:ext cx="2910840" cy="374642"/>
          </a:xfrm>
        </p:spPr>
        <p:txBody>
          <a:bodyPr/>
          <a:lstStyle/>
          <a:p>
            <a:fld id="{D3ED5490-5362-4895-93C0-98D781279453}" type="datetimeFigureOut">
              <a:rPr lang="en-US" smtClean="0"/>
              <a:pPr/>
              <a:t>6/27/2022</a:t>
            </a:fld>
            <a:endParaRPr lang="en-US"/>
          </a:p>
        </p:txBody>
      </p:sp>
      <p:sp>
        <p:nvSpPr>
          <p:cNvPr id="1048584" name="Footer Placeholder 4"/>
          <p:cNvSpPr>
            <a:spLocks noGrp="1"/>
          </p:cNvSpPr>
          <p:nvPr>
            <p:ph type="ftr" sz="quarter" idx="11"/>
          </p:nvPr>
        </p:nvSpPr>
        <p:spPr>
          <a:xfrm>
            <a:off x="1371600" y="4323845"/>
            <a:ext cx="6400800" cy="365125"/>
          </a:xfrm>
        </p:spPr>
        <p:txBody>
          <a:bodyPr/>
          <a:lstStyle/>
          <a:p>
            <a:endParaRPr lang="en-US"/>
          </a:p>
        </p:txBody>
      </p:sp>
      <p:sp>
        <p:nvSpPr>
          <p:cNvPr id="1048585" name="Slide Number Placeholder 5"/>
          <p:cNvSpPr>
            <a:spLocks noGrp="1"/>
          </p:cNvSpPr>
          <p:nvPr>
            <p:ph type="sldNum" sz="quarter" idx="12"/>
          </p:nvPr>
        </p:nvSpPr>
        <p:spPr>
          <a:xfrm>
            <a:off x="8077200" y="1430866"/>
            <a:ext cx="2743200" cy="365125"/>
          </a:xfrm>
        </p:spPr>
        <p:txBody>
          <a:bodyPr/>
          <a:lstStyle/>
          <a:p>
            <a:fld id="{C352C2BC-1D94-49F4-A62A-C6B09C1E788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1048668"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1048669"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48670"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48671" name="Date Placeholder 4"/>
          <p:cNvSpPr>
            <a:spLocks noGrp="1"/>
          </p:cNvSpPr>
          <p:nvPr>
            <p:ph type="dt" sz="half" idx="10"/>
          </p:nvPr>
        </p:nvSpPr>
        <p:spPr/>
        <p:txBody>
          <a:bodyPr/>
          <a:lstStyle/>
          <a:p>
            <a:fld id="{D3ED5490-5362-4895-93C0-98D781279453}" type="datetimeFigureOut">
              <a:rPr lang="en-US" smtClean="0"/>
              <a:pPr/>
              <a:t>6/27/2022</a:t>
            </a:fld>
            <a:endParaRPr lang="en-US"/>
          </a:p>
        </p:txBody>
      </p:sp>
      <p:sp>
        <p:nvSpPr>
          <p:cNvPr id="1048672" name="Footer Placeholder 5"/>
          <p:cNvSpPr>
            <a:spLocks noGrp="1"/>
          </p:cNvSpPr>
          <p:nvPr>
            <p:ph type="ftr" sz="quarter" idx="11"/>
          </p:nvPr>
        </p:nvSpPr>
        <p:spPr/>
        <p:txBody>
          <a:bodyPr/>
          <a:lstStyle/>
          <a:p>
            <a:endParaRPr lang="en-US"/>
          </a:p>
        </p:txBody>
      </p:sp>
      <p:sp>
        <p:nvSpPr>
          <p:cNvPr id="1048673" name="Slide Number Placeholder 6"/>
          <p:cNvSpPr>
            <a:spLocks noGrp="1"/>
          </p:cNvSpPr>
          <p:nvPr>
            <p:ph type="sldNum" sz="quarter" idx="12"/>
          </p:nvPr>
        </p:nvSpPr>
        <p:spPr/>
        <p:txBody>
          <a:bodyPr/>
          <a:lstStyle/>
          <a:p>
            <a:fld id="{C352C2BC-1D94-49F4-A62A-C6B09C1E788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2097155" name="Picture 7" descr="C0-HD-BTM.png"/>
          <p:cNvPicPr>
            <a:picLocks noChangeAspect="1"/>
          </p:cNvPicPr>
          <p:nvPr/>
        </p:nvPicPr>
        <p:blipFill>
          <a:blip r:embed="rId2"/>
          <a:stretch>
            <a:fillRect/>
          </a:stretch>
        </p:blipFill>
        <p:spPr>
          <a:xfrm>
            <a:off x="0" y="4375150"/>
            <a:ext cx="12192000" cy="2482850"/>
          </a:xfrm>
          <a:prstGeom prst="rect">
            <a:avLst/>
          </a:prstGeom>
        </p:spPr>
      </p:pic>
      <p:sp>
        <p:nvSpPr>
          <p:cNvPr id="1048618"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1048619"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48620" name="Date Placeholder 4"/>
          <p:cNvSpPr>
            <a:spLocks noGrp="1"/>
          </p:cNvSpPr>
          <p:nvPr>
            <p:ph type="dt" sz="half" idx="10"/>
          </p:nvPr>
        </p:nvSpPr>
        <p:spPr>
          <a:xfrm>
            <a:off x="7814452" y="381000"/>
            <a:ext cx="2910840" cy="365125"/>
          </a:xfrm>
        </p:spPr>
        <p:txBody>
          <a:bodyPr/>
          <a:lstStyle>
            <a:lvl1pPr algn="r"/>
          </a:lstStyle>
          <a:p>
            <a:fld id="{D3ED5490-5362-4895-93C0-98D781279453}" type="datetimeFigureOut">
              <a:rPr lang="en-US" smtClean="0"/>
              <a:pPr/>
              <a:t>6/27/2022</a:t>
            </a:fld>
            <a:endParaRPr lang="en-US"/>
          </a:p>
        </p:txBody>
      </p:sp>
      <p:sp>
        <p:nvSpPr>
          <p:cNvPr id="1048621" name="Footer Placeholder 5"/>
          <p:cNvSpPr>
            <a:spLocks noGrp="1"/>
          </p:cNvSpPr>
          <p:nvPr>
            <p:ph type="ftr" sz="quarter" idx="11"/>
          </p:nvPr>
        </p:nvSpPr>
        <p:spPr>
          <a:xfrm>
            <a:off x="685800" y="379941"/>
            <a:ext cx="6991492" cy="365125"/>
          </a:xfrm>
        </p:spPr>
        <p:txBody>
          <a:bodyPr/>
          <a:lstStyle/>
          <a:p>
            <a:endParaRPr lang="en-US"/>
          </a:p>
        </p:txBody>
      </p:sp>
      <p:sp>
        <p:nvSpPr>
          <p:cNvPr id="1048622" name="Slide Number Placeholder 6"/>
          <p:cNvSpPr>
            <a:spLocks noGrp="1"/>
          </p:cNvSpPr>
          <p:nvPr>
            <p:ph type="sldNum" sz="quarter" idx="12"/>
          </p:nvPr>
        </p:nvSpPr>
        <p:spPr>
          <a:xfrm>
            <a:off x="10862452" y="381000"/>
            <a:ext cx="643748" cy="365125"/>
          </a:xfrm>
        </p:spPr>
        <p:txBody>
          <a:bodyPr/>
          <a:lstStyle/>
          <a:p>
            <a:fld id="{C352C2BC-1D94-49F4-A62A-C6B09C1E7883}"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2097158" name="Picture 12" descr="C0-HD-BTM.png"/>
          <p:cNvPicPr>
            <a:picLocks noChangeAspect="1"/>
          </p:cNvPicPr>
          <p:nvPr/>
        </p:nvPicPr>
        <p:blipFill>
          <a:blip r:embed="rId2"/>
          <a:stretch>
            <a:fillRect/>
          </a:stretch>
        </p:blipFill>
        <p:spPr>
          <a:xfrm>
            <a:off x="0" y="4375150"/>
            <a:ext cx="12192000" cy="2482850"/>
          </a:xfrm>
          <a:prstGeom prst="rect">
            <a:avLst/>
          </a:prstGeom>
        </p:spPr>
      </p:pic>
      <p:sp>
        <p:nvSpPr>
          <p:cNvPr id="1048660"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048661"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48662"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48663" name="Date Placeholder 4"/>
          <p:cNvSpPr>
            <a:spLocks noGrp="1"/>
          </p:cNvSpPr>
          <p:nvPr>
            <p:ph type="dt" sz="half" idx="10"/>
          </p:nvPr>
        </p:nvSpPr>
        <p:spPr>
          <a:xfrm>
            <a:off x="7814452" y="381000"/>
            <a:ext cx="2910840" cy="365125"/>
          </a:xfrm>
        </p:spPr>
        <p:txBody>
          <a:bodyPr/>
          <a:lstStyle>
            <a:lvl1pPr algn="r"/>
          </a:lstStyle>
          <a:p>
            <a:fld id="{D3ED5490-5362-4895-93C0-98D781279453}" type="datetimeFigureOut">
              <a:rPr lang="en-US" smtClean="0"/>
              <a:pPr/>
              <a:t>6/27/2022</a:t>
            </a:fld>
            <a:endParaRPr lang="en-US"/>
          </a:p>
        </p:txBody>
      </p:sp>
      <p:sp>
        <p:nvSpPr>
          <p:cNvPr id="1048664" name="Footer Placeholder 5"/>
          <p:cNvSpPr>
            <a:spLocks noGrp="1"/>
          </p:cNvSpPr>
          <p:nvPr>
            <p:ph type="ftr" sz="quarter" idx="11"/>
          </p:nvPr>
        </p:nvSpPr>
        <p:spPr>
          <a:xfrm>
            <a:off x="685800" y="379941"/>
            <a:ext cx="6991492" cy="365125"/>
          </a:xfrm>
        </p:spPr>
        <p:txBody>
          <a:bodyPr/>
          <a:lstStyle/>
          <a:p>
            <a:endParaRPr lang="en-US"/>
          </a:p>
        </p:txBody>
      </p:sp>
      <p:sp>
        <p:nvSpPr>
          <p:cNvPr id="1048665" name="Slide Number Placeholder 6"/>
          <p:cNvSpPr>
            <a:spLocks noGrp="1"/>
          </p:cNvSpPr>
          <p:nvPr>
            <p:ph type="sldNum" sz="quarter" idx="12"/>
          </p:nvPr>
        </p:nvSpPr>
        <p:spPr>
          <a:xfrm>
            <a:off x="10862452" y="381000"/>
            <a:ext cx="643748" cy="365125"/>
          </a:xfrm>
        </p:spPr>
        <p:txBody>
          <a:bodyPr/>
          <a:lstStyle/>
          <a:p>
            <a:fld id="{C352C2BC-1D94-49F4-A62A-C6B09C1E7883}" type="slidenum">
              <a:rPr lang="en-US" smtClean="0"/>
              <a:pPr/>
              <a:t>‹#›</a:t>
            </a:fld>
            <a:endParaRPr lang="en-US"/>
          </a:p>
        </p:txBody>
      </p:sp>
      <p:sp>
        <p:nvSpPr>
          <p:cNvPr id="1048666"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48667"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2097154" name="Picture 8" descr="C0-HD-BTM.png"/>
          <p:cNvPicPr>
            <a:picLocks noChangeAspect="1"/>
          </p:cNvPicPr>
          <p:nvPr/>
        </p:nvPicPr>
        <p:blipFill>
          <a:blip r:embed="rId2"/>
          <a:stretch>
            <a:fillRect/>
          </a:stretch>
        </p:blipFill>
        <p:spPr>
          <a:xfrm>
            <a:off x="0" y="4375150"/>
            <a:ext cx="12192000" cy="2482850"/>
          </a:xfrm>
          <a:prstGeom prst="rect">
            <a:avLst/>
          </a:prstGeom>
        </p:spPr>
      </p:pic>
      <p:sp>
        <p:nvSpPr>
          <p:cNvPr id="1048613"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104861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48615" name="Date Placeholder 4"/>
          <p:cNvSpPr>
            <a:spLocks noGrp="1"/>
          </p:cNvSpPr>
          <p:nvPr>
            <p:ph type="dt" sz="half" idx="10"/>
          </p:nvPr>
        </p:nvSpPr>
        <p:spPr>
          <a:xfrm>
            <a:off x="7814452" y="378883"/>
            <a:ext cx="2910840" cy="365125"/>
          </a:xfrm>
        </p:spPr>
        <p:txBody>
          <a:bodyPr/>
          <a:lstStyle>
            <a:lvl1pPr algn="r"/>
          </a:lstStyle>
          <a:p>
            <a:fld id="{D3ED5490-5362-4895-93C0-98D781279453}" type="datetimeFigureOut">
              <a:rPr lang="en-US" smtClean="0"/>
              <a:pPr/>
              <a:t>6/27/2022</a:t>
            </a:fld>
            <a:endParaRPr lang="en-US"/>
          </a:p>
        </p:txBody>
      </p:sp>
      <p:sp>
        <p:nvSpPr>
          <p:cNvPr id="1048616" name="Footer Placeholder 5"/>
          <p:cNvSpPr>
            <a:spLocks noGrp="1"/>
          </p:cNvSpPr>
          <p:nvPr>
            <p:ph type="ftr" sz="quarter" idx="11"/>
          </p:nvPr>
        </p:nvSpPr>
        <p:spPr>
          <a:xfrm>
            <a:off x="685800" y="378883"/>
            <a:ext cx="6991492" cy="365125"/>
          </a:xfrm>
        </p:spPr>
        <p:txBody>
          <a:bodyPr/>
          <a:lstStyle/>
          <a:p>
            <a:endParaRPr lang="en-US"/>
          </a:p>
        </p:txBody>
      </p:sp>
      <p:sp>
        <p:nvSpPr>
          <p:cNvPr id="1048617" name="Slide Number Placeholder 6"/>
          <p:cNvSpPr>
            <a:spLocks noGrp="1"/>
          </p:cNvSpPr>
          <p:nvPr>
            <p:ph type="sldNum" sz="quarter" idx="12"/>
          </p:nvPr>
        </p:nvSpPr>
        <p:spPr>
          <a:xfrm>
            <a:off x="10862452" y="381000"/>
            <a:ext cx="643748" cy="365125"/>
          </a:xfrm>
        </p:spPr>
        <p:txBody>
          <a:bodyPr/>
          <a:lstStyle/>
          <a:p>
            <a:fld id="{C352C2BC-1D94-49F4-A62A-C6B09C1E7883}"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048680"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1048681"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48682"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48683"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48684"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48685"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48686"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48687" name="Date Placeholder 2"/>
          <p:cNvSpPr>
            <a:spLocks noGrp="1"/>
          </p:cNvSpPr>
          <p:nvPr>
            <p:ph type="dt" sz="half" idx="10"/>
          </p:nvPr>
        </p:nvSpPr>
        <p:spPr/>
        <p:txBody>
          <a:bodyPr/>
          <a:lstStyle/>
          <a:p>
            <a:fld id="{D3ED5490-5362-4895-93C0-98D781279453}" type="datetimeFigureOut">
              <a:rPr lang="en-US" smtClean="0"/>
              <a:pPr/>
              <a:t>6/27/2022</a:t>
            </a:fld>
            <a:endParaRPr lang="en-US"/>
          </a:p>
        </p:txBody>
      </p:sp>
      <p:sp>
        <p:nvSpPr>
          <p:cNvPr id="1048688" name="Footer Placeholder 3"/>
          <p:cNvSpPr>
            <a:spLocks noGrp="1"/>
          </p:cNvSpPr>
          <p:nvPr>
            <p:ph type="ftr" sz="quarter" idx="11"/>
          </p:nvPr>
        </p:nvSpPr>
        <p:spPr/>
        <p:txBody>
          <a:bodyPr/>
          <a:lstStyle/>
          <a:p>
            <a:endParaRPr lang="en-US"/>
          </a:p>
        </p:txBody>
      </p:sp>
      <p:sp>
        <p:nvSpPr>
          <p:cNvPr id="1048689" name="Slide Number Placeholder 4"/>
          <p:cNvSpPr>
            <a:spLocks noGrp="1"/>
          </p:cNvSpPr>
          <p:nvPr>
            <p:ph type="sldNum" sz="quarter" idx="12"/>
          </p:nvPr>
        </p:nvSpPr>
        <p:spPr/>
        <p:txBody>
          <a:bodyPr/>
          <a:lstStyle/>
          <a:p>
            <a:fld id="{C352C2BC-1D94-49F4-A62A-C6B09C1E7883}"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1048629"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048630"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48631"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048632"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48633"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48634"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048635"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48636"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48637"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048638"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48639" name="Date Placeholder 2"/>
          <p:cNvSpPr>
            <a:spLocks noGrp="1"/>
          </p:cNvSpPr>
          <p:nvPr>
            <p:ph type="dt" sz="half" idx="10"/>
          </p:nvPr>
        </p:nvSpPr>
        <p:spPr/>
        <p:txBody>
          <a:bodyPr/>
          <a:lstStyle/>
          <a:p>
            <a:fld id="{D3ED5490-5362-4895-93C0-98D781279453}" type="datetimeFigureOut">
              <a:rPr lang="en-US" smtClean="0"/>
              <a:pPr/>
              <a:t>6/27/2022</a:t>
            </a:fld>
            <a:endParaRPr lang="en-US"/>
          </a:p>
        </p:txBody>
      </p:sp>
      <p:sp>
        <p:nvSpPr>
          <p:cNvPr id="1048640" name="Footer Placeholder 3"/>
          <p:cNvSpPr>
            <a:spLocks noGrp="1"/>
          </p:cNvSpPr>
          <p:nvPr>
            <p:ph type="ftr" sz="quarter" idx="11"/>
          </p:nvPr>
        </p:nvSpPr>
        <p:spPr/>
        <p:txBody>
          <a:bodyPr/>
          <a:lstStyle/>
          <a:p>
            <a:endParaRPr lang="en-US"/>
          </a:p>
        </p:txBody>
      </p:sp>
      <p:sp>
        <p:nvSpPr>
          <p:cNvPr id="1048641" name="Slide Number Placeholder 4"/>
          <p:cNvSpPr>
            <a:spLocks noGrp="1"/>
          </p:cNvSpPr>
          <p:nvPr>
            <p:ph type="sldNum" sz="quarter" idx="12"/>
          </p:nvPr>
        </p:nvSpPr>
        <p:spPr/>
        <p:txBody>
          <a:bodyPr/>
          <a:lstStyle/>
          <a:p>
            <a:fld id="{C352C2BC-1D94-49F4-A62A-C6B09C1E7883}"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48696" name="Title 1"/>
          <p:cNvSpPr>
            <a:spLocks noGrp="1"/>
          </p:cNvSpPr>
          <p:nvPr>
            <p:ph type="title"/>
          </p:nvPr>
        </p:nvSpPr>
        <p:spPr/>
        <p:txBody>
          <a:bodyPr/>
          <a:lstStyle/>
          <a:p>
            <a:r>
              <a:rPr lang="en-US"/>
              <a:t>Click to edit Master title style</a:t>
            </a:r>
            <a:endParaRPr lang="en-US" dirty="0"/>
          </a:p>
        </p:txBody>
      </p:sp>
      <p:sp>
        <p:nvSpPr>
          <p:cNvPr id="1048697" name="Vertical Text Placeholder 2"/>
          <p:cNvSpPr>
            <a:spLocks noGrp="1"/>
          </p:cNvSpPr>
          <p:nvPr>
            <p:ph type="body" orient="vert" idx="1"/>
          </p:nvPr>
        </p:nvSpPr>
        <p:spPr>
          <a:xfrm>
            <a:off x="685800" y="2194559"/>
            <a:ext cx="10820400" cy="4024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698" name="Date Placeholder 3"/>
          <p:cNvSpPr>
            <a:spLocks noGrp="1"/>
          </p:cNvSpPr>
          <p:nvPr>
            <p:ph type="dt" sz="half" idx="10"/>
          </p:nvPr>
        </p:nvSpPr>
        <p:spPr/>
        <p:txBody>
          <a:bodyPr/>
          <a:lstStyle/>
          <a:p>
            <a:fld id="{D3ED5490-5362-4895-93C0-98D781279453}" type="datetimeFigureOut">
              <a:rPr lang="en-US" smtClean="0"/>
              <a:pPr/>
              <a:t>6/27/2022</a:t>
            </a:fld>
            <a:endParaRPr lang="en-US"/>
          </a:p>
        </p:txBody>
      </p:sp>
      <p:sp>
        <p:nvSpPr>
          <p:cNvPr id="1048699" name="Footer Placeholder 4"/>
          <p:cNvSpPr>
            <a:spLocks noGrp="1"/>
          </p:cNvSpPr>
          <p:nvPr>
            <p:ph type="ftr" sz="quarter" idx="11"/>
          </p:nvPr>
        </p:nvSpPr>
        <p:spPr/>
        <p:txBody>
          <a:bodyPr/>
          <a:lstStyle/>
          <a:p>
            <a:endParaRPr lang="en-US"/>
          </a:p>
        </p:txBody>
      </p:sp>
      <p:sp>
        <p:nvSpPr>
          <p:cNvPr id="1048700" name="Slide Number Placeholder 5"/>
          <p:cNvSpPr>
            <a:spLocks noGrp="1"/>
          </p:cNvSpPr>
          <p:nvPr>
            <p:ph type="sldNum" sz="quarter" idx="12"/>
          </p:nvPr>
        </p:nvSpPr>
        <p:spPr/>
        <p:txBody>
          <a:bodyPr/>
          <a:lstStyle/>
          <a:p>
            <a:fld id="{C352C2BC-1D94-49F4-A62A-C6B09C1E7883}"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2097157" name="Picture 7" descr="C0-HD-BTM.png"/>
          <p:cNvPicPr>
            <a:picLocks noChangeAspect="1"/>
          </p:cNvPicPr>
          <p:nvPr/>
        </p:nvPicPr>
        <p:blipFill>
          <a:blip r:embed="rId2"/>
          <a:stretch>
            <a:fillRect/>
          </a:stretch>
        </p:blipFill>
        <p:spPr>
          <a:xfrm>
            <a:off x="0" y="4375150"/>
            <a:ext cx="12192000" cy="2482850"/>
          </a:xfrm>
          <a:prstGeom prst="rect">
            <a:avLst/>
          </a:prstGeom>
        </p:spPr>
      </p:pic>
      <p:sp>
        <p:nvSpPr>
          <p:cNvPr id="1048655" name="Vertical Title 1"/>
          <p:cNvSpPr>
            <a:spLocks noGrp="1"/>
          </p:cNvSpPr>
          <p:nvPr>
            <p:ph type="title" orient="vert"/>
          </p:nvPr>
        </p:nvSpPr>
        <p:spPr>
          <a:xfrm>
            <a:off x="9448800" y="745066"/>
            <a:ext cx="2057400" cy="3903133"/>
          </a:xfrm>
        </p:spPr>
        <p:txBody>
          <a:bodyPr vert="eaVert"/>
          <a:lstStyle>
            <a:lvl1pPr algn="l"/>
          </a:lstStyle>
          <a:p>
            <a:r>
              <a:rPr lang="en-US"/>
              <a:t>Click to edit Master title style</a:t>
            </a:r>
            <a:endParaRPr lang="en-US" dirty="0"/>
          </a:p>
        </p:txBody>
      </p:sp>
      <p:sp>
        <p:nvSpPr>
          <p:cNvPr id="1048656" name="Vertical Text Placeholder 2"/>
          <p:cNvSpPr>
            <a:spLocks noGrp="1"/>
          </p:cNvSpPr>
          <p:nvPr>
            <p:ph type="body" orient="vert" idx="1"/>
          </p:nvPr>
        </p:nvSpPr>
        <p:spPr>
          <a:xfrm>
            <a:off x="1024466" y="745067"/>
            <a:ext cx="8204201" cy="39031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657" name="Date Placeholder 3"/>
          <p:cNvSpPr>
            <a:spLocks noGrp="1"/>
          </p:cNvSpPr>
          <p:nvPr>
            <p:ph type="dt" sz="half" idx="10"/>
          </p:nvPr>
        </p:nvSpPr>
        <p:spPr>
          <a:xfrm>
            <a:off x="7814452" y="379941"/>
            <a:ext cx="2910840" cy="365125"/>
          </a:xfrm>
        </p:spPr>
        <p:txBody>
          <a:bodyPr/>
          <a:lstStyle>
            <a:lvl1pPr algn="r"/>
          </a:lstStyle>
          <a:p>
            <a:fld id="{D3ED5490-5362-4895-93C0-98D781279453}" type="datetimeFigureOut">
              <a:rPr lang="en-US" smtClean="0"/>
              <a:pPr/>
              <a:t>6/27/2022</a:t>
            </a:fld>
            <a:endParaRPr lang="en-US"/>
          </a:p>
        </p:txBody>
      </p:sp>
      <p:sp>
        <p:nvSpPr>
          <p:cNvPr id="1048658" name="Footer Placeholder 4"/>
          <p:cNvSpPr>
            <a:spLocks noGrp="1"/>
          </p:cNvSpPr>
          <p:nvPr>
            <p:ph type="ftr" sz="quarter" idx="11"/>
          </p:nvPr>
        </p:nvSpPr>
        <p:spPr>
          <a:xfrm>
            <a:off x="685800" y="381000"/>
            <a:ext cx="6991492" cy="365125"/>
          </a:xfrm>
        </p:spPr>
        <p:txBody>
          <a:bodyPr/>
          <a:lstStyle/>
          <a:p>
            <a:endParaRPr lang="en-US"/>
          </a:p>
        </p:txBody>
      </p:sp>
      <p:sp>
        <p:nvSpPr>
          <p:cNvPr id="1048659" name="Slide Number Placeholder 5"/>
          <p:cNvSpPr>
            <a:spLocks noGrp="1"/>
          </p:cNvSpPr>
          <p:nvPr>
            <p:ph type="sldNum" sz="quarter" idx="12"/>
          </p:nvPr>
        </p:nvSpPr>
        <p:spPr>
          <a:xfrm>
            <a:off x="10862452" y="381000"/>
            <a:ext cx="643748" cy="365125"/>
          </a:xfrm>
        </p:spPr>
        <p:txBody>
          <a:bodyPr/>
          <a:lstStyle/>
          <a:p>
            <a:fld id="{C352C2BC-1D94-49F4-A62A-C6B09C1E788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48588" name="Title 1"/>
          <p:cNvSpPr>
            <a:spLocks noGrp="1"/>
          </p:cNvSpPr>
          <p:nvPr>
            <p:ph type="title"/>
          </p:nvPr>
        </p:nvSpPr>
        <p:spPr/>
        <p:txBody>
          <a:bodyPr/>
          <a:lstStyle/>
          <a:p>
            <a:r>
              <a:rPr lang="en-US"/>
              <a:t>Click to edit Master title style</a:t>
            </a:r>
            <a:endParaRPr lang="en-US" dirty="0"/>
          </a:p>
        </p:txBody>
      </p:sp>
      <p:sp>
        <p:nvSpPr>
          <p:cNvPr id="1048589"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590" name="Date Placeholder 3"/>
          <p:cNvSpPr>
            <a:spLocks noGrp="1"/>
          </p:cNvSpPr>
          <p:nvPr>
            <p:ph type="dt" sz="half" idx="10"/>
          </p:nvPr>
        </p:nvSpPr>
        <p:spPr/>
        <p:txBody>
          <a:bodyPr/>
          <a:lstStyle/>
          <a:p>
            <a:fld id="{D3ED5490-5362-4895-93C0-98D781279453}" type="datetimeFigureOut">
              <a:rPr lang="en-US" smtClean="0"/>
              <a:pPr/>
              <a:t>6/27/2022</a:t>
            </a:fld>
            <a:endParaRPr lang="en-US"/>
          </a:p>
        </p:txBody>
      </p:sp>
      <p:sp>
        <p:nvSpPr>
          <p:cNvPr id="1048591" name="Footer Placeholder 4"/>
          <p:cNvSpPr>
            <a:spLocks noGrp="1"/>
          </p:cNvSpPr>
          <p:nvPr>
            <p:ph type="ftr" sz="quarter" idx="11"/>
          </p:nvPr>
        </p:nvSpPr>
        <p:spPr/>
        <p:txBody>
          <a:bodyPr/>
          <a:lstStyle/>
          <a:p>
            <a:endParaRPr lang="en-US"/>
          </a:p>
        </p:txBody>
      </p:sp>
      <p:sp>
        <p:nvSpPr>
          <p:cNvPr id="1048592" name="Slide Number Placeholder 5"/>
          <p:cNvSpPr>
            <a:spLocks noGrp="1"/>
          </p:cNvSpPr>
          <p:nvPr>
            <p:ph type="sldNum" sz="quarter" idx="12"/>
          </p:nvPr>
        </p:nvSpPr>
        <p:spPr/>
        <p:txBody>
          <a:bodyPr/>
          <a:lstStyle/>
          <a:p>
            <a:fld id="{C352C2BC-1D94-49F4-A62A-C6B09C1E788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2097156" name="Picture 8" descr="C0-HD-BTM.png"/>
          <p:cNvPicPr>
            <a:picLocks noChangeAspect="1"/>
          </p:cNvPicPr>
          <p:nvPr/>
        </p:nvPicPr>
        <p:blipFill>
          <a:blip r:embed="rId2"/>
          <a:stretch>
            <a:fillRect/>
          </a:stretch>
        </p:blipFill>
        <p:spPr>
          <a:xfrm>
            <a:off x="0" y="4375150"/>
            <a:ext cx="12192000" cy="2482850"/>
          </a:xfrm>
          <a:prstGeom prst="rect">
            <a:avLst/>
          </a:prstGeom>
        </p:spPr>
      </p:pic>
      <p:sp>
        <p:nvSpPr>
          <p:cNvPr id="104864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104864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048644" name="Date Placeholder 3"/>
          <p:cNvSpPr>
            <a:spLocks noGrp="1"/>
          </p:cNvSpPr>
          <p:nvPr>
            <p:ph type="dt" sz="half" idx="10"/>
          </p:nvPr>
        </p:nvSpPr>
        <p:spPr>
          <a:xfrm>
            <a:off x="7814452" y="381000"/>
            <a:ext cx="2910840" cy="365125"/>
          </a:xfrm>
        </p:spPr>
        <p:txBody>
          <a:bodyPr/>
          <a:lstStyle>
            <a:lvl1pPr algn="r"/>
          </a:lstStyle>
          <a:p>
            <a:fld id="{D3ED5490-5362-4895-93C0-98D781279453}" type="datetimeFigureOut">
              <a:rPr lang="en-US" smtClean="0"/>
              <a:pPr/>
              <a:t>6/27/2022</a:t>
            </a:fld>
            <a:endParaRPr lang="en-US"/>
          </a:p>
        </p:txBody>
      </p:sp>
      <p:sp>
        <p:nvSpPr>
          <p:cNvPr id="1048645" name="Footer Placeholder 4"/>
          <p:cNvSpPr>
            <a:spLocks noGrp="1"/>
          </p:cNvSpPr>
          <p:nvPr>
            <p:ph type="ftr" sz="quarter" idx="11"/>
          </p:nvPr>
        </p:nvSpPr>
        <p:spPr>
          <a:xfrm>
            <a:off x="685800" y="381001"/>
            <a:ext cx="6991492" cy="364065"/>
          </a:xfrm>
        </p:spPr>
        <p:txBody>
          <a:bodyPr/>
          <a:lstStyle/>
          <a:p>
            <a:endParaRPr lang="en-US"/>
          </a:p>
        </p:txBody>
      </p:sp>
      <p:sp>
        <p:nvSpPr>
          <p:cNvPr id="1048646" name="Slide Number Placeholder 5"/>
          <p:cNvSpPr>
            <a:spLocks noGrp="1"/>
          </p:cNvSpPr>
          <p:nvPr>
            <p:ph type="sldNum" sz="quarter" idx="12"/>
          </p:nvPr>
        </p:nvSpPr>
        <p:spPr>
          <a:xfrm>
            <a:off x="10862452" y="381000"/>
            <a:ext cx="643748" cy="365125"/>
          </a:xfrm>
        </p:spPr>
        <p:txBody>
          <a:bodyPr/>
          <a:lstStyle/>
          <a:p>
            <a:fld id="{C352C2BC-1D94-49F4-A62A-C6B09C1E788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48674" name="Title 1"/>
          <p:cNvSpPr>
            <a:spLocks noGrp="1"/>
          </p:cNvSpPr>
          <p:nvPr>
            <p:ph type="title"/>
          </p:nvPr>
        </p:nvSpPr>
        <p:spPr/>
        <p:txBody>
          <a:bodyPr/>
          <a:lstStyle/>
          <a:p>
            <a:r>
              <a:rPr lang="en-US"/>
              <a:t>Click to edit Master title style</a:t>
            </a:r>
            <a:endParaRPr lang="en-US" dirty="0"/>
          </a:p>
        </p:txBody>
      </p:sp>
      <p:sp>
        <p:nvSpPr>
          <p:cNvPr id="1048675" name="Content Placeholder 2"/>
          <p:cNvSpPr>
            <a:spLocks noGrp="1"/>
          </p:cNvSpPr>
          <p:nvPr>
            <p:ph sz="half" idx="1"/>
          </p:nvPr>
        </p:nvSpPr>
        <p:spPr>
          <a:xfrm>
            <a:off x="6858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676" name="Content Placeholder 3"/>
          <p:cNvSpPr>
            <a:spLocks noGrp="1"/>
          </p:cNvSpPr>
          <p:nvPr>
            <p:ph sz="half" idx="2"/>
          </p:nvPr>
        </p:nvSpPr>
        <p:spPr>
          <a:xfrm>
            <a:off x="61722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677" name="Date Placeholder 4"/>
          <p:cNvSpPr>
            <a:spLocks noGrp="1"/>
          </p:cNvSpPr>
          <p:nvPr>
            <p:ph type="dt" sz="half" idx="10"/>
          </p:nvPr>
        </p:nvSpPr>
        <p:spPr/>
        <p:txBody>
          <a:bodyPr/>
          <a:lstStyle/>
          <a:p>
            <a:fld id="{D3ED5490-5362-4895-93C0-98D781279453}" type="datetimeFigureOut">
              <a:rPr lang="en-US" smtClean="0"/>
              <a:pPr/>
              <a:t>6/27/2022</a:t>
            </a:fld>
            <a:endParaRPr lang="en-US"/>
          </a:p>
        </p:txBody>
      </p:sp>
      <p:sp>
        <p:nvSpPr>
          <p:cNvPr id="1048678" name="Footer Placeholder 5"/>
          <p:cNvSpPr>
            <a:spLocks noGrp="1"/>
          </p:cNvSpPr>
          <p:nvPr>
            <p:ph type="ftr" sz="quarter" idx="11"/>
          </p:nvPr>
        </p:nvSpPr>
        <p:spPr/>
        <p:txBody>
          <a:bodyPr/>
          <a:lstStyle/>
          <a:p>
            <a:endParaRPr lang="en-US"/>
          </a:p>
        </p:txBody>
      </p:sp>
      <p:sp>
        <p:nvSpPr>
          <p:cNvPr id="1048679" name="Slide Number Placeholder 6"/>
          <p:cNvSpPr>
            <a:spLocks noGrp="1"/>
          </p:cNvSpPr>
          <p:nvPr>
            <p:ph type="sldNum" sz="quarter" idx="12"/>
          </p:nvPr>
        </p:nvSpPr>
        <p:spPr/>
        <p:txBody>
          <a:bodyPr/>
          <a:lstStyle/>
          <a:p>
            <a:fld id="{C352C2BC-1D94-49F4-A62A-C6B09C1E788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48647"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1048648"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48649" name="Content Placeholder 3"/>
          <p:cNvSpPr>
            <a:spLocks noGrp="1"/>
          </p:cNvSpPr>
          <p:nvPr>
            <p:ph sz="half" idx="2"/>
          </p:nvPr>
        </p:nvSpPr>
        <p:spPr>
          <a:xfrm>
            <a:off x="685800" y="3132666"/>
            <a:ext cx="5311775"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650"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48651" name="Content Placeholder 5"/>
          <p:cNvSpPr>
            <a:spLocks noGrp="1"/>
          </p:cNvSpPr>
          <p:nvPr>
            <p:ph sz="quarter" idx="4"/>
          </p:nvPr>
        </p:nvSpPr>
        <p:spPr>
          <a:xfrm>
            <a:off x="6172200" y="3132666"/>
            <a:ext cx="5334000"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652" name="Date Placeholder 6"/>
          <p:cNvSpPr>
            <a:spLocks noGrp="1"/>
          </p:cNvSpPr>
          <p:nvPr>
            <p:ph type="dt" sz="half" idx="10"/>
          </p:nvPr>
        </p:nvSpPr>
        <p:spPr/>
        <p:txBody>
          <a:bodyPr/>
          <a:lstStyle/>
          <a:p>
            <a:fld id="{D3ED5490-5362-4895-93C0-98D781279453}" type="datetimeFigureOut">
              <a:rPr lang="en-US" smtClean="0"/>
              <a:pPr/>
              <a:t>6/27/2022</a:t>
            </a:fld>
            <a:endParaRPr lang="en-US"/>
          </a:p>
        </p:txBody>
      </p:sp>
      <p:sp>
        <p:nvSpPr>
          <p:cNvPr id="1048653" name="Footer Placeholder 7"/>
          <p:cNvSpPr>
            <a:spLocks noGrp="1"/>
          </p:cNvSpPr>
          <p:nvPr>
            <p:ph type="ftr" sz="quarter" idx="11"/>
          </p:nvPr>
        </p:nvSpPr>
        <p:spPr/>
        <p:txBody>
          <a:bodyPr/>
          <a:lstStyle/>
          <a:p>
            <a:endParaRPr lang="en-US"/>
          </a:p>
        </p:txBody>
      </p:sp>
      <p:sp>
        <p:nvSpPr>
          <p:cNvPr id="1048654" name="Slide Number Placeholder 8"/>
          <p:cNvSpPr>
            <a:spLocks noGrp="1"/>
          </p:cNvSpPr>
          <p:nvPr>
            <p:ph type="sldNum" sz="quarter" idx="12"/>
          </p:nvPr>
        </p:nvSpPr>
        <p:spPr/>
        <p:txBody>
          <a:bodyPr/>
          <a:lstStyle/>
          <a:p>
            <a:fld id="{C352C2BC-1D94-49F4-A62A-C6B09C1E788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48601" name="Title 1"/>
          <p:cNvSpPr>
            <a:spLocks noGrp="1"/>
          </p:cNvSpPr>
          <p:nvPr>
            <p:ph type="title"/>
          </p:nvPr>
        </p:nvSpPr>
        <p:spPr/>
        <p:txBody>
          <a:bodyPr/>
          <a:lstStyle/>
          <a:p>
            <a:r>
              <a:rPr lang="en-US"/>
              <a:t>Click to edit Master title style</a:t>
            </a:r>
            <a:endParaRPr lang="en-US" dirty="0"/>
          </a:p>
        </p:txBody>
      </p:sp>
      <p:sp>
        <p:nvSpPr>
          <p:cNvPr id="1048602" name="Date Placeholder 2"/>
          <p:cNvSpPr>
            <a:spLocks noGrp="1"/>
          </p:cNvSpPr>
          <p:nvPr>
            <p:ph type="dt" sz="half" idx="10"/>
          </p:nvPr>
        </p:nvSpPr>
        <p:spPr/>
        <p:txBody>
          <a:bodyPr/>
          <a:lstStyle/>
          <a:p>
            <a:fld id="{D3ED5490-5362-4895-93C0-98D781279453}" type="datetimeFigureOut">
              <a:rPr lang="en-US" smtClean="0"/>
              <a:pPr/>
              <a:t>6/27/2022</a:t>
            </a:fld>
            <a:endParaRPr lang="en-US"/>
          </a:p>
        </p:txBody>
      </p:sp>
      <p:sp>
        <p:nvSpPr>
          <p:cNvPr id="1048603" name="Footer Placeholder 3"/>
          <p:cNvSpPr>
            <a:spLocks noGrp="1"/>
          </p:cNvSpPr>
          <p:nvPr>
            <p:ph type="ftr" sz="quarter" idx="11"/>
          </p:nvPr>
        </p:nvSpPr>
        <p:spPr/>
        <p:txBody>
          <a:bodyPr/>
          <a:lstStyle/>
          <a:p>
            <a:endParaRPr lang="en-US"/>
          </a:p>
        </p:txBody>
      </p:sp>
      <p:sp>
        <p:nvSpPr>
          <p:cNvPr id="1048604" name="Slide Number Placeholder 4"/>
          <p:cNvSpPr>
            <a:spLocks noGrp="1"/>
          </p:cNvSpPr>
          <p:nvPr>
            <p:ph type="sldNum" sz="quarter" idx="12"/>
          </p:nvPr>
        </p:nvSpPr>
        <p:spPr/>
        <p:txBody>
          <a:bodyPr/>
          <a:lstStyle/>
          <a:p>
            <a:fld id="{C352C2BC-1D94-49F4-A62A-C6B09C1E788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048596" name="Date Placeholder 1"/>
          <p:cNvSpPr>
            <a:spLocks noGrp="1"/>
          </p:cNvSpPr>
          <p:nvPr>
            <p:ph type="dt" sz="half" idx="10"/>
          </p:nvPr>
        </p:nvSpPr>
        <p:spPr/>
        <p:txBody>
          <a:bodyPr/>
          <a:lstStyle/>
          <a:p>
            <a:fld id="{D3ED5490-5362-4895-93C0-98D781279453}" type="datetimeFigureOut">
              <a:rPr lang="en-US" smtClean="0"/>
              <a:pPr/>
              <a:t>6/27/2022</a:t>
            </a:fld>
            <a:endParaRPr lang="en-US"/>
          </a:p>
        </p:txBody>
      </p:sp>
      <p:sp>
        <p:nvSpPr>
          <p:cNvPr id="1048597" name="Footer Placeholder 2"/>
          <p:cNvSpPr>
            <a:spLocks noGrp="1"/>
          </p:cNvSpPr>
          <p:nvPr>
            <p:ph type="ftr" sz="quarter" idx="11"/>
          </p:nvPr>
        </p:nvSpPr>
        <p:spPr/>
        <p:txBody>
          <a:bodyPr/>
          <a:lstStyle/>
          <a:p>
            <a:endParaRPr lang="en-US"/>
          </a:p>
        </p:txBody>
      </p:sp>
      <p:sp>
        <p:nvSpPr>
          <p:cNvPr id="1048598" name="Slide Number Placeholder 3"/>
          <p:cNvSpPr>
            <a:spLocks noGrp="1"/>
          </p:cNvSpPr>
          <p:nvPr>
            <p:ph type="sldNum" sz="quarter" idx="12"/>
          </p:nvPr>
        </p:nvSpPr>
        <p:spPr/>
        <p:txBody>
          <a:bodyPr/>
          <a:lstStyle/>
          <a:p>
            <a:fld id="{C352C2BC-1D94-49F4-A62A-C6B09C1E788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48690"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1048691" name="Content Placeholder 2"/>
          <p:cNvSpPr>
            <a:spLocks noGrp="1"/>
          </p:cNvSpPr>
          <p:nvPr>
            <p:ph idx="1"/>
          </p:nvPr>
        </p:nvSpPr>
        <p:spPr>
          <a:xfrm>
            <a:off x="4995582" y="746759"/>
            <a:ext cx="6510618" cy="547192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692"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48693" name="Date Placeholder 4"/>
          <p:cNvSpPr>
            <a:spLocks noGrp="1"/>
          </p:cNvSpPr>
          <p:nvPr>
            <p:ph type="dt" sz="half" idx="10"/>
          </p:nvPr>
        </p:nvSpPr>
        <p:spPr/>
        <p:txBody>
          <a:bodyPr/>
          <a:lstStyle/>
          <a:p>
            <a:fld id="{D3ED5490-5362-4895-93C0-98D781279453}" type="datetimeFigureOut">
              <a:rPr lang="en-US" smtClean="0"/>
              <a:pPr/>
              <a:t>6/27/2022</a:t>
            </a:fld>
            <a:endParaRPr lang="en-US"/>
          </a:p>
        </p:txBody>
      </p:sp>
      <p:sp>
        <p:nvSpPr>
          <p:cNvPr id="1048694" name="Footer Placeholder 5"/>
          <p:cNvSpPr>
            <a:spLocks noGrp="1"/>
          </p:cNvSpPr>
          <p:nvPr>
            <p:ph type="ftr" sz="quarter" idx="11"/>
          </p:nvPr>
        </p:nvSpPr>
        <p:spPr/>
        <p:txBody>
          <a:bodyPr/>
          <a:lstStyle/>
          <a:p>
            <a:endParaRPr lang="en-US"/>
          </a:p>
        </p:txBody>
      </p:sp>
      <p:sp>
        <p:nvSpPr>
          <p:cNvPr id="1048695" name="Slide Number Placeholder 6"/>
          <p:cNvSpPr>
            <a:spLocks noGrp="1"/>
          </p:cNvSpPr>
          <p:nvPr>
            <p:ph type="sldNum" sz="quarter" idx="12"/>
          </p:nvPr>
        </p:nvSpPr>
        <p:spPr/>
        <p:txBody>
          <a:bodyPr/>
          <a:lstStyle/>
          <a:p>
            <a:fld id="{C352C2BC-1D94-49F4-A62A-C6B09C1E788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48623"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1048624"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48625"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48626" name="Date Placeholder 4"/>
          <p:cNvSpPr>
            <a:spLocks noGrp="1"/>
          </p:cNvSpPr>
          <p:nvPr>
            <p:ph type="dt" sz="half" idx="10"/>
          </p:nvPr>
        </p:nvSpPr>
        <p:spPr/>
        <p:txBody>
          <a:bodyPr/>
          <a:lstStyle/>
          <a:p>
            <a:fld id="{D3ED5490-5362-4895-93C0-98D781279453}" type="datetimeFigureOut">
              <a:rPr lang="en-US" smtClean="0"/>
              <a:pPr/>
              <a:t>6/27/2022</a:t>
            </a:fld>
            <a:endParaRPr lang="en-US"/>
          </a:p>
        </p:txBody>
      </p:sp>
      <p:sp>
        <p:nvSpPr>
          <p:cNvPr id="1048627" name="Footer Placeholder 5"/>
          <p:cNvSpPr>
            <a:spLocks noGrp="1"/>
          </p:cNvSpPr>
          <p:nvPr>
            <p:ph type="ftr" sz="quarter" idx="11"/>
          </p:nvPr>
        </p:nvSpPr>
        <p:spPr/>
        <p:txBody>
          <a:bodyPr/>
          <a:lstStyle/>
          <a:p>
            <a:endParaRPr lang="en-US"/>
          </a:p>
        </p:txBody>
      </p:sp>
      <p:sp>
        <p:nvSpPr>
          <p:cNvPr id="1048628" name="Slide Number Placeholder 6"/>
          <p:cNvSpPr>
            <a:spLocks noGrp="1"/>
          </p:cNvSpPr>
          <p:nvPr>
            <p:ph type="sldNum" sz="quarter" idx="12"/>
          </p:nvPr>
        </p:nvSpPr>
        <p:spPr/>
        <p:txBody>
          <a:bodyPr/>
          <a:lstStyle/>
          <a:p>
            <a:fld id="{C352C2BC-1D94-49F4-A62A-C6B09C1E788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097152" name="Picture 6" descr="C0-HD-TOP.png"/>
          <p:cNvPicPr>
            <a:picLocks noChangeAspect="1"/>
          </p:cNvPicPr>
          <p:nvPr/>
        </p:nvPicPr>
        <p:blipFill>
          <a:blip r:embed="rId19"/>
          <a:stretch>
            <a:fillRect/>
          </a:stretch>
        </p:blipFill>
        <p:spPr>
          <a:xfrm>
            <a:off x="0" y="0"/>
            <a:ext cx="12192000" cy="1441450"/>
          </a:xfrm>
          <a:prstGeom prst="rect">
            <a:avLst/>
          </a:prstGeom>
        </p:spPr>
      </p:pic>
      <p:sp>
        <p:nvSpPr>
          <p:cNvPr id="1048576"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1048577"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578"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D3ED5490-5362-4895-93C0-98D781279453}" type="datetimeFigureOut">
              <a:rPr lang="en-US" smtClean="0"/>
              <a:pPr/>
              <a:t>6/27/2022</a:t>
            </a:fld>
            <a:endParaRPr lang="en-US"/>
          </a:p>
        </p:txBody>
      </p:sp>
      <p:sp>
        <p:nvSpPr>
          <p:cNvPr id="1048579"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1048580"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C352C2BC-1D94-49F4-A62A-C6B09C1E7883}"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6" name="Title 1"/>
          <p:cNvSpPr>
            <a:spLocks noGrp="1"/>
          </p:cNvSpPr>
          <p:nvPr>
            <p:ph type="ctrTitle"/>
          </p:nvPr>
        </p:nvSpPr>
        <p:spPr/>
        <p:txBody>
          <a:bodyPr>
            <a:normAutofit/>
          </a:bodyPr>
          <a:lstStyle/>
          <a:p>
            <a:pPr algn="ctr"/>
            <a:r>
              <a:rPr lang="en-US" sz="7200" dirty="0" err="1">
                <a:latin typeface="Showcard Gothic" pitchFamily="82" charset="0"/>
              </a:rPr>
              <a:t>Hukum</a:t>
            </a:r>
            <a:r>
              <a:rPr lang="en-US" sz="7200" dirty="0">
                <a:latin typeface="Showcard Gothic" pitchFamily="82" charset="0"/>
              </a:rPr>
              <a:t> </a:t>
            </a:r>
            <a:r>
              <a:rPr lang="en-US" sz="7200" dirty="0" smtClean="0">
                <a:latin typeface="Showcard Gothic" pitchFamily="82" charset="0"/>
              </a:rPr>
              <a:t>gauss</a:t>
            </a:r>
            <a:br>
              <a:rPr lang="en-US" sz="7200" dirty="0" smtClean="0">
                <a:latin typeface="Showcard Gothic" pitchFamily="82" charset="0"/>
              </a:rPr>
            </a:br>
            <a:r>
              <a:rPr lang="en-US" sz="5300" dirty="0" smtClean="0">
                <a:solidFill>
                  <a:srgbClr val="FFFF00"/>
                </a:solidFill>
                <a:latin typeface="Showcard Gothic" pitchFamily="82" charset="0"/>
              </a:rPr>
              <a:t>(</a:t>
            </a:r>
            <a:r>
              <a:rPr lang="en-US" sz="5300" dirty="0" err="1" smtClean="0">
                <a:solidFill>
                  <a:srgbClr val="FFFF00"/>
                </a:solidFill>
                <a:latin typeface="Showcard Gothic" pitchFamily="82" charset="0"/>
              </a:rPr>
              <a:t>Gaus</a:t>
            </a:r>
            <a:r>
              <a:rPr lang="en-US" sz="5300" dirty="0" smtClean="0">
                <a:solidFill>
                  <a:srgbClr val="FFFF00"/>
                </a:solidFill>
                <a:latin typeface="Showcard Gothic" pitchFamily="82" charset="0"/>
              </a:rPr>
              <a:t> </a:t>
            </a:r>
            <a:r>
              <a:rPr lang="en-US" sz="5300" dirty="0" err="1" smtClean="0">
                <a:solidFill>
                  <a:srgbClr val="FFFF00"/>
                </a:solidFill>
                <a:latin typeface="Showcard Gothic" pitchFamily="82" charset="0"/>
              </a:rPr>
              <a:t>s’s</a:t>
            </a:r>
            <a:r>
              <a:rPr lang="en-US" sz="5300" dirty="0" smtClean="0">
                <a:solidFill>
                  <a:srgbClr val="FFFF00"/>
                </a:solidFill>
                <a:latin typeface="Showcard Gothic" pitchFamily="82" charset="0"/>
              </a:rPr>
              <a:t>  Law)</a:t>
            </a:r>
            <a:endParaRPr lang="en-US" sz="5300" dirty="0">
              <a:solidFill>
                <a:srgbClr val="FFFF00"/>
              </a:solidFill>
              <a:latin typeface="Showcard Gothic" pitchFamily="82"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2" name="Title 1048611"/>
          <p:cNvSpPr>
            <a:spLocks noGrp="1"/>
          </p:cNvSpPr>
          <p:nvPr>
            <p:ph type="title"/>
          </p:nvPr>
        </p:nvSpPr>
        <p:spPr>
          <a:xfrm>
            <a:off x="-1160602" y="2782485"/>
            <a:ext cx="8610600" cy="1293028"/>
          </a:xfrm>
        </p:spPr>
        <p:txBody>
          <a:bodyPr/>
          <a:lstStyle/>
          <a:p>
            <a:r>
              <a:rPr lang="en-US"/>
              <a:t>ThankYou</a:t>
            </a:r>
            <a:endParaRPr lang="x-none"/>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07" name="TextBox 1048706"/>
          <p:cNvSpPr txBox="1"/>
          <p:nvPr/>
        </p:nvSpPr>
        <p:spPr>
          <a:xfrm>
            <a:off x="2101915" y="1990266"/>
            <a:ext cx="9611224" cy="3596640"/>
          </a:xfrm>
          <a:prstGeom prst="rect">
            <a:avLst/>
          </a:prstGeom>
        </p:spPr>
        <p:txBody>
          <a:bodyPr wrap="square" rtlCol="0">
            <a:spAutoFit/>
          </a:bodyPr>
          <a:lstStyle/>
          <a:p>
            <a:pPr algn="just">
              <a:lnSpc>
                <a:spcPct val="150000"/>
              </a:lnSpc>
              <a:spcAft>
                <a:spcPts val="800"/>
              </a:spcAft>
            </a:pPr>
            <a:r>
              <a:rPr lang="en-US" sz="3600" b="0" dirty="0" err="1">
                <a:solidFill>
                  <a:srgbClr val="CCFECC"/>
                </a:solidFill>
                <a:latin typeface="Showcard Gothic" pitchFamily="82" charset="0"/>
                <a:ea typeface="Calibri"/>
                <a:cs typeface="Times New Roman"/>
              </a:rPr>
              <a:t>Nama</a:t>
            </a:r>
            <a:r>
              <a:rPr lang="en-US" sz="3600" b="0" dirty="0">
                <a:solidFill>
                  <a:srgbClr val="CCFECC"/>
                </a:solidFill>
                <a:latin typeface="Showcard Gothic" pitchFamily="82" charset="0"/>
                <a:ea typeface="Calibri"/>
                <a:cs typeface="Times New Roman"/>
              </a:rPr>
              <a:t> </a:t>
            </a:r>
            <a:r>
              <a:rPr lang="en-US" sz="3600" b="0" dirty="0" err="1">
                <a:solidFill>
                  <a:srgbClr val="CCFECC"/>
                </a:solidFill>
                <a:latin typeface="Showcard Gothic" pitchFamily="82" charset="0"/>
                <a:ea typeface="Calibri"/>
                <a:cs typeface="Times New Roman"/>
              </a:rPr>
              <a:t>Kelompok</a:t>
            </a:r>
            <a:r>
              <a:rPr lang="en-US" sz="3600" b="0" dirty="0">
                <a:solidFill>
                  <a:srgbClr val="CCFECC"/>
                </a:solidFill>
                <a:latin typeface="Showcard Gothic" pitchFamily="82" charset="0"/>
                <a:ea typeface="Calibri"/>
                <a:cs typeface="Times New Roman"/>
              </a:rPr>
              <a:t> </a:t>
            </a:r>
            <a:r>
              <a:rPr lang="en-US" sz="3600" b="0" dirty="0" smtClean="0">
                <a:solidFill>
                  <a:srgbClr val="CCFECC"/>
                </a:solidFill>
                <a:latin typeface="Showcard Gothic" pitchFamily="82" charset="0"/>
                <a:ea typeface="Calibri"/>
                <a:cs typeface="Times New Roman"/>
              </a:rPr>
              <a:t>4 </a:t>
            </a:r>
            <a:r>
              <a:rPr lang="en-US" sz="3600" b="0" dirty="0">
                <a:solidFill>
                  <a:srgbClr val="CCFECC"/>
                </a:solidFill>
                <a:latin typeface="Showcard Gothic" pitchFamily="82" charset="0"/>
                <a:ea typeface="Calibri"/>
                <a:cs typeface="Times New Roman"/>
              </a:rPr>
              <a:t>: </a:t>
            </a:r>
          </a:p>
          <a:p>
            <a:pPr algn="just">
              <a:lnSpc>
                <a:spcPct val="150000"/>
              </a:lnSpc>
              <a:spcAft>
                <a:spcPts val="800"/>
              </a:spcAft>
            </a:pPr>
            <a:r>
              <a:rPr lang="en-US" sz="3600" b="0" dirty="0">
                <a:solidFill>
                  <a:srgbClr val="CCFECC"/>
                </a:solidFill>
                <a:latin typeface="Showcard Gothic" pitchFamily="82" charset="0"/>
                <a:ea typeface="Calibri"/>
                <a:cs typeface="Times New Roman"/>
              </a:rPr>
              <a:t>1). </a:t>
            </a:r>
            <a:r>
              <a:rPr lang="en-US" sz="3600" b="0" dirty="0" err="1" smtClean="0">
                <a:solidFill>
                  <a:srgbClr val="CCFECC"/>
                </a:solidFill>
                <a:latin typeface="Showcard Gothic" pitchFamily="82" charset="0"/>
                <a:ea typeface="Calibri"/>
                <a:cs typeface="Times New Roman"/>
              </a:rPr>
              <a:t>Putri</a:t>
            </a:r>
            <a:r>
              <a:rPr lang="en-US" sz="3600" b="0" dirty="0" smtClean="0">
                <a:solidFill>
                  <a:srgbClr val="CCFECC"/>
                </a:solidFill>
                <a:latin typeface="Showcard Gothic" pitchFamily="82" charset="0"/>
                <a:ea typeface="Calibri"/>
                <a:cs typeface="Times New Roman"/>
              </a:rPr>
              <a:t> </a:t>
            </a:r>
            <a:r>
              <a:rPr lang="en-US" sz="3600" b="0" dirty="0" err="1" smtClean="0">
                <a:solidFill>
                  <a:srgbClr val="CCFECC"/>
                </a:solidFill>
                <a:latin typeface="Showcard Gothic" pitchFamily="82" charset="0"/>
                <a:ea typeface="Calibri"/>
                <a:cs typeface="Times New Roman"/>
              </a:rPr>
              <a:t>Permata</a:t>
            </a:r>
            <a:r>
              <a:rPr lang="en-US" sz="3600" b="0" dirty="0" smtClean="0">
                <a:solidFill>
                  <a:srgbClr val="CCFECC"/>
                </a:solidFill>
                <a:latin typeface="Showcard Gothic" pitchFamily="82" charset="0"/>
                <a:ea typeface="Calibri"/>
                <a:cs typeface="Times New Roman"/>
              </a:rPr>
              <a:t> Sari   2013022029</a:t>
            </a:r>
            <a:endParaRPr lang="en-US" sz="3600" b="0" dirty="0">
              <a:solidFill>
                <a:srgbClr val="CCFECC"/>
              </a:solidFill>
              <a:latin typeface="Showcard Gothic" pitchFamily="82" charset="0"/>
              <a:ea typeface="Calibri"/>
              <a:cs typeface="Times New Roman"/>
            </a:endParaRPr>
          </a:p>
          <a:p>
            <a:pPr algn="just">
              <a:lnSpc>
                <a:spcPct val="150000"/>
              </a:lnSpc>
              <a:spcAft>
                <a:spcPts val="800"/>
              </a:spcAft>
            </a:pPr>
            <a:r>
              <a:rPr lang="en-US" sz="3600" b="0" dirty="0">
                <a:solidFill>
                  <a:srgbClr val="CCFECC"/>
                </a:solidFill>
                <a:latin typeface="Showcard Gothic" pitchFamily="82" charset="0"/>
                <a:ea typeface="Calibri"/>
                <a:cs typeface="Times New Roman"/>
              </a:rPr>
              <a:t>2). </a:t>
            </a:r>
            <a:r>
              <a:rPr lang="en-US" sz="3600" dirty="0" smtClean="0">
                <a:solidFill>
                  <a:srgbClr val="CCFECC"/>
                </a:solidFill>
                <a:latin typeface="Showcard Gothic" pitchFamily="82" charset="0"/>
                <a:ea typeface="Calibri"/>
                <a:cs typeface="Times New Roman"/>
              </a:rPr>
              <a:t>Sri Wahyu Lestari 2013022031</a:t>
            </a:r>
            <a:endParaRPr lang="en-US" sz="3600" b="0" dirty="0">
              <a:solidFill>
                <a:srgbClr val="CCFECC"/>
              </a:solidFill>
              <a:latin typeface="Showcard Gothic" pitchFamily="82" charset="0"/>
              <a:ea typeface="Calibri"/>
              <a:cs typeface="Times New Roman"/>
            </a:endParaRPr>
          </a:p>
          <a:p>
            <a:pPr algn="just">
              <a:lnSpc>
                <a:spcPct val="150000"/>
              </a:lnSpc>
              <a:spcAft>
                <a:spcPts val="800"/>
              </a:spcAft>
            </a:pPr>
            <a:r>
              <a:rPr lang="en-US" sz="3600" b="0" dirty="0">
                <a:solidFill>
                  <a:srgbClr val="CCFECC"/>
                </a:solidFill>
                <a:latin typeface="Showcard Gothic" pitchFamily="82" charset="0"/>
                <a:ea typeface="Calibri"/>
                <a:cs typeface="Times New Roman"/>
              </a:rPr>
              <a:t>3). </a:t>
            </a:r>
            <a:r>
              <a:rPr lang="en-US" sz="3600" dirty="0" err="1" smtClean="0">
                <a:solidFill>
                  <a:srgbClr val="CCFECC"/>
                </a:solidFill>
                <a:latin typeface="Showcard Gothic" pitchFamily="82" charset="0"/>
                <a:ea typeface="Calibri"/>
                <a:cs typeface="Times New Roman"/>
              </a:rPr>
              <a:t>Yunita</a:t>
            </a:r>
            <a:r>
              <a:rPr lang="en-US" sz="3600" dirty="0" smtClean="0">
                <a:solidFill>
                  <a:srgbClr val="CCFECC"/>
                </a:solidFill>
                <a:latin typeface="Showcard Gothic" pitchFamily="82" charset="0"/>
                <a:ea typeface="Calibri"/>
                <a:cs typeface="Times New Roman"/>
              </a:rPr>
              <a:t> </a:t>
            </a:r>
            <a:r>
              <a:rPr lang="en-US" sz="3600" dirty="0" err="1" smtClean="0">
                <a:solidFill>
                  <a:srgbClr val="CCFECC"/>
                </a:solidFill>
                <a:latin typeface="Showcard Gothic" pitchFamily="82" charset="0"/>
                <a:ea typeface="Calibri"/>
                <a:cs typeface="Times New Roman"/>
              </a:rPr>
              <a:t>Safitri</a:t>
            </a:r>
            <a:r>
              <a:rPr lang="en-US" sz="3600" dirty="0" smtClean="0">
                <a:solidFill>
                  <a:srgbClr val="CCFECC"/>
                </a:solidFill>
                <a:latin typeface="Showcard Gothic" pitchFamily="82" charset="0"/>
                <a:ea typeface="Calibri"/>
                <a:cs typeface="Times New Roman"/>
              </a:rPr>
              <a:t>		</a:t>
            </a:r>
            <a:r>
              <a:rPr lang="en-US" sz="3600" b="0" dirty="0" smtClean="0">
                <a:solidFill>
                  <a:srgbClr val="CCFECC"/>
                </a:solidFill>
                <a:latin typeface="Showcard Gothic" pitchFamily="82" charset="0"/>
                <a:ea typeface="Calibri"/>
                <a:cs typeface="Times New Roman"/>
              </a:rPr>
              <a:t>  2013022039</a:t>
            </a:r>
            <a:endParaRPr lang="en-US" sz="3600" b="0" dirty="0">
              <a:solidFill>
                <a:srgbClr val="CCFECC"/>
              </a:solidFill>
              <a:latin typeface="Showcard Gothic" pitchFamily="82" charset="0"/>
              <a:ea typeface="Calibri"/>
              <a:cs typeface="Times New Roman"/>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3" name="Title 1"/>
          <p:cNvSpPr>
            <a:spLocks noGrp="1"/>
          </p:cNvSpPr>
          <p:nvPr>
            <p:ph type="title"/>
          </p:nvPr>
        </p:nvSpPr>
        <p:spPr>
          <a:xfrm>
            <a:off x="-1378226" y="1957068"/>
            <a:ext cx="8610600" cy="1293028"/>
          </a:xfrm>
        </p:spPr>
        <p:txBody>
          <a:bodyPr/>
          <a:lstStyle/>
          <a:p>
            <a:r>
              <a:rPr lang="en-US" dirty="0" err="1">
                <a:latin typeface="Showcard Gothic" pitchFamily="82" charset="0"/>
              </a:rPr>
              <a:t>Bunyi</a:t>
            </a:r>
            <a:r>
              <a:rPr lang="en-US" dirty="0">
                <a:latin typeface="Showcard Gothic" pitchFamily="82" charset="0"/>
              </a:rPr>
              <a:t> </a:t>
            </a:r>
            <a:r>
              <a:rPr lang="en-US" dirty="0" smtClean="0">
                <a:latin typeface="Showcard Gothic" pitchFamily="82" charset="0"/>
              </a:rPr>
              <a:t> </a:t>
            </a:r>
            <a:r>
              <a:rPr lang="en-US" dirty="0" err="1" smtClean="0">
                <a:latin typeface="Showcard Gothic" pitchFamily="82" charset="0"/>
              </a:rPr>
              <a:t>hukum</a:t>
            </a:r>
            <a:r>
              <a:rPr lang="en-US" dirty="0" smtClean="0">
                <a:latin typeface="Showcard Gothic" pitchFamily="82" charset="0"/>
              </a:rPr>
              <a:t> </a:t>
            </a:r>
            <a:r>
              <a:rPr lang="en-US" dirty="0">
                <a:latin typeface="Showcard Gothic" pitchFamily="82" charset="0"/>
              </a:rPr>
              <a:t>gauss </a:t>
            </a:r>
            <a:r>
              <a:rPr lang="en-US" dirty="0"/>
              <a:t>: </a:t>
            </a:r>
          </a:p>
        </p:txBody>
      </p:sp>
      <p:sp>
        <p:nvSpPr>
          <p:cNvPr id="1048594" name="Content Placeholder 2"/>
          <p:cNvSpPr>
            <a:spLocks noGrp="1"/>
          </p:cNvSpPr>
          <p:nvPr>
            <p:ph idx="1"/>
          </p:nvPr>
        </p:nvSpPr>
        <p:spPr>
          <a:xfrm>
            <a:off x="4005467" y="3428999"/>
            <a:ext cx="7768583" cy="2372735"/>
          </a:xfrm>
        </p:spPr>
        <p:txBody>
          <a:bodyPr>
            <a:noAutofit/>
          </a:bodyPr>
          <a:lstStyle/>
          <a:p>
            <a:pPr marL="0" indent="0">
              <a:buNone/>
            </a:pPr>
            <a:r>
              <a:rPr lang="en-US" sz="3200" dirty="0" err="1">
                <a:latin typeface="Times New Roman" panose="02020603050405020304" pitchFamily="18" charset="0"/>
                <a:ea typeface="Adobe Fan Heiti Std B" panose="020B0700000000000000" pitchFamily="34" charset="-128"/>
                <a:cs typeface="Times New Roman" panose="02020603050405020304" pitchFamily="18" charset="0"/>
              </a:rPr>
              <a:t>Fluks</a:t>
            </a:r>
            <a:r>
              <a:rPr lang="en-US" sz="3200" dirty="0">
                <a:latin typeface="Times New Roman" panose="02020603050405020304" pitchFamily="18" charset="0"/>
                <a:ea typeface="Adobe Fan Heiti Std B" panose="020B0700000000000000" pitchFamily="34" charset="-128"/>
                <a:cs typeface="Times New Roman" panose="02020603050405020304" pitchFamily="18" charset="0"/>
              </a:rPr>
              <a:t> </a:t>
            </a:r>
            <a:r>
              <a:rPr lang="en-US" sz="3200" dirty="0" err="1">
                <a:latin typeface="Times New Roman" panose="02020603050405020304" pitchFamily="18" charset="0"/>
                <a:ea typeface="Adobe Fan Heiti Std B" panose="020B0700000000000000" pitchFamily="34" charset="-128"/>
                <a:cs typeface="Times New Roman" panose="02020603050405020304" pitchFamily="18" charset="0"/>
              </a:rPr>
              <a:t>listrik</a:t>
            </a:r>
            <a:r>
              <a:rPr lang="en-US" sz="3200" dirty="0">
                <a:latin typeface="Times New Roman" panose="02020603050405020304" pitchFamily="18" charset="0"/>
                <a:ea typeface="Adobe Fan Heiti Std B" panose="020B0700000000000000" pitchFamily="34" charset="-128"/>
                <a:cs typeface="Times New Roman" panose="02020603050405020304" pitchFamily="18" charset="0"/>
              </a:rPr>
              <a:t> </a:t>
            </a:r>
            <a:r>
              <a:rPr lang="en-US" sz="3200" dirty="0" err="1">
                <a:latin typeface="Times New Roman" panose="02020603050405020304" pitchFamily="18" charset="0"/>
                <a:ea typeface="Adobe Fan Heiti Std B" panose="020B0700000000000000" pitchFamily="34" charset="-128"/>
                <a:cs typeface="Times New Roman" panose="02020603050405020304" pitchFamily="18" charset="0"/>
              </a:rPr>
              <a:t>bersih</a:t>
            </a:r>
            <a:r>
              <a:rPr lang="en-US" sz="3200" dirty="0">
                <a:latin typeface="Times New Roman" panose="02020603050405020304" pitchFamily="18" charset="0"/>
                <a:ea typeface="Adobe Fan Heiti Std B" panose="020B0700000000000000" pitchFamily="34" charset="-128"/>
                <a:cs typeface="Times New Roman" panose="02020603050405020304" pitchFamily="18" charset="0"/>
              </a:rPr>
              <a:t> yang </a:t>
            </a:r>
            <a:r>
              <a:rPr lang="en-US" sz="3200" dirty="0" err="1">
                <a:latin typeface="Times New Roman" panose="02020603050405020304" pitchFamily="18" charset="0"/>
                <a:ea typeface="Adobe Fan Heiti Std B" panose="020B0700000000000000" pitchFamily="34" charset="-128"/>
                <a:cs typeface="Times New Roman" panose="02020603050405020304" pitchFamily="18" charset="0"/>
              </a:rPr>
              <a:t>melewati</a:t>
            </a:r>
            <a:r>
              <a:rPr lang="en-US" sz="3200" dirty="0">
                <a:latin typeface="Times New Roman" panose="02020603050405020304" pitchFamily="18" charset="0"/>
                <a:ea typeface="Adobe Fan Heiti Std B" panose="020B0700000000000000" pitchFamily="34" charset="-128"/>
                <a:cs typeface="Times New Roman" panose="02020603050405020304" pitchFamily="18" charset="0"/>
              </a:rPr>
              <a:t> </a:t>
            </a:r>
            <a:r>
              <a:rPr lang="en-US" sz="3200" dirty="0" err="1">
                <a:latin typeface="Times New Roman" panose="02020603050405020304" pitchFamily="18" charset="0"/>
                <a:ea typeface="Adobe Fan Heiti Std B" panose="020B0700000000000000" pitchFamily="34" charset="-128"/>
                <a:cs typeface="Times New Roman" panose="02020603050405020304" pitchFamily="18" charset="0"/>
              </a:rPr>
              <a:t>permukaan</a:t>
            </a:r>
            <a:r>
              <a:rPr lang="en-US" sz="3200" dirty="0">
                <a:latin typeface="Times New Roman" panose="02020603050405020304" pitchFamily="18" charset="0"/>
                <a:ea typeface="Adobe Fan Heiti Std B" panose="020B0700000000000000" pitchFamily="34" charset="-128"/>
                <a:cs typeface="Times New Roman" panose="02020603050405020304" pitchFamily="18" charset="0"/>
              </a:rPr>
              <a:t> </a:t>
            </a:r>
            <a:r>
              <a:rPr lang="en-US" sz="3200" dirty="0" err="1">
                <a:latin typeface="Times New Roman" panose="02020603050405020304" pitchFamily="18" charset="0"/>
                <a:ea typeface="Adobe Fan Heiti Std B" panose="020B0700000000000000" pitchFamily="34" charset="-128"/>
                <a:cs typeface="Times New Roman" panose="02020603050405020304" pitchFamily="18" charset="0"/>
              </a:rPr>
              <a:t>tertutup</a:t>
            </a:r>
            <a:r>
              <a:rPr lang="en-US" sz="3200" dirty="0">
                <a:latin typeface="Times New Roman" panose="02020603050405020304" pitchFamily="18" charset="0"/>
                <a:ea typeface="Adobe Fan Heiti Std B" panose="020B0700000000000000" pitchFamily="34" charset="-128"/>
                <a:cs typeface="Times New Roman" panose="02020603050405020304" pitchFamily="18" charset="0"/>
              </a:rPr>
              <a:t> </a:t>
            </a:r>
            <a:r>
              <a:rPr lang="en-US" sz="3200" dirty="0" err="1">
                <a:latin typeface="Times New Roman" panose="02020603050405020304" pitchFamily="18" charset="0"/>
                <a:ea typeface="Adobe Fan Heiti Std B" panose="020B0700000000000000" pitchFamily="34" charset="-128"/>
                <a:cs typeface="Times New Roman" panose="02020603050405020304" pitchFamily="18" charset="0"/>
              </a:rPr>
              <a:t>sama</a:t>
            </a:r>
            <a:r>
              <a:rPr lang="en-US" sz="3200" dirty="0">
                <a:latin typeface="Times New Roman" panose="02020603050405020304" pitchFamily="18" charset="0"/>
                <a:ea typeface="Adobe Fan Heiti Std B" panose="020B0700000000000000" pitchFamily="34" charset="-128"/>
                <a:cs typeface="Times New Roman" panose="02020603050405020304" pitchFamily="18" charset="0"/>
              </a:rPr>
              <a:t> </a:t>
            </a:r>
            <a:r>
              <a:rPr lang="en-US" sz="3200" dirty="0" err="1">
                <a:latin typeface="Times New Roman" panose="02020603050405020304" pitchFamily="18" charset="0"/>
                <a:ea typeface="Adobe Fan Heiti Std B" panose="020B0700000000000000" pitchFamily="34" charset="-128"/>
                <a:cs typeface="Times New Roman" panose="02020603050405020304" pitchFamily="18" charset="0"/>
              </a:rPr>
              <a:t>dengan</a:t>
            </a:r>
            <a:r>
              <a:rPr lang="en-US" sz="3200" dirty="0">
                <a:latin typeface="Times New Roman" panose="02020603050405020304" pitchFamily="18" charset="0"/>
                <a:ea typeface="Adobe Fan Heiti Std B" panose="020B0700000000000000" pitchFamily="34" charset="-128"/>
                <a:cs typeface="Times New Roman" panose="02020603050405020304" pitchFamily="18" charset="0"/>
              </a:rPr>
              <a:t> ı/</a:t>
            </a:r>
            <a:r>
              <a:rPr lang="el-GR" sz="3200" dirty="0">
                <a:latin typeface="Times New Roman" panose="02020603050405020304" pitchFamily="18" charset="0"/>
                <a:ea typeface="Adobe Fan Heiti Std B" panose="020B0700000000000000" pitchFamily="34" charset="-128"/>
                <a:cs typeface="Times New Roman" panose="02020603050405020304" pitchFamily="18" charset="0"/>
              </a:rPr>
              <a:t>ε</a:t>
            </a:r>
            <a:r>
              <a:rPr lang="en-US" sz="3200" dirty="0">
                <a:latin typeface="Times New Roman" panose="02020603050405020304" pitchFamily="18" charset="0"/>
                <a:ea typeface="Adobe Fan Heiti Std B" panose="020B0700000000000000" pitchFamily="34" charset="-128"/>
                <a:cs typeface="Times New Roman" panose="02020603050405020304" pitchFamily="18" charset="0"/>
              </a:rPr>
              <a:t> </a:t>
            </a:r>
            <a:r>
              <a:rPr lang="en-US" sz="3200" dirty="0" err="1">
                <a:latin typeface="Times New Roman" panose="02020603050405020304" pitchFamily="18" charset="0"/>
                <a:ea typeface="Adobe Fan Heiti Std B" panose="020B0700000000000000" pitchFamily="34" charset="-128"/>
                <a:cs typeface="Times New Roman" panose="02020603050405020304" pitchFamily="18" charset="0"/>
              </a:rPr>
              <a:t>dikali</a:t>
            </a:r>
            <a:r>
              <a:rPr lang="en-US" sz="3200" dirty="0">
                <a:latin typeface="Times New Roman" panose="02020603050405020304" pitchFamily="18" charset="0"/>
                <a:ea typeface="Adobe Fan Heiti Std B" panose="020B0700000000000000" pitchFamily="34" charset="-128"/>
                <a:cs typeface="Times New Roman" panose="02020603050405020304" pitchFamily="18" charset="0"/>
              </a:rPr>
              <a:t> </a:t>
            </a:r>
            <a:r>
              <a:rPr lang="en-US" sz="3200" dirty="0" err="1">
                <a:latin typeface="Times New Roman" panose="02020603050405020304" pitchFamily="18" charset="0"/>
                <a:ea typeface="Adobe Fan Heiti Std B" panose="020B0700000000000000" pitchFamily="34" charset="-128"/>
                <a:cs typeface="Times New Roman" panose="02020603050405020304" pitchFamily="18" charset="0"/>
              </a:rPr>
              <a:t>muatan</a:t>
            </a:r>
            <a:r>
              <a:rPr lang="en-US" sz="3200" dirty="0">
                <a:latin typeface="Times New Roman" panose="02020603050405020304" pitchFamily="18" charset="0"/>
                <a:ea typeface="Adobe Fan Heiti Std B" panose="020B0700000000000000" pitchFamily="34" charset="-128"/>
                <a:cs typeface="Times New Roman" panose="02020603050405020304" pitchFamily="18" charset="0"/>
              </a:rPr>
              <a:t> </a:t>
            </a:r>
            <a:r>
              <a:rPr lang="en-US" sz="3200" dirty="0" err="1">
                <a:latin typeface="Times New Roman" panose="02020603050405020304" pitchFamily="18" charset="0"/>
                <a:ea typeface="Adobe Fan Heiti Std B" panose="020B0700000000000000" pitchFamily="34" charset="-128"/>
                <a:cs typeface="Times New Roman" panose="02020603050405020304" pitchFamily="18" charset="0"/>
              </a:rPr>
              <a:t>listrik</a:t>
            </a:r>
            <a:r>
              <a:rPr lang="en-US" sz="3200" dirty="0">
                <a:latin typeface="Times New Roman" panose="02020603050405020304" pitchFamily="18" charset="0"/>
                <a:ea typeface="Adobe Fan Heiti Std B" panose="020B0700000000000000" pitchFamily="34" charset="-128"/>
                <a:cs typeface="Times New Roman" panose="02020603050405020304" pitchFamily="18" charset="0"/>
              </a:rPr>
              <a:t> </a:t>
            </a:r>
            <a:r>
              <a:rPr lang="en-US" sz="3200" dirty="0" err="1">
                <a:latin typeface="Times New Roman" panose="02020603050405020304" pitchFamily="18" charset="0"/>
                <a:ea typeface="Adobe Fan Heiti Std B" panose="020B0700000000000000" pitchFamily="34" charset="-128"/>
                <a:cs typeface="Times New Roman" panose="02020603050405020304" pitchFamily="18" charset="0"/>
              </a:rPr>
              <a:t>bersih</a:t>
            </a:r>
            <a:r>
              <a:rPr lang="en-US" sz="3200" dirty="0">
                <a:latin typeface="Times New Roman" panose="02020603050405020304" pitchFamily="18" charset="0"/>
                <a:ea typeface="Adobe Fan Heiti Std B" panose="020B0700000000000000" pitchFamily="34" charset="-128"/>
                <a:cs typeface="Times New Roman" panose="02020603050405020304" pitchFamily="18" charset="0"/>
              </a:rPr>
              <a:t> yang </a:t>
            </a:r>
            <a:r>
              <a:rPr lang="en-US" sz="3200" dirty="0" err="1">
                <a:latin typeface="Times New Roman" panose="02020603050405020304" pitchFamily="18" charset="0"/>
                <a:ea typeface="Adobe Fan Heiti Std B" panose="020B0700000000000000" pitchFamily="34" charset="-128"/>
                <a:cs typeface="Times New Roman" panose="02020603050405020304" pitchFamily="18" charset="0"/>
              </a:rPr>
              <a:t>berada</a:t>
            </a:r>
            <a:r>
              <a:rPr lang="en-US" sz="3200" dirty="0">
                <a:latin typeface="Times New Roman" panose="02020603050405020304" pitchFamily="18" charset="0"/>
                <a:ea typeface="Adobe Fan Heiti Std B" panose="020B0700000000000000" pitchFamily="34" charset="-128"/>
                <a:cs typeface="Times New Roman" panose="02020603050405020304" pitchFamily="18" charset="0"/>
              </a:rPr>
              <a:t> di </a:t>
            </a:r>
            <a:r>
              <a:rPr lang="en-US" sz="3200" dirty="0" err="1">
                <a:latin typeface="Times New Roman" panose="02020603050405020304" pitchFamily="18" charset="0"/>
                <a:ea typeface="Adobe Fan Heiti Std B" panose="020B0700000000000000" pitchFamily="34" charset="-128"/>
                <a:cs typeface="Times New Roman" panose="02020603050405020304" pitchFamily="18" charset="0"/>
              </a:rPr>
              <a:t>dalam</a:t>
            </a:r>
            <a:r>
              <a:rPr lang="en-US" sz="3200" dirty="0">
                <a:latin typeface="Times New Roman" panose="02020603050405020304" pitchFamily="18" charset="0"/>
                <a:ea typeface="Adobe Fan Heiti Std B" panose="020B0700000000000000" pitchFamily="34" charset="-128"/>
                <a:cs typeface="Times New Roman" panose="02020603050405020304" pitchFamily="18" charset="0"/>
              </a:rPr>
              <a:t> </a:t>
            </a:r>
            <a:r>
              <a:rPr lang="en-US" sz="3200" dirty="0" err="1">
                <a:latin typeface="Times New Roman" panose="02020603050405020304" pitchFamily="18" charset="0"/>
                <a:ea typeface="Adobe Fan Heiti Std B" panose="020B0700000000000000" pitchFamily="34" charset="-128"/>
                <a:cs typeface="Times New Roman" panose="02020603050405020304" pitchFamily="18" charset="0"/>
              </a:rPr>
              <a:t>permukaan</a:t>
            </a:r>
            <a:r>
              <a:rPr lang="en-US" sz="3200" dirty="0">
                <a:latin typeface="Times New Roman" panose="02020603050405020304" pitchFamily="18" charset="0"/>
                <a:ea typeface="Adobe Fan Heiti Std B" panose="020B0700000000000000" pitchFamily="34" charset="-128"/>
                <a:cs typeface="Times New Roman" panose="02020603050405020304" pitchFamily="18" charset="0"/>
              </a:rPr>
              <a:t> </a:t>
            </a:r>
            <a:r>
              <a:rPr lang="en-US" sz="3200" dirty="0" err="1">
                <a:latin typeface="Times New Roman" panose="02020603050405020304" pitchFamily="18" charset="0"/>
                <a:ea typeface="Adobe Fan Heiti Std B" panose="020B0700000000000000" pitchFamily="34" charset="-128"/>
                <a:cs typeface="Times New Roman" panose="02020603050405020304" pitchFamily="18" charset="0"/>
              </a:rPr>
              <a:t>tertutup</a:t>
            </a:r>
            <a:r>
              <a:rPr lang="en-US" sz="3200" dirty="0">
                <a:latin typeface="Times New Roman" panose="02020603050405020304" pitchFamily="18" charset="0"/>
                <a:ea typeface="Adobe Fan Heiti Std B" panose="020B0700000000000000" pitchFamily="34" charset="-128"/>
                <a:cs typeface="Times New Roman" panose="02020603050405020304" pitchFamily="18" charset="0"/>
              </a:rPr>
              <a:t> </a:t>
            </a:r>
            <a:r>
              <a:rPr lang="en-US" sz="3200" dirty="0" err="1">
                <a:latin typeface="Times New Roman" panose="02020603050405020304" pitchFamily="18" charset="0"/>
                <a:ea typeface="Adobe Fan Heiti Std B" panose="020B0700000000000000" pitchFamily="34" charset="-128"/>
                <a:cs typeface="Times New Roman" panose="02020603050405020304" pitchFamily="18" charset="0"/>
              </a:rPr>
              <a:t>itu</a:t>
            </a:r>
            <a:r>
              <a:rPr lang="en-US" sz="3200" dirty="0">
                <a:latin typeface="Times New Roman" panose="02020603050405020304" pitchFamily="18" charset="0"/>
                <a:ea typeface="Adobe Fan Heiti Std B" panose="020B0700000000000000" pitchFamily="34" charset="-128"/>
                <a:cs typeface="Times New Roman" panose="02020603050405020304" pitchFamily="18" charset="0"/>
              </a:rPr>
              <a:t>.</a:t>
            </a:r>
          </a:p>
        </p:txBody>
      </p:sp>
    </p:spTree>
  </p:cSld>
  <p:clrMapOvr>
    <a:masterClrMapping/>
  </p:clrMapOvr>
  <mc:AlternateContent xmlns:mc="http://schemas.openxmlformats.org/markup-compatibility/2006">
    <mc:Choice xmlns:p14="http://schemas.microsoft.com/office/powerpoint/2010/main" xmlns="" Requires="p14">
      <p:transition xmlns:p14="http://schemas.microsoft.com/office/powerpoint/2010/main" spd="slow" p14:dur="3400">
        <p14:reveal/>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noRot="1" noChangeAspect="1" noMove="1" noResize="1" noEditPoints="1" noAdjustHandles="1" noChangeArrowheads="1" noChangeShapeType="1" noTextEdit="1"/>
          </p:cNvSpPr>
          <p:nvPr>
            <p:ph idx="1"/>
          </p:nvPr>
        </p:nvSpPr>
        <p:spPr>
          <a:blipFill>
            <a:blip r:embed="rId2"/>
            <a:stretch>
              <a:fillRect l="-1301" t="-2045" r="-573"/>
            </a:stretch>
          </a:blipFill>
        </p:spPr>
        <p:txBody>
          <a:bodyPr>
            <a:normAutofit/>
          </a:bodyPr>
          <a:lstStyle/>
          <a:p>
            <a:r>
              <a:rPr lang="en-US" sz="3200">
                <a:noFill/>
              </a:rPr>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9" name="TextBox 1048598"/>
          <p:cNvSpPr txBox="1"/>
          <p:nvPr/>
        </p:nvSpPr>
        <p:spPr>
          <a:xfrm>
            <a:off x="3810000" y="3238500"/>
            <a:ext cx="4572000" cy="2047240"/>
          </a:xfrm>
          <a:prstGeom prst="rect">
            <a:avLst/>
          </a:prstGeom>
        </p:spPr>
        <p:txBody>
          <a:bodyPr wrap="square" rtlCol="0">
            <a:spAutoFit/>
          </a:bodyPr>
          <a:lstStyle/>
          <a:p>
            <a:r>
              <a:rPr lang="en-US" sz="1200" b="0" i="0">
                <a:solidFill>
                  <a:srgbClr val="000000"/>
                </a:solidFill>
                <a:latin typeface="Times New Roman"/>
                <a:ea typeface="Calibri"/>
                <a:cs typeface="Times New Roman"/>
              </a:rPr>
              <a:t>Dari hasil ini, kita melihat bahwa fluks yang melalui permukaan dengan luas tetap A memiliki nilai maksimum EA ketika permukaan tegak lurus terhadap bidang (ketika normal ke permukaan sejajar dengan bidang, yaitu, ketika  0° pada Gambar yang tertera diatas); fluksnya nol ketika permukaan sejajar dengan bidang (ketika normal ke permukaan tegak lurus terhadap bidang, yaitu ketika  90°). Dalam situasi yang lebih umum, medan listrik dapat bervariasi di atas permukaan yang luas. Oleh karena itu, definisi fluks yang diberikan oleh Persamaan 2 memiliki arti hanya untuk elemen kecil dari luas di mana medannya kira-kira konstan. </a:t>
            </a:r>
          </a:p>
        </p:txBody>
      </p:sp>
      <p:sp>
        <p:nvSpPr>
          <p:cNvPr id="1048600" name="TextBox 1048599"/>
          <p:cNvSpPr txBox="1"/>
          <p:nvPr/>
        </p:nvSpPr>
        <p:spPr>
          <a:xfrm>
            <a:off x="1154144" y="842891"/>
            <a:ext cx="10587407" cy="5693866"/>
          </a:xfrm>
          <a:prstGeom prst="rect">
            <a:avLst/>
          </a:prstGeom>
        </p:spPr>
        <p:txBody>
          <a:bodyPr wrap="square" rtlCol="0">
            <a:spAutoFit/>
          </a:bodyPr>
          <a:lstStyle/>
          <a:p>
            <a:r>
              <a:rPr lang="en-US" sz="2800" b="0" i="0" dirty="0">
                <a:solidFill>
                  <a:srgbClr val="FFFFFF"/>
                </a:solidFill>
                <a:latin typeface="Times New Roman"/>
                <a:ea typeface="Calibri"/>
                <a:cs typeface="Times New Roman"/>
              </a:rPr>
              <a:t>Dari </a:t>
            </a:r>
            <a:r>
              <a:rPr lang="en-US" sz="2800" b="0" i="0" dirty="0" err="1">
                <a:solidFill>
                  <a:srgbClr val="FFFFFF"/>
                </a:solidFill>
                <a:latin typeface="Times New Roman"/>
                <a:ea typeface="Calibri"/>
                <a:cs typeface="Times New Roman"/>
              </a:rPr>
              <a:t>hasil</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ini</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kita</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melihat</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bahwa</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fluks</a:t>
            </a:r>
            <a:r>
              <a:rPr lang="en-US" sz="2800" b="0" i="0" dirty="0">
                <a:solidFill>
                  <a:srgbClr val="FFFFFF"/>
                </a:solidFill>
                <a:latin typeface="Times New Roman"/>
                <a:ea typeface="Calibri"/>
                <a:cs typeface="Times New Roman"/>
              </a:rPr>
              <a:t> yang </a:t>
            </a:r>
            <a:r>
              <a:rPr lang="en-US" sz="2800" b="0" i="0" dirty="0" err="1">
                <a:solidFill>
                  <a:srgbClr val="FFFFFF"/>
                </a:solidFill>
                <a:latin typeface="Times New Roman"/>
                <a:ea typeface="Calibri"/>
                <a:cs typeface="Times New Roman"/>
              </a:rPr>
              <a:t>melalui</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permukaan</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dengan</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luas</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tetap</a:t>
            </a:r>
            <a:r>
              <a:rPr lang="en-US" sz="2800" b="0" i="0" dirty="0">
                <a:solidFill>
                  <a:srgbClr val="FFFFFF"/>
                </a:solidFill>
                <a:latin typeface="Times New Roman"/>
                <a:ea typeface="Calibri"/>
                <a:cs typeface="Times New Roman"/>
              </a:rPr>
              <a:t> A </a:t>
            </a:r>
            <a:r>
              <a:rPr lang="en-US" sz="2800" b="0" i="0" dirty="0" err="1">
                <a:solidFill>
                  <a:srgbClr val="FFFFFF"/>
                </a:solidFill>
                <a:latin typeface="Times New Roman"/>
                <a:ea typeface="Calibri"/>
                <a:cs typeface="Times New Roman"/>
              </a:rPr>
              <a:t>memiliki</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nilai</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maksimum</a:t>
            </a:r>
            <a:r>
              <a:rPr lang="en-US" sz="2800" b="0" i="0" dirty="0">
                <a:solidFill>
                  <a:srgbClr val="FFFFFF"/>
                </a:solidFill>
                <a:latin typeface="Times New Roman"/>
                <a:ea typeface="Calibri"/>
                <a:cs typeface="Times New Roman"/>
              </a:rPr>
              <a:t> EA </a:t>
            </a:r>
            <a:r>
              <a:rPr lang="en-US" sz="2800" b="0" i="0" dirty="0" err="1">
                <a:solidFill>
                  <a:srgbClr val="FFFFFF"/>
                </a:solidFill>
                <a:latin typeface="Times New Roman"/>
                <a:ea typeface="Calibri"/>
                <a:cs typeface="Times New Roman"/>
              </a:rPr>
              <a:t>ketika</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permukaan</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tegak</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lurus</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terhadap</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bidang</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fluksnya</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nol</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ketika</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permukaan</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sejajar</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dengan</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bidang</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ketika</a:t>
            </a:r>
            <a:r>
              <a:rPr lang="en-US" sz="2800" b="0" i="0" dirty="0">
                <a:solidFill>
                  <a:srgbClr val="FFFFFF"/>
                </a:solidFill>
                <a:latin typeface="Times New Roman"/>
                <a:ea typeface="Calibri"/>
                <a:cs typeface="Times New Roman"/>
              </a:rPr>
              <a:t> normal </a:t>
            </a:r>
            <a:r>
              <a:rPr lang="en-US" sz="2800" b="0" i="0" dirty="0" err="1">
                <a:solidFill>
                  <a:srgbClr val="FFFFFF"/>
                </a:solidFill>
                <a:latin typeface="Times New Roman"/>
                <a:ea typeface="Calibri"/>
                <a:cs typeface="Times New Roman"/>
              </a:rPr>
              <a:t>ke</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permukaan</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tegak</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lurus</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terhadap</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bidang</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yaitu</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ketika</a:t>
            </a:r>
            <a:r>
              <a:rPr lang="en-US" sz="2800" b="0" i="0" dirty="0">
                <a:solidFill>
                  <a:srgbClr val="FFFFFF"/>
                </a:solidFill>
                <a:latin typeface="Times New Roman"/>
                <a:ea typeface="Calibri"/>
                <a:cs typeface="Times New Roman"/>
              </a:rPr>
              <a:t>  90°). </a:t>
            </a:r>
            <a:r>
              <a:rPr lang="en-US" sz="2800" b="0" i="0" dirty="0" err="1">
                <a:solidFill>
                  <a:srgbClr val="FFFFFF"/>
                </a:solidFill>
                <a:latin typeface="Times New Roman"/>
                <a:ea typeface="Calibri"/>
                <a:cs typeface="Times New Roman"/>
              </a:rPr>
              <a:t>Dalam</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situasi</a:t>
            </a:r>
            <a:r>
              <a:rPr lang="en-US" sz="2800" b="0" i="0" dirty="0">
                <a:solidFill>
                  <a:srgbClr val="FFFFFF"/>
                </a:solidFill>
                <a:latin typeface="Times New Roman"/>
                <a:ea typeface="Calibri"/>
                <a:cs typeface="Times New Roman"/>
              </a:rPr>
              <a:t> yang </a:t>
            </a:r>
            <a:r>
              <a:rPr lang="en-US" sz="2800" b="0" i="0" dirty="0" err="1">
                <a:solidFill>
                  <a:srgbClr val="FFFFFF"/>
                </a:solidFill>
                <a:latin typeface="Times New Roman"/>
                <a:ea typeface="Calibri"/>
                <a:cs typeface="Times New Roman"/>
              </a:rPr>
              <a:t>lebih</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umum</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medan</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listrik</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dapat</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bervariasi</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di</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atas</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permukaan</a:t>
            </a:r>
            <a:r>
              <a:rPr lang="en-US" sz="2800" b="0" i="0" dirty="0">
                <a:solidFill>
                  <a:srgbClr val="FFFFFF"/>
                </a:solidFill>
                <a:latin typeface="Times New Roman"/>
                <a:ea typeface="Calibri"/>
                <a:cs typeface="Times New Roman"/>
              </a:rPr>
              <a:t> yang </a:t>
            </a:r>
            <a:r>
              <a:rPr lang="en-US" sz="2800" b="0" i="0" dirty="0" err="1">
                <a:solidFill>
                  <a:srgbClr val="FFFFFF"/>
                </a:solidFill>
                <a:latin typeface="Times New Roman"/>
                <a:ea typeface="Calibri"/>
                <a:cs typeface="Times New Roman"/>
              </a:rPr>
              <a:t>luas</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Oleh</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karena</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itu</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definisi</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fluks</a:t>
            </a:r>
            <a:r>
              <a:rPr lang="en-US" sz="2800" b="0" i="0" dirty="0">
                <a:solidFill>
                  <a:srgbClr val="FFFFFF"/>
                </a:solidFill>
                <a:latin typeface="Times New Roman"/>
                <a:ea typeface="Calibri"/>
                <a:cs typeface="Times New Roman"/>
              </a:rPr>
              <a:t> yang </a:t>
            </a:r>
            <a:r>
              <a:rPr lang="en-US" sz="2800" b="0" i="0" dirty="0" err="1">
                <a:solidFill>
                  <a:srgbClr val="FFFFFF"/>
                </a:solidFill>
                <a:latin typeface="Times New Roman"/>
                <a:ea typeface="Calibri"/>
                <a:cs typeface="Times New Roman"/>
              </a:rPr>
              <a:t>diberikan</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oleh</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Persamaan</a:t>
            </a:r>
            <a:r>
              <a:rPr lang="en-US" sz="2800" b="0" i="0" dirty="0">
                <a:solidFill>
                  <a:srgbClr val="FFFFFF"/>
                </a:solidFill>
                <a:latin typeface="Times New Roman"/>
                <a:ea typeface="Calibri"/>
                <a:cs typeface="Times New Roman"/>
              </a:rPr>
              <a:t> 2 </a:t>
            </a:r>
            <a:r>
              <a:rPr lang="en-US" sz="2800" b="0" i="0" dirty="0" err="1">
                <a:solidFill>
                  <a:srgbClr val="FFFFFF"/>
                </a:solidFill>
                <a:latin typeface="Times New Roman"/>
                <a:ea typeface="Calibri"/>
                <a:cs typeface="Times New Roman"/>
              </a:rPr>
              <a:t>memiliki</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arti</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hanya</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untuk</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elemen</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kecil</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dari</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luas</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di</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mana</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medannya</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kira-kira</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konstan</a:t>
            </a:r>
            <a:r>
              <a:rPr lang="en-US" sz="2800" b="0" i="0" dirty="0">
                <a:solidFill>
                  <a:srgbClr val="FFFFFF"/>
                </a:solidFill>
                <a:latin typeface="Times New Roman"/>
                <a:ea typeface="Calibri"/>
                <a:cs typeface="Times New Roman"/>
              </a:rPr>
              <a:t>.</a:t>
            </a:r>
          </a:p>
          <a:p>
            <a:endParaRPr lang="en-US" sz="2800" b="0" i="0" dirty="0">
              <a:solidFill>
                <a:srgbClr val="FFFFFF"/>
              </a:solidFill>
              <a:latin typeface="Times New Roman"/>
              <a:ea typeface="Calibri"/>
              <a:cs typeface="Times New Roman"/>
            </a:endParaRPr>
          </a:p>
          <a:p>
            <a:r>
              <a:rPr lang="en-US" sz="2800" b="0" i="0" dirty="0" err="1">
                <a:solidFill>
                  <a:srgbClr val="FFFFFF"/>
                </a:solidFill>
                <a:latin typeface="Times New Roman"/>
                <a:ea typeface="Calibri"/>
                <a:cs typeface="Times New Roman"/>
              </a:rPr>
              <a:t>Pertimbangkan</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permukaan</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umum</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dibagi</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menjadi</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sejumlah</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besar</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elemen</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kecil</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masing-masing</a:t>
            </a:r>
            <a:r>
              <a:rPr lang="en-US" sz="2800" b="0" i="0" dirty="0">
                <a:solidFill>
                  <a:srgbClr val="FFFFFF"/>
                </a:solidFill>
                <a:latin typeface="Times New Roman"/>
                <a:ea typeface="Calibri"/>
                <a:cs typeface="Times New Roman"/>
              </a:rPr>
              <a:t> area A. </a:t>
            </a:r>
            <a:r>
              <a:rPr lang="en-US" sz="2800" b="0" i="0" dirty="0" err="1">
                <a:solidFill>
                  <a:srgbClr val="FFFFFF"/>
                </a:solidFill>
                <a:latin typeface="Times New Roman"/>
                <a:ea typeface="Calibri"/>
                <a:cs typeface="Times New Roman"/>
              </a:rPr>
              <a:t>Lebih</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mudah</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untuk</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mendefinisikan</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vektor</a:t>
            </a:r>
            <a:r>
              <a:rPr lang="en-US" sz="2800" b="0" i="0" dirty="0">
                <a:solidFill>
                  <a:srgbClr val="FFFFFF"/>
                </a:solidFill>
                <a:latin typeface="Times New Roman"/>
                <a:ea typeface="Calibri"/>
                <a:cs typeface="Times New Roman"/>
              </a:rPr>
              <a:t> yang </a:t>
            </a:r>
            <a:r>
              <a:rPr lang="en-US" sz="2800" b="0" i="0" dirty="0" err="1">
                <a:solidFill>
                  <a:srgbClr val="FFFFFF"/>
                </a:solidFill>
                <a:latin typeface="Times New Roman"/>
                <a:ea typeface="Calibri"/>
                <a:cs typeface="Times New Roman"/>
              </a:rPr>
              <a:t>besarnya</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menyatakan</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luas</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elemen</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ke-i</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dari</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besar</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permukaan</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dan</a:t>
            </a:r>
            <a:r>
              <a:rPr lang="en-US" sz="2800" b="0" i="0" dirty="0">
                <a:solidFill>
                  <a:srgbClr val="FFFFFF"/>
                </a:solidFill>
                <a:latin typeface="Times New Roman"/>
                <a:ea typeface="Calibri"/>
                <a:cs typeface="Times New Roman"/>
              </a:rPr>
              <a:t> yang </a:t>
            </a:r>
            <a:r>
              <a:rPr lang="en-US" sz="2800" b="0" i="0" dirty="0" err="1">
                <a:solidFill>
                  <a:srgbClr val="FFFFFF"/>
                </a:solidFill>
                <a:latin typeface="Times New Roman"/>
                <a:ea typeface="Calibri"/>
                <a:cs typeface="Times New Roman"/>
              </a:rPr>
              <a:t>arahnya</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didefinisikan</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tegak</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lurus</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terhadap</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elemen</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permukaan</a:t>
            </a:r>
            <a:r>
              <a:rPr lang="en-US" sz="2400" b="0" i="0" dirty="0">
                <a:solidFill>
                  <a:srgbClr val="FFFFFF"/>
                </a:solidFill>
                <a:latin typeface="Times New Roman"/>
                <a:ea typeface="Calibri"/>
                <a:cs typeface="Times New Roman"/>
              </a:rPr>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5" name="TextBox 1048604"/>
          <p:cNvSpPr txBox="1"/>
          <p:nvPr/>
        </p:nvSpPr>
        <p:spPr>
          <a:xfrm>
            <a:off x="446194" y="894314"/>
            <a:ext cx="10944049" cy="3334246"/>
          </a:xfrm>
          <a:prstGeom prst="rect">
            <a:avLst/>
          </a:prstGeom>
        </p:spPr>
        <p:txBody>
          <a:bodyPr wrap="square" rtlCol="0">
            <a:spAutoFit/>
          </a:bodyPr>
          <a:lstStyle/>
          <a:p>
            <a:pPr algn="just">
              <a:lnSpc>
                <a:spcPct val="150000"/>
              </a:lnSpc>
              <a:spcAft>
                <a:spcPts val="800"/>
              </a:spcAft>
            </a:pPr>
            <a:r>
              <a:rPr lang="en-US" sz="2400" b="1" i="0" dirty="0">
                <a:solidFill>
                  <a:srgbClr val="FFFFFF"/>
                </a:solidFill>
                <a:latin typeface="Showcard Gothic" pitchFamily="82" charset="0"/>
                <a:ea typeface="Calibri"/>
                <a:cs typeface="Times New Roman"/>
              </a:rPr>
              <a:t>2</a:t>
            </a:r>
            <a:r>
              <a:rPr lang="en-US" sz="2400" b="1" i="0" dirty="0">
                <a:solidFill>
                  <a:srgbClr val="FFFFFF"/>
                </a:solidFill>
                <a:latin typeface="Times New Roman"/>
                <a:ea typeface="Calibri"/>
                <a:cs typeface="Times New Roman"/>
              </a:rPr>
              <a:t>. </a:t>
            </a:r>
            <a:r>
              <a:rPr lang="en-US" sz="2400" b="1" i="0" dirty="0" err="1">
                <a:solidFill>
                  <a:srgbClr val="FFFFFF"/>
                </a:solidFill>
                <a:latin typeface="Showcard Gothic" pitchFamily="82" charset="0"/>
                <a:ea typeface="Calibri"/>
                <a:cs typeface="Times New Roman"/>
              </a:rPr>
              <a:t>Hukum</a:t>
            </a:r>
            <a:r>
              <a:rPr lang="en-US" sz="2400" b="1" i="0" dirty="0">
                <a:solidFill>
                  <a:srgbClr val="FFFFFF"/>
                </a:solidFill>
                <a:latin typeface="Showcard Gothic" pitchFamily="82" charset="0"/>
                <a:ea typeface="Calibri"/>
                <a:cs typeface="Times New Roman"/>
              </a:rPr>
              <a:t> Gauss </a:t>
            </a:r>
          </a:p>
          <a:p>
            <a:r>
              <a:rPr lang="en-US" sz="2800" b="0" i="0" dirty="0" err="1">
                <a:solidFill>
                  <a:srgbClr val="FFFFFF"/>
                </a:solidFill>
                <a:latin typeface="Times New Roman"/>
                <a:ea typeface="Calibri"/>
                <a:cs typeface="Times New Roman"/>
              </a:rPr>
              <a:t>Hubungan</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umum</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antara</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fluks</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listrik</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bersih</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melalui</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permukaan</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tertutup</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sering</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disebut</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permukaan</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gaussian</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dan</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muatan</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tertutup</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oleh</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permukaan</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dikenal</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sebagai</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hukum</a:t>
            </a:r>
            <a:r>
              <a:rPr lang="en-US" sz="2800" b="0" i="0" dirty="0">
                <a:solidFill>
                  <a:srgbClr val="FFFFFF"/>
                </a:solidFill>
                <a:latin typeface="Times New Roman"/>
                <a:ea typeface="Calibri"/>
                <a:cs typeface="Times New Roman"/>
              </a:rPr>
              <a:t> Gauss. </a:t>
            </a:r>
            <a:r>
              <a:rPr lang="en-US" sz="2800" b="0" i="0" dirty="0" err="1">
                <a:solidFill>
                  <a:srgbClr val="FFFFFF"/>
                </a:solidFill>
                <a:latin typeface="Times New Roman"/>
                <a:ea typeface="Calibri"/>
                <a:cs typeface="Times New Roman"/>
              </a:rPr>
              <a:t>Pertimbangkan</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muatan</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titik</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positif</a:t>
            </a:r>
            <a:r>
              <a:rPr lang="en-US" sz="2800" b="0" i="0" dirty="0">
                <a:solidFill>
                  <a:srgbClr val="FFFFFF"/>
                </a:solidFill>
                <a:latin typeface="Times New Roman"/>
                <a:ea typeface="Calibri"/>
                <a:cs typeface="Times New Roman"/>
              </a:rPr>
              <a:t> q yang </a:t>
            </a:r>
            <a:r>
              <a:rPr lang="en-US" sz="2800" b="0" i="0" dirty="0" err="1">
                <a:solidFill>
                  <a:srgbClr val="FFFFFF"/>
                </a:solidFill>
                <a:latin typeface="Times New Roman"/>
                <a:ea typeface="Calibri"/>
                <a:cs typeface="Times New Roman"/>
              </a:rPr>
              <a:t>terletak</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di</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pusat</a:t>
            </a:r>
            <a:r>
              <a:rPr lang="en-US" sz="2800" b="0" i="0" dirty="0">
                <a:solidFill>
                  <a:srgbClr val="FFFFFF"/>
                </a:solidFill>
                <a:latin typeface="Times New Roman"/>
                <a:ea typeface="Calibri"/>
                <a:cs typeface="Times New Roman"/>
              </a:rPr>
              <a:t> bola </a:t>
            </a:r>
            <a:r>
              <a:rPr lang="en-US" sz="2800" b="0" i="0" dirty="0" err="1">
                <a:solidFill>
                  <a:srgbClr val="FFFFFF"/>
                </a:solidFill>
                <a:latin typeface="Times New Roman"/>
                <a:ea typeface="Calibri"/>
                <a:cs typeface="Times New Roman"/>
              </a:rPr>
              <a:t>dengan</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jari-jari</a:t>
            </a:r>
            <a:r>
              <a:rPr lang="en-US" sz="2800" b="0" i="0" dirty="0">
                <a:solidFill>
                  <a:srgbClr val="FFFFFF"/>
                </a:solidFill>
                <a:latin typeface="Times New Roman"/>
                <a:ea typeface="Calibri"/>
                <a:cs typeface="Times New Roman"/>
              </a:rPr>
              <a:t> </a:t>
            </a:r>
          </a:p>
          <a:p>
            <a:endParaRPr lang="en-US" sz="2800" b="0" i="0" dirty="0">
              <a:solidFill>
                <a:srgbClr val="FFFFFF"/>
              </a:solidFill>
              <a:latin typeface="Times New Roman"/>
              <a:ea typeface="Calibri"/>
              <a:cs typeface="Times New Roman"/>
            </a:endParaRPr>
          </a:p>
          <a:p>
            <a:endParaRPr lang="en-US" sz="2800" b="0" i="0" dirty="0">
              <a:solidFill>
                <a:srgbClr val="FFFFFF"/>
              </a:solidFill>
              <a:latin typeface="Times New Roman"/>
              <a:ea typeface="Calibri"/>
              <a:cs typeface="Times New Roman"/>
            </a:endParaRPr>
          </a:p>
        </p:txBody>
      </p:sp>
      <p:sp>
        <p:nvSpPr>
          <p:cNvPr id="1048606" name="TextBox 1048605"/>
          <p:cNvSpPr txBox="1"/>
          <p:nvPr/>
        </p:nvSpPr>
        <p:spPr>
          <a:xfrm>
            <a:off x="825586" y="3698611"/>
            <a:ext cx="10410885" cy="2677656"/>
          </a:xfrm>
          <a:prstGeom prst="rect">
            <a:avLst/>
          </a:prstGeom>
        </p:spPr>
        <p:txBody>
          <a:bodyPr wrap="square" rtlCol="0">
            <a:spAutoFit/>
          </a:bodyPr>
          <a:lstStyle/>
          <a:p>
            <a:pPr algn="just">
              <a:lnSpc>
                <a:spcPct val="100000"/>
              </a:lnSpc>
              <a:spcAft>
                <a:spcPts val="800"/>
              </a:spcAft>
            </a:pPr>
            <a:r>
              <a:rPr lang="en-US" sz="2800" b="0" i="0" dirty="0">
                <a:solidFill>
                  <a:srgbClr val="FFFFFF"/>
                </a:solidFill>
                <a:latin typeface="Times New Roman"/>
                <a:ea typeface="Calibri"/>
                <a:cs typeface="Times New Roman"/>
              </a:rPr>
              <a:t>Dari </a:t>
            </a:r>
            <a:r>
              <a:rPr lang="en-US" sz="2800" b="0" i="0" dirty="0" err="1">
                <a:solidFill>
                  <a:srgbClr val="FFFFFF"/>
                </a:solidFill>
                <a:latin typeface="Times New Roman"/>
                <a:ea typeface="Calibri"/>
                <a:cs typeface="Times New Roman"/>
              </a:rPr>
              <a:t>Persamaan</a:t>
            </a:r>
            <a:r>
              <a:rPr lang="en-US" sz="2800" b="0" i="0" dirty="0">
                <a:solidFill>
                  <a:srgbClr val="FFFFFF"/>
                </a:solidFill>
                <a:latin typeface="Times New Roman"/>
                <a:ea typeface="Calibri"/>
                <a:cs typeface="Times New Roman"/>
              </a:rPr>
              <a:t> , </a:t>
            </a:r>
            <a:r>
              <a:rPr lang="en-US" sz="2800" b="0" i="0" dirty="0" err="1">
                <a:solidFill>
                  <a:srgbClr val="FFFFFF"/>
                </a:solidFill>
                <a:latin typeface="Times New Roman"/>
                <a:ea typeface="Calibri"/>
                <a:cs typeface="Times New Roman"/>
              </a:rPr>
              <a:t>kita</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tahu</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bahwa</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besar</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medan</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listrik</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di</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semua</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tempat</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pada</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permukaan</a:t>
            </a:r>
            <a:r>
              <a:rPr lang="en-US" sz="2800" b="0" i="0" dirty="0">
                <a:solidFill>
                  <a:srgbClr val="FFFFFF"/>
                </a:solidFill>
                <a:latin typeface="Times New Roman"/>
                <a:ea typeface="Calibri"/>
                <a:cs typeface="Times New Roman"/>
              </a:rPr>
              <a:t> bola </a:t>
            </a:r>
            <a:r>
              <a:rPr lang="en-US" sz="2800" b="0" i="0" dirty="0" err="1">
                <a:solidFill>
                  <a:srgbClr val="FFFFFF"/>
                </a:solidFill>
                <a:latin typeface="Times New Roman"/>
                <a:ea typeface="Calibri"/>
                <a:cs typeface="Times New Roman"/>
              </a:rPr>
              <a:t>adalah</a:t>
            </a:r>
            <a:r>
              <a:rPr lang="en-US" sz="2800" b="0" i="0" dirty="0">
                <a:solidFill>
                  <a:srgbClr val="FFFFFF"/>
                </a:solidFill>
                <a:latin typeface="Times New Roman"/>
                <a:ea typeface="Calibri"/>
                <a:cs typeface="Times New Roman"/>
              </a:rPr>
              <a:t> E. </a:t>
            </a:r>
            <a:r>
              <a:rPr lang="en-US" sz="2800" b="0" i="0" dirty="0" err="1">
                <a:solidFill>
                  <a:srgbClr val="FFFFFF"/>
                </a:solidFill>
                <a:latin typeface="Times New Roman"/>
                <a:ea typeface="Calibri"/>
                <a:cs typeface="Times New Roman"/>
              </a:rPr>
              <a:t>Garis-garis</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medannya</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adalah</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diarahkan</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secara</a:t>
            </a:r>
            <a:r>
              <a:rPr lang="en-US" sz="2800" b="0" i="0" dirty="0">
                <a:solidFill>
                  <a:srgbClr val="FFFFFF"/>
                </a:solidFill>
                <a:latin typeface="Times New Roman"/>
                <a:ea typeface="Calibri"/>
                <a:cs typeface="Times New Roman"/>
              </a:rPr>
              <a:t> radial </a:t>
            </a:r>
            <a:r>
              <a:rPr lang="en-US" sz="2800" b="0" i="0" dirty="0" err="1">
                <a:solidFill>
                  <a:srgbClr val="FFFFFF"/>
                </a:solidFill>
                <a:latin typeface="Times New Roman"/>
                <a:ea typeface="Calibri"/>
                <a:cs typeface="Times New Roman"/>
              </a:rPr>
              <a:t>ke</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luar</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dan</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karenanya</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tegak</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lurus</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terhadap</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permukaan</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di</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setiap</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titik</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di</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permukaan</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Artinya</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pada</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setiap</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titik</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permukaan</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sejajar</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dengan</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vektor</a:t>
            </a:r>
            <a:r>
              <a:rPr lang="en-US" sz="2800" b="0" i="0" dirty="0">
                <a:solidFill>
                  <a:srgbClr val="FFFFFF"/>
                </a:solidFill>
                <a:latin typeface="Times New Roman"/>
                <a:ea typeface="Calibri"/>
                <a:cs typeface="Times New Roman"/>
              </a:rPr>
              <a:t>  yang </a:t>
            </a:r>
            <a:r>
              <a:rPr lang="en-US" sz="2800" b="0" i="0" dirty="0" err="1">
                <a:solidFill>
                  <a:srgbClr val="FFFFFF"/>
                </a:solidFill>
                <a:latin typeface="Times New Roman"/>
                <a:ea typeface="Calibri"/>
                <a:cs typeface="Times New Roman"/>
              </a:rPr>
              <a:t>mewakili</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elemen</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lokal</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dengan</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luas</a:t>
            </a:r>
            <a:r>
              <a:rPr lang="en-US" sz="2800" b="0" i="0" dirty="0">
                <a:solidFill>
                  <a:srgbClr val="FFFFFF"/>
                </a:solidFill>
                <a:latin typeface="Times New Roman"/>
                <a:ea typeface="Calibri"/>
                <a:cs typeface="Times New Roman"/>
              </a:rPr>
              <a:t>  yang </a:t>
            </a:r>
            <a:r>
              <a:rPr lang="en-US" sz="2800" b="0" i="0" dirty="0" err="1">
                <a:solidFill>
                  <a:srgbClr val="FFFFFF"/>
                </a:solidFill>
                <a:latin typeface="Times New Roman"/>
                <a:ea typeface="Calibri"/>
                <a:cs typeface="Times New Roman"/>
              </a:rPr>
              <a:t>mengelilingi</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titik</a:t>
            </a:r>
            <a:r>
              <a:rPr lang="en-US" sz="2800" b="0" i="0" dirty="0">
                <a:solidFill>
                  <a:srgbClr val="FFFFFF"/>
                </a:solidFill>
                <a:latin typeface="Times New Roman"/>
                <a:ea typeface="Calibri"/>
                <a:cs typeface="Times New Roman"/>
              </a:rPr>
              <a:t> </a:t>
            </a:r>
            <a:r>
              <a:rPr lang="en-US" sz="2800" b="0" i="0" dirty="0" err="1">
                <a:solidFill>
                  <a:srgbClr val="FFFFFF"/>
                </a:solidFill>
                <a:latin typeface="Times New Roman"/>
                <a:ea typeface="Calibri"/>
                <a:cs typeface="Times New Roman"/>
              </a:rPr>
              <a:t>permukaan</a:t>
            </a:r>
            <a:r>
              <a:rPr lang="en-US" sz="2800" b="0" i="0" dirty="0">
                <a:solidFill>
                  <a:srgbClr val="FFFFFF"/>
                </a:solidFill>
                <a:latin typeface="Times New Roman"/>
                <a:ea typeface="Calibri"/>
                <a:cs typeface="Times New Roman"/>
              </a:rPr>
              <a:t>. </a:t>
            </a:r>
            <a:endParaRPr lang="en-US" sz="2800" b="0" i="0" dirty="0">
              <a:solidFill>
                <a:srgbClr val="FFFFFF"/>
              </a:solidFill>
              <a:latin typeface="Times New Roman"/>
              <a:ea typeface="宋体"/>
              <a:cs typeface="Times New Roman"/>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7" name="TextBox 1048606"/>
          <p:cNvSpPr txBox="1"/>
          <p:nvPr/>
        </p:nvSpPr>
        <p:spPr>
          <a:xfrm>
            <a:off x="530353" y="1272209"/>
            <a:ext cx="10773487" cy="4750018"/>
          </a:xfrm>
          <a:prstGeom prst="rect">
            <a:avLst/>
          </a:prstGeom>
        </p:spPr>
        <p:txBody>
          <a:bodyPr wrap="square" rtlCol="0">
            <a:spAutoFit/>
          </a:bodyPr>
          <a:lstStyle/>
          <a:p>
            <a:pPr algn="just">
              <a:lnSpc>
                <a:spcPct val="150000"/>
              </a:lnSpc>
              <a:spcAft>
                <a:spcPts val="800"/>
              </a:spcAft>
            </a:pPr>
            <a:r>
              <a:rPr lang="en-US" sz="2400" b="1" i="0" dirty="0">
                <a:solidFill>
                  <a:srgbClr val="FFFFFF"/>
                </a:solidFill>
                <a:latin typeface="Showcard Gothic" pitchFamily="82" charset="0"/>
                <a:ea typeface="Calibri"/>
                <a:cs typeface="Times New Roman"/>
              </a:rPr>
              <a:t>3. </a:t>
            </a:r>
            <a:r>
              <a:rPr lang="en-US" sz="2400" b="1" i="0" dirty="0" err="1" smtClean="0">
                <a:solidFill>
                  <a:srgbClr val="FFFFFF"/>
                </a:solidFill>
                <a:latin typeface="Showcard Gothic" pitchFamily="82" charset="0"/>
                <a:ea typeface="Calibri"/>
                <a:cs typeface="Times New Roman"/>
              </a:rPr>
              <a:t>Penerapan</a:t>
            </a:r>
            <a:r>
              <a:rPr lang="en-US" sz="2400" b="1" i="0" dirty="0" smtClean="0">
                <a:solidFill>
                  <a:srgbClr val="FFFFFF"/>
                </a:solidFill>
                <a:latin typeface="Showcard Gothic" pitchFamily="82" charset="0"/>
                <a:ea typeface="Calibri"/>
                <a:cs typeface="Times New Roman"/>
              </a:rPr>
              <a:t> </a:t>
            </a:r>
            <a:r>
              <a:rPr lang="en-US" sz="2400" b="1" i="0" dirty="0" err="1">
                <a:solidFill>
                  <a:srgbClr val="FFFFFF"/>
                </a:solidFill>
                <a:latin typeface="Showcard Gothic" pitchFamily="82" charset="0"/>
                <a:ea typeface="Calibri"/>
                <a:cs typeface="Times New Roman"/>
              </a:rPr>
              <a:t>Hukum</a:t>
            </a:r>
            <a:r>
              <a:rPr lang="en-US" sz="2400" b="1" i="0" dirty="0">
                <a:solidFill>
                  <a:srgbClr val="FFFFFF"/>
                </a:solidFill>
                <a:latin typeface="Showcard Gothic" pitchFamily="82" charset="0"/>
                <a:ea typeface="Calibri"/>
                <a:cs typeface="Times New Roman"/>
              </a:rPr>
              <a:t> Gauss </a:t>
            </a:r>
            <a:r>
              <a:rPr lang="en-US" sz="2400" b="1" i="0" dirty="0" err="1">
                <a:solidFill>
                  <a:srgbClr val="FFFFFF"/>
                </a:solidFill>
                <a:latin typeface="Showcard Gothic" pitchFamily="82" charset="0"/>
                <a:ea typeface="Calibri"/>
                <a:cs typeface="Times New Roman"/>
              </a:rPr>
              <a:t>Untuk</a:t>
            </a:r>
            <a:r>
              <a:rPr lang="en-US" sz="2400" b="1" i="0" dirty="0">
                <a:solidFill>
                  <a:srgbClr val="FFFFFF"/>
                </a:solidFill>
                <a:latin typeface="Showcard Gothic" pitchFamily="82" charset="0"/>
                <a:ea typeface="Calibri"/>
                <a:cs typeface="Times New Roman"/>
              </a:rPr>
              <a:t> </a:t>
            </a:r>
            <a:r>
              <a:rPr lang="en-US" sz="2400" b="1" i="0" dirty="0" err="1">
                <a:solidFill>
                  <a:srgbClr val="FFFFFF"/>
                </a:solidFill>
                <a:latin typeface="Showcard Gothic" pitchFamily="82" charset="0"/>
                <a:ea typeface="Calibri"/>
                <a:cs typeface="Times New Roman"/>
              </a:rPr>
              <a:t>Berbagai</a:t>
            </a:r>
            <a:r>
              <a:rPr lang="en-US" sz="2400" b="1" i="0" dirty="0">
                <a:solidFill>
                  <a:srgbClr val="FFFFFF"/>
                </a:solidFill>
                <a:latin typeface="Showcard Gothic" pitchFamily="82" charset="0"/>
                <a:ea typeface="Calibri"/>
                <a:cs typeface="Times New Roman"/>
              </a:rPr>
              <a:t> </a:t>
            </a:r>
            <a:r>
              <a:rPr lang="en-US" sz="2400" b="1" i="0" dirty="0" err="1">
                <a:solidFill>
                  <a:srgbClr val="FFFFFF"/>
                </a:solidFill>
                <a:latin typeface="Showcard Gothic" pitchFamily="82" charset="0"/>
                <a:ea typeface="Calibri"/>
                <a:cs typeface="Times New Roman"/>
              </a:rPr>
              <a:t>Distribusi</a:t>
            </a:r>
            <a:r>
              <a:rPr lang="en-US" sz="2400" b="1" i="0" dirty="0">
                <a:solidFill>
                  <a:srgbClr val="FFFFFF"/>
                </a:solidFill>
                <a:latin typeface="Showcard Gothic" pitchFamily="82" charset="0"/>
                <a:ea typeface="Calibri"/>
                <a:cs typeface="Times New Roman"/>
              </a:rPr>
              <a:t> </a:t>
            </a:r>
            <a:r>
              <a:rPr lang="en-US" sz="2400" b="1" i="0" dirty="0" err="1">
                <a:solidFill>
                  <a:srgbClr val="FFFFFF"/>
                </a:solidFill>
                <a:latin typeface="Showcard Gothic" pitchFamily="82" charset="0"/>
                <a:ea typeface="Calibri"/>
                <a:cs typeface="Times New Roman"/>
              </a:rPr>
              <a:t>Muatan</a:t>
            </a:r>
            <a:r>
              <a:rPr lang="en-US" sz="2400" b="1" i="0" dirty="0">
                <a:solidFill>
                  <a:srgbClr val="FFFFFF"/>
                </a:solidFill>
                <a:latin typeface="Showcard Gothic" pitchFamily="82" charset="0"/>
                <a:ea typeface="Calibri"/>
                <a:cs typeface="Times New Roman"/>
              </a:rPr>
              <a:t> </a:t>
            </a:r>
          </a:p>
          <a:p>
            <a:pPr algn="just">
              <a:lnSpc>
                <a:spcPct val="100000"/>
              </a:lnSpc>
              <a:spcAft>
                <a:spcPts val="800"/>
              </a:spcAft>
            </a:pPr>
            <a:r>
              <a:rPr lang="en-US" sz="2400" dirty="0" err="1" smtClean="0">
                <a:solidFill>
                  <a:srgbClr val="FFFFFF"/>
                </a:solidFill>
                <a:latin typeface="Times New Roman"/>
                <a:ea typeface="Calibri"/>
                <a:cs typeface="Times New Roman"/>
              </a:rPr>
              <a:t>H</a:t>
            </a:r>
            <a:r>
              <a:rPr lang="en-US" sz="2400" b="0" i="0" dirty="0" err="1" smtClean="0">
                <a:solidFill>
                  <a:srgbClr val="FFFFFF"/>
                </a:solidFill>
                <a:latin typeface="Times New Roman"/>
                <a:ea typeface="Calibri"/>
                <a:cs typeface="Times New Roman"/>
              </a:rPr>
              <a:t>ukum</a:t>
            </a:r>
            <a:r>
              <a:rPr lang="en-US" sz="2400" b="0" i="0" dirty="0" smtClean="0">
                <a:solidFill>
                  <a:srgbClr val="FFFFFF"/>
                </a:solidFill>
                <a:latin typeface="Times New Roman"/>
                <a:ea typeface="Calibri"/>
                <a:cs typeface="Times New Roman"/>
              </a:rPr>
              <a:t> </a:t>
            </a:r>
            <a:r>
              <a:rPr lang="en-US" sz="2400" b="0" i="0" dirty="0">
                <a:solidFill>
                  <a:srgbClr val="FFFFFF"/>
                </a:solidFill>
                <a:latin typeface="Times New Roman"/>
                <a:ea typeface="Calibri"/>
                <a:cs typeface="Times New Roman"/>
              </a:rPr>
              <a:t>Gauss </a:t>
            </a:r>
            <a:r>
              <a:rPr lang="en-US" sz="2400" b="0" i="0" dirty="0" err="1">
                <a:solidFill>
                  <a:srgbClr val="FFFFFF"/>
                </a:solidFill>
                <a:latin typeface="Times New Roman"/>
                <a:ea typeface="Calibri"/>
                <a:cs typeface="Times New Roman"/>
              </a:rPr>
              <a:t>berguna</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untuk</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menentukan</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medan</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listrik</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ketika</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distribusi</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muatan</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sangat</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simetris</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Contoh-contoh</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berikut</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menunjukkan</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cara-cara</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memilih</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permukaan</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gaussian</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di</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mana</a:t>
            </a:r>
            <a:r>
              <a:rPr lang="en-US" sz="2400" b="0" i="0" dirty="0">
                <a:solidFill>
                  <a:srgbClr val="FFFFFF"/>
                </a:solidFill>
                <a:latin typeface="Times New Roman"/>
                <a:ea typeface="Calibri"/>
                <a:cs typeface="Times New Roman"/>
              </a:rPr>
              <a:t> integral </a:t>
            </a:r>
            <a:r>
              <a:rPr lang="en-US" sz="2400" b="0" i="0" dirty="0" err="1">
                <a:solidFill>
                  <a:srgbClr val="FFFFFF"/>
                </a:solidFill>
                <a:latin typeface="Times New Roman"/>
                <a:ea typeface="Calibri"/>
                <a:cs typeface="Times New Roman"/>
              </a:rPr>
              <a:t>permukaan</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diberikan</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oleh</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Persamaan</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dapat</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disederhanakan</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dan</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medan</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listrik</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ditentukan</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Dalam</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memilih</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permukaan</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selalu</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memanfaatkan</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simetri</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distribusi</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muatan</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sehingga</a:t>
            </a:r>
            <a:r>
              <a:rPr lang="en-US" sz="2400" b="0" i="0" dirty="0">
                <a:solidFill>
                  <a:srgbClr val="FFFFFF"/>
                </a:solidFill>
                <a:latin typeface="Times New Roman"/>
                <a:ea typeface="Calibri"/>
                <a:cs typeface="Times New Roman"/>
              </a:rPr>
              <a:t> E </a:t>
            </a:r>
            <a:r>
              <a:rPr lang="en-US" sz="2400" b="0" i="0" dirty="0" err="1">
                <a:solidFill>
                  <a:srgbClr val="FFFFFF"/>
                </a:solidFill>
                <a:latin typeface="Times New Roman"/>
                <a:ea typeface="Calibri"/>
                <a:cs typeface="Times New Roman"/>
              </a:rPr>
              <a:t>dapat</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dihilangkan</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dari</a:t>
            </a:r>
            <a:r>
              <a:rPr lang="en-US" sz="2400" b="0" i="0" dirty="0">
                <a:solidFill>
                  <a:srgbClr val="FFFFFF"/>
                </a:solidFill>
                <a:latin typeface="Times New Roman"/>
                <a:ea typeface="Calibri"/>
                <a:cs typeface="Times New Roman"/>
              </a:rPr>
              <a:t> integral. </a:t>
            </a:r>
            <a:endParaRPr lang="en-US" sz="2400" b="0" i="0" dirty="0" smtClean="0">
              <a:solidFill>
                <a:srgbClr val="FFFFFF"/>
              </a:solidFill>
              <a:latin typeface="Times New Roman"/>
              <a:ea typeface="Calibri"/>
              <a:cs typeface="Times New Roman"/>
            </a:endParaRPr>
          </a:p>
          <a:p>
            <a:pPr algn="just">
              <a:lnSpc>
                <a:spcPct val="100000"/>
              </a:lnSpc>
              <a:spcAft>
                <a:spcPts val="800"/>
              </a:spcAft>
            </a:pPr>
            <a:endParaRPr lang="en-US" sz="2400" b="0" i="0" dirty="0">
              <a:solidFill>
                <a:srgbClr val="FFFFFF"/>
              </a:solidFill>
              <a:latin typeface="Times New Roman"/>
              <a:ea typeface="Calibri"/>
              <a:cs typeface="Times New Roman"/>
            </a:endParaRPr>
          </a:p>
          <a:p>
            <a:pPr algn="just">
              <a:lnSpc>
                <a:spcPct val="100000"/>
              </a:lnSpc>
              <a:spcAft>
                <a:spcPts val="800"/>
              </a:spcAft>
            </a:pPr>
            <a:r>
              <a:rPr lang="en-US" sz="2400" b="0" i="0" dirty="0" smtClean="0">
                <a:solidFill>
                  <a:srgbClr val="FFFFFF"/>
                </a:solidFill>
                <a:latin typeface="Times New Roman"/>
                <a:ea typeface="Calibri"/>
                <a:cs typeface="Times New Roman"/>
              </a:rPr>
              <a:t>Medan </a:t>
            </a:r>
            <a:r>
              <a:rPr lang="en-US" sz="2400" b="0" i="0" dirty="0" err="1">
                <a:solidFill>
                  <a:srgbClr val="FFFFFF"/>
                </a:solidFill>
                <a:latin typeface="Times New Roman"/>
                <a:ea typeface="Calibri"/>
                <a:cs typeface="Times New Roman"/>
              </a:rPr>
              <a:t>listrik</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adalah</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nol</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di</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atas</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bagian</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permukaan</a:t>
            </a:r>
            <a:r>
              <a:rPr lang="en-US" sz="2400" b="0" i="0" dirty="0">
                <a:solidFill>
                  <a:srgbClr val="FFFFFF"/>
                </a:solidFill>
                <a:latin typeface="Times New Roman"/>
                <a:ea typeface="Calibri"/>
                <a:cs typeface="Times New Roman"/>
              </a:rPr>
              <a:t>. </a:t>
            </a:r>
          </a:p>
          <a:p>
            <a:pPr algn="just">
              <a:lnSpc>
                <a:spcPct val="100000"/>
              </a:lnSpc>
              <a:spcAft>
                <a:spcPts val="800"/>
              </a:spcAft>
            </a:pPr>
            <a:r>
              <a:rPr lang="en-US" sz="2400" b="0" i="0" dirty="0" err="1">
                <a:solidFill>
                  <a:srgbClr val="FFFFFF"/>
                </a:solidFill>
                <a:latin typeface="Times New Roman"/>
                <a:ea typeface="Calibri"/>
                <a:cs typeface="Times New Roman"/>
              </a:rPr>
              <a:t>Bagian</a:t>
            </a:r>
            <a:r>
              <a:rPr lang="en-US" sz="2400" b="0" i="0" dirty="0">
                <a:solidFill>
                  <a:srgbClr val="FFFFFF"/>
                </a:solidFill>
                <a:latin typeface="Times New Roman"/>
                <a:ea typeface="Calibri"/>
                <a:cs typeface="Times New Roman"/>
              </a:rPr>
              <a:t> yang </a:t>
            </a:r>
            <a:r>
              <a:rPr lang="en-US" sz="2400" b="0" i="0" dirty="0" err="1">
                <a:solidFill>
                  <a:srgbClr val="FFFFFF"/>
                </a:solidFill>
                <a:latin typeface="Times New Roman"/>
                <a:ea typeface="Calibri"/>
                <a:cs typeface="Times New Roman"/>
              </a:rPr>
              <a:t>berbeda</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dari</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permukaan</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gaussian</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dapat</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memenuhi</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kondisi</a:t>
            </a:r>
            <a:r>
              <a:rPr lang="en-US" sz="2400" b="0" i="0" dirty="0">
                <a:solidFill>
                  <a:srgbClr val="FFFFFF"/>
                </a:solidFill>
                <a:latin typeface="Times New Roman"/>
                <a:ea typeface="Calibri"/>
                <a:cs typeface="Times New Roman"/>
              </a:rPr>
              <a:t> yang </a:t>
            </a:r>
            <a:r>
              <a:rPr lang="en-US" sz="2400" b="0" i="0" dirty="0" err="1">
                <a:solidFill>
                  <a:srgbClr val="FFFFFF"/>
                </a:solidFill>
                <a:latin typeface="Times New Roman"/>
                <a:ea typeface="Calibri"/>
                <a:cs typeface="Times New Roman"/>
              </a:rPr>
              <a:t>berbeda</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sebagai</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selama</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setiap</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porsi</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memenuhi</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setidaknya</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satu</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syarat</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Keempat</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kondisi</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digunakan</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dalam</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contoh</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di</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seluruh</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sisa</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bab</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ini</a:t>
            </a:r>
            <a:r>
              <a:rPr lang="en-US" sz="2400" b="0" i="0" dirty="0">
                <a:solidFill>
                  <a:srgbClr val="FFFFFF"/>
                </a:solidFill>
                <a:latin typeface="Times New Roman"/>
                <a:ea typeface="Calibri"/>
                <a:cs typeface="Times New Roman"/>
              </a:rPr>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8" name="TextBox 1048607"/>
          <p:cNvSpPr txBox="1"/>
          <p:nvPr/>
        </p:nvSpPr>
        <p:spPr>
          <a:xfrm>
            <a:off x="563627" y="613022"/>
            <a:ext cx="10985233" cy="5960606"/>
          </a:xfrm>
          <a:prstGeom prst="rect">
            <a:avLst/>
          </a:prstGeom>
        </p:spPr>
        <p:txBody>
          <a:bodyPr wrap="square" rtlCol="0">
            <a:spAutoFit/>
          </a:bodyPr>
          <a:lstStyle/>
          <a:p>
            <a:pPr algn="just">
              <a:lnSpc>
                <a:spcPct val="150000"/>
              </a:lnSpc>
              <a:spcAft>
                <a:spcPts val="800"/>
              </a:spcAft>
            </a:pPr>
            <a:r>
              <a:rPr lang="en-US" sz="2400" b="1" i="0" dirty="0">
                <a:solidFill>
                  <a:srgbClr val="FFFFFF"/>
                </a:solidFill>
                <a:latin typeface="Showcard Gothic" pitchFamily="82" charset="0"/>
                <a:ea typeface="Calibri"/>
                <a:cs typeface="Times New Roman"/>
              </a:rPr>
              <a:t>4. </a:t>
            </a:r>
            <a:r>
              <a:rPr lang="en-US" sz="2400" b="1" i="0" dirty="0" err="1">
                <a:solidFill>
                  <a:srgbClr val="FFFFFF"/>
                </a:solidFill>
                <a:latin typeface="Showcard Gothic" pitchFamily="82" charset="0"/>
                <a:ea typeface="Calibri"/>
                <a:cs typeface="Times New Roman"/>
              </a:rPr>
              <a:t>Konduktor</a:t>
            </a:r>
            <a:r>
              <a:rPr lang="en-US" sz="2400" b="1" i="0" dirty="0">
                <a:solidFill>
                  <a:srgbClr val="FFFFFF"/>
                </a:solidFill>
                <a:latin typeface="Showcard Gothic" pitchFamily="82" charset="0"/>
                <a:ea typeface="Calibri"/>
                <a:cs typeface="Times New Roman"/>
              </a:rPr>
              <a:t> </a:t>
            </a:r>
            <a:r>
              <a:rPr lang="en-US" sz="2400" b="1" i="0" dirty="0" err="1">
                <a:solidFill>
                  <a:srgbClr val="FFFFFF"/>
                </a:solidFill>
                <a:latin typeface="Showcard Gothic" pitchFamily="82" charset="0"/>
                <a:ea typeface="Calibri"/>
                <a:cs typeface="Times New Roman"/>
              </a:rPr>
              <a:t>dalam</a:t>
            </a:r>
            <a:r>
              <a:rPr lang="en-US" sz="2400" b="1" i="0" dirty="0">
                <a:solidFill>
                  <a:srgbClr val="FFFFFF"/>
                </a:solidFill>
                <a:latin typeface="Showcard Gothic" pitchFamily="82" charset="0"/>
                <a:ea typeface="Calibri"/>
                <a:cs typeface="Times New Roman"/>
              </a:rPr>
              <a:t> </a:t>
            </a:r>
            <a:r>
              <a:rPr lang="en-US" sz="2400" b="1" i="0" dirty="0" err="1">
                <a:solidFill>
                  <a:srgbClr val="FFFFFF"/>
                </a:solidFill>
                <a:latin typeface="Showcard Gothic" pitchFamily="82" charset="0"/>
                <a:ea typeface="Calibri"/>
                <a:cs typeface="Times New Roman"/>
              </a:rPr>
              <a:t>kesetimbangan</a:t>
            </a:r>
            <a:r>
              <a:rPr lang="en-US" sz="2400" b="1" i="0" dirty="0">
                <a:solidFill>
                  <a:srgbClr val="FFFFFF"/>
                </a:solidFill>
                <a:latin typeface="Showcard Gothic" pitchFamily="82" charset="0"/>
                <a:ea typeface="Calibri"/>
                <a:cs typeface="Times New Roman"/>
              </a:rPr>
              <a:t> </a:t>
            </a:r>
            <a:r>
              <a:rPr lang="en-US" sz="2400" b="1" i="0" dirty="0" err="1">
                <a:solidFill>
                  <a:srgbClr val="FFFFFF"/>
                </a:solidFill>
                <a:latin typeface="Showcard Gothic" pitchFamily="82" charset="0"/>
                <a:ea typeface="Calibri"/>
                <a:cs typeface="Times New Roman"/>
              </a:rPr>
              <a:t>Elektrostatik</a:t>
            </a:r>
            <a:r>
              <a:rPr lang="en-US" sz="2400" b="1" i="0" dirty="0">
                <a:solidFill>
                  <a:srgbClr val="FFFFFF"/>
                </a:solidFill>
                <a:latin typeface="Showcard Gothic" pitchFamily="82" charset="0"/>
                <a:ea typeface="Calibri"/>
                <a:cs typeface="Times New Roman"/>
              </a:rPr>
              <a:t> </a:t>
            </a:r>
          </a:p>
          <a:p>
            <a:pPr algn="just">
              <a:lnSpc>
                <a:spcPct val="100000"/>
              </a:lnSpc>
              <a:spcAft>
                <a:spcPts val="800"/>
              </a:spcAft>
            </a:pPr>
            <a:r>
              <a:rPr lang="en-US" sz="2400" b="0" i="0" dirty="0" err="1">
                <a:solidFill>
                  <a:srgbClr val="FFFFFF"/>
                </a:solidFill>
                <a:latin typeface="Times New Roman"/>
                <a:ea typeface="Calibri"/>
                <a:cs typeface="Times New Roman"/>
              </a:rPr>
              <a:t>Konduktor</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listrik</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baik</a:t>
            </a:r>
            <a:r>
              <a:rPr lang="en-US" sz="2400" b="0" i="0" dirty="0">
                <a:solidFill>
                  <a:srgbClr val="FFFFFF"/>
                </a:solidFill>
                <a:latin typeface="Times New Roman"/>
                <a:ea typeface="Calibri"/>
                <a:cs typeface="Times New Roman"/>
              </a:rPr>
              <a:t> yang </a:t>
            </a:r>
            <a:r>
              <a:rPr lang="en-US" sz="2400" b="0" i="0" dirty="0" err="1">
                <a:solidFill>
                  <a:srgbClr val="FFFFFF"/>
                </a:solidFill>
                <a:latin typeface="Times New Roman"/>
                <a:ea typeface="Calibri"/>
                <a:cs typeface="Times New Roman"/>
              </a:rPr>
              <a:t>mengandung</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muatan</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elektron</a:t>
            </a:r>
            <a:r>
              <a:rPr lang="en-US" sz="2400" b="0" i="0" dirty="0">
                <a:solidFill>
                  <a:srgbClr val="FFFFFF"/>
                </a:solidFill>
                <a:latin typeface="Times New Roman"/>
                <a:ea typeface="Calibri"/>
                <a:cs typeface="Times New Roman"/>
              </a:rPr>
              <a:t>) yang </a:t>
            </a:r>
            <a:r>
              <a:rPr lang="en-US" sz="2400" b="0" i="0" dirty="0" err="1">
                <a:solidFill>
                  <a:srgbClr val="FFFFFF"/>
                </a:solidFill>
                <a:latin typeface="Times New Roman"/>
                <a:ea typeface="Calibri"/>
                <a:cs typeface="Times New Roman"/>
              </a:rPr>
              <a:t>tidak</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terikat</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pada</a:t>
            </a:r>
            <a:r>
              <a:rPr lang="en-US" sz="2400" b="0" i="0" dirty="0">
                <a:solidFill>
                  <a:srgbClr val="FFFFFF"/>
                </a:solidFill>
                <a:latin typeface="Times New Roman"/>
                <a:ea typeface="Calibri"/>
                <a:cs typeface="Times New Roman"/>
              </a:rPr>
              <a:t> atom </a:t>
            </a:r>
            <a:r>
              <a:rPr lang="en-US" sz="2400" b="0" i="0" dirty="0" err="1">
                <a:solidFill>
                  <a:srgbClr val="FFFFFF"/>
                </a:solidFill>
                <a:latin typeface="Times New Roman"/>
                <a:ea typeface="Calibri"/>
                <a:cs typeface="Times New Roman"/>
              </a:rPr>
              <a:t>apa</a:t>
            </a:r>
            <a:r>
              <a:rPr lang="en-US" sz="2400" b="0" i="0" dirty="0">
                <a:solidFill>
                  <a:srgbClr val="FFFFFF"/>
                </a:solidFill>
                <a:latin typeface="Times New Roman"/>
                <a:ea typeface="Calibri"/>
                <a:cs typeface="Times New Roman"/>
              </a:rPr>
              <a:t> pun </a:t>
            </a:r>
            <a:r>
              <a:rPr lang="en-US" sz="2400" b="0" i="0" dirty="0" err="1">
                <a:solidFill>
                  <a:srgbClr val="FFFFFF"/>
                </a:solidFill>
                <a:latin typeface="Times New Roman"/>
                <a:ea typeface="Calibri"/>
                <a:cs typeface="Times New Roman"/>
              </a:rPr>
              <a:t>dan</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oleh</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karena</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itu</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bebas</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bergerak</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dalam</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materi</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Ketika</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tidak</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ada</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gerakan</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netto</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muatan</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di</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dalam</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konduktor</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konduktor</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berada</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dalam</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kesetimbangan</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elektrostatik</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Sebuah</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konduktor</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dalam</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kesetimbangan</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elektrostatik</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memiliki</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sifat-sifat</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berikut</a:t>
            </a:r>
            <a:r>
              <a:rPr lang="en-US" sz="2400" b="0" i="0" dirty="0">
                <a:solidFill>
                  <a:srgbClr val="FFFFFF"/>
                </a:solidFill>
                <a:latin typeface="Times New Roman"/>
                <a:ea typeface="Calibri"/>
                <a:cs typeface="Times New Roman"/>
              </a:rPr>
              <a:t>: </a:t>
            </a:r>
          </a:p>
          <a:p>
            <a:pPr marL="457200" algn="just">
              <a:lnSpc>
                <a:spcPct val="100000"/>
              </a:lnSpc>
              <a:spcAft>
                <a:spcPts val="800"/>
              </a:spcAft>
            </a:pPr>
            <a:r>
              <a:rPr lang="en-US" sz="2400" b="0" i="0" dirty="0">
                <a:solidFill>
                  <a:srgbClr val="FFFFFF"/>
                </a:solidFill>
                <a:latin typeface="Times New Roman"/>
                <a:ea typeface="Calibri"/>
                <a:cs typeface="Times New Roman"/>
              </a:rPr>
              <a:t>Medan </a:t>
            </a:r>
            <a:r>
              <a:rPr lang="en-US" sz="2400" b="0" i="0" dirty="0" err="1">
                <a:solidFill>
                  <a:srgbClr val="FFFFFF"/>
                </a:solidFill>
                <a:latin typeface="Times New Roman"/>
                <a:ea typeface="Calibri"/>
                <a:cs typeface="Times New Roman"/>
              </a:rPr>
              <a:t>listrik</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adalah</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nol</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di</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mana-mana</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di</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dalam</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konduktor</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apakah</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konduktor</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itu</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padat</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atau</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berongga</a:t>
            </a:r>
            <a:r>
              <a:rPr lang="en-US" sz="2400" b="0" i="0" dirty="0">
                <a:solidFill>
                  <a:srgbClr val="FFFFFF"/>
                </a:solidFill>
                <a:latin typeface="Times New Roman"/>
                <a:ea typeface="Calibri"/>
                <a:cs typeface="Times New Roman"/>
              </a:rPr>
              <a:t>. </a:t>
            </a:r>
          </a:p>
          <a:p>
            <a:pPr marL="457200" algn="just">
              <a:lnSpc>
                <a:spcPct val="100000"/>
              </a:lnSpc>
              <a:spcAft>
                <a:spcPts val="800"/>
              </a:spcAft>
            </a:pPr>
            <a:r>
              <a:rPr lang="en-US" sz="2400" b="0" i="0" dirty="0" err="1">
                <a:solidFill>
                  <a:srgbClr val="FFFFFF"/>
                </a:solidFill>
                <a:latin typeface="Times New Roman"/>
                <a:ea typeface="Calibri"/>
                <a:cs typeface="Times New Roman"/>
              </a:rPr>
              <a:t>Jika</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konduktor</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terisolasi</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membawa</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muatan</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muatan</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berada</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di</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permukaannya</a:t>
            </a:r>
            <a:r>
              <a:rPr lang="en-US" sz="2400" b="0" i="0" dirty="0">
                <a:solidFill>
                  <a:srgbClr val="FFFFFF"/>
                </a:solidFill>
                <a:latin typeface="Times New Roman"/>
                <a:ea typeface="Calibri"/>
                <a:cs typeface="Times New Roman"/>
              </a:rPr>
              <a:t>. </a:t>
            </a:r>
          </a:p>
          <a:p>
            <a:pPr marL="457200" algn="just">
              <a:lnSpc>
                <a:spcPct val="100000"/>
              </a:lnSpc>
              <a:spcAft>
                <a:spcPts val="800"/>
              </a:spcAft>
            </a:pPr>
            <a:r>
              <a:rPr lang="en-US" sz="2400" b="0" i="0" dirty="0">
                <a:solidFill>
                  <a:srgbClr val="FFFFFF"/>
                </a:solidFill>
                <a:latin typeface="Times New Roman"/>
                <a:ea typeface="Calibri"/>
                <a:cs typeface="Times New Roman"/>
              </a:rPr>
              <a:t>Medan </a:t>
            </a:r>
            <a:r>
              <a:rPr lang="en-US" sz="2400" b="0" i="0" dirty="0" err="1">
                <a:solidFill>
                  <a:srgbClr val="FFFFFF"/>
                </a:solidFill>
                <a:latin typeface="Times New Roman"/>
                <a:ea typeface="Calibri"/>
                <a:cs typeface="Times New Roman"/>
              </a:rPr>
              <a:t>listrik</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tepat</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di</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luar</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konduktor</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bermuatan</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tegak</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lurus</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terhadap</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permukaan</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konduktor</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dan</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memiliki</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besaran</a:t>
            </a:r>
            <a:r>
              <a:rPr lang="en-US" sz="2400" b="0" i="0" dirty="0">
                <a:solidFill>
                  <a:srgbClr val="FFFFFF"/>
                </a:solidFill>
                <a:latin typeface="Times New Roman"/>
                <a:ea typeface="Calibri"/>
                <a:cs typeface="Times New Roman"/>
              </a:rPr>
              <a:t> , </a:t>
            </a:r>
            <a:r>
              <a:rPr lang="en-US" sz="2400" b="0" i="0" dirty="0" err="1">
                <a:solidFill>
                  <a:srgbClr val="FFFFFF"/>
                </a:solidFill>
                <a:latin typeface="Times New Roman"/>
                <a:ea typeface="Calibri"/>
                <a:cs typeface="Times New Roman"/>
              </a:rPr>
              <a:t>di</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mana</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adalah</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permukaan</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kerapatan</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muatan</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pada</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titik</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tersebut</a:t>
            </a:r>
            <a:r>
              <a:rPr lang="en-US" sz="2400" b="0" i="0" dirty="0">
                <a:solidFill>
                  <a:srgbClr val="FFFFFF"/>
                </a:solidFill>
                <a:latin typeface="Times New Roman"/>
                <a:ea typeface="Calibri"/>
                <a:cs typeface="Times New Roman"/>
              </a:rPr>
              <a:t>. </a:t>
            </a:r>
          </a:p>
          <a:p>
            <a:pPr marL="457200" algn="just">
              <a:lnSpc>
                <a:spcPct val="100000"/>
              </a:lnSpc>
              <a:spcAft>
                <a:spcPts val="800"/>
              </a:spcAft>
            </a:pPr>
            <a:r>
              <a:rPr lang="en-US" sz="2400" b="0" i="0" dirty="0" err="1">
                <a:solidFill>
                  <a:srgbClr val="FFFFFF"/>
                </a:solidFill>
                <a:latin typeface="Times New Roman"/>
                <a:ea typeface="Calibri"/>
                <a:cs typeface="Times New Roman"/>
              </a:rPr>
              <a:t>Pada</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konduktor</a:t>
            </a:r>
            <a:r>
              <a:rPr lang="en-US" sz="2400" b="0" i="0" dirty="0">
                <a:solidFill>
                  <a:srgbClr val="FFFFFF"/>
                </a:solidFill>
                <a:latin typeface="Times New Roman"/>
                <a:ea typeface="Calibri"/>
                <a:cs typeface="Times New Roman"/>
              </a:rPr>
              <a:t> yang </a:t>
            </a:r>
            <a:r>
              <a:rPr lang="en-US" sz="2400" b="0" i="0" dirty="0" err="1">
                <a:solidFill>
                  <a:srgbClr val="FFFFFF"/>
                </a:solidFill>
                <a:latin typeface="Times New Roman"/>
                <a:ea typeface="Calibri"/>
                <a:cs typeface="Times New Roman"/>
              </a:rPr>
              <a:t>bentuknya</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tidak</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beraturan</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kerapatan</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muatan</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permukaan</a:t>
            </a:r>
            <a:r>
              <a:rPr lang="en-US" sz="2400" b="0" i="0" dirty="0">
                <a:solidFill>
                  <a:srgbClr val="FFFFFF"/>
                </a:solidFill>
                <a:latin typeface="Times New Roman"/>
                <a:ea typeface="Calibri"/>
                <a:cs typeface="Times New Roman"/>
              </a:rPr>
              <a:t> paling </a:t>
            </a:r>
            <a:r>
              <a:rPr lang="en-US" sz="2400" b="0" i="0" dirty="0" err="1">
                <a:solidFill>
                  <a:srgbClr val="FFFFFF"/>
                </a:solidFill>
                <a:latin typeface="Times New Roman"/>
                <a:ea typeface="Calibri"/>
                <a:cs typeface="Times New Roman"/>
              </a:rPr>
              <a:t>besar</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pada</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lokasi</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di</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mana</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jari-jari</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kelengkungan</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permukaan</a:t>
            </a:r>
            <a:r>
              <a:rPr lang="en-US" sz="2400" b="0" i="0" dirty="0">
                <a:solidFill>
                  <a:srgbClr val="FFFFFF"/>
                </a:solidFill>
                <a:latin typeface="Times New Roman"/>
                <a:ea typeface="Calibri"/>
                <a:cs typeface="Times New Roman"/>
              </a:rPr>
              <a:t> </a:t>
            </a:r>
            <a:r>
              <a:rPr lang="en-US" sz="2400" b="0" i="0" dirty="0" err="1">
                <a:solidFill>
                  <a:srgbClr val="FFFFFF"/>
                </a:solidFill>
                <a:latin typeface="Times New Roman"/>
                <a:ea typeface="Calibri"/>
                <a:cs typeface="Times New Roman"/>
              </a:rPr>
              <a:t>terkecil</a:t>
            </a:r>
            <a:r>
              <a:rPr lang="en-US" sz="2400" b="0" i="0" dirty="0">
                <a:solidFill>
                  <a:srgbClr val="FFFFFF"/>
                </a:solidFill>
                <a:latin typeface="Times New Roman"/>
                <a:ea typeface="Calibri"/>
                <a:cs typeface="Times New Roman"/>
              </a:rPr>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9" name="TextBox 1048608"/>
          <p:cNvSpPr txBox="1"/>
          <p:nvPr/>
        </p:nvSpPr>
        <p:spPr>
          <a:xfrm>
            <a:off x="3810000" y="3238500"/>
            <a:ext cx="4572000" cy="904239"/>
          </a:xfrm>
          <a:prstGeom prst="rect">
            <a:avLst/>
          </a:prstGeom>
        </p:spPr>
        <p:txBody>
          <a:bodyPr wrap="square" rtlCol="0">
            <a:spAutoFit/>
          </a:bodyPr>
          <a:lstStyle/>
          <a:p>
            <a:pPr algn="just">
              <a:lnSpc>
                <a:spcPct val="100000"/>
              </a:lnSpc>
              <a:spcAft>
                <a:spcPts val="800"/>
              </a:spcAft>
            </a:pPr>
            <a:r>
              <a:rPr lang="en-US" sz="1200" b="0" i="0">
                <a:solidFill>
                  <a:srgbClr val="000000"/>
                </a:solidFill>
                <a:latin typeface="Times New Roman"/>
                <a:ea typeface="Calibri"/>
                <a:cs typeface="Times New Roman"/>
              </a:rPr>
              <a:t>Kita dapat memahami sifat pertama dengan mempertimbangkan pelat konduktor yang ditempatkan dalam medan eksterna </a:t>
            </a:r>
          </a:p>
          <a:p>
            <a:pPr algn="just">
              <a:lnSpc>
                <a:spcPct val="100000"/>
              </a:lnSpc>
              <a:spcAft>
                <a:spcPts val="800"/>
              </a:spcAft>
            </a:pPr>
            <a:r>
              <a:rPr lang="en-US" sz="1200" b="0" i="0">
                <a:solidFill>
                  <a:srgbClr val="000000"/>
                </a:solidFill>
                <a:latin typeface="Times New Roman"/>
                <a:ea typeface="Calibri"/>
                <a:cs typeface="Times New Roman"/>
              </a:rPr>
              <a:t>  </a:t>
            </a:r>
            <a:endParaRPr lang="zh-CN" altLang="en-US"/>
          </a:p>
        </p:txBody>
      </p:sp>
      <p:sp>
        <p:nvSpPr>
          <p:cNvPr id="1048610" name="TextBox 1048609"/>
          <p:cNvSpPr txBox="1"/>
          <p:nvPr/>
        </p:nvSpPr>
        <p:spPr>
          <a:xfrm>
            <a:off x="3810000" y="3238500"/>
            <a:ext cx="4572000" cy="891540"/>
          </a:xfrm>
          <a:prstGeom prst="rect">
            <a:avLst/>
          </a:prstGeom>
        </p:spPr>
        <p:txBody>
          <a:bodyPr wrap="square" rtlCol="0">
            <a:spAutoFit/>
          </a:bodyPr>
          <a:lstStyle/>
          <a:p>
            <a:pPr algn="just">
              <a:lnSpc>
                <a:spcPct val="150000"/>
              </a:lnSpc>
              <a:spcAft>
                <a:spcPts val="800"/>
              </a:spcAft>
            </a:pPr>
            <a:r>
              <a:rPr lang="en-US" sz="1200" b="0" i="0">
                <a:solidFill>
                  <a:srgbClr val="000000"/>
                </a:solidFill>
                <a:latin typeface="Times New Roman"/>
                <a:ea typeface="Calibri"/>
                <a:cs typeface="Times New Roman"/>
              </a:rPr>
              <a:t>Kita dapat memahami sifat pertama dengan mempertimbangkan pelat konduktor yang ditempatkan dalam medan eksternal   </a:t>
            </a:r>
          </a:p>
        </p:txBody>
      </p:sp>
      <p:sp>
        <p:nvSpPr>
          <p:cNvPr id="1048611" name="TextBox 1048610"/>
          <p:cNvSpPr txBox="1"/>
          <p:nvPr/>
        </p:nvSpPr>
        <p:spPr>
          <a:xfrm>
            <a:off x="598552" y="2026919"/>
            <a:ext cx="10994895" cy="4206240"/>
          </a:xfrm>
          <a:prstGeom prst="rect">
            <a:avLst/>
          </a:prstGeom>
        </p:spPr>
        <p:txBody>
          <a:bodyPr wrap="square" rtlCol="0">
            <a:spAutoFit/>
          </a:bodyPr>
          <a:lstStyle/>
          <a:p>
            <a:pPr algn="just">
              <a:lnSpc>
                <a:spcPct val="100000"/>
              </a:lnSpc>
              <a:spcAft>
                <a:spcPts val="800"/>
              </a:spcAft>
            </a:pPr>
            <a:r>
              <a:rPr lang="en-US" sz="2400" b="0" i="0">
                <a:solidFill>
                  <a:srgbClr val="FFFFFF"/>
                </a:solidFill>
                <a:latin typeface="Times New Roman"/>
                <a:ea typeface="Calibri"/>
                <a:cs typeface="Times New Roman"/>
              </a:rPr>
              <a:t>Kita dapat memahami sifat pertama dengan mempertimbangkan pelat konduktor yang ditempatkan dalam medan eksternal</a:t>
            </a:r>
          </a:p>
          <a:p>
            <a:pPr algn="just">
              <a:lnSpc>
                <a:spcPct val="100000"/>
              </a:lnSpc>
              <a:spcAft>
                <a:spcPts val="800"/>
              </a:spcAft>
            </a:pPr>
            <a:endParaRPr lang="en-US" sz="2400" b="0" i="0">
              <a:solidFill>
                <a:srgbClr val="FFFFFF"/>
              </a:solidFill>
              <a:latin typeface="Times New Roman"/>
              <a:ea typeface="Calibri"/>
              <a:cs typeface="Times New Roman"/>
            </a:endParaRPr>
          </a:p>
          <a:p>
            <a:pPr algn="just">
              <a:lnSpc>
                <a:spcPct val="100000"/>
              </a:lnSpc>
              <a:spcAft>
                <a:spcPts val="800"/>
              </a:spcAft>
            </a:pPr>
            <a:r>
              <a:rPr lang="en-US" sz="2400" b="0" i="0">
                <a:solidFill>
                  <a:srgbClr val="FFFFFF"/>
                </a:solidFill>
                <a:latin typeface="Times New Roman"/>
                <a:ea typeface="Calibri"/>
                <a:cs typeface="Times New Roman"/>
              </a:rPr>
              <a:t>Medan listrik di dalam konduktor harus nol dengan asumsi keseimbangan elektrostatik ada. Jika medannya tidak nol, elektron bebas dalam penghantar akan mengalami gaya listrik ( q ) dan akan dipercepat karena gaya ini. Gerakan elektron ini, bagaimanapun, akan berarti bahwa konduktor tidak dalam kesetimbangan elektrostatik. Oleh karena itu, keberadaan keseimbangan trostatik listrik hanya konsisten dengan medan nol dalam konduktor. Dapat kita amati bagaimana bidang nol ini dicapai. Sebelum medan luar adalah diterapkan, elektron bebas didistribusikan secara merata di seluruh konduktor.   </a:t>
            </a:r>
          </a:p>
        </p:txBody>
      </p:sp>
    </p:spTree>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TotalTime>
  <Words>747</Words>
  <Application>Microsoft Office PowerPoint</Application>
  <PresentationFormat>Custom</PresentationFormat>
  <Paragraphs>33</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Vapor Trail</vt:lpstr>
      <vt:lpstr>Hukum gauss (Gaus s’s  Law)</vt:lpstr>
      <vt:lpstr>Slide 2</vt:lpstr>
      <vt:lpstr>Bunyi  hukum gauss : </vt:lpstr>
      <vt:lpstr>Slide 4</vt:lpstr>
      <vt:lpstr>Slide 5</vt:lpstr>
      <vt:lpstr>Slide 6</vt:lpstr>
      <vt:lpstr>Slide 7</vt:lpstr>
      <vt:lpstr>Slide 8</vt:lpstr>
      <vt:lpstr>Slide 9</vt:lpstr>
      <vt:lpstr>ThankYou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Hukum gauss</dc:title>
  <dc:creator>asus</dc:creator>
  <cp:lastModifiedBy>88komputer</cp:lastModifiedBy>
  <cp:revision>4</cp:revision>
  <dcterms:created xsi:type="dcterms:W3CDTF">2022-06-18T19:19:40Z</dcterms:created>
  <dcterms:modified xsi:type="dcterms:W3CDTF">2022-06-27T13:30:20Z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28892a5d5a3d4dd4ae4b9e93878bb0f0</vt:lpwstr>
  </property>
</Properties>
</file>