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93" r:id="rId3"/>
    <p:sldId id="321" r:id="rId4"/>
    <p:sldId id="269" r:id="rId5"/>
    <p:sldId id="322" r:id="rId6"/>
    <p:sldId id="324" r:id="rId7"/>
    <p:sldId id="323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258" r:id="rId17"/>
  </p:sldIdLst>
  <p:sldSz cx="9144000" cy="5143500" type="screen16x9"/>
  <p:notesSz cx="6858000" cy="9144000"/>
  <p:embeddedFontLst>
    <p:embeddedFont>
      <p:font typeface="Fira Sans Medium" panose="020B0603050000020004" pitchFamily="34" charset="0"/>
      <p:regular r:id="rId19"/>
      <p:bold r:id="rId20"/>
      <p:italic r:id="rId21"/>
      <p:boldItalic r:id="rId22"/>
    </p:embeddedFont>
    <p:embeddedFont>
      <p:font typeface="Fira Sans SemiBold" panose="020B06030500000200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EA4335"/>
          </p15:clr>
        </p15:guide>
        <p15:guide id="2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4">
          <p15:clr>
            <a:srgbClr val="EA4335"/>
          </p15:clr>
        </p15:guide>
        <p15:guide id="5" orient="horz" pos="5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0" y="84"/>
      </p:cViewPr>
      <p:guideLst>
        <p:guide orient="horz" pos="259"/>
        <p:guide pos="288"/>
        <p:guide pos="5472"/>
        <p:guide orient="horz" pos="2984"/>
        <p:guide orient="horz" pos="5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2184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a1ad211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2a1ad211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312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92929026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4" name="Google Shape;2274;g92929026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938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92929026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4" name="Google Shape;2274;g92929026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040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92929026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4" name="Google Shape;2274;g92929026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535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92929026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4" name="Google Shape;2274;g92929026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443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92929026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4" name="Google Shape;2274;g92929026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537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92929026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4" name="Google Shape;2274;g92929026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424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1ed6c2d0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91ed6c2d0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482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a1ad211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2a1ad211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31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a1ad211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2a1ad211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180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92929026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4" name="Google Shape;2274;g92929026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276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92929026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4" name="Google Shape;2274;g92929026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80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92929026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4" name="Google Shape;2274;g92929026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317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92929026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4" name="Google Shape;2274;g92929026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163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92929026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4" name="Google Shape;2274;g92929026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246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92929026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4" name="Google Shape;2274;g92929026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07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/>
          <p:nvPr/>
        </p:nvSpPr>
        <p:spPr>
          <a:xfrm>
            <a:off x="37799" y="245847"/>
            <a:ext cx="4876799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</a:rPr>
              <a:t>Gelombang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Elektromakgnetik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166" name="Picture 16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05" y="1495012"/>
            <a:ext cx="2963031" cy="1761527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0" y="3058293"/>
            <a:ext cx="438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defTabSz="114300"/>
            <a:r>
              <a:rPr lang="en-US" sz="1800" dirty="0" err="1">
                <a:solidFill>
                  <a:srgbClr val="7030A0"/>
                </a:solidFill>
              </a:rPr>
              <a:t>Oleh</a:t>
            </a:r>
            <a:endParaRPr lang="en-US" sz="1800" dirty="0">
              <a:solidFill>
                <a:srgbClr val="7030A0"/>
              </a:solidFill>
            </a:endParaRPr>
          </a:p>
          <a:p>
            <a:r>
              <a:rPr lang="en-US" sz="1800" dirty="0">
                <a:solidFill>
                  <a:srgbClr val="7030A0"/>
                </a:solidFill>
              </a:rPr>
              <a:t>Ahmad </a:t>
            </a:r>
            <a:r>
              <a:rPr lang="en-US" sz="1800" dirty="0" err="1">
                <a:solidFill>
                  <a:srgbClr val="7030A0"/>
                </a:solidFill>
              </a:rPr>
              <a:t>Saroji</a:t>
            </a:r>
            <a:r>
              <a:rPr lang="en-US" sz="1800" dirty="0">
                <a:solidFill>
                  <a:srgbClr val="7030A0"/>
                </a:solidFill>
              </a:rPr>
              <a:t>	       2123022009</a:t>
            </a:r>
          </a:p>
        </p:txBody>
      </p:sp>
      <p:grpSp>
        <p:nvGrpSpPr>
          <p:cNvPr id="165" name="Google Shape;1848;p23"/>
          <p:cNvGrpSpPr/>
          <p:nvPr/>
        </p:nvGrpSpPr>
        <p:grpSpPr>
          <a:xfrm>
            <a:off x="3872790" y="1589206"/>
            <a:ext cx="5135068" cy="3267105"/>
            <a:chOff x="2553878" y="2422103"/>
            <a:chExt cx="4038381" cy="2311927"/>
          </a:xfrm>
        </p:grpSpPr>
        <p:sp>
          <p:nvSpPr>
            <p:cNvPr id="168" name="Google Shape;1849;p23"/>
            <p:cNvSpPr/>
            <p:nvPr/>
          </p:nvSpPr>
          <p:spPr>
            <a:xfrm>
              <a:off x="3910378" y="2683739"/>
              <a:ext cx="114752" cy="149086"/>
            </a:xfrm>
            <a:custGeom>
              <a:avLst/>
              <a:gdLst/>
              <a:ahLst/>
              <a:cxnLst/>
              <a:rect l="l" t="t" r="r" b="b"/>
              <a:pathLst>
                <a:path w="3389" h="4403" extrusionOk="0">
                  <a:moveTo>
                    <a:pt x="0" y="1"/>
                  </a:moveTo>
                  <a:lnTo>
                    <a:pt x="3389" y="4403"/>
                  </a:lnTo>
                  <a:lnTo>
                    <a:pt x="3389" y="4055"/>
                  </a:lnTo>
                  <a:lnTo>
                    <a:pt x="539" y="318"/>
                  </a:lnTo>
                  <a:cubicBezTo>
                    <a:pt x="349" y="223"/>
                    <a:pt x="190" y="96"/>
                    <a:pt x="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850;p23"/>
            <p:cNvSpPr/>
            <p:nvPr/>
          </p:nvSpPr>
          <p:spPr>
            <a:xfrm>
              <a:off x="3816010" y="2647306"/>
              <a:ext cx="209119" cy="271320"/>
            </a:xfrm>
            <a:custGeom>
              <a:avLst/>
              <a:gdLst/>
              <a:ahLst/>
              <a:cxnLst/>
              <a:rect l="l" t="t" r="r" b="b"/>
              <a:pathLst>
                <a:path w="6176" h="8013" extrusionOk="0">
                  <a:moveTo>
                    <a:pt x="0" y="0"/>
                  </a:moveTo>
                  <a:lnTo>
                    <a:pt x="6176" y="8012"/>
                  </a:lnTo>
                  <a:lnTo>
                    <a:pt x="6176" y="7664"/>
                  </a:lnTo>
                  <a:lnTo>
                    <a:pt x="349" y="64"/>
                  </a:lnTo>
                  <a:cubicBezTo>
                    <a:pt x="254" y="64"/>
                    <a:pt x="127" y="32"/>
                    <a:pt x="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851;p23"/>
            <p:cNvSpPr/>
            <p:nvPr/>
          </p:nvSpPr>
          <p:spPr>
            <a:xfrm>
              <a:off x="3744159" y="2638705"/>
              <a:ext cx="280970" cy="365688"/>
            </a:xfrm>
            <a:custGeom>
              <a:avLst/>
              <a:gdLst/>
              <a:ahLst/>
              <a:cxnLst/>
              <a:rect l="l" t="t" r="r" b="b"/>
              <a:pathLst>
                <a:path w="8298" h="10800" extrusionOk="0">
                  <a:moveTo>
                    <a:pt x="1" y="1"/>
                  </a:moveTo>
                  <a:lnTo>
                    <a:pt x="8298" y="10800"/>
                  </a:lnTo>
                  <a:lnTo>
                    <a:pt x="8298" y="1045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852;p23"/>
            <p:cNvSpPr/>
            <p:nvPr/>
          </p:nvSpPr>
          <p:spPr>
            <a:xfrm>
              <a:off x="3681958" y="2641922"/>
              <a:ext cx="343171" cy="448273"/>
            </a:xfrm>
            <a:custGeom>
              <a:avLst/>
              <a:gdLst/>
              <a:ahLst/>
              <a:cxnLst/>
              <a:rect l="l" t="t" r="r" b="b"/>
              <a:pathLst>
                <a:path w="10135" h="13239" extrusionOk="0">
                  <a:moveTo>
                    <a:pt x="254" y="1"/>
                  </a:moveTo>
                  <a:cubicBezTo>
                    <a:pt x="159" y="1"/>
                    <a:pt x="96" y="33"/>
                    <a:pt x="1" y="33"/>
                  </a:cubicBezTo>
                  <a:lnTo>
                    <a:pt x="10135" y="13238"/>
                  </a:lnTo>
                  <a:lnTo>
                    <a:pt x="10135" y="12858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853;p23"/>
            <p:cNvSpPr/>
            <p:nvPr/>
          </p:nvSpPr>
          <p:spPr>
            <a:xfrm>
              <a:off x="3627274" y="2654789"/>
              <a:ext cx="397855" cy="516907"/>
            </a:xfrm>
            <a:custGeom>
              <a:avLst/>
              <a:gdLst/>
              <a:ahLst/>
              <a:cxnLst/>
              <a:rect l="l" t="t" r="r" b="b"/>
              <a:pathLst>
                <a:path w="11750" h="15266" extrusionOk="0">
                  <a:moveTo>
                    <a:pt x="222" y="1"/>
                  </a:moveTo>
                  <a:cubicBezTo>
                    <a:pt x="159" y="33"/>
                    <a:pt x="64" y="64"/>
                    <a:pt x="1" y="96"/>
                  </a:cubicBezTo>
                  <a:lnTo>
                    <a:pt x="11687" y="15265"/>
                  </a:lnTo>
                  <a:lnTo>
                    <a:pt x="11750" y="15170"/>
                  </a:lnTo>
                  <a:lnTo>
                    <a:pt x="11750" y="15012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854;p23"/>
            <p:cNvSpPr/>
            <p:nvPr/>
          </p:nvSpPr>
          <p:spPr>
            <a:xfrm>
              <a:off x="3577940" y="2676256"/>
              <a:ext cx="416106" cy="538340"/>
            </a:xfrm>
            <a:custGeom>
              <a:avLst/>
              <a:gdLst/>
              <a:ahLst/>
              <a:cxnLst/>
              <a:rect l="l" t="t" r="r" b="b"/>
              <a:pathLst>
                <a:path w="12289" h="15899" extrusionOk="0">
                  <a:moveTo>
                    <a:pt x="191" y="0"/>
                  </a:moveTo>
                  <a:cubicBezTo>
                    <a:pt x="128" y="32"/>
                    <a:pt x="64" y="64"/>
                    <a:pt x="1" y="95"/>
                  </a:cubicBezTo>
                  <a:lnTo>
                    <a:pt x="12162" y="15898"/>
                  </a:lnTo>
                  <a:cubicBezTo>
                    <a:pt x="12194" y="15835"/>
                    <a:pt x="12257" y="15771"/>
                    <a:pt x="12289" y="15708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855;p23"/>
            <p:cNvSpPr/>
            <p:nvPr/>
          </p:nvSpPr>
          <p:spPr>
            <a:xfrm>
              <a:off x="3533990" y="2703039"/>
              <a:ext cx="422539" cy="545857"/>
            </a:xfrm>
            <a:custGeom>
              <a:avLst/>
              <a:gdLst/>
              <a:ahLst/>
              <a:cxnLst/>
              <a:rect l="l" t="t" r="r" b="b"/>
              <a:pathLst>
                <a:path w="12479" h="16121" extrusionOk="0">
                  <a:moveTo>
                    <a:pt x="190" y="1"/>
                  </a:moveTo>
                  <a:lnTo>
                    <a:pt x="0" y="128"/>
                  </a:lnTo>
                  <a:lnTo>
                    <a:pt x="12320" y="16120"/>
                  </a:lnTo>
                  <a:cubicBezTo>
                    <a:pt x="12351" y="16089"/>
                    <a:pt x="12415" y="16057"/>
                    <a:pt x="12478" y="1599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856;p23"/>
            <p:cNvSpPr/>
            <p:nvPr/>
          </p:nvSpPr>
          <p:spPr>
            <a:xfrm>
              <a:off x="3495390" y="2736290"/>
              <a:ext cx="418239" cy="541557"/>
            </a:xfrm>
            <a:custGeom>
              <a:avLst/>
              <a:gdLst/>
              <a:ahLst/>
              <a:cxnLst/>
              <a:rect l="l" t="t" r="r" b="b"/>
              <a:pathLst>
                <a:path w="12352" h="15994" extrusionOk="0">
                  <a:moveTo>
                    <a:pt x="159" y="1"/>
                  </a:moveTo>
                  <a:cubicBezTo>
                    <a:pt x="95" y="64"/>
                    <a:pt x="32" y="127"/>
                    <a:pt x="0" y="159"/>
                  </a:cubicBezTo>
                  <a:lnTo>
                    <a:pt x="12161" y="15994"/>
                  </a:lnTo>
                  <a:cubicBezTo>
                    <a:pt x="12225" y="15962"/>
                    <a:pt x="12288" y="15930"/>
                    <a:pt x="12351" y="15899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857;p23"/>
            <p:cNvSpPr/>
            <p:nvPr/>
          </p:nvSpPr>
          <p:spPr>
            <a:xfrm>
              <a:off x="3461056" y="2777057"/>
              <a:ext cx="405372" cy="523306"/>
            </a:xfrm>
            <a:custGeom>
              <a:avLst/>
              <a:gdLst/>
              <a:ahLst/>
              <a:cxnLst/>
              <a:rect l="l" t="t" r="r" b="b"/>
              <a:pathLst>
                <a:path w="11972" h="15455" extrusionOk="0">
                  <a:moveTo>
                    <a:pt x="128" y="0"/>
                  </a:moveTo>
                  <a:cubicBezTo>
                    <a:pt x="96" y="63"/>
                    <a:pt x="33" y="127"/>
                    <a:pt x="1" y="190"/>
                  </a:cubicBezTo>
                  <a:lnTo>
                    <a:pt x="11750" y="15455"/>
                  </a:lnTo>
                  <a:lnTo>
                    <a:pt x="11972" y="1539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858;p23"/>
            <p:cNvSpPr/>
            <p:nvPr/>
          </p:nvSpPr>
          <p:spPr>
            <a:xfrm>
              <a:off x="3432105" y="2824224"/>
              <a:ext cx="380722" cy="491139"/>
            </a:xfrm>
            <a:custGeom>
              <a:avLst/>
              <a:gdLst/>
              <a:ahLst/>
              <a:cxnLst/>
              <a:rect l="l" t="t" r="r" b="b"/>
              <a:pathLst>
                <a:path w="11244" h="14505" extrusionOk="0">
                  <a:moveTo>
                    <a:pt x="128" y="1"/>
                  </a:moveTo>
                  <a:cubicBezTo>
                    <a:pt x="96" y="64"/>
                    <a:pt x="33" y="159"/>
                    <a:pt x="1" y="222"/>
                  </a:cubicBezTo>
                  <a:lnTo>
                    <a:pt x="10990" y="14505"/>
                  </a:lnTo>
                  <a:cubicBezTo>
                    <a:pt x="11085" y="14505"/>
                    <a:pt x="11148" y="14473"/>
                    <a:pt x="11243" y="14473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859;p23"/>
            <p:cNvSpPr/>
            <p:nvPr/>
          </p:nvSpPr>
          <p:spPr>
            <a:xfrm>
              <a:off x="3410672" y="2879991"/>
              <a:ext cx="342088" cy="441805"/>
            </a:xfrm>
            <a:custGeom>
              <a:avLst/>
              <a:gdLst/>
              <a:ahLst/>
              <a:cxnLst/>
              <a:rect l="l" t="t" r="r" b="b"/>
              <a:pathLst>
                <a:path w="10103" h="13048" extrusionOk="0">
                  <a:moveTo>
                    <a:pt x="96" y="0"/>
                  </a:moveTo>
                  <a:cubicBezTo>
                    <a:pt x="64" y="95"/>
                    <a:pt x="32" y="190"/>
                    <a:pt x="1" y="285"/>
                  </a:cubicBezTo>
                  <a:lnTo>
                    <a:pt x="9818" y="13048"/>
                  </a:lnTo>
                  <a:lnTo>
                    <a:pt x="10103" y="130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860;p23"/>
            <p:cNvSpPr/>
            <p:nvPr/>
          </p:nvSpPr>
          <p:spPr>
            <a:xfrm>
              <a:off x="3398889" y="2948626"/>
              <a:ext cx="284187" cy="368905"/>
            </a:xfrm>
            <a:custGeom>
              <a:avLst/>
              <a:gdLst/>
              <a:ahLst/>
              <a:cxnLst/>
              <a:rect l="l" t="t" r="r" b="b"/>
              <a:pathLst>
                <a:path w="8393" h="10895" extrusionOk="0">
                  <a:moveTo>
                    <a:pt x="32" y="0"/>
                  </a:moveTo>
                  <a:cubicBezTo>
                    <a:pt x="32" y="95"/>
                    <a:pt x="32" y="222"/>
                    <a:pt x="0" y="317"/>
                  </a:cubicBezTo>
                  <a:lnTo>
                    <a:pt x="8076" y="10831"/>
                  </a:lnTo>
                  <a:cubicBezTo>
                    <a:pt x="8202" y="10831"/>
                    <a:pt x="8297" y="10863"/>
                    <a:pt x="8392" y="1089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61;p23"/>
            <p:cNvSpPr/>
            <p:nvPr/>
          </p:nvSpPr>
          <p:spPr>
            <a:xfrm>
              <a:off x="3403155" y="3038693"/>
              <a:ext cx="194119" cy="252020"/>
            </a:xfrm>
            <a:custGeom>
              <a:avLst/>
              <a:gdLst/>
              <a:ahLst/>
              <a:cxnLst/>
              <a:rect l="l" t="t" r="r" b="b"/>
              <a:pathLst>
                <a:path w="5733" h="7443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159"/>
                    <a:pt x="64" y="317"/>
                    <a:pt x="96" y="475"/>
                  </a:cubicBezTo>
                  <a:lnTo>
                    <a:pt x="5290" y="7221"/>
                  </a:lnTo>
                  <a:cubicBezTo>
                    <a:pt x="5448" y="7284"/>
                    <a:pt x="5575" y="7379"/>
                    <a:pt x="5733" y="74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62;p23"/>
            <p:cNvSpPr/>
            <p:nvPr/>
          </p:nvSpPr>
          <p:spPr>
            <a:xfrm>
              <a:off x="3465356" y="4609628"/>
              <a:ext cx="2510313" cy="124402"/>
            </a:xfrm>
            <a:custGeom>
              <a:avLst/>
              <a:gdLst/>
              <a:ahLst/>
              <a:cxnLst/>
              <a:rect l="l" t="t" r="r" b="b"/>
              <a:pathLst>
                <a:path w="74138" h="3674" extrusionOk="0">
                  <a:moveTo>
                    <a:pt x="37085" y="0"/>
                  </a:moveTo>
                  <a:cubicBezTo>
                    <a:pt x="16595" y="0"/>
                    <a:pt x="1" y="824"/>
                    <a:pt x="1" y="1837"/>
                  </a:cubicBezTo>
                  <a:cubicBezTo>
                    <a:pt x="1" y="2850"/>
                    <a:pt x="16595" y="3674"/>
                    <a:pt x="37085" y="3674"/>
                  </a:cubicBezTo>
                  <a:cubicBezTo>
                    <a:pt x="57543" y="3674"/>
                    <a:pt x="74138" y="2850"/>
                    <a:pt x="74138" y="1837"/>
                  </a:cubicBezTo>
                  <a:cubicBezTo>
                    <a:pt x="74138" y="824"/>
                    <a:pt x="57543" y="0"/>
                    <a:pt x="370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63;p23"/>
            <p:cNvSpPr/>
            <p:nvPr/>
          </p:nvSpPr>
          <p:spPr>
            <a:xfrm>
              <a:off x="6219054" y="2870341"/>
              <a:ext cx="18284" cy="27901"/>
            </a:xfrm>
            <a:custGeom>
              <a:avLst/>
              <a:gdLst/>
              <a:ahLst/>
              <a:cxnLst/>
              <a:rect l="l" t="t" r="r" b="b"/>
              <a:pathLst>
                <a:path w="540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381" y="824"/>
                    <a:pt x="476" y="729"/>
                    <a:pt x="539" y="602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64;p23"/>
            <p:cNvSpPr/>
            <p:nvPr/>
          </p:nvSpPr>
          <p:spPr>
            <a:xfrm>
              <a:off x="6219054" y="3051560"/>
              <a:ext cx="13984" cy="10767"/>
            </a:xfrm>
            <a:custGeom>
              <a:avLst/>
              <a:gdLst/>
              <a:ahLst/>
              <a:cxnLst/>
              <a:rect l="l" t="t" r="r" b="b"/>
              <a:pathLst>
                <a:path w="413" h="318" extrusionOk="0">
                  <a:moveTo>
                    <a:pt x="1" y="0"/>
                  </a:moveTo>
                  <a:cubicBezTo>
                    <a:pt x="33" y="190"/>
                    <a:pt x="159" y="317"/>
                    <a:pt x="286" y="317"/>
                  </a:cubicBezTo>
                  <a:cubicBezTo>
                    <a:pt x="349" y="317"/>
                    <a:pt x="381" y="317"/>
                    <a:pt x="413" y="285"/>
                  </a:cubicBezTo>
                  <a:cubicBezTo>
                    <a:pt x="349" y="222"/>
                    <a:pt x="191" y="127"/>
                    <a:pt x="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65;p23"/>
            <p:cNvSpPr/>
            <p:nvPr/>
          </p:nvSpPr>
          <p:spPr>
            <a:xfrm>
              <a:off x="6219054" y="3090160"/>
              <a:ext cx="9684" cy="20418"/>
            </a:xfrm>
            <a:custGeom>
              <a:avLst/>
              <a:gdLst/>
              <a:ahLst/>
              <a:cxnLst/>
              <a:rect l="l" t="t" r="r" b="b"/>
              <a:pathLst>
                <a:path w="286" h="603" extrusionOk="0">
                  <a:moveTo>
                    <a:pt x="286" y="0"/>
                  </a:moveTo>
                  <a:cubicBezTo>
                    <a:pt x="128" y="0"/>
                    <a:pt x="1" y="159"/>
                    <a:pt x="1" y="412"/>
                  </a:cubicBezTo>
                  <a:cubicBezTo>
                    <a:pt x="1" y="475"/>
                    <a:pt x="1" y="539"/>
                    <a:pt x="33" y="602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66;p23"/>
            <p:cNvSpPr/>
            <p:nvPr/>
          </p:nvSpPr>
          <p:spPr>
            <a:xfrm>
              <a:off x="6202971" y="2813490"/>
              <a:ext cx="3251" cy="1117"/>
            </a:xfrm>
            <a:custGeom>
              <a:avLst/>
              <a:gdLst/>
              <a:ahLst/>
              <a:cxnLst/>
              <a:rect l="l" t="t" r="r" b="b"/>
              <a:pathLst>
                <a:path w="96" h="33" extrusionOk="0">
                  <a:moveTo>
                    <a:pt x="1" y="1"/>
                  </a:moveTo>
                  <a:cubicBezTo>
                    <a:pt x="32" y="1"/>
                    <a:pt x="64" y="33"/>
                    <a:pt x="96" y="33"/>
                  </a:cubicBezTo>
                  <a:cubicBezTo>
                    <a:pt x="64" y="33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7;p23"/>
            <p:cNvSpPr/>
            <p:nvPr/>
          </p:nvSpPr>
          <p:spPr>
            <a:xfrm>
              <a:off x="6137553" y="2821007"/>
              <a:ext cx="19368" cy="22551"/>
            </a:xfrm>
            <a:custGeom>
              <a:avLst/>
              <a:gdLst/>
              <a:ahLst/>
              <a:cxnLst/>
              <a:rect l="l" t="t" r="r" b="b"/>
              <a:pathLst>
                <a:path w="572" h="666" extrusionOk="0">
                  <a:moveTo>
                    <a:pt x="64" y="1"/>
                  </a:moveTo>
                  <a:cubicBezTo>
                    <a:pt x="1" y="64"/>
                    <a:pt x="1" y="159"/>
                    <a:pt x="1" y="254"/>
                  </a:cubicBezTo>
                  <a:cubicBezTo>
                    <a:pt x="1" y="476"/>
                    <a:pt x="128" y="666"/>
                    <a:pt x="286" y="666"/>
                  </a:cubicBezTo>
                  <a:cubicBezTo>
                    <a:pt x="444" y="666"/>
                    <a:pt x="571" y="476"/>
                    <a:pt x="571" y="254"/>
                  </a:cubicBezTo>
                  <a:cubicBezTo>
                    <a:pt x="571" y="159"/>
                    <a:pt x="539" y="64"/>
                    <a:pt x="47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68;p23"/>
            <p:cNvSpPr/>
            <p:nvPr/>
          </p:nvSpPr>
          <p:spPr>
            <a:xfrm>
              <a:off x="6178321" y="2815657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317" y="0"/>
                  </a:moveTo>
                  <a:cubicBezTo>
                    <a:pt x="285" y="0"/>
                    <a:pt x="254" y="32"/>
                    <a:pt x="222" y="32"/>
                  </a:cubicBezTo>
                  <a:cubicBezTo>
                    <a:pt x="95" y="64"/>
                    <a:pt x="0" y="222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602" y="190"/>
                    <a:pt x="475" y="0"/>
                    <a:pt x="3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69;p23"/>
            <p:cNvSpPr/>
            <p:nvPr/>
          </p:nvSpPr>
          <p:spPr>
            <a:xfrm>
              <a:off x="6157937" y="284352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70;p23"/>
            <p:cNvSpPr/>
            <p:nvPr/>
          </p:nvSpPr>
          <p:spPr>
            <a:xfrm>
              <a:off x="6199754" y="284352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871;p23"/>
            <p:cNvSpPr/>
            <p:nvPr/>
          </p:nvSpPr>
          <p:spPr>
            <a:xfrm>
              <a:off x="6137553" y="2870341"/>
              <a:ext cx="19368" cy="27901"/>
            </a:xfrm>
            <a:custGeom>
              <a:avLst/>
              <a:gdLst/>
              <a:ahLst/>
              <a:cxnLst/>
              <a:rect l="l" t="t" r="r" b="b"/>
              <a:pathLst>
                <a:path w="572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872;p23"/>
            <p:cNvSpPr/>
            <p:nvPr/>
          </p:nvSpPr>
          <p:spPr>
            <a:xfrm>
              <a:off x="6178321" y="2870341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75" y="824"/>
                    <a:pt x="602" y="634"/>
                    <a:pt x="602" y="412"/>
                  </a:cubicBezTo>
                  <a:cubicBezTo>
                    <a:pt x="602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873;p23"/>
            <p:cNvSpPr/>
            <p:nvPr/>
          </p:nvSpPr>
          <p:spPr>
            <a:xfrm>
              <a:off x="6157937" y="289820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874;p23"/>
            <p:cNvSpPr/>
            <p:nvPr/>
          </p:nvSpPr>
          <p:spPr>
            <a:xfrm>
              <a:off x="6199754" y="2898208"/>
              <a:ext cx="19334" cy="23634"/>
            </a:xfrm>
            <a:custGeom>
              <a:avLst/>
              <a:gdLst/>
              <a:ahLst/>
              <a:cxnLst/>
              <a:rect l="l" t="t" r="r" b="b"/>
              <a:pathLst>
                <a:path w="571" h="698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507"/>
                    <a:pt x="32" y="634"/>
                    <a:pt x="64" y="697"/>
                  </a:cubicBezTo>
                  <a:cubicBezTo>
                    <a:pt x="254" y="539"/>
                    <a:pt x="412" y="412"/>
                    <a:pt x="571" y="317"/>
                  </a:cubicBezTo>
                  <a:cubicBezTo>
                    <a:pt x="539" y="127"/>
                    <a:pt x="412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875;p23"/>
            <p:cNvSpPr/>
            <p:nvPr/>
          </p:nvSpPr>
          <p:spPr>
            <a:xfrm>
              <a:off x="6137553" y="2925025"/>
              <a:ext cx="19368" cy="27901"/>
            </a:xfrm>
            <a:custGeom>
              <a:avLst/>
              <a:gdLst/>
              <a:ahLst/>
              <a:cxnLst/>
              <a:rect l="l" t="t" r="r" b="b"/>
              <a:pathLst>
                <a:path w="572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876;p23"/>
            <p:cNvSpPr/>
            <p:nvPr/>
          </p:nvSpPr>
          <p:spPr>
            <a:xfrm>
              <a:off x="6178321" y="2925973"/>
              <a:ext cx="16117" cy="19469"/>
            </a:xfrm>
            <a:custGeom>
              <a:avLst/>
              <a:gdLst/>
              <a:ahLst/>
              <a:cxnLst/>
              <a:rect l="l" t="t" r="r" b="b"/>
              <a:pathLst>
                <a:path w="476" h="575" extrusionOk="0">
                  <a:moveTo>
                    <a:pt x="251" y="1"/>
                  </a:moveTo>
                  <a:cubicBezTo>
                    <a:pt x="109" y="1"/>
                    <a:pt x="0" y="179"/>
                    <a:pt x="0" y="384"/>
                  </a:cubicBezTo>
                  <a:cubicBezTo>
                    <a:pt x="0" y="447"/>
                    <a:pt x="0" y="511"/>
                    <a:pt x="32" y="574"/>
                  </a:cubicBezTo>
                  <a:cubicBezTo>
                    <a:pt x="159" y="416"/>
                    <a:pt x="317" y="226"/>
                    <a:pt x="475" y="99"/>
                  </a:cubicBezTo>
                  <a:cubicBezTo>
                    <a:pt x="444" y="36"/>
                    <a:pt x="349" y="4"/>
                    <a:pt x="285" y="4"/>
                  </a:cubicBezTo>
                  <a:cubicBezTo>
                    <a:pt x="274" y="2"/>
                    <a:pt x="262" y="1"/>
                    <a:pt x="25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877;p23"/>
            <p:cNvSpPr/>
            <p:nvPr/>
          </p:nvSpPr>
          <p:spPr>
            <a:xfrm>
              <a:off x="6157937" y="2952892"/>
              <a:ext cx="15068" cy="26851"/>
            </a:xfrm>
            <a:custGeom>
              <a:avLst/>
              <a:gdLst/>
              <a:ahLst/>
              <a:cxnLst/>
              <a:rect l="l" t="t" r="r" b="b"/>
              <a:pathLst>
                <a:path w="445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3"/>
                  </a:cubicBezTo>
                  <a:cubicBezTo>
                    <a:pt x="1" y="603"/>
                    <a:pt x="96" y="761"/>
                    <a:pt x="222" y="793"/>
                  </a:cubicBezTo>
                  <a:cubicBezTo>
                    <a:pt x="222" y="539"/>
                    <a:pt x="317" y="318"/>
                    <a:pt x="444" y="64"/>
                  </a:cubicBezTo>
                  <a:cubicBezTo>
                    <a:pt x="412" y="33"/>
                    <a:pt x="349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878;p23"/>
            <p:cNvSpPr/>
            <p:nvPr/>
          </p:nvSpPr>
          <p:spPr>
            <a:xfrm>
              <a:off x="6137553" y="2980793"/>
              <a:ext cx="19368" cy="26817"/>
            </a:xfrm>
            <a:custGeom>
              <a:avLst/>
              <a:gdLst/>
              <a:ahLst/>
              <a:cxnLst/>
              <a:rect l="l" t="t" r="r" b="b"/>
              <a:pathLst>
                <a:path w="572" h="792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879;p23"/>
            <p:cNvSpPr/>
            <p:nvPr/>
          </p:nvSpPr>
          <p:spPr>
            <a:xfrm>
              <a:off x="6157937" y="3007576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6" y="1"/>
                  </a:moveTo>
                  <a:cubicBezTo>
                    <a:pt x="127" y="1"/>
                    <a:pt x="1" y="191"/>
                    <a:pt x="1" y="413"/>
                  </a:cubicBezTo>
                  <a:cubicBezTo>
                    <a:pt x="1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3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880;p23"/>
            <p:cNvSpPr/>
            <p:nvPr/>
          </p:nvSpPr>
          <p:spPr>
            <a:xfrm>
              <a:off x="6137553" y="3035477"/>
              <a:ext cx="19368" cy="26851"/>
            </a:xfrm>
            <a:custGeom>
              <a:avLst/>
              <a:gdLst/>
              <a:ahLst/>
              <a:cxnLst/>
              <a:rect l="l" t="t" r="r" b="b"/>
              <a:pathLst>
                <a:path w="572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881;p23"/>
            <p:cNvSpPr/>
            <p:nvPr/>
          </p:nvSpPr>
          <p:spPr>
            <a:xfrm>
              <a:off x="6178321" y="3035477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75" y="792"/>
                    <a:pt x="602" y="602"/>
                    <a:pt x="602" y="380"/>
                  </a:cubicBezTo>
                  <a:cubicBezTo>
                    <a:pt x="602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882;p23"/>
            <p:cNvSpPr/>
            <p:nvPr/>
          </p:nvSpPr>
          <p:spPr>
            <a:xfrm>
              <a:off x="6157937" y="306229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3"/>
                    <a:pt x="127" y="823"/>
                    <a:pt x="286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883;p23"/>
            <p:cNvSpPr/>
            <p:nvPr/>
          </p:nvSpPr>
          <p:spPr>
            <a:xfrm>
              <a:off x="6199754" y="306229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3"/>
                    <a:pt x="127" y="823"/>
                    <a:pt x="286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884;p23"/>
            <p:cNvSpPr/>
            <p:nvPr/>
          </p:nvSpPr>
          <p:spPr>
            <a:xfrm>
              <a:off x="6137553" y="3090160"/>
              <a:ext cx="19368" cy="26851"/>
            </a:xfrm>
            <a:custGeom>
              <a:avLst/>
              <a:gdLst/>
              <a:ahLst/>
              <a:cxnLst/>
              <a:rect l="l" t="t" r="r" b="b"/>
              <a:pathLst>
                <a:path w="572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885;p23"/>
            <p:cNvSpPr/>
            <p:nvPr/>
          </p:nvSpPr>
          <p:spPr>
            <a:xfrm>
              <a:off x="6178321" y="3090160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75" y="792"/>
                    <a:pt x="602" y="602"/>
                    <a:pt x="602" y="380"/>
                  </a:cubicBezTo>
                  <a:cubicBezTo>
                    <a:pt x="602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886;p23"/>
            <p:cNvSpPr/>
            <p:nvPr/>
          </p:nvSpPr>
          <p:spPr>
            <a:xfrm>
              <a:off x="6157937" y="3116978"/>
              <a:ext cx="19334" cy="24684"/>
            </a:xfrm>
            <a:custGeom>
              <a:avLst/>
              <a:gdLst/>
              <a:ahLst/>
              <a:cxnLst/>
              <a:rect l="l" t="t" r="r" b="b"/>
              <a:pathLst>
                <a:path w="571" h="729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539"/>
                    <a:pt x="32" y="634"/>
                    <a:pt x="64" y="697"/>
                  </a:cubicBezTo>
                  <a:cubicBezTo>
                    <a:pt x="222" y="697"/>
                    <a:pt x="349" y="729"/>
                    <a:pt x="444" y="729"/>
                  </a:cubicBezTo>
                  <a:cubicBezTo>
                    <a:pt x="539" y="665"/>
                    <a:pt x="571" y="539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887;p23"/>
            <p:cNvSpPr/>
            <p:nvPr/>
          </p:nvSpPr>
          <p:spPr>
            <a:xfrm>
              <a:off x="6199754" y="3116978"/>
              <a:ext cx="16117" cy="26817"/>
            </a:xfrm>
            <a:custGeom>
              <a:avLst/>
              <a:gdLst/>
              <a:ahLst/>
              <a:cxnLst/>
              <a:rect l="l" t="t" r="r" b="b"/>
              <a:pathLst>
                <a:path w="476" h="792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02"/>
                    <a:pt x="64" y="760"/>
                    <a:pt x="191" y="792"/>
                  </a:cubicBezTo>
                  <a:lnTo>
                    <a:pt x="476" y="127"/>
                  </a:lnTo>
                  <a:cubicBezTo>
                    <a:pt x="412" y="64"/>
                    <a:pt x="349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888;p23"/>
            <p:cNvSpPr/>
            <p:nvPr/>
          </p:nvSpPr>
          <p:spPr>
            <a:xfrm>
              <a:off x="6187971" y="3144844"/>
              <a:ext cx="3251" cy="34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cubicBezTo>
                    <a:pt x="32" y="1"/>
                    <a:pt x="64" y="1"/>
                    <a:pt x="95" y="1"/>
                  </a:cubicBezTo>
                  <a:cubicBezTo>
                    <a:pt x="64" y="1"/>
                    <a:pt x="32" y="1"/>
                    <a:pt x="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889;p23"/>
            <p:cNvSpPr/>
            <p:nvPr/>
          </p:nvSpPr>
          <p:spPr>
            <a:xfrm>
              <a:off x="6075386" y="2689123"/>
              <a:ext cx="10734" cy="17167"/>
            </a:xfrm>
            <a:custGeom>
              <a:avLst/>
              <a:gdLst/>
              <a:ahLst/>
              <a:cxnLst/>
              <a:rect l="l" t="t" r="r" b="b"/>
              <a:pathLst>
                <a:path w="317" h="507" extrusionOk="0">
                  <a:moveTo>
                    <a:pt x="32" y="0"/>
                  </a:moveTo>
                  <a:cubicBezTo>
                    <a:pt x="32" y="32"/>
                    <a:pt x="0" y="64"/>
                    <a:pt x="0" y="95"/>
                  </a:cubicBezTo>
                  <a:cubicBezTo>
                    <a:pt x="0" y="285"/>
                    <a:pt x="95" y="444"/>
                    <a:pt x="222" y="507"/>
                  </a:cubicBezTo>
                  <a:cubicBezTo>
                    <a:pt x="254" y="349"/>
                    <a:pt x="285" y="254"/>
                    <a:pt x="285" y="254"/>
                  </a:cubicBezTo>
                  <a:cubicBezTo>
                    <a:pt x="317" y="190"/>
                    <a:pt x="285" y="95"/>
                    <a:pt x="222" y="6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890;p23"/>
            <p:cNvSpPr/>
            <p:nvPr/>
          </p:nvSpPr>
          <p:spPr>
            <a:xfrm>
              <a:off x="6055002" y="2706256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5" y="1"/>
                  </a:moveTo>
                  <a:cubicBezTo>
                    <a:pt x="127" y="1"/>
                    <a:pt x="0" y="191"/>
                    <a:pt x="0" y="413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1" y="634"/>
                    <a:pt x="571" y="413"/>
                  </a:cubicBezTo>
                  <a:cubicBezTo>
                    <a:pt x="571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891;p23"/>
            <p:cNvSpPr/>
            <p:nvPr/>
          </p:nvSpPr>
          <p:spPr>
            <a:xfrm>
              <a:off x="6075386" y="2738457"/>
              <a:ext cx="3251" cy="17167"/>
            </a:xfrm>
            <a:custGeom>
              <a:avLst/>
              <a:gdLst/>
              <a:ahLst/>
              <a:cxnLst/>
              <a:rect l="l" t="t" r="r" b="b"/>
              <a:pathLst>
                <a:path w="96" h="507" extrusionOk="0">
                  <a:moveTo>
                    <a:pt x="95" y="0"/>
                  </a:moveTo>
                  <a:lnTo>
                    <a:pt x="95" y="0"/>
                  </a:lnTo>
                  <a:cubicBezTo>
                    <a:pt x="32" y="63"/>
                    <a:pt x="0" y="158"/>
                    <a:pt x="0" y="285"/>
                  </a:cubicBezTo>
                  <a:cubicBezTo>
                    <a:pt x="0" y="348"/>
                    <a:pt x="32" y="443"/>
                    <a:pt x="64" y="507"/>
                  </a:cubicBezTo>
                  <a:cubicBezTo>
                    <a:pt x="64" y="348"/>
                    <a:pt x="64" y="158"/>
                    <a:pt x="9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892;p23"/>
            <p:cNvSpPr/>
            <p:nvPr/>
          </p:nvSpPr>
          <p:spPr>
            <a:xfrm>
              <a:off x="6055002" y="319952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893;p23"/>
            <p:cNvSpPr/>
            <p:nvPr/>
          </p:nvSpPr>
          <p:spPr>
            <a:xfrm>
              <a:off x="6075386" y="3230646"/>
              <a:ext cx="7517" cy="22551"/>
            </a:xfrm>
            <a:custGeom>
              <a:avLst/>
              <a:gdLst/>
              <a:ahLst/>
              <a:cxnLst/>
              <a:rect l="l" t="t" r="r" b="b"/>
              <a:pathLst>
                <a:path w="222" h="666" extrusionOk="0">
                  <a:moveTo>
                    <a:pt x="95" y="0"/>
                  </a:moveTo>
                  <a:cubicBezTo>
                    <a:pt x="64" y="63"/>
                    <a:pt x="0" y="190"/>
                    <a:pt x="0" y="285"/>
                  </a:cubicBezTo>
                  <a:cubicBezTo>
                    <a:pt x="0" y="475"/>
                    <a:pt x="95" y="633"/>
                    <a:pt x="222" y="665"/>
                  </a:cubicBezTo>
                  <a:cubicBezTo>
                    <a:pt x="190" y="507"/>
                    <a:pt x="127" y="253"/>
                    <a:pt x="9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894;p23"/>
            <p:cNvSpPr/>
            <p:nvPr/>
          </p:nvSpPr>
          <p:spPr>
            <a:xfrm>
              <a:off x="6055002" y="3254212"/>
              <a:ext cx="19334" cy="24718"/>
            </a:xfrm>
            <a:custGeom>
              <a:avLst/>
              <a:gdLst/>
              <a:ahLst/>
              <a:cxnLst/>
              <a:rect l="l" t="t" r="r" b="b"/>
              <a:pathLst>
                <a:path w="571" h="730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539"/>
                    <a:pt x="64" y="666"/>
                    <a:pt x="127" y="729"/>
                  </a:cubicBezTo>
                  <a:lnTo>
                    <a:pt x="571" y="539"/>
                  </a:lnTo>
                  <a:cubicBezTo>
                    <a:pt x="571" y="507"/>
                    <a:pt x="571" y="444"/>
                    <a:pt x="571" y="412"/>
                  </a:cubicBezTo>
                  <a:cubicBezTo>
                    <a:pt x="571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895;p23"/>
            <p:cNvSpPr/>
            <p:nvPr/>
          </p:nvSpPr>
          <p:spPr>
            <a:xfrm>
              <a:off x="6014269" y="2663389"/>
              <a:ext cx="19334" cy="16117"/>
            </a:xfrm>
            <a:custGeom>
              <a:avLst/>
              <a:gdLst/>
              <a:ahLst/>
              <a:cxnLst/>
              <a:rect l="l" t="t" r="r" b="b"/>
              <a:pathLst>
                <a:path w="571" h="476" extrusionOk="0">
                  <a:moveTo>
                    <a:pt x="32" y="0"/>
                  </a:moveTo>
                  <a:cubicBezTo>
                    <a:pt x="0" y="0"/>
                    <a:pt x="0" y="32"/>
                    <a:pt x="0" y="64"/>
                  </a:cubicBezTo>
                  <a:cubicBezTo>
                    <a:pt x="0" y="285"/>
                    <a:pt x="158" y="475"/>
                    <a:pt x="317" y="475"/>
                  </a:cubicBezTo>
                  <a:cubicBezTo>
                    <a:pt x="412" y="475"/>
                    <a:pt x="538" y="349"/>
                    <a:pt x="570" y="222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896;p23"/>
            <p:cNvSpPr/>
            <p:nvPr/>
          </p:nvSpPr>
          <p:spPr>
            <a:xfrm>
              <a:off x="5993885" y="2679473"/>
              <a:ext cx="19334" cy="26817"/>
            </a:xfrm>
            <a:custGeom>
              <a:avLst/>
              <a:gdLst/>
              <a:ahLst/>
              <a:cxnLst/>
              <a:rect l="l" t="t" r="r" b="b"/>
              <a:pathLst>
                <a:path w="571" h="792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897;p23"/>
            <p:cNvSpPr/>
            <p:nvPr/>
          </p:nvSpPr>
          <p:spPr>
            <a:xfrm>
              <a:off x="6035702" y="2679473"/>
              <a:ext cx="19334" cy="26817"/>
            </a:xfrm>
            <a:custGeom>
              <a:avLst/>
              <a:gdLst/>
              <a:ahLst/>
              <a:cxnLst/>
              <a:rect l="l" t="t" r="r" b="b"/>
              <a:pathLst>
                <a:path w="571" h="792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898;p23"/>
            <p:cNvSpPr/>
            <p:nvPr/>
          </p:nvSpPr>
          <p:spPr>
            <a:xfrm>
              <a:off x="5973501" y="2706256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6" y="1"/>
                  </a:moveTo>
                  <a:cubicBezTo>
                    <a:pt x="127" y="1"/>
                    <a:pt x="1" y="191"/>
                    <a:pt x="1" y="413"/>
                  </a:cubicBezTo>
                  <a:cubicBezTo>
                    <a:pt x="1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3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899;p23"/>
            <p:cNvSpPr/>
            <p:nvPr/>
          </p:nvSpPr>
          <p:spPr>
            <a:xfrm>
              <a:off x="6014269" y="2706256"/>
              <a:ext cx="20384" cy="27935"/>
            </a:xfrm>
            <a:custGeom>
              <a:avLst/>
              <a:gdLst/>
              <a:ahLst/>
              <a:cxnLst/>
              <a:rect l="l" t="t" r="r" b="b"/>
              <a:pathLst>
                <a:path w="602" h="825" extrusionOk="0">
                  <a:moveTo>
                    <a:pt x="317" y="1"/>
                  </a:moveTo>
                  <a:cubicBezTo>
                    <a:pt x="127" y="1"/>
                    <a:pt x="0" y="191"/>
                    <a:pt x="0" y="413"/>
                  </a:cubicBezTo>
                  <a:cubicBezTo>
                    <a:pt x="0" y="634"/>
                    <a:pt x="127" y="824"/>
                    <a:pt x="317" y="824"/>
                  </a:cubicBezTo>
                  <a:cubicBezTo>
                    <a:pt x="475" y="824"/>
                    <a:pt x="602" y="634"/>
                    <a:pt x="602" y="413"/>
                  </a:cubicBezTo>
                  <a:cubicBezTo>
                    <a:pt x="602" y="191"/>
                    <a:pt x="475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900;p23"/>
            <p:cNvSpPr/>
            <p:nvPr/>
          </p:nvSpPr>
          <p:spPr>
            <a:xfrm>
              <a:off x="5993885" y="2734156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901;p23"/>
            <p:cNvSpPr/>
            <p:nvPr/>
          </p:nvSpPr>
          <p:spPr>
            <a:xfrm>
              <a:off x="6035702" y="2734156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902;p23"/>
            <p:cNvSpPr/>
            <p:nvPr/>
          </p:nvSpPr>
          <p:spPr>
            <a:xfrm>
              <a:off x="5973501" y="319952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903;p23"/>
            <p:cNvSpPr/>
            <p:nvPr/>
          </p:nvSpPr>
          <p:spPr>
            <a:xfrm>
              <a:off x="6014269" y="3199528"/>
              <a:ext cx="20384" cy="26851"/>
            </a:xfrm>
            <a:custGeom>
              <a:avLst/>
              <a:gdLst/>
              <a:ahLst/>
              <a:cxnLst/>
              <a:rect l="l" t="t" r="r" b="b"/>
              <a:pathLst>
                <a:path w="602" h="793" extrusionOk="0">
                  <a:moveTo>
                    <a:pt x="317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317" y="792"/>
                  </a:cubicBezTo>
                  <a:cubicBezTo>
                    <a:pt x="475" y="792"/>
                    <a:pt x="602" y="634"/>
                    <a:pt x="602" y="412"/>
                  </a:cubicBezTo>
                  <a:cubicBezTo>
                    <a:pt x="602" y="191"/>
                    <a:pt x="475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904;p23"/>
            <p:cNvSpPr/>
            <p:nvPr/>
          </p:nvSpPr>
          <p:spPr>
            <a:xfrm>
              <a:off x="5993885" y="3226345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905;p23"/>
            <p:cNvSpPr/>
            <p:nvPr/>
          </p:nvSpPr>
          <p:spPr>
            <a:xfrm>
              <a:off x="6035702" y="3226345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906;p23"/>
            <p:cNvSpPr/>
            <p:nvPr/>
          </p:nvSpPr>
          <p:spPr>
            <a:xfrm>
              <a:off x="5974585" y="3254212"/>
              <a:ext cx="18251" cy="25767"/>
            </a:xfrm>
            <a:custGeom>
              <a:avLst/>
              <a:gdLst/>
              <a:ahLst/>
              <a:cxnLst/>
              <a:rect l="l" t="t" r="r" b="b"/>
              <a:pathLst>
                <a:path w="539" h="761" extrusionOk="0">
                  <a:moveTo>
                    <a:pt x="254" y="1"/>
                  </a:moveTo>
                  <a:cubicBezTo>
                    <a:pt x="127" y="1"/>
                    <a:pt x="32" y="96"/>
                    <a:pt x="0" y="222"/>
                  </a:cubicBezTo>
                  <a:cubicBezTo>
                    <a:pt x="159" y="412"/>
                    <a:pt x="285" y="571"/>
                    <a:pt x="412" y="761"/>
                  </a:cubicBezTo>
                  <a:cubicBezTo>
                    <a:pt x="475" y="666"/>
                    <a:pt x="539" y="539"/>
                    <a:pt x="539" y="412"/>
                  </a:cubicBezTo>
                  <a:cubicBezTo>
                    <a:pt x="539" y="191"/>
                    <a:pt x="412" y="1"/>
                    <a:pt x="25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907;p23"/>
            <p:cNvSpPr/>
            <p:nvPr/>
          </p:nvSpPr>
          <p:spPr>
            <a:xfrm>
              <a:off x="6014269" y="3254212"/>
              <a:ext cx="20384" cy="26851"/>
            </a:xfrm>
            <a:custGeom>
              <a:avLst/>
              <a:gdLst/>
              <a:ahLst/>
              <a:cxnLst/>
              <a:rect l="l" t="t" r="r" b="b"/>
              <a:pathLst>
                <a:path w="602" h="793" extrusionOk="0">
                  <a:moveTo>
                    <a:pt x="317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3"/>
                    <a:pt x="317" y="793"/>
                  </a:cubicBezTo>
                  <a:cubicBezTo>
                    <a:pt x="475" y="793"/>
                    <a:pt x="602" y="634"/>
                    <a:pt x="602" y="412"/>
                  </a:cubicBezTo>
                  <a:cubicBezTo>
                    <a:pt x="602" y="191"/>
                    <a:pt x="475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908;p23"/>
            <p:cNvSpPr/>
            <p:nvPr/>
          </p:nvSpPr>
          <p:spPr>
            <a:xfrm>
              <a:off x="5994935" y="3282113"/>
              <a:ext cx="18284" cy="19334"/>
            </a:xfrm>
            <a:custGeom>
              <a:avLst/>
              <a:gdLst/>
              <a:ahLst/>
              <a:cxnLst/>
              <a:rect l="l" t="t" r="r" b="b"/>
              <a:pathLst>
                <a:path w="540" h="571" extrusionOk="0">
                  <a:moveTo>
                    <a:pt x="254" y="0"/>
                  </a:moveTo>
                  <a:cubicBezTo>
                    <a:pt x="159" y="0"/>
                    <a:pt x="33" y="95"/>
                    <a:pt x="1" y="222"/>
                  </a:cubicBezTo>
                  <a:cubicBezTo>
                    <a:pt x="96" y="380"/>
                    <a:pt x="159" y="475"/>
                    <a:pt x="159" y="475"/>
                  </a:cubicBezTo>
                  <a:cubicBezTo>
                    <a:pt x="191" y="539"/>
                    <a:pt x="286" y="570"/>
                    <a:pt x="349" y="570"/>
                  </a:cubicBezTo>
                  <a:lnTo>
                    <a:pt x="539" y="475"/>
                  </a:lnTo>
                  <a:cubicBezTo>
                    <a:pt x="539" y="444"/>
                    <a:pt x="539" y="412"/>
                    <a:pt x="539" y="380"/>
                  </a:cubicBezTo>
                  <a:cubicBezTo>
                    <a:pt x="539" y="159"/>
                    <a:pt x="413" y="0"/>
                    <a:pt x="2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909;p23"/>
            <p:cNvSpPr/>
            <p:nvPr/>
          </p:nvSpPr>
          <p:spPr>
            <a:xfrm>
              <a:off x="6036786" y="3282113"/>
              <a:ext cx="12901" cy="6467"/>
            </a:xfrm>
            <a:custGeom>
              <a:avLst/>
              <a:gdLst/>
              <a:ahLst/>
              <a:cxnLst/>
              <a:rect l="l" t="t" r="r" b="b"/>
              <a:pathLst>
                <a:path w="381" h="191" extrusionOk="0">
                  <a:moveTo>
                    <a:pt x="253" y="0"/>
                  </a:moveTo>
                  <a:cubicBezTo>
                    <a:pt x="158" y="0"/>
                    <a:pt x="63" y="64"/>
                    <a:pt x="0" y="190"/>
                  </a:cubicBezTo>
                  <a:lnTo>
                    <a:pt x="380" y="32"/>
                  </a:lnTo>
                  <a:cubicBezTo>
                    <a:pt x="348" y="0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910;p23"/>
            <p:cNvSpPr/>
            <p:nvPr/>
          </p:nvSpPr>
          <p:spPr>
            <a:xfrm>
              <a:off x="5892000" y="2722373"/>
              <a:ext cx="16117" cy="11817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" y="0"/>
                  </a:moveTo>
                  <a:cubicBezTo>
                    <a:pt x="1" y="190"/>
                    <a:pt x="127" y="348"/>
                    <a:pt x="254" y="348"/>
                  </a:cubicBezTo>
                  <a:cubicBezTo>
                    <a:pt x="349" y="348"/>
                    <a:pt x="412" y="285"/>
                    <a:pt x="476" y="222"/>
                  </a:cubicBezTo>
                  <a:cubicBezTo>
                    <a:pt x="286" y="190"/>
                    <a:pt x="127" y="95"/>
                    <a:pt x="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911;p23"/>
            <p:cNvSpPr/>
            <p:nvPr/>
          </p:nvSpPr>
          <p:spPr>
            <a:xfrm>
              <a:off x="5934901" y="2719156"/>
              <a:ext cx="17201" cy="15034"/>
            </a:xfrm>
            <a:custGeom>
              <a:avLst/>
              <a:gdLst/>
              <a:ahLst/>
              <a:cxnLst/>
              <a:rect l="l" t="t" r="r" b="b"/>
              <a:pathLst>
                <a:path w="508" h="444" extrusionOk="0">
                  <a:moveTo>
                    <a:pt x="507" y="0"/>
                  </a:moveTo>
                  <a:cubicBezTo>
                    <a:pt x="349" y="127"/>
                    <a:pt x="191" y="222"/>
                    <a:pt x="1" y="285"/>
                  </a:cubicBezTo>
                  <a:cubicBezTo>
                    <a:pt x="64" y="380"/>
                    <a:pt x="127" y="443"/>
                    <a:pt x="222" y="443"/>
                  </a:cubicBezTo>
                  <a:cubicBezTo>
                    <a:pt x="381" y="443"/>
                    <a:pt x="507" y="253"/>
                    <a:pt x="507" y="32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912;p23"/>
            <p:cNvSpPr/>
            <p:nvPr/>
          </p:nvSpPr>
          <p:spPr>
            <a:xfrm>
              <a:off x="5912384" y="2734156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913;p23"/>
            <p:cNvSpPr/>
            <p:nvPr/>
          </p:nvSpPr>
          <p:spPr>
            <a:xfrm>
              <a:off x="5953118" y="2734156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318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59" y="792"/>
                    <a:pt x="318" y="792"/>
                  </a:cubicBezTo>
                  <a:cubicBezTo>
                    <a:pt x="476" y="792"/>
                    <a:pt x="603" y="602"/>
                    <a:pt x="603" y="380"/>
                  </a:cubicBezTo>
                  <a:cubicBezTo>
                    <a:pt x="603" y="159"/>
                    <a:pt x="476" y="0"/>
                    <a:pt x="318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914;p23"/>
            <p:cNvSpPr/>
            <p:nvPr/>
          </p:nvSpPr>
          <p:spPr>
            <a:xfrm>
              <a:off x="5890951" y="3199528"/>
              <a:ext cx="20384" cy="26851"/>
            </a:xfrm>
            <a:custGeom>
              <a:avLst/>
              <a:gdLst/>
              <a:ahLst/>
              <a:cxnLst/>
              <a:rect l="l" t="t" r="r" b="b"/>
              <a:pathLst>
                <a:path w="602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75" y="792"/>
                    <a:pt x="602" y="634"/>
                    <a:pt x="602" y="412"/>
                  </a:cubicBezTo>
                  <a:cubicBezTo>
                    <a:pt x="602" y="191"/>
                    <a:pt x="475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915;p23"/>
            <p:cNvSpPr/>
            <p:nvPr/>
          </p:nvSpPr>
          <p:spPr>
            <a:xfrm>
              <a:off x="5932768" y="319952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916;p23"/>
            <p:cNvSpPr/>
            <p:nvPr/>
          </p:nvSpPr>
          <p:spPr>
            <a:xfrm>
              <a:off x="5916684" y="3226345"/>
              <a:ext cx="10734" cy="3251"/>
            </a:xfrm>
            <a:custGeom>
              <a:avLst/>
              <a:gdLst/>
              <a:ahLst/>
              <a:cxnLst/>
              <a:rect l="l" t="t" r="r" b="b"/>
              <a:pathLst>
                <a:path w="317" h="96" extrusionOk="0">
                  <a:moveTo>
                    <a:pt x="159" y="0"/>
                  </a:moveTo>
                  <a:cubicBezTo>
                    <a:pt x="95" y="0"/>
                    <a:pt x="63" y="32"/>
                    <a:pt x="0" y="64"/>
                  </a:cubicBezTo>
                  <a:lnTo>
                    <a:pt x="63" y="64"/>
                  </a:lnTo>
                  <a:cubicBezTo>
                    <a:pt x="159" y="64"/>
                    <a:pt x="254" y="64"/>
                    <a:pt x="317" y="95"/>
                  </a:cubicBezTo>
                  <a:cubicBezTo>
                    <a:pt x="285" y="32"/>
                    <a:pt x="222" y="0"/>
                    <a:pt x="15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917;p23"/>
            <p:cNvSpPr/>
            <p:nvPr/>
          </p:nvSpPr>
          <p:spPr>
            <a:xfrm>
              <a:off x="5953118" y="3226345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318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444"/>
                    <a:pt x="33" y="444"/>
                    <a:pt x="33" y="475"/>
                  </a:cubicBezTo>
                  <a:cubicBezTo>
                    <a:pt x="159" y="570"/>
                    <a:pt x="286" y="697"/>
                    <a:pt x="381" y="792"/>
                  </a:cubicBezTo>
                  <a:cubicBezTo>
                    <a:pt x="508" y="760"/>
                    <a:pt x="603" y="602"/>
                    <a:pt x="603" y="412"/>
                  </a:cubicBezTo>
                  <a:cubicBezTo>
                    <a:pt x="603" y="190"/>
                    <a:pt x="476" y="0"/>
                    <a:pt x="318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918;p23"/>
            <p:cNvSpPr/>
            <p:nvPr/>
          </p:nvSpPr>
          <p:spPr>
            <a:xfrm>
              <a:off x="5809450" y="2661222"/>
              <a:ext cx="19334" cy="18284"/>
            </a:xfrm>
            <a:custGeom>
              <a:avLst/>
              <a:gdLst/>
              <a:ahLst/>
              <a:cxnLst/>
              <a:rect l="l" t="t" r="r" b="b"/>
              <a:pathLst>
                <a:path w="571" h="540" extrusionOk="0">
                  <a:moveTo>
                    <a:pt x="570" y="1"/>
                  </a:moveTo>
                  <a:lnTo>
                    <a:pt x="0" y="223"/>
                  </a:lnTo>
                  <a:cubicBezTo>
                    <a:pt x="32" y="381"/>
                    <a:pt x="159" y="539"/>
                    <a:pt x="285" y="539"/>
                  </a:cubicBezTo>
                  <a:cubicBezTo>
                    <a:pt x="444" y="539"/>
                    <a:pt x="570" y="349"/>
                    <a:pt x="570" y="128"/>
                  </a:cubicBezTo>
                  <a:cubicBezTo>
                    <a:pt x="570" y="64"/>
                    <a:pt x="570" y="33"/>
                    <a:pt x="57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919;p23"/>
            <p:cNvSpPr/>
            <p:nvPr/>
          </p:nvSpPr>
          <p:spPr>
            <a:xfrm>
              <a:off x="5829800" y="2679473"/>
              <a:ext cx="20418" cy="26817"/>
            </a:xfrm>
            <a:custGeom>
              <a:avLst/>
              <a:gdLst/>
              <a:ahLst/>
              <a:cxnLst/>
              <a:rect l="l" t="t" r="r" b="b"/>
              <a:pathLst>
                <a:path w="603" h="792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76" y="792"/>
                    <a:pt x="603" y="602"/>
                    <a:pt x="603" y="380"/>
                  </a:cubicBezTo>
                  <a:cubicBezTo>
                    <a:pt x="603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920;p23"/>
            <p:cNvSpPr/>
            <p:nvPr/>
          </p:nvSpPr>
          <p:spPr>
            <a:xfrm>
              <a:off x="5809450" y="2706256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5" y="1"/>
                  </a:moveTo>
                  <a:cubicBezTo>
                    <a:pt x="127" y="1"/>
                    <a:pt x="0" y="191"/>
                    <a:pt x="0" y="413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3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921;p23"/>
            <p:cNvSpPr/>
            <p:nvPr/>
          </p:nvSpPr>
          <p:spPr>
            <a:xfrm>
              <a:off x="5851267" y="2706256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5" y="1"/>
                  </a:moveTo>
                  <a:cubicBezTo>
                    <a:pt x="127" y="1"/>
                    <a:pt x="0" y="191"/>
                    <a:pt x="0" y="413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3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922;p23"/>
            <p:cNvSpPr/>
            <p:nvPr/>
          </p:nvSpPr>
          <p:spPr>
            <a:xfrm>
              <a:off x="5829800" y="2734156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76" y="792"/>
                    <a:pt x="603" y="602"/>
                    <a:pt x="603" y="380"/>
                  </a:cubicBezTo>
                  <a:cubicBezTo>
                    <a:pt x="603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923;p23"/>
            <p:cNvSpPr/>
            <p:nvPr/>
          </p:nvSpPr>
          <p:spPr>
            <a:xfrm>
              <a:off x="5871651" y="2734156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3" y="792"/>
                    <a:pt x="570" y="602"/>
                    <a:pt x="570" y="380"/>
                  </a:cubicBezTo>
                  <a:cubicBezTo>
                    <a:pt x="570" y="159"/>
                    <a:pt x="443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924;p23"/>
            <p:cNvSpPr/>
            <p:nvPr/>
          </p:nvSpPr>
          <p:spPr>
            <a:xfrm>
              <a:off x="5809450" y="319952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925;p23"/>
            <p:cNvSpPr/>
            <p:nvPr/>
          </p:nvSpPr>
          <p:spPr>
            <a:xfrm>
              <a:off x="5851267" y="319952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926;p23"/>
            <p:cNvSpPr/>
            <p:nvPr/>
          </p:nvSpPr>
          <p:spPr>
            <a:xfrm>
              <a:off x="5829800" y="3226345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76" y="824"/>
                    <a:pt x="603" y="634"/>
                    <a:pt x="603" y="412"/>
                  </a:cubicBezTo>
                  <a:cubicBezTo>
                    <a:pt x="603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927;p23"/>
            <p:cNvSpPr/>
            <p:nvPr/>
          </p:nvSpPr>
          <p:spPr>
            <a:xfrm>
              <a:off x="5871651" y="3226345"/>
              <a:ext cx="19334" cy="23634"/>
            </a:xfrm>
            <a:custGeom>
              <a:avLst/>
              <a:gdLst/>
              <a:ahLst/>
              <a:cxnLst/>
              <a:rect l="l" t="t" r="r" b="b"/>
              <a:pathLst>
                <a:path w="571" h="698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539"/>
                    <a:pt x="32" y="634"/>
                    <a:pt x="95" y="697"/>
                  </a:cubicBezTo>
                  <a:cubicBezTo>
                    <a:pt x="222" y="570"/>
                    <a:pt x="412" y="444"/>
                    <a:pt x="570" y="317"/>
                  </a:cubicBezTo>
                  <a:cubicBezTo>
                    <a:pt x="538" y="159"/>
                    <a:pt x="412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928;p23"/>
            <p:cNvSpPr/>
            <p:nvPr/>
          </p:nvSpPr>
          <p:spPr>
            <a:xfrm>
              <a:off x="5809450" y="3254212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3"/>
                    <a:pt x="285" y="793"/>
                  </a:cubicBezTo>
                  <a:cubicBezTo>
                    <a:pt x="444" y="793"/>
                    <a:pt x="570" y="634"/>
                    <a:pt x="570" y="412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929;p23"/>
            <p:cNvSpPr/>
            <p:nvPr/>
          </p:nvSpPr>
          <p:spPr>
            <a:xfrm>
              <a:off x="5851267" y="3254212"/>
              <a:ext cx="16117" cy="21501"/>
            </a:xfrm>
            <a:custGeom>
              <a:avLst/>
              <a:gdLst/>
              <a:ahLst/>
              <a:cxnLst/>
              <a:rect l="l" t="t" r="r" b="b"/>
              <a:pathLst>
                <a:path w="476" h="635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476"/>
                    <a:pt x="0" y="571"/>
                    <a:pt x="32" y="634"/>
                  </a:cubicBezTo>
                  <a:cubicBezTo>
                    <a:pt x="159" y="444"/>
                    <a:pt x="317" y="286"/>
                    <a:pt x="475" y="96"/>
                  </a:cubicBezTo>
                  <a:cubicBezTo>
                    <a:pt x="412" y="32"/>
                    <a:pt x="349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930;p23"/>
            <p:cNvSpPr/>
            <p:nvPr/>
          </p:nvSpPr>
          <p:spPr>
            <a:xfrm>
              <a:off x="5829800" y="3282113"/>
              <a:ext cx="16117" cy="18657"/>
            </a:xfrm>
            <a:custGeom>
              <a:avLst/>
              <a:gdLst/>
              <a:ahLst/>
              <a:cxnLst/>
              <a:rect l="l" t="t" r="r" b="b"/>
              <a:pathLst>
                <a:path w="476" h="551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444"/>
                    <a:pt x="1" y="507"/>
                    <a:pt x="33" y="539"/>
                  </a:cubicBezTo>
                  <a:cubicBezTo>
                    <a:pt x="50" y="547"/>
                    <a:pt x="69" y="551"/>
                    <a:pt x="89" y="551"/>
                  </a:cubicBezTo>
                  <a:cubicBezTo>
                    <a:pt x="142" y="551"/>
                    <a:pt x="199" y="522"/>
                    <a:pt x="223" y="475"/>
                  </a:cubicBezTo>
                  <a:cubicBezTo>
                    <a:pt x="223" y="475"/>
                    <a:pt x="318" y="317"/>
                    <a:pt x="476" y="64"/>
                  </a:cubicBezTo>
                  <a:cubicBezTo>
                    <a:pt x="444" y="32"/>
                    <a:pt x="381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931;p23"/>
            <p:cNvSpPr/>
            <p:nvPr/>
          </p:nvSpPr>
          <p:spPr>
            <a:xfrm>
              <a:off x="5752599" y="2686956"/>
              <a:ext cx="15068" cy="19334"/>
            </a:xfrm>
            <a:custGeom>
              <a:avLst/>
              <a:gdLst/>
              <a:ahLst/>
              <a:cxnLst/>
              <a:rect l="l" t="t" r="r" b="b"/>
              <a:pathLst>
                <a:path w="445" h="571" extrusionOk="0">
                  <a:moveTo>
                    <a:pt x="412" y="1"/>
                  </a:moveTo>
                  <a:lnTo>
                    <a:pt x="96" y="128"/>
                  </a:lnTo>
                  <a:cubicBezTo>
                    <a:pt x="32" y="159"/>
                    <a:pt x="1" y="223"/>
                    <a:pt x="32" y="286"/>
                  </a:cubicBezTo>
                  <a:cubicBezTo>
                    <a:pt x="32" y="286"/>
                    <a:pt x="96" y="413"/>
                    <a:pt x="191" y="571"/>
                  </a:cubicBezTo>
                  <a:cubicBezTo>
                    <a:pt x="317" y="571"/>
                    <a:pt x="444" y="381"/>
                    <a:pt x="444" y="159"/>
                  </a:cubicBezTo>
                  <a:cubicBezTo>
                    <a:pt x="444" y="96"/>
                    <a:pt x="444" y="33"/>
                    <a:pt x="41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932;p23"/>
            <p:cNvSpPr/>
            <p:nvPr/>
          </p:nvSpPr>
          <p:spPr>
            <a:xfrm>
              <a:off x="5790150" y="2679473"/>
              <a:ext cx="19334" cy="26817"/>
            </a:xfrm>
            <a:custGeom>
              <a:avLst/>
              <a:gdLst/>
              <a:ahLst/>
              <a:cxnLst/>
              <a:rect l="l" t="t" r="r" b="b"/>
              <a:pathLst>
                <a:path w="571" h="792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933;p23"/>
            <p:cNvSpPr/>
            <p:nvPr/>
          </p:nvSpPr>
          <p:spPr>
            <a:xfrm>
              <a:off x="5768682" y="2706256"/>
              <a:ext cx="20418" cy="27935"/>
            </a:xfrm>
            <a:custGeom>
              <a:avLst/>
              <a:gdLst/>
              <a:ahLst/>
              <a:cxnLst/>
              <a:rect l="l" t="t" r="r" b="b"/>
              <a:pathLst>
                <a:path w="603" h="825" extrusionOk="0">
                  <a:moveTo>
                    <a:pt x="286" y="1"/>
                  </a:moveTo>
                  <a:cubicBezTo>
                    <a:pt x="128" y="1"/>
                    <a:pt x="1" y="191"/>
                    <a:pt x="1" y="413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3"/>
                  </a:cubicBezTo>
                  <a:cubicBezTo>
                    <a:pt x="603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934;p23"/>
            <p:cNvSpPr/>
            <p:nvPr/>
          </p:nvSpPr>
          <p:spPr>
            <a:xfrm>
              <a:off x="5790150" y="2734156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935;p23"/>
            <p:cNvSpPr/>
            <p:nvPr/>
          </p:nvSpPr>
          <p:spPr>
            <a:xfrm>
              <a:off x="5768682" y="3199528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286" y="1"/>
                  </a:moveTo>
                  <a:cubicBezTo>
                    <a:pt x="128" y="1"/>
                    <a:pt x="1" y="191"/>
                    <a:pt x="1" y="412"/>
                  </a:cubicBezTo>
                  <a:cubicBezTo>
                    <a:pt x="1" y="634"/>
                    <a:pt x="128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603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936;p23"/>
            <p:cNvSpPr/>
            <p:nvPr/>
          </p:nvSpPr>
          <p:spPr>
            <a:xfrm>
              <a:off x="5757983" y="3232779"/>
              <a:ext cx="9684" cy="21467"/>
            </a:xfrm>
            <a:custGeom>
              <a:avLst/>
              <a:gdLst/>
              <a:ahLst/>
              <a:cxnLst/>
              <a:rect l="l" t="t" r="r" b="b"/>
              <a:pathLst>
                <a:path w="286" h="634" extrusionOk="0">
                  <a:moveTo>
                    <a:pt x="222" y="0"/>
                  </a:moveTo>
                  <a:cubicBezTo>
                    <a:pt x="158" y="222"/>
                    <a:pt x="63" y="475"/>
                    <a:pt x="0" y="634"/>
                  </a:cubicBezTo>
                  <a:cubicBezTo>
                    <a:pt x="158" y="634"/>
                    <a:pt x="285" y="444"/>
                    <a:pt x="285" y="222"/>
                  </a:cubicBezTo>
                  <a:cubicBezTo>
                    <a:pt x="285" y="127"/>
                    <a:pt x="253" y="64"/>
                    <a:pt x="22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937;p23"/>
            <p:cNvSpPr/>
            <p:nvPr/>
          </p:nvSpPr>
          <p:spPr>
            <a:xfrm>
              <a:off x="5790150" y="3226345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938;p23"/>
            <p:cNvSpPr/>
            <p:nvPr/>
          </p:nvSpPr>
          <p:spPr>
            <a:xfrm>
              <a:off x="5768682" y="3254212"/>
              <a:ext cx="20418" cy="25767"/>
            </a:xfrm>
            <a:custGeom>
              <a:avLst/>
              <a:gdLst/>
              <a:ahLst/>
              <a:cxnLst/>
              <a:rect l="l" t="t" r="r" b="b"/>
              <a:pathLst>
                <a:path w="603" h="761" extrusionOk="0">
                  <a:moveTo>
                    <a:pt x="286" y="1"/>
                  </a:moveTo>
                  <a:cubicBezTo>
                    <a:pt x="128" y="1"/>
                    <a:pt x="1" y="191"/>
                    <a:pt x="1" y="412"/>
                  </a:cubicBezTo>
                  <a:cubicBezTo>
                    <a:pt x="1" y="476"/>
                    <a:pt x="32" y="571"/>
                    <a:pt x="64" y="634"/>
                  </a:cubicBezTo>
                  <a:lnTo>
                    <a:pt x="413" y="761"/>
                  </a:lnTo>
                  <a:cubicBezTo>
                    <a:pt x="508" y="698"/>
                    <a:pt x="571" y="571"/>
                    <a:pt x="571" y="412"/>
                  </a:cubicBezTo>
                  <a:cubicBezTo>
                    <a:pt x="603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939;p23"/>
            <p:cNvSpPr/>
            <p:nvPr/>
          </p:nvSpPr>
          <p:spPr>
            <a:xfrm>
              <a:off x="5793366" y="3282113"/>
              <a:ext cx="15034" cy="9684"/>
            </a:xfrm>
            <a:custGeom>
              <a:avLst/>
              <a:gdLst/>
              <a:ahLst/>
              <a:cxnLst/>
              <a:rect l="l" t="t" r="r" b="b"/>
              <a:pathLst>
                <a:path w="444" h="286" extrusionOk="0">
                  <a:moveTo>
                    <a:pt x="190" y="0"/>
                  </a:moveTo>
                  <a:cubicBezTo>
                    <a:pt x="95" y="0"/>
                    <a:pt x="32" y="32"/>
                    <a:pt x="0" y="95"/>
                  </a:cubicBezTo>
                  <a:lnTo>
                    <a:pt x="444" y="285"/>
                  </a:lnTo>
                  <a:cubicBezTo>
                    <a:pt x="412" y="95"/>
                    <a:pt x="317" y="0"/>
                    <a:pt x="19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940;p23"/>
            <p:cNvSpPr/>
            <p:nvPr/>
          </p:nvSpPr>
          <p:spPr>
            <a:xfrm>
              <a:off x="5645364" y="2816707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54" y="1"/>
                  </a:moveTo>
                  <a:cubicBezTo>
                    <a:pt x="96" y="33"/>
                    <a:pt x="1" y="191"/>
                    <a:pt x="1" y="381"/>
                  </a:cubicBezTo>
                  <a:cubicBezTo>
                    <a:pt x="1" y="603"/>
                    <a:pt x="128" y="793"/>
                    <a:pt x="286" y="793"/>
                  </a:cubicBezTo>
                  <a:cubicBezTo>
                    <a:pt x="444" y="793"/>
                    <a:pt x="571" y="603"/>
                    <a:pt x="571" y="381"/>
                  </a:cubicBezTo>
                  <a:cubicBezTo>
                    <a:pt x="571" y="223"/>
                    <a:pt x="508" y="96"/>
                    <a:pt x="413" y="33"/>
                  </a:cubicBezTo>
                  <a:cubicBezTo>
                    <a:pt x="349" y="1"/>
                    <a:pt x="286" y="1"/>
                    <a:pt x="25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941;p23"/>
            <p:cNvSpPr/>
            <p:nvPr/>
          </p:nvSpPr>
          <p:spPr>
            <a:xfrm>
              <a:off x="5687181" y="2819924"/>
              <a:ext cx="19368" cy="23634"/>
            </a:xfrm>
            <a:custGeom>
              <a:avLst/>
              <a:gdLst/>
              <a:ahLst/>
              <a:cxnLst/>
              <a:rect l="l" t="t" r="r" b="b"/>
              <a:pathLst>
                <a:path w="572" h="698" extrusionOk="0">
                  <a:moveTo>
                    <a:pt x="64" y="1"/>
                  </a:moveTo>
                  <a:cubicBezTo>
                    <a:pt x="33" y="96"/>
                    <a:pt x="1" y="191"/>
                    <a:pt x="1" y="286"/>
                  </a:cubicBezTo>
                  <a:cubicBezTo>
                    <a:pt x="1" y="508"/>
                    <a:pt x="128" y="698"/>
                    <a:pt x="286" y="698"/>
                  </a:cubicBezTo>
                  <a:cubicBezTo>
                    <a:pt x="444" y="698"/>
                    <a:pt x="571" y="508"/>
                    <a:pt x="571" y="286"/>
                  </a:cubicBezTo>
                  <a:cubicBezTo>
                    <a:pt x="571" y="191"/>
                    <a:pt x="539" y="64"/>
                    <a:pt x="476" y="1"/>
                  </a:cubicBezTo>
                  <a:cubicBezTo>
                    <a:pt x="392" y="1"/>
                    <a:pt x="307" y="15"/>
                    <a:pt x="213" y="15"/>
                  </a:cubicBezTo>
                  <a:cubicBezTo>
                    <a:pt x="166" y="15"/>
                    <a:pt x="117" y="11"/>
                    <a:pt x="6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942;p23"/>
            <p:cNvSpPr/>
            <p:nvPr/>
          </p:nvSpPr>
          <p:spPr>
            <a:xfrm>
              <a:off x="5665748" y="2843524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317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317" y="792"/>
                  </a:cubicBezTo>
                  <a:cubicBezTo>
                    <a:pt x="476" y="792"/>
                    <a:pt x="602" y="634"/>
                    <a:pt x="602" y="412"/>
                  </a:cubicBezTo>
                  <a:cubicBezTo>
                    <a:pt x="602" y="191"/>
                    <a:pt x="476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943;p23"/>
            <p:cNvSpPr/>
            <p:nvPr/>
          </p:nvSpPr>
          <p:spPr>
            <a:xfrm>
              <a:off x="5707565" y="284352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944;p23"/>
            <p:cNvSpPr/>
            <p:nvPr/>
          </p:nvSpPr>
          <p:spPr>
            <a:xfrm>
              <a:off x="5645364" y="287034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945;p23"/>
            <p:cNvSpPr/>
            <p:nvPr/>
          </p:nvSpPr>
          <p:spPr>
            <a:xfrm>
              <a:off x="5687181" y="2870341"/>
              <a:ext cx="19368" cy="27901"/>
            </a:xfrm>
            <a:custGeom>
              <a:avLst/>
              <a:gdLst/>
              <a:ahLst/>
              <a:cxnLst/>
              <a:rect l="l" t="t" r="r" b="b"/>
              <a:pathLst>
                <a:path w="572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946;p23"/>
            <p:cNvSpPr/>
            <p:nvPr/>
          </p:nvSpPr>
          <p:spPr>
            <a:xfrm>
              <a:off x="5665748" y="2898208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317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317" y="792"/>
                  </a:cubicBezTo>
                  <a:cubicBezTo>
                    <a:pt x="476" y="792"/>
                    <a:pt x="602" y="634"/>
                    <a:pt x="602" y="412"/>
                  </a:cubicBezTo>
                  <a:cubicBezTo>
                    <a:pt x="602" y="191"/>
                    <a:pt x="476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947;p23"/>
            <p:cNvSpPr/>
            <p:nvPr/>
          </p:nvSpPr>
          <p:spPr>
            <a:xfrm>
              <a:off x="5707565" y="289820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948;p23"/>
            <p:cNvSpPr/>
            <p:nvPr/>
          </p:nvSpPr>
          <p:spPr>
            <a:xfrm>
              <a:off x="5647531" y="2925025"/>
              <a:ext cx="17167" cy="24684"/>
            </a:xfrm>
            <a:custGeom>
              <a:avLst/>
              <a:gdLst/>
              <a:ahLst/>
              <a:cxnLst/>
              <a:rect l="l" t="t" r="r" b="b"/>
              <a:pathLst>
                <a:path w="507" h="729" extrusionOk="0">
                  <a:moveTo>
                    <a:pt x="222" y="0"/>
                  </a:moveTo>
                  <a:cubicBezTo>
                    <a:pt x="127" y="0"/>
                    <a:pt x="32" y="95"/>
                    <a:pt x="0" y="190"/>
                  </a:cubicBezTo>
                  <a:cubicBezTo>
                    <a:pt x="159" y="349"/>
                    <a:pt x="285" y="539"/>
                    <a:pt x="412" y="729"/>
                  </a:cubicBezTo>
                  <a:cubicBezTo>
                    <a:pt x="475" y="634"/>
                    <a:pt x="507" y="539"/>
                    <a:pt x="507" y="412"/>
                  </a:cubicBezTo>
                  <a:cubicBezTo>
                    <a:pt x="507" y="190"/>
                    <a:pt x="380" y="0"/>
                    <a:pt x="22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949;p23"/>
            <p:cNvSpPr/>
            <p:nvPr/>
          </p:nvSpPr>
          <p:spPr>
            <a:xfrm>
              <a:off x="5687181" y="2925025"/>
              <a:ext cx="19368" cy="27901"/>
            </a:xfrm>
            <a:custGeom>
              <a:avLst/>
              <a:gdLst/>
              <a:ahLst/>
              <a:cxnLst/>
              <a:rect l="l" t="t" r="r" b="b"/>
              <a:pathLst>
                <a:path w="572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950;p23"/>
            <p:cNvSpPr/>
            <p:nvPr/>
          </p:nvSpPr>
          <p:spPr>
            <a:xfrm>
              <a:off x="5667881" y="2952892"/>
              <a:ext cx="18284" cy="27935"/>
            </a:xfrm>
            <a:custGeom>
              <a:avLst/>
              <a:gdLst/>
              <a:ahLst/>
              <a:cxnLst/>
              <a:rect l="l" t="t" r="r" b="b"/>
              <a:pathLst>
                <a:path w="540" h="825" extrusionOk="0">
                  <a:moveTo>
                    <a:pt x="254" y="1"/>
                  </a:moveTo>
                  <a:cubicBezTo>
                    <a:pt x="128" y="1"/>
                    <a:pt x="33" y="96"/>
                    <a:pt x="1" y="223"/>
                  </a:cubicBezTo>
                  <a:cubicBezTo>
                    <a:pt x="64" y="381"/>
                    <a:pt x="128" y="603"/>
                    <a:pt x="128" y="793"/>
                  </a:cubicBezTo>
                  <a:cubicBezTo>
                    <a:pt x="159" y="793"/>
                    <a:pt x="191" y="824"/>
                    <a:pt x="254" y="824"/>
                  </a:cubicBezTo>
                  <a:cubicBezTo>
                    <a:pt x="413" y="824"/>
                    <a:pt x="539" y="634"/>
                    <a:pt x="539" y="413"/>
                  </a:cubicBezTo>
                  <a:cubicBezTo>
                    <a:pt x="539" y="191"/>
                    <a:pt x="413" y="1"/>
                    <a:pt x="25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951;p23"/>
            <p:cNvSpPr/>
            <p:nvPr/>
          </p:nvSpPr>
          <p:spPr>
            <a:xfrm>
              <a:off x="5707565" y="2952892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6" y="1"/>
                  </a:moveTo>
                  <a:cubicBezTo>
                    <a:pt x="127" y="1"/>
                    <a:pt x="1" y="191"/>
                    <a:pt x="1" y="413"/>
                  </a:cubicBezTo>
                  <a:cubicBezTo>
                    <a:pt x="1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3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952;p23"/>
            <p:cNvSpPr/>
            <p:nvPr/>
          </p:nvSpPr>
          <p:spPr>
            <a:xfrm>
              <a:off x="5687181" y="2980793"/>
              <a:ext cx="19368" cy="26817"/>
            </a:xfrm>
            <a:custGeom>
              <a:avLst/>
              <a:gdLst/>
              <a:ahLst/>
              <a:cxnLst/>
              <a:rect l="l" t="t" r="r" b="b"/>
              <a:pathLst>
                <a:path w="572" h="792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953;p23"/>
            <p:cNvSpPr/>
            <p:nvPr/>
          </p:nvSpPr>
          <p:spPr>
            <a:xfrm>
              <a:off x="5665748" y="3007576"/>
              <a:ext cx="20418" cy="27935"/>
            </a:xfrm>
            <a:custGeom>
              <a:avLst/>
              <a:gdLst/>
              <a:ahLst/>
              <a:cxnLst/>
              <a:rect l="l" t="t" r="r" b="b"/>
              <a:pathLst>
                <a:path w="603" h="825" extrusionOk="0">
                  <a:moveTo>
                    <a:pt x="317" y="1"/>
                  </a:moveTo>
                  <a:cubicBezTo>
                    <a:pt x="127" y="1"/>
                    <a:pt x="1" y="191"/>
                    <a:pt x="1" y="413"/>
                  </a:cubicBezTo>
                  <a:cubicBezTo>
                    <a:pt x="1" y="634"/>
                    <a:pt x="127" y="824"/>
                    <a:pt x="317" y="824"/>
                  </a:cubicBezTo>
                  <a:cubicBezTo>
                    <a:pt x="476" y="824"/>
                    <a:pt x="602" y="634"/>
                    <a:pt x="602" y="413"/>
                  </a:cubicBezTo>
                  <a:cubicBezTo>
                    <a:pt x="602" y="191"/>
                    <a:pt x="476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954;p23"/>
            <p:cNvSpPr/>
            <p:nvPr/>
          </p:nvSpPr>
          <p:spPr>
            <a:xfrm>
              <a:off x="5707565" y="3007576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6" y="1"/>
                  </a:moveTo>
                  <a:cubicBezTo>
                    <a:pt x="127" y="1"/>
                    <a:pt x="1" y="191"/>
                    <a:pt x="1" y="413"/>
                  </a:cubicBezTo>
                  <a:cubicBezTo>
                    <a:pt x="1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3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955;p23"/>
            <p:cNvSpPr/>
            <p:nvPr/>
          </p:nvSpPr>
          <p:spPr>
            <a:xfrm>
              <a:off x="5645364" y="3035477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34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956;p23"/>
            <p:cNvSpPr/>
            <p:nvPr/>
          </p:nvSpPr>
          <p:spPr>
            <a:xfrm>
              <a:off x="5687181" y="3035477"/>
              <a:ext cx="19368" cy="26851"/>
            </a:xfrm>
            <a:custGeom>
              <a:avLst/>
              <a:gdLst/>
              <a:ahLst/>
              <a:cxnLst/>
              <a:rect l="l" t="t" r="r" b="b"/>
              <a:pathLst>
                <a:path w="572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957;p23"/>
            <p:cNvSpPr/>
            <p:nvPr/>
          </p:nvSpPr>
          <p:spPr>
            <a:xfrm>
              <a:off x="5665748" y="3062294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317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3"/>
                    <a:pt x="127" y="823"/>
                    <a:pt x="317" y="823"/>
                  </a:cubicBezTo>
                  <a:cubicBezTo>
                    <a:pt x="476" y="823"/>
                    <a:pt x="602" y="633"/>
                    <a:pt x="602" y="412"/>
                  </a:cubicBezTo>
                  <a:cubicBezTo>
                    <a:pt x="602" y="190"/>
                    <a:pt x="476" y="0"/>
                    <a:pt x="3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958;p23"/>
            <p:cNvSpPr/>
            <p:nvPr/>
          </p:nvSpPr>
          <p:spPr>
            <a:xfrm>
              <a:off x="5707565" y="306229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3"/>
                    <a:pt x="127" y="823"/>
                    <a:pt x="286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959;p23"/>
            <p:cNvSpPr/>
            <p:nvPr/>
          </p:nvSpPr>
          <p:spPr>
            <a:xfrm>
              <a:off x="5645364" y="309016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34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960;p23"/>
            <p:cNvSpPr/>
            <p:nvPr/>
          </p:nvSpPr>
          <p:spPr>
            <a:xfrm>
              <a:off x="5687181" y="3090160"/>
              <a:ext cx="19368" cy="26851"/>
            </a:xfrm>
            <a:custGeom>
              <a:avLst/>
              <a:gdLst/>
              <a:ahLst/>
              <a:cxnLst/>
              <a:rect l="l" t="t" r="r" b="b"/>
              <a:pathLst>
                <a:path w="572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961;p23"/>
            <p:cNvSpPr/>
            <p:nvPr/>
          </p:nvSpPr>
          <p:spPr>
            <a:xfrm>
              <a:off x="5665748" y="3116978"/>
              <a:ext cx="20418" cy="23600"/>
            </a:xfrm>
            <a:custGeom>
              <a:avLst/>
              <a:gdLst/>
              <a:ahLst/>
              <a:cxnLst/>
              <a:rect l="l" t="t" r="r" b="b"/>
              <a:pathLst>
                <a:path w="603" h="697" extrusionOk="0">
                  <a:moveTo>
                    <a:pt x="317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539"/>
                    <a:pt x="32" y="634"/>
                    <a:pt x="96" y="697"/>
                  </a:cubicBezTo>
                  <a:cubicBezTo>
                    <a:pt x="222" y="697"/>
                    <a:pt x="381" y="665"/>
                    <a:pt x="539" y="665"/>
                  </a:cubicBezTo>
                  <a:cubicBezTo>
                    <a:pt x="571" y="602"/>
                    <a:pt x="602" y="507"/>
                    <a:pt x="602" y="412"/>
                  </a:cubicBezTo>
                  <a:cubicBezTo>
                    <a:pt x="602" y="190"/>
                    <a:pt x="476" y="0"/>
                    <a:pt x="3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962;p23"/>
            <p:cNvSpPr/>
            <p:nvPr/>
          </p:nvSpPr>
          <p:spPr>
            <a:xfrm>
              <a:off x="5707565" y="3116978"/>
              <a:ext cx="20418" cy="25767"/>
            </a:xfrm>
            <a:custGeom>
              <a:avLst/>
              <a:gdLst/>
              <a:ahLst/>
              <a:cxnLst/>
              <a:rect l="l" t="t" r="r" b="b"/>
              <a:pathLst>
                <a:path w="603" h="761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539"/>
                    <a:pt x="32" y="634"/>
                    <a:pt x="96" y="697"/>
                  </a:cubicBezTo>
                  <a:cubicBezTo>
                    <a:pt x="222" y="729"/>
                    <a:pt x="317" y="729"/>
                    <a:pt x="444" y="760"/>
                  </a:cubicBezTo>
                  <a:cubicBezTo>
                    <a:pt x="539" y="697"/>
                    <a:pt x="602" y="570"/>
                    <a:pt x="602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963;p23"/>
            <p:cNvSpPr/>
            <p:nvPr/>
          </p:nvSpPr>
          <p:spPr>
            <a:xfrm>
              <a:off x="5632497" y="2812441"/>
              <a:ext cx="8634" cy="3251"/>
            </a:xfrm>
            <a:custGeom>
              <a:avLst/>
              <a:gdLst/>
              <a:ahLst/>
              <a:cxnLst/>
              <a:rect l="l" t="t" r="r" b="b"/>
              <a:pathLst>
                <a:path w="255" h="96" extrusionOk="0">
                  <a:moveTo>
                    <a:pt x="159" y="0"/>
                  </a:moveTo>
                  <a:cubicBezTo>
                    <a:pt x="96" y="0"/>
                    <a:pt x="33" y="32"/>
                    <a:pt x="1" y="64"/>
                  </a:cubicBezTo>
                  <a:cubicBezTo>
                    <a:pt x="33" y="95"/>
                    <a:pt x="64" y="95"/>
                    <a:pt x="96" y="95"/>
                  </a:cubicBezTo>
                  <a:cubicBezTo>
                    <a:pt x="159" y="95"/>
                    <a:pt x="223" y="64"/>
                    <a:pt x="254" y="32"/>
                  </a:cubicBezTo>
                  <a:cubicBezTo>
                    <a:pt x="191" y="0"/>
                    <a:pt x="159" y="0"/>
                    <a:pt x="15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964;p23"/>
            <p:cNvSpPr/>
            <p:nvPr/>
          </p:nvSpPr>
          <p:spPr>
            <a:xfrm>
              <a:off x="5622847" y="2836007"/>
              <a:ext cx="1117" cy="1117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" y="33"/>
                  </a:moveTo>
                  <a:cubicBezTo>
                    <a:pt x="1" y="33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965;p23"/>
            <p:cNvSpPr/>
            <p:nvPr/>
          </p:nvSpPr>
          <p:spPr>
            <a:xfrm>
              <a:off x="5626064" y="284352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8" y="1"/>
                    <a:pt x="1" y="191"/>
                    <a:pt x="1" y="412"/>
                  </a:cubicBezTo>
                  <a:cubicBezTo>
                    <a:pt x="1" y="634"/>
                    <a:pt x="128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966;p23"/>
            <p:cNvSpPr/>
            <p:nvPr/>
          </p:nvSpPr>
          <p:spPr>
            <a:xfrm>
              <a:off x="5604631" y="2870341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317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59" y="824"/>
                    <a:pt x="317" y="824"/>
                  </a:cubicBezTo>
                  <a:cubicBezTo>
                    <a:pt x="475" y="824"/>
                    <a:pt x="602" y="634"/>
                    <a:pt x="602" y="412"/>
                  </a:cubicBezTo>
                  <a:cubicBezTo>
                    <a:pt x="602" y="190"/>
                    <a:pt x="475" y="0"/>
                    <a:pt x="3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967;p23"/>
            <p:cNvSpPr/>
            <p:nvPr/>
          </p:nvSpPr>
          <p:spPr>
            <a:xfrm>
              <a:off x="5626064" y="2898208"/>
              <a:ext cx="19334" cy="25767"/>
            </a:xfrm>
            <a:custGeom>
              <a:avLst/>
              <a:gdLst/>
              <a:ahLst/>
              <a:cxnLst/>
              <a:rect l="l" t="t" r="r" b="b"/>
              <a:pathLst>
                <a:path w="571" h="761" extrusionOk="0">
                  <a:moveTo>
                    <a:pt x="286" y="1"/>
                  </a:moveTo>
                  <a:cubicBezTo>
                    <a:pt x="128" y="1"/>
                    <a:pt x="1" y="191"/>
                    <a:pt x="1" y="412"/>
                  </a:cubicBezTo>
                  <a:cubicBezTo>
                    <a:pt x="1" y="412"/>
                    <a:pt x="1" y="444"/>
                    <a:pt x="1" y="444"/>
                  </a:cubicBezTo>
                  <a:cubicBezTo>
                    <a:pt x="128" y="539"/>
                    <a:pt x="254" y="666"/>
                    <a:pt x="381" y="761"/>
                  </a:cubicBezTo>
                  <a:cubicBezTo>
                    <a:pt x="508" y="697"/>
                    <a:pt x="571" y="571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968;p23"/>
            <p:cNvSpPr/>
            <p:nvPr/>
          </p:nvSpPr>
          <p:spPr>
            <a:xfrm>
              <a:off x="5607847" y="3047260"/>
              <a:ext cx="17201" cy="15068"/>
            </a:xfrm>
            <a:custGeom>
              <a:avLst/>
              <a:gdLst/>
              <a:ahLst/>
              <a:cxnLst/>
              <a:rect l="l" t="t" r="r" b="b"/>
              <a:pathLst>
                <a:path w="508" h="445" extrusionOk="0">
                  <a:moveTo>
                    <a:pt x="507" y="1"/>
                  </a:moveTo>
                  <a:cubicBezTo>
                    <a:pt x="285" y="159"/>
                    <a:pt x="127" y="254"/>
                    <a:pt x="0" y="317"/>
                  </a:cubicBezTo>
                  <a:cubicBezTo>
                    <a:pt x="64" y="412"/>
                    <a:pt x="127" y="444"/>
                    <a:pt x="222" y="444"/>
                  </a:cubicBezTo>
                  <a:cubicBezTo>
                    <a:pt x="380" y="444"/>
                    <a:pt x="507" y="254"/>
                    <a:pt x="507" y="32"/>
                  </a:cubicBezTo>
                  <a:cubicBezTo>
                    <a:pt x="507" y="32"/>
                    <a:pt x="507" y="1"/>
                    <a:pt x="50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969;p23"/>
            <p:cNvSpPr/>
            <p:nvPr/>
          </p:nvSpPr>
          <p:spPr>
            <a:xfrm>
              <a:off x="5600330" y="3065510"/>
              <a:ext cx="3251" cy="10734"/>
            </a:xfrm>
            <a:custGeom>
              <a:avLst/>
              <a:gdLst/>
              <a:ahLst/>
              <a:cxnLst/>
              <a:rect l="l" t="t" r="r" b="b"/>
              <a:pathLst>
                <a:path w="96" h="317" extrusionOk="0">
                  <a:moveTo>
                    <a:pt x="1" y="0"/>
                  </a:moveTo>
                  <a:cubicBezTo>
                    <a:pt x="1" y="32"/>
                    <a:pt x="1" y="32"/>
                    <a:pt x="1" y="63"/>
                  </a:cubicBezTo>
                  <a:lnTo>
                    <a:pt x="96" y="317"/>
                  </a:lnTo>
                  <a:cubicBezTo>
                    <a:pt x="96" y="190"/>
                    <a:pt x="64" y="63"/>
                    <a:pt x="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970;p23"/>
            <p:cNvSpPr/>
            <p:nvPr/>
          </p:nvSpPr>
          <p:spPr>
            <a:xfrm>
              <a:off x="5626064" y="306229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3"/>
                    <a:pt x="128" y="823"/>
                    <a:pt x="286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971;p23"/>
            <p:cNvSpPr/>
            <p:nvPr/>
          </p:nvSpPr>
          <p:spPr>
            <a:xfrm>
              <a:off x="5609980" y="3090160"/>
              <a:ext cx="15068" cy="25767"/>
            </a:xfrm>
            <a:custGeom>
              <a:avLst/>
              <a:gdLst/>
              <a:ahLst/>
              <a:cxnLst/>
              <a:rect l="l" t="t" r="r" b="b"/>
              <a:pathLst>
                <a:path w="445" h="761" extrusionOk="0">
                  <a:moveTo>
                    <a:pt x="159" y="0"/>
                  </a:moveTo>
                  <a:cubicBezTo>
                    <a:pt x="96" y="0"/>
                    <a:pt x="32" y="0"/>
                    <a:pt x="1" y="32"/>
                  </a:cubicBezTo>
                  <a:lnTo>
                    <a:pt x="286" y="761"/>
                  </a:lnTo>
                  <a:cubicBezTo>
                    <a:pt x="381" y="666"/>
                    <a:pt x="444" y="539"/>
                    <a:pt x="444" y="412"/>
                  </a:cubicBezTo>
                  <a:cubicBezTo>
                    <a:pt x="444" y="159"/>
                    <a:pt x="317" y="0"/>
                    <a:pt x="15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972;p23"/>
            <p:cNvSpPr/>
            <p:nvPr/>
          </p:nvSpPr>
          <p:spPr>
            <a:xfrm>
              <a:off x="5626064" y="3116978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380"/>
                  </a:cubicBezTo>
                  <a:lnTo>
                    <a:pt x="159" y="760"/>
                  </a:lnTo>
                  <a:cubicBezTo>
                    <a:pt x="191" y="792"/>
                    <a:pt x="223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973;p23"/>
            <p:cNvSpPr/>
            <p:nvPr/>
          </p:nvSpPr>
          <p:spPr>
            <a:xfrm>
              <a:off x="6055002" y="276097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285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571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974;p23"/>
            <p:cNvSpPr/>
            <p:nvPr/>
          </p:nvSpPr>
          <p:spPr>
            <a:xfrm>
              <a:off x="6075386" y="278884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54" y="0"/>
                  </a:moveTo>
                  <a:cubicBezTo>
                    <a:pt x="127" y="32"/>
                    <a:pt x="0" y="191"/>
                    <a:pt x="0" y="412"/>
                  </a:cubicBezTo>
                  <a:cubicBezTo>
                    <a:pt x="0" y="634"/>
                    <a:pt x="159" y="792"/>
                    <a:pt x="317" y="792"/>
                  </a:cubicBezTo>
                  <a:cubicBezTo>
                    <a:pt x="444" y="792"/>
                    <a:pt x="539" y="666"/>
                    <a:pt x="570" y="507"/>
                  </a:cubicBezTo>
                  <a:cubicBezTo>
                    <a:pt x="570" y="507"/>
                    <a:pt x="539" y="476"/>
                    <a:pt x="539" y="476"/>
                  </a:cubicBezTo>
                  <a:cubicBezTo>
                    <a:pt x="412" y="349"/>
                    <a:pt x="317" y="191"/>
                    <a:pt x="2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975;p23"/>
            <p:cNvSpPr/>
            <p:nvPr/>
          </p:nvSpPr>
          <p:spPr>
            <a:xfrm>
              <a:off x="6055002" y="2815657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976;p23"/>
            <p:cNvSpPr/>
            <p:nvPr/>
          </p:nvSpPr>
          <p:spPr>
            <a:xfrm>
              <a:off x="6096820" y="2815657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977;p23"/>
            <p:cNvSpPr/>
            <p:nvPr/>
          </p:nvSpPr>
          <p:spPr>
            <a:xfrm>
              <a:off x="6076436" y="284352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8" y="1"/>
                    <a:pt x="1" y="191"/>
                    <a:pt x="1" y="412"/>
                  </a:cubicBezTo>
                  <a:cubicBezTo>
                    <a:pt x="1" y="634"/>
                    <a:pt x="128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978;p23"/>
            <p:cNvSpPr/>
            <p:nvPr/>
          </p:nvSpPr>
          <p:spPr>
            <a:xfrm>
              <a:off x="6117203" y="2843524"/>
              <a:ext cx="20384" cy="26851"/>
            </a:xfrm>
            <a:custGeom>
              <a:avLst/>
              <a:gdLst/>
              <a:ahLst/>
              <a:cxnLst/>
              <a:rect l="l" t="t" r="r" b="b"/>
              <a:pathLst>
                <a:path w="602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602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979;p23"/>
            <p:cNvSpPr/>
            <p:nvPr/>
          </p:nvSpPr>
          <p:spPr>
            <a:xfrm>
              <a:off x="6096820" y="287034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980;p23"/>
            <p:cNvSpPr/>
            <p:nvPr/>
          </p:nvSpPr>
          <p:spPr>
            <a:xfrm>
              <a:off x="6088253" y="2899292"/>
              <a:ext cx="7517" cy="15034"/>
            </a:xfrm>
            <a:custGeom>
              <a:avLst/>
              <a:gdLst/>
              <a:ahLst/>
              <a:cxnLst/>
              <a:rect l="l" t="t" r="r" b="b"/>
              <a:pathLst>
                <a:path w="222" h="444" extrusionOk="0">
                  <a:moveTo>
                    <a:pt x="0" y="0"/>
                  </a:moveTo>
                  <a:lnTo>
                    <a:pt x="0" y="0"/>
                  </a:lnTo>
                  <a:cubicBezTo>
                    <a:pt x="95" y="127"/>
                    <a:pt x="159" y="285"/>
                    <a:pt x="222" y="444"/>
                  </a:cubicBezTo>
                  <a:cubicBezTo>
                    <a:pt x="222" y="444"/>
                    <a:pt x="222" y="412"/>
                    <a:pt x="222" y="380"/>
                  </a:cubicBezTo>
                  <a:cubicBezTo>
                    <a:pt x="222" y="190"/>
                    <a:pt x="127" y="32"/>
                    <a:pt x="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981;p23"/>
            <p:cNvSpPr/>
            <p:nvPr/>
          </p:nvSpPr>
          <p:spPr>
            <a:xfrm>
              <a:off x="6117203" y="289820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982;p23"/>
            <p:cNvSpPr/>
            <p:nvPr/>
          </p:nvSpPr>
          <p:spPr>
            <a:xfrm>
              <a:off x="6100036" y="2925025"/>
              <a:ext cx="16117" cy="27901"/>
            </a:xfrm>
            <a:custGeom>
              <a:avLst/>
              <a:gdLst/>
              <a:ahLst/>
              <a:cxnLst/>
              <a:rect l="l" t="t" r="r" b="b"/>
              <a:pathLst>
                <a:path w="476" h="824" extrusionOk="0">
                  <a:moveTo>
                    <a:pt x="191" y="0"/>
                  </a:moveTo>
                  <a:cubicBezTo>
                    <a:pt x="127" y="0"/>
                    <a:pt x="32" y="64"/>
                    <a:pt x="1" y="127"/>
                  </a:cubicBezTo>
                  <a:cubicBezTo>
                    <a:pt x="64" y="349"/>
                    <a:pt x="96" y="570"/>
                    <a:pt x="127" y="824"/>
                  </a:cubicBezTo>
                  <a:lnTo>
                    <a:pt x="191" y="824"/>
                  </a:lnTo>
                  <a:cubicBezTo>
                    <a:pt x="349" y="824"/>
                    <a:pt x="476" y="634"/>
                    <a:pt x="476" y="412"/>
                  </a:cubicBezTo>
                  <a:cubicBezTo>
                    <a:pt x="476" y="190"/>
                    <a:pt x="349" y="0"/>
                    <a:pt x="19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983;p23"/>
            <p:cNvSpPr/>
            <p:nvPr/>
          </p:nvSpPr>
          <p:spPr>
            <a:xfrm>
              <a:off x="6117203" y="2952892"/>
              <a:ext cx="20384" cy="27935"/>
            </a:xfrm>
            <a:custGeom>
              <a:avLst/>
              <a:gdLst/>
              <a:ahLst/>
              <a:cxnLst/>
              <a:rect l="l" t="t" r="r" b="b"/>
              <a:pathLst>
                <a:path w="602" h="825" extrusionOk="0">
                  <a:moveTo>
                    <a:pt x="285" y="1"/>
                  </a:moveTo>
                  <a:cubicBezTo>
                    <a:pt x="127" y="1"/>
                    <a:pt x="0" y="191"/>
                    <a:pt x="0" y="413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3"/>
                  </a:cubicBezTo>
                  <a:cubicBezTo>
                    <a:pt x="602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984;p23"/>
            <p:cNvSpPr/>
            <p:nvPr/>
          </p:nvSpPr>
          <p:spPr>
            <a:xfrm>
              <a:off x="6104336" y="2980793"/>
              <a:ext cx="11817" cy="26817"/>
            </a:xfrm>
            <a:custGeom>
              <a:avLst/>
              <a:gdLst/>
              <a:ahLst/>
              <a:cxnLst/>
              <a:rect l="l" t="t" r="r" b="b"/>
              <a:pathLst>
                <a:path w="349" h="792" extrusionOk="0">
                  <a:moveTo>
                    <a:pt x="64" y="0"/>
                  </a:moveTo>
                  <a:cubicBezTo>
                    <a:pt x="64" y="254"/>
                    <a:pt x="64" y="539"/>
                    <a:pt x="0" y="792"/>
                  </a:cubicBezTo>
                  <a:lnTo>
                    <a:pt x="64" y="792"/>
                  </a:lnTo>
                  <a:cubicBezTo>
                    <a:pt x="222" y="792"/>
                    <a:pt x="349" y="602"/>
                    <a:pt x="349" y="380"/>
                  </a:cubicBezTo>
                  <a:cubicBezTo>
                    <a:pt x="349" y="159"/>
                    <a:pt x="222" y="0"/>
                    <a:pt x="6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985;p23"/>
            <p:cNvSpPr/>
            <p:nvPr/>
          </p:nvSpPr>
          <p:spPr>
            <a:xfrm>
              <a:off x="6117203" y="3007576"/>
              <a:ext cx="20384" cy="27935"/>
            </a:xfrm>
            <a:custGeom>
              <a:avLst/>
              <a:gdLst/>
              <a:ahLst/>
              <a:cxnLst/>
              <a:rect l="l" t="t" r="r" b="b"/>
              <a:pathLst>
                <a:path w="602" h="825" extrusionOk="0">
                  <a:moveTo>
                    <a:pt x="285" y="1"/>
                  </a:moveTo>
                  <a:cubicBezTo>
                    <a:pt x="127" y="1"/>
                    <a:pt x="0" y="191"/>
                    <a:pt x="0" y="413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3"/>
                  </a:cubicBezTo>
                  <a:cubicBezTo>
                    <a:pt x="602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986;p23"/>
            <p:cNvSpPr/>
            <p:nvPr/>
          </p:nvSpPr>
          <p:spPr>
            <a:xfrm>
              <a:off x="6096820" y="3035477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0"/>
                  </a:moveTo>
                  <a:cubicBezTo>
                    <a:pt x="127" y="0"/>
                    <a:pt x="1" y="159"/>
                    <a:pt x="1" y="380"/>
                  </a:cubicBezTo>
                  <a:cubicBezTo>
                    <a:pt x="1" y="602"/>
                    <a:pt x="127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987;p23"/>
            <p:cNvSpPr/>
            <p:nvPr/>
          </p:nvSpPr>
          <p:spPr>
            <a:xfrm>
              <a:off x="6076436" y="3063343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349" y="1"/>
                  </a:moveTo>
                  <a:cubicBezTo>
                    <a:pt x="254" y="191"/>
                    <a:pt x="128" y="381"/>
                    <a:pt x="1" y="571"/>
                  </a:cubicBezTo>
                  <a:cubicBezTo>
                    <a:pt x="64" y="697"/>
                    <a:pt x="159" y="792"/>
                    <a:pt x="286" y="792"/>
                  </a:cubicBezTo>
                  <a:cubicBezTo>
                    <a:pt x="444" y="792"/>
                    <a:pt x="571" y="602"/>
                    <a:pt x="571" y="381"/>
                  </a:cubicBezTo>
                  <a:cubicBezTo>
                    <a:pt x="571" y="191"/>
                    <a:pt x="476" y="32"/>
                    <a:pt x="34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988;p23"/>
            <p:cNvSpPr/>
            <p:nvPr/>
          </p:nvSpPr>
          <p:spPr>
            <a:xfrm>
              <a:off x="6117203" y="3062294"/>
              <a:ext cx="20384" cy="27901"/>
            </a:xfrm>
            <a:custGeom>
              <a:avLst/>
              <a:gdLst/>
              <a:ahLst/>
              <a:cxnLst/>
              <a:rect l="l" t="t" r="r" b="b"/>
              <a:pathLst>
                <a:path w="602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285" y="823"/>
                  </a:cubicBezTo>
                  <a:cubicBezTo>
                    <a:pt x="444" y="823"/>
                    <a:pt x="570" y="633"/>
                    <a:pt x="570" y="412"/>
                  </a:cubicBezTo>
                  <a:cubicBezTo>
                    <a:pt x="602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989;p23"/>
            <p:cNvSpPr/>
            <p:nvPr/>
          </p:nvSpPr>
          <p:spPr>
            <a:xfrm>
              <a:off x="6056086" y="3092294"/>
              <a:ext cx="18251" cy="24718"/>
            </a:xfrm>
            <a:custGeom>
              <a:avLst/>
              <a:gdLst/>
              <a:ahLst/>
              <a:cxnLst/>
              <a:rect l="l" t="t" r="r" b="b"/>
              <a:pathLst>
                <a:path w="539" h="730" extrusionOk="0">
                  <a:moveTo>
                    <a:pt x="412" y="1"/>
                  </a:moveTo>
                  <a:cubicBezTo>
                    <a:pt x="285" y="159"/>
                    <a:pt x="158" y="349"/>
                    <a:pt x="0" y="507"/>
                  </a:cubicBezTo>
                  <a:cubicBezTo>
                    <a:pt x="32" y="634"/>
                    <a:pt x="158" y="729"/>
                    <a:pt x="253" y="729"/>
                  </a:cubicBezTo>
                  <a:cubicBezTo>
                    <a:pt x="412" y="729"/>
                    <a:pt x="539" y="571"/>
                    <a:pt x="539" y="349"/>
                  </a:cubicBezTo>
                  <a:cubicBezTo>
                    <a:pt x="539" y="191"/>
                    <a:pt x="507" y="64"/>
                    <a:pt x="41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990;p23"/>
            <p:cNvSpPr/>
            <p:nvPr/>
          </p:nvSpPr>
          <p:spPr>
            <a:xfrm>
              <a:off x="6096820" y="309016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0"/>
                  </a:moveTo>
                  <a:cubicBezTo>
                    <a:pt x="127" y="0"/>
                    <a:pt x="1" y="159"/>
                    <a:pt x="1" y="380"/>
                  </a:cubicBezTo>
                  <a:cubicBezTo>
                    <a:pt x="1" y="602"/>
                    <a:pt x="127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991;p23"/>
            <p:cNvSpPr/>
            <p:nvPr/>
          </p:nvSpPr>
          <p:spPr>
            <a:xfrm>
              <a:off x="6076436" y="3116978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992;p23"/>
            <p:cNvSpPr/>
            <p:nvPr/>
          </p:nvSpPr>
          <p:spPr>
            <a:xfrm>
              <a:off x="6117203" y="3116978"/>
              <a:ext cx="20384" cy="24684"/>
            </a:xfrm>
            <a:custGeom>
              <a:avLst/>
              <a:gdLst/>
              <a:ahLst/>
              <a:cxnLst/>
              <a:rect l="l" t="t" r="r" b="b"/>
              <a:pathLst>
                <a:path w="602" h="729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539"/>
                    <a:pt x="64" y="665"/>
                    <a:pt x="127" y="729"/>
                  </a:cubicBezTo>
                  <a:cubicBezTo>
                    <a:pt x="254" y="697"/>
                    <a:pt x="380" y="697"/>
                    <a:pt x="507" y="697"/>
                  </a:cubicBezTo>
                  <a:cubicBezTo>
                    <a:pt x="570" y="602"/>
                    <a:pt x="602" y="507"/>
                    <a:pt x="602" y="412"/>
                  </a:cubicBezTo>
                  <a:cubicBezTo>
                    <a:pt x="602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993;p23"/>
            <p:cNvSpPr/>
            <p:nvPr/>
          </p:nvSpPr>
          <p:spPr>
            <a:xfrm>
              <a:off x="6055002" y="314484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994;p23"/>
            <p:cNvSpPr/>
            <p:nvPr/>
          </p:nvSpPr>
          <p:spPr>
            <a:xfrm>
              <a:off x="6097903" y="3144844"/>
              <a:ext cx="11817" cy="7551"/>
            </a:xfrm>
            <a:custGeom>
              <a:avLst/>
              <a:gdLst/>
              <a:ahLst/>
              <a:cxnLst/>
              <a:rect l="l" t="t" r="r" b="b"/>
              <a:pathLst>
                <a:path w="349" h="223" extrusionOk="0">
                  <a:moveTo>
                    <a:pt x="254" y="1"/>
                  </a:moveTo>
                  <a:cubicBezTo>
                    <a:pt x="127" y="1"/>
                    <a:pt x="32" y="96"/>
                    <a:pt x="0" y="222"/>
                  </a:cubicBezTo>
                  <a:cubicBezTo>
                    <a:pt x="95" y="127"/>
                    <a:pt x="222" y="64"/>
                    <a:pt x="349" y="32"/>
                  </a:cubicBezTo>
                  <a:cubicBezTo>
                    <a:pt x="317" y="1"/>
                    <a:pt x="285" y="1"/>
                    <a:pt x="25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995;p23"/>
            <p:cNvSpPr/>
            <p:nvPr/>
          </p:nvSpPr>
          <p:spPr>
            <a:xfrm>
              <a:off x="6075386" y="3172711"/>
              <a:ext cx="7517" cy="21501"/>
            </a:xfrm>
            <a:custGeom>
              <a:avLst/>
              <a:gdLst/>
              <a:ahLst/>
              <a:cxnLst/>
              <a:rect l="l" t="t" r="r" b="b"/>
              <a:pathLst>
                <a:path w="222" h="635" extrusionOk="0">
                  <a:moveTo>
                    <a:pt x="222" y="1"/>
                  </a:moveTo>
                  <a:lnTo>
                    <a:pt x="222" y="1"/>
                  </a:lnTo>
                  <a:cubicBezTo>
                    <a:pt x="95" y="33"/>
                    <a:pt x="0" y="191"/>
                    <a:pt x="0" y="381"/>
                  </a:cubicBezTo>
                  <a:cubicBezTo>
                    <a:pt x="0" y="476"/>
                    <a:pt x="32" y="571"/>
                    <a:pt x="95" y="634"/>
                  </a:cubicBezTo>
                  <a:cubicBezTo>
                    <a:pt x="95" y="413"/>
                    <a:pt x="159" y="191"/>
                    <a:pt x="22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996;p23"/>
            <p:cNvSpPr/>
            <p:nvPr/>
          </p:nvSpPr>
          <p:spPr>
            <a:xfrm>
              <a:off x="5973501" y="276097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3"/>
                    <a:pt x="127" y="823"/>
                    <a:pt x="286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997;p23"/>
            <p:cNvSpPr/>
            <p:nvPr/>
          </p:nvSpPr>
          <p:spPr>
            <a:xfrm>
              <a:off x="6014269" y="2760974"/>
              <a:ext cx="20384" cy="27901"/>
            </a:xfrm>
            <a:custGeom>
              <a:avLst/>
              <a:gdLst/>
              <a:ahLst/>
              <a:cxnLst/>
              <a:rect l="l" t="t" r="r" b="b"/>
              <a:pathLst>
                <a:path w="602" h="824" extrusionOk="0">
                  <a:moveTo>
                    <a:pt x="317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317" y="823"/>
                  </a:cubicBezTo>
                  <a:cubicBezTo>
                    <a:pt x="475" y="823"/>
                    <a:pt x="602" y="633"/>
                    <a:pt x="602" y="412"/>
                  </a:cubicBezTo>
                  <a:cubicBezTo>
                    <a:pt x="602" y="190"/>
                    <a:pt x="475" y="0"/>
                    <a:pt x="3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998;p23"/>
            <p:cNvSpPr/>
            <p:nvPr/>
          </p:nvSpPr>
          <p:spPr>
            <a:xfrm>
              <a:off x="5993885" y="2788840"/>
              <a:ext cx="19334" cy="25767"/>
            </a:xfrm>
            <a:custGeom>
              <a:avLst/>
              <a:gdLst/>
              <a:ahLst/>
              <a:cxnLst/>
              <a:rect l="l" t="t" r="r" b="b"/>
              <a:pathLst>
                <a:path w="571" h="761" extrusionOk="0">
                  <a:moveTo>
                    <a:pt x="285" y="0"/>
                  </a:moveTo>
                  <a:cubicBezTo>
                    <a:pt x="127" y="0"/>
                    <a:pt x="0" y="191"/>
                    <a:pt x="0" y="412"/>
                  </a:cubicBezTo>
                  <a:cubicBezTo>
                    <a:pt x="0" y="444"/>
                    <a:pt x="0" y="507"/>
                    <a:pt x="32" y="539"/>
                  </a:cubicBezTo>
                  <a:cubicBezTo>
                    <a:pt x="159" y="602"/>
                    <a:pt x="317" y="666"/>
                    <a:pt x="444" y="761"/>
                  </a:cubicBezTo>
                  <a:cubicBezTo>
                    <a:pt x="539" y="666"/>
                    <a:pt x="570" y="539"/>
                    <a:pt x="570" y="412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999;p23"/>
            <p:cNvSpPr/>
            <p:nvPr/>
          </p:nvSpPr>
          <p:spPr>
            <a:xfrm>
              <a:off x="6035702" y="278884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000;p23"/>
            <p:cNvSpPr/>
            <p:nvPr/>
          </p:nvSpPr>
          <p:spPr>
            <a:xfrm>
              <a:off x="6017486" y="2815657"/>
              <a:ext cx="17167" cy="15034"/>
            </a:xfrm>
            <a:custGeom>
              <a:avLst/>
              <a:gdLst/>
              <a:ahLst/>
              <a:cxnLst/>
              <a:rect l="l" t="t" r="r" b="b"/>
              <a:pathLst>
                <a:path w="507" h="444" extrusionOk="0">
                  <a:moveTo>
                    <a:pt x="222" y="0"/>
                  </a:moveTo>
                  <a:cubicBezTo>
                    <a:pt x="127" y="0"/>
                    <a:pt x="63" y="64"/>
                    <a:pt x="0" y="127"/>
                  </a:cubicBezTo>
                  <a:cubicBezTo>
                    <a:pt x="190" y="222"/>
                    <a:pt x="348" y="349"/>
                    <a:pt x="507" y="444"/>
                  </a:cubicBezTo>
                  <a:cubicBezTo>
                    <a:pt x="507" y="444"/>
                    <a:pt x="507" y="444"/>
                    <a:pt x="507" y="412"/>
                  </a:cubicBezTo>
                  <a:cubicBezTo>
                    <a:pt x="507" y="190"/>
                    <a:pt x="380" y="0"/>
                    <a:pt x="22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001;p23"/>
            <p:cNvSpPr/>
            <p:nvPr/>
          </p:nvSpPr>
          <p:spPr>
            <a:xfrm>
              <a:off x="6035702" y="3118027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349" y="1"/>
                  </a:moveTo>
                  <a:cubicBezTo>
                    <a:pt x="254" y="96"/>
                    <a:pt x="127" y="191"/>
                    <a:pt x="0" y="318"/>
                  </a:cubicBezTo>
                  <a:cubicBezTo>
                    <a:pt x="0" y="318"/>
                    <a:pt x="0" y="349"/>
                    <a:pt x="0" y="381"/>
                  </a:cubicBezTo>
                  <a:cubicBezTo>
                    <a:pt x="0" y="603"/>
                    <a:pt x="127" y="793"/>
                    <a:pt x="285" y="793"/>
                  </a:cubicBezTo>
                  <a:cubicBezTo>
                    <a:pt x="444" y="793"/>
                    <a:pt x="570" y="603"/>
                    <a:pt x="570" y="381"/>
                  </a:cubicBezTo>
                  <a:cubicBezTo>
                    <a:pt x="570" y="191"/>
                    <a:pt x="475" y="33"/>
                    <a:pt x="34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002;p23"/>
            <p:cNvSpPr/>
            <p:nvPr/>
          </p:nvSpPr>
          <p:spPr>
            <a:xfrm>
              <a:off x="5973501" y="3154494"/>
              <a:ext cx="19334" cy="17201"/>
            </a:xfrm>
            <a:custGeom>
              <a:avLst/>
              <a:gdLst/>
              <a:ahLst/>
              <a:cxnLst/>
              <a:rect l="l" t="t" r="r" b="b"/>
              <a:pathLst>
                <a:path w="571" h="508" extrusionOk="0">
                  <a:moveTo>
                    <a:pt x="571" y="1"/>
                  </a:moveTo>
                  <a:cubicBezTo>
                    <a:pt x="381" y="64"/>
                    <a:pt x="191" y="127"/>
                    <a:pt x="1" y="191"/>
                  </a:cubicBezTo>
                  <a:cubicBezTo>
                    <a:pt x="32" y="381"/>
                    <a:pt x="127" y="507"/>
                    <a:pt x="286" y="507"/>
                  </a:cubicBezTo>
                  <a:cubicBezTo>
                    <a:pt x="444" y="507"/>
                    <a:pt x="571" y="349"/>
                    <a:pt x="571" y="127"/>
                  </a:cubicBezTo>
                  <a:cubicBezTo>
                    <a:pt x="571" y="64"/>
                    <a:pt x="571" y="32"/>
                    <a:pt x="57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003;p23"/>
            <p:cNvSpPr/>
            <p:nvPr/>
          </p:nvSpPr>
          <p:spPr>
            <a:xfrm>
              <a:off x="6014269" y="3144844"/>
              <a:ext cx="20384" cy="26851"/>
            </a:xfrm>
            <a:custGeom>
              <a:avLst/>
              <a:gdLst/>
              <a:ahLst/>
              <a:cxnLst/>
              <a:rect l="l" t="t" r="r" b="b"/>
              <a:pathLst>
                <a:path w="602" h="793" extrusionOk="0">
                  <a:moveTo>
                    <a:pt x="317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317" y="792"/>
                  </a:cubicBezTo>
                  <a:cubicBezTo>
                    <a:pt x="475" y="792"/>
                    <a:pt x="602" y="634"/>
                    <a:pt x="602" y="412"/>
                  </a:cubicBezTo>
                  <a:cubicBezTo>
                    <a:pt x="602" y="191"/>
                    <a:pt x="475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004;p23"/>
            <p:cNvSpPr/>
            <p:nvPr/>
          </p:nvSpPr>
          <p:spPr>
            <a:xfrm>
              <a:off x="5993885" y="317166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005;p23"/>
            <p:cNvSpPr/>
            <p:nvPr/>
          </p:nvSpPr>
          <p:spPr>
            <a:xfrm>
              <a:off x="6035702" y="317166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006;p23"/>
            <p:cNvSpPr/>
            <p:nvPr/>
          </p:nvSpPr>
          <p:spPr>
            <a:xfrm>
              <a:off x="5890951" y="2760974"/>
              <a:ext cx="20384" cy="27901"/>
            </a:xfrm>
            <a:custGeom>
              <a:avLst/>
              <a:gdLst/>
              <a:ahLst/>
              <a:cxnLst/>
              <a:rect l="l" t="t" r="r" b="b"/>
              <a:pathLst>
                <a:path w="602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285" y="823"/>
                  </a:cubicBezTo>
                  <a:cubicBezTo>
                    <a:pt x="475" y="823"/>
                    <a:pt x="602" y="633"/>
                    <a:pt x="602" y="412"/>
                  </a:cubicBezTo>
                  <a:cubicBezTo>
                    <a:pt x="602" y="190"/>
                    <a:pt x="475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007;p23"/>
            <p:cNvSpPr/>
            <p:nvPr/>
          </p:nvSpPr>
          <p:spPr>
            <a:xfrm>
              <a:off x="5932768" y="276097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285" y="823"/>
                  </a:cubicBezTo>
                  <a:cubicBezTo>
                    <a:pt x="444" y="823"/>
                    <a:pt x="570" y="633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008;p23"/>
            <p:cNvSpPr/>
            <p:nvPr/>
          </p:nvSpPr>
          <p:spPr>
            <a:xfrm>
              <a:off x="5915601" y="2788840"/>
              <a:ext cx="11817" cy="2167"/>
            </a:xfrm>
            <a:custGeom>
              <a:avLst/>
              <a:gdLst/>
              <a:ahLst/>
              <a:cxnLst/>
              <a:rect l="l" t="t" r="r" b="b"/>
              <a:pathLst>
                <a:path w="349" h="64" extrusionOk="0">
                  <a:moveTo>
                    <a:pt x="191" y="0"/>
                  </a:moveTo>
                  <a:cubicBezTo>
                    <a:pt x="127" y="0"/>
                    <a:pt x="64" y="32"/>
                    <a:pt x="0" y="64"/>
                  </a:cubicBezTo>
                  <a:lnTo>
                    <a:pt x="349" y="64"/>
                  </a:lnTo>
                  <a:cubicBezTo>
                    <a:pt x="317" y="32"/>
                    <a:pt x="254" y="0"/>
                    <a:pt x="19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009;p23"/>
            <p:cNvSpPr/>
            <p:nvPr/>
          </p:nvSpPr>
          <p:spPr>
            <a:xfrm>
              <a:off x="5955285" y="2788840"/>
              <a:ext cx="18251" cy="10767"/>
            </a:xfrm>
            <a:custGeom>
              <a:avLst/>
              <a:gdLst/>
              <a:ahLst/>
              <a:cxnLst/>
              <a:rect l="l" t="t" r="r" b="b"/>
              <a:pathLst>
                <a:path w="539" h="318" extrusionOk="0">
                  <a:moveTo>
                    <a:pt x="254" y="0"/>
                  </a:moveTo>
                  <a:cubicBezTo>
                    <a:pt x="127" y="0"/>
                    <a:pt x="64" y="64"/>
                    <a:pt x="0" y="191"/>
                  </a:cubicBezTo>
                  <a:cubicBezTo>
                    <a:pt x="190" y="222"/>
                    <a:pt x="349" y="254"/>
                    <a:pt x="539" y="317"/>
                  </a:cubicBezTo>
                  <a:cubicBezTo>
                    <a:pt x="475" y="127"/>
                    <a:pt x="380" y="0"/>
                    <a:pt x="2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010;p23"/>
            <p:cNvSpPr/>
            <p:nvPr/>
          </p:nvSpPr>
          <p:spPr>
            <a:xfrm>
              <a:off x="5894167" y="3167361"/>
              <a:ext cx="12901" cy="4334"/>
            </a:xfrm>
            <a:custGeom>
              <a:avLst/>
              <a:gdLst/>
              <a:ahLst/>
              <a:cxnLst/>
              <a:rect l="l" t="t" r="r" b="b"/>
              <a:pathLst>
                <a:path w="381" h="128" extrusionOk="0">
                  <a:moveTo>
                    <a:pt x="0" y="1"/>
                  </a:moveTo>
                  <a:cubicBezTo>
                    <a:pt x="32" y="96"/>
                    <a:pt x="127" y="127"/>
                    <a:pt x="190" y="127"/>
                  </a:cubicBezTo>
                  <a:cubicBezTo>
                    <a:pt x="285" y="127"/>
                    <a:pt x="348" y="96"/>
                    <a:pt x="380" y="32"/>
                  </a:cubicBezTo>
                  <a:cubicBezTo>
                    <a:pt x="253" y="32"/>
                    <a:pt x="127" y="1"/>
                    <a:pt x="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011;p23"/>
            <p:cNvSpPr/>
            <p:nvPr/>
          </p:nvSpPr>
          <p:spPr>
            <a:xfrm>
              <a:off x="5935985" y="3166278"/>
              <a:ext cx="15034" cy="5418"/>
            </a:xfrm>
            <a:custGeom>
              <a:avLst/>
              <a:gdLst/>
              <a:ahLst/>
              <a:cxnLst/>
              <a:rect l="l" t="t" r="r" b="b"/>
              <a:pathLst>
                <a:path w="444" h="160" extrusionOk="0">
                  <a:moveTo>
                    <a:pt x="444" y="1"/>
                  </a:moveTo>
                  <a:cubicBezTo>
                    <a:pt x="285" y="33"/>
                    <a:pt x="159" y="64"/>
                    <a:pt x="0" y="64"/>
                  </a:cubicBezTo>
                  <a:cubicBezTo>
                    <a:pt x="64" y="128"/>
                    <a:pt x="127" y="159"/>
                    <a:pt x="190" y="159"/>
                  </a:cubicBezTo>
                  <a:cubicBezTo>
                    <a:pt x="285" y="159"/>
                    <a:pt x="380" y="96"/>
                    <a:pt x="44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012;p23"/>
            <p:cNvSpPr/>
            <p:nvPr/>
          </p:nvSpPr>
          <p:spPr>
            <a:xfrm>
              <a:off x="5912384" y="317166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013;p23"/>
            <p:cNvSpPr/>
            <p:nvPr/>
          </p:nvSpPr>
          <p:spPr>
            <a:xfrm>
              <a:off x="5953118" y="3171661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318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59" y="824"/>
                    <a:pt x="318" y="824"/>
                  </a:cubicBezTo>
                  <a:cubicBezTo>
                    <a:pt x="476" y="824"/>
                    <a:pt x="603" y="634"/>
                    <a:pt x="603" y="412"/>
                  </a:cubicBezTo>
                  <a:cubicBezTo>
                    <a:pt x="603" y="190"/>
                    <a:pt x="476" y="0"/>
                    <a:pt x="318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014;p23"/>
            <p:cNvSpPr/>
            <p:nvPr/>
          </p:nvSpPr>
          <p:spPr>
            <a:xfrm>
              <a:off x="5809450" y="276097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285" y="823"/>
                  </a:cubicBezTo>
                  <a:cubicBezTo>
                    <a:pt x="444" y="823"/>
                    <a:pt x="570" y="633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015;p23"/>
            <p:cNvSpPr/>
            <p:nvPr/>
          </p:nvSpPr>
          <p:spPr>
            <a:xfrm>
              <a:off x="5851267" y="276097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285" y="823"/>
                  </a:cubicBezTo>
                  <a:cubicBezTo>
                    <a:pt x="444" y="823"/>
                    <a:pt x="570" y="633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016;p23"/>
            <p:cNvSpPr/>
            <p:nvPr/>
          </p:nvSpPr>
          <p:spPr>
            <a:xfrm>
              <a:off x="5829800" y="2788840"/>
              <a:ext cx="20418" cy="23634"/>
            </a:xfrm>
            <a:custGeom>
              <a:avLst/>
              <a:gdLst/>
              <a:ahLst/>
              <a:cxnLst/>
              <a:rect l="l" t="t" r="r" b="b"/>
              <a:pathLst>
                <a:path w="603" h="698" extrusionOk="0">
                  <a:moveTo>
                    <a:pt x="286" y="0"/>
                  </a:moveTo>
                  <a:cubicBezTo>
                    <a:pt x="128" y="0"/>
                    <a:pt x="1" y="191"/>
                    <a:pt x="1" y="412"/>
                  </a:cubicBezTo>
                  <a:cubicBezTo>
                    <a:pt x="1" y="507"/>
                    <a:pt x="33" y="602"/>
                    <a:pt x="96" y="697"/>
                  </a:cubicBezTo>
                  <a:cubicBezTo>
                    <a:pt x="254" y="602"/>
                    <a:pt x="413" y="539"/>
                    <a:pt x="571" y="476"/>
                  </a:cubicBezTo>
                  <a:cubicBezTo>
                    <a:pt x="603" y="444"/>
                    <a:pt x="603" y="412"/>
                    <a:pt x="603" y="412"/>
                  </a:cubicBezTo>
                  <a:cubicBezTo>
                    <a:pt x="603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017;p23"/>
            <p:cNvSpPr/>
            <p:nvPr/>
          </p:nvSpPr>
          <p:spPr>
            <a:xfrm>
              <a:off x="5872700" y="2788840"/>
              <a:ext cx="16117" cy="8600"/>
            </a:xfrm>
            <a:custGeom>
              <a:avLst/>
              <a:gdLst/>
              <a:ahLst/>
              <a:cxnLst/>
              <a:rect l="l" t="t" r="r" b="b"/>
              <a:pathLst>
                <a:path w="476" h="254" extrusionOk="0">
                  <a:moveTo>
                    <a:pt x="254" y="0"/>
                  </a:moveTo>
                  <a:cubicBezTo>
                    <a:pt x="127" y="0"/>
                    <a:pt x="32" y="96"/>
                    <a:pt x="1" y="254"/>
                  </a:cubicBezTo>
                  <a:cubicBezTo>
                    <a:pt x="159" y="191"/>
                    <a:pt x="317" y="159"/>
                    <a:pt x="476" y="159"/>
                  </a:cubicBezTo>
                  <a:cubicBezTo>
                    <a:pt x="444" y="64"/>
                    <a:pt x="349" y="0"/>
                    <a:pt x="2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018;p23"/>
            <p:cNvSpPr/>
            <p:nvPr/>
          </p:nvSpPr>
          <p:spPr>
            <a:xfrm>
              <a:off x="5809450" y="2815657"/>
              <a:ext cx="13950" cy="10734"/>
            </a:xfrm>
            <a:custGeom>
              <a:avLst/>
              <a:gdLst/>
              <a:ahLst/>
              <a:cxnLst/>
              <a:rect l="l" t="t" r="r" b="b"/>
              <a:pathLst>
                <a:path w="412" h="317" extrusionOk="0">
                  <a:moveTo>
                    <a:pt x="285" y="0"/>
                  </a:moveTo>
                  <a:cubicBezTo>
                    <a:pt x="159" y="0"/>
                    <a:pt x="32" y="159"/>
                    <a:pt x="0" y="317"/>
                  </a:cubicBezTo>
                  <a:cubicBezTo>
                    <a:pt x="127" y="222"/>
                    <a:pt x="285" y="127"/>
                    <a:pt x="412" y="64"/>
                  </a:cubicBezTo>
                  <a:cubicBezTo>
                    <a:pt x="380" y="32"/>
                    <a:pt x="349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019;p23"/>
            <p:cNvSpPr/>
            <p:nvPr/>
          </p:nvSpPr>
          <p:spPr>
            <a:xfrm>
              <a:off x="5809450" y="314484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020;p23"/>
            <p:cNvSpPr/>
            <p:nvPr/>
          </p:nvSpPr>
          <p:spPr>
            <a:xfrm>
              <a:off x="5851267" y="3156628"/>
              <a:ext cx="18251" cy="15068"/>
            </a:xfrm>
            <a:custGeom>
              <a:avLst/>
              <a:gdLst/>
              <a:ahLst/>
              <a:cxnLst/>
              <a:rect l="l" t="t" r="r" b="b"/>
              <a:pathLst>
                <a:path w="539" h="445" extrusionOk="0">
                  <a:moveTo>
                    <a:pt x="0" y="1"/>
                  </a:moveTo>
                  <a:cubicBezTo>
                    <a:pt x="0" y="1"/>
                    <a:pt x="0" y="33"/>
                    <a:pt x="0" y="64"/>
                  </a:cubicBezTo>
                  <a:cubicBezTo>
                    <a:pt x="0" y="286"/>
                    <a:pt x="127" y="444"/>
                    <a:pt x="285" y="444"/>
                  </a:cubicBezTo>
                  <a:cubicBezTo>
                    <a:pt x="412" y="444"/>
                    <a:pt x="507" y="349"/>
                    <a:pt x="539" y="191"/>
                  </a:cubicBezTo>
                  <a:cubicBezTo>
                    <a:pt x="349" y="128"/>
                    <a:pt x="159" y="64"/>
                    <a:pt x="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021;p23"/>
            <p:cNvSpPr/>
            <p:nvPr/>
          </p:nvSpPr>
          <p:spPr>
            <a:xfrm>
              <a:off x="5829800" y="3171661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76" y="824"/>
                    <a:pt x="603" y="634"/>
                    <a:pt x="603" y="412"/>
                  </a:cubicBezTo>
                  <a:cubicBezTo>
                    <a:pt x="603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022;p23"/>
            <p:cNvSpPr/>
            <p:nvPr/>
          </p:nvSpPr>
          <p:spPr>
            <a:xfrm>
              <a:off x="5871651" y="317166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3" y="824"/>
                    <a:pt x="570" y="634"/>
                    <a:pt x="570" y="412"/>
                  </a:cubicBezTo>
                  <a:cubicBezTo>
                    <a:pt x="570" y="190"/>
                    <a:pt x="443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023;p23"/>
            <p:cNvSpPr/>
            <p:nvPr/>
          </p:nvSpPr>
          <p:spPr>
            <a:xfrm>
              <a:off x="5768682" y="2760974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3"/>
                    <a:pt x="128" y="823"/>
                    <a:pt x="286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603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024;p23"/>
            <p:cNvSpPr/>
            <p:nvPr/>
          </p:nvSpPr>
          <p:spPr>
            <a:xfrm>
              <a:off x="5748332" y="278884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53" y="0"/>
                  </a:moveTo>
                  <a:cubicBezTo>
                    <a:pt x="190" y="127"/>
                    <a:pt x="95" y="254"/>
                    <a:pt x="0" y="349"/>
                  </a:cubicBezTo>
                  <a:cubicBezTo>
                    <a:pt x="0" y="349"/>
                    <a:pt x="0" y="381"/>
                    <a:pt x="0" y="381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3" y="792"/>
                    <a:pt x="570" y="602"/>
                    <a:pt x="570" y="381"/>
                  </a:cubicBezTo>
                  <a:cubicBezTo>
                    <a:pt x="570" y="159"/>
                    <a:pt x="443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025;p23"/>
            <p:cNvSpPr/>
            <p:nvPr/>
          </p:nvSpPr>
          <p:spPr>
            <a:xfrm>
              <a:off x="5790150" y="278884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026;p23"/>
            <p:cNvSpPr/>
            <p:nvPr/>
          </p:nvSpPr>
          <p:spPr>
            <a:xfrm>
              <a:off x="5727949" y="2815657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027;p23"/>
            <p:cNvSpPr/>
            <p:nvPr/>
          </p:nvSpPr>
          <p:spPr>
            <a:xfrm>
              <a:off x="5768682" y="2815657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603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028;p23"/>
            <p:cNvSpPr/>
            <p:nvPr/>
          </p:nvSpPr>
          <p:spPr>
            <a:xfrm>
              <a:off x="5748332" y="284352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3" y="792"/>
                    <a:pt x="570" y="634"/>
                    <a:pt x="570" y="412"/>
                  </a:cubicBezTo>
                  <a:cubicBezTo>
                    <a:pt x="570" y="191"/>
                    <a:pt x="443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029;p23"/>
            <p:cNvSpPr/>
            <p:nvPr/>
          </p:nvSpPr>
          <p:spPr>
            <a:xfrm>
              <a:off x="5727949" y="287034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030;p23"/>
            <p:cNvSpPr/>
            <p:nvPr/>
          </p:nvSpPr>
          <p:spPr>
            <a:xfrm>
              <a:off x="5726865" y="2925025"/>
              <a:ext cx="11851" cy="26851"/>
            </a:xfrm>
            <a:custGeom>
              <a:avLst/>
              <a:gdLst/>
              <a:ahLst/>
              <a:cxnLst/>
              <a:rect l="l" t="t" r="r" b="b"/>
              <a:pathLst>
                <a:path w="350" h="793" extrusionOk="0">
                  <a:moveTo>
                    <a:pt x="317" y="0"/>
                  </a:moveTo>
                  <a:cubicBezTo>
                    <a:pt x="159" y="0"/>
                    <a:pt x="1" y="190"/>
                    <a:pt x="1" y="412"/>
                  </a:cubicBezTo>
                  <a:cubicBezTo>
                    <a:pt x="1" y="570"/>
                    <a:pt x="96" y="729"/>
                    <a:pt x="191" y="792"/>
                  </a:cubicBezTo>
                  <a:cubicBezTo>
                    <a:pt x="222" y="539"/>
                    <a:pt x="286" y="285"/>
                    <a:pt x="349" y="32"/>
                  </a:cubicBezTo>
                  <a:cubicBezTo>
                    <a:pt x="349" y="32"/>
                    <a:pt x="317" y="0"/>
                    <a:pt x="3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031;p23"/>
            <p:cNvSpPr/>
            <p:nvPr/>
          </p:nvSpPr>
          <p:spPr>
            <a:xfrm>
              <a:off x="5726865" y="2982926"/>
              <a:ext cx="6467" cy="23634"/>
            </a:xfrm>
            <a:custGeom>
              <a:avLst/>
              <a:gdLst/>
              <a:ahLst/>
              <a:cxnLst/>
              <a:rect l="l" t="t" r="r" b="b"/>
              <a:pathLst>
                <a:path w="191" h="698" extrusionOk="0">
                  <a:moveTo>
                    <a:pt x="127" y="1"/>
                  </a:moveTo>
                  <a:cubicBezTo>
                    <a:pt x="64" y="64"/>
                    <a:pt x="1" y="191"/>
                    <a:pt x="1" y="317"/>
                  </a:cubicBezTo>
                  <a:cubicBezTo>
                    <a:pt x="1" y="476"/>
                    <a:pt x="96" y="634"/>
                    <a:pt x="191" y="697"/>
                  </a:cubicBezTo>
                  <a:cubicBezTo>
                    <a:pt x="159" y="476"/>
                    <a:pt x="127" y="254"/>
                    <a:pt x="12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032;p23"/>
            <p:cNvSpPr/>
            <p:nvPr/>
          </p:nvSpPr>
          <p:spPr>
            <a:xfrm>
              <a:off x="5727949" y="3035477"/>
              <a:ext cx="18251" cy="26851"/>
            </a:xfrm>
            <a:custGeom>
              <a:avLst/>
              <a:gdLst/>
              <a:ahLst/>
              <a:cxnLst/>
              <a:rect l="l" t="t" r="r" b="b"/>
              <a:pathLst>
                <a:path w="539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380" y="792"/>
                    <a:pt x="507" y="697"/>
                    <a:pt x="539" y="539"/>
                  </a:cubicBezTo>
                  <a:cubicBezTo>
                    <a:pt x="475" y="380"/>
                    <a:pt x="412" y="190"/>
                    <a:pt x="34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033;p23"/>
            <p:cNvSpPr/>
            <p:nvPr/>
          </p:nvSpPr>
          <p:spPr>
            <a:xfrm>
              <a:off x="5748332" y="3065510"/>
              <a:ext cx="16117" cy="24684"/>
            </a:xfrm>
            <a:custGeom>
              <a:avLst/>
              <a:gdLst/>
              <a:ahLst/>
              <a:cxnLst/>
              <a:rect l="l" t="t" r="r" b="b"/>
              <a:pathLst>
                <a:path w="476" h="729" extrusionOk="0">
                  <a:moveTo>
                    <a:pt x="95" y="0"/>
                  </a:moveTo>
                  <a:cubicBezTo>
                    <a:pt x="32" y="95"/>
                    <a:pt x="0" y="190"/>
                    <a:pt x="0" y="317"/>
                  </a:cubicBezTo>
                  <a:cubicBezTo>
                    <a:pt x="0" y="538"/>
                    <a:pt x="127" y="728"/>
                    <a:pt x="285" y="728"/>
                  </a:cubicBezTo>
                  <a:cubicBezTo>
                    <a:pt x="348" y="728"/>
                    <a:pt x="412" y="697"/>
                    <a:pt x="475" y="633"/>
                  </a:cubicBezTo>
                  <a:cubicBezTo>
                    <a:pt x="317" y="443"/>
                    <a:pt x="190" y="222"/>
                    <a:pt x="9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034;p23"/>
            <p:cNvSpPr/>
            <p:nvPr/>
          </p:nvSpPr>
          <p:spPr>
            <a:xfrm>
              <a:off x="5727949" y="309016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035;p23"/>
            <p:cNvSpPr/>
            <p:nvPr/>
          </p:nvSpPr>
          <p:spPr>
            <a:xfrm>
              <a:off x="5768682" y="3095510"/>
              <a:ext cx="17201" cy="21501"/>
            </a:xfrm>
            <a:custGeom>
              <a:avLst/>
              <a:gdLst/>
              <a:ahLst/>
              <a:cxnLst/>
              <a:rect l="l" t="t" r="r" b="b"/>
              <a:pathLst>
                <a:path w="508" h="635" extrusionOk="0">
                  <a:moveTo>
                    <a:pt x="64" y="1"/>
                  </a:moveTo>
                  <a:cubicBezTo>
                    <a:pt x="32" y="64"/>
                    <a:pt x="1" y="159"/>
                    <a:pt x="1" y="254"/>
                  </a:cubicBezTo>
                  <a:cubicBezTo>
                    <a:pt x="1" y="476"/>
                    <a:pt x="128" y="634"/>
                    <a:pt x="286" y="634"/>
                  </a:cubicBezTo>
                  <a:cubicBezTo>
                    <a:pt x="381" y="634"/>
                    <a:pt x="444" y="603"/>
                    <a:pt x="508" y="539"/>
                  </a:cubicBezTo>
                  <a:cubicBezTo>
                    <a:pt x="349" y="349"/>
                    <a:pt x="191" y="191"/>
                    <a:pt x="6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036;p23"/>
            <p:cNvSpPr/>
            <p:nvPr/>
          </p:nvSpPr>
          <p:spPr>
            <a:xfrm>
              <a:off x="5748332" y="3116978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3" y="824"/>
                    <a:pt x="570" y="634"/>
                    <a:pt x="570" y="412"/>
                  </a:cubicBezTo>
                  <a:cubicBezTo>
                    <a:pt x="570" y="190"/>
                    <a:pt x="443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037;p23"/>
            <p:cNvSpPr/>
            <p:nvPr/>
          </p:nvSpPr>
          <p:spPr>
            <a:xfrm>
              <a:off x="5790150" y="3120194"/>
              <a:ext cx="19334" cy="24684"/>
            </a:xfrm>
            <a:custGeom>
              <a:avLst/>
              <a:gdLst/>
              <a:ahLst/>
              <a:cxnLst/>
              <a:rect l="l" t="t" r="r" b="b"/>
              <a:pathLst>
                <a:path w="571" h="729" extrusionOk="0">
                  <a:moveTo>
                    <a:pt x="95" y="0"/>
                  </a:moveTo>
                  <a:cubicBezTo>
                    <a:pt x="32" y="95"/>
                    <a:pt x="0" y="190"/>
                    <a:pt x="0" y="317"/>
                  </a:cubicBezTo>
                  <a:cubicBezTo>
                    <a:pt x="0" y="539"/>
                    <a:pt x="127" y="729"/>
                    <a:pt x="285" y="729"/>
                  </a:cubicBezTo>
                  <a:cubicBezTo>
                    <a:pt x="412" y="729"/>
                    <a:pt x="539" y="570"/>
                    <a:pt x="570" y="380"/>
                  </a:cubicBezTo>
                  <a:cubicBezTo>
                    <a:pt x="412" y="285"/>
                    <a:pt x="254" y="159"/>
                    <a:pt x="9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038;p23"/>
            <p:cNvSpPr/>
            <p:nvPr/>
          </p:nvSpPr>
          <p:spPr>
            <a:xfrm>
              <a:off x="5732249" y="3144844"/>
              <a:ext cx="15034" cy="13984"/>
            </a:xfrm>
            <a:custGeom>
              <a:avLst/>
              <a:gdLst/>
              <a:ahLst/>
              <a:cxnLst/>
              <a:rect l="l" t="t" r="r" b="b"/>
              <a:pathLst>
                <a:path w="444" h="413" extrusionOk="0">
                  <a:moveTo>
                    <a:pt x="158" y="1"/>
                  </a:moveTo>
                  <a:cubicBezTo>
                    <a:pt x="95" y="1"/>
                    <a:pt x="32" y="32"/>
                    <a:pt x="0" y="64"/>
                  </a:cubicBezTo>
                  <a:cubicBezTo>
                    <a:pt x="127" y="127"/>
                    <a:pt x="253" y="222"/>
                    <a:pt x="348" y="317"/>
                  </a:cubicBezTo>
                  <a:cubicBezTo>
                    <a:pt x="380" y="349"/>
                    <a:pt x="412" y="381"/>
                    <a:pt x="443" y="412"/>
                  </a:cubicBezTo>
                  <a:cubicBezTo>
                    <a:pt x="443" y="191"/>
                    <a:pt x="317" y="1"/>
                    <a:pt x="158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039;p23"/>
            <p:cNvSpPr/>
            <p:nvPr/>
          </p:nvSpPr>
          <p:spPr>
            <a:xfrm>
              <a:off x="5768682" y="3144844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286" y="1"/>
                  </a:moveTo>
                  <a:cubicBezTo>
                    <a:pt x="128" y="1"/>
                    <a:pt x="1" y="191"/>
                    <a:pt x="1" y="412"/>
                  </a:cubicBezTo>
                  <a:cubicBezTo>
                    <a:pt x="1" y="634"/>
                    <a:pt x="128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603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040;p23"/>
            <p:cNvSpPr/>
            <p:nvPr/>
          </p:nvSpPr>
          <p:spPr>
            <a:xfrm>
              <a:off x="5756899" y="3171661"/>
              <a:ext cx="10767" cy="21467"/>
            </a:xfrm>
            <a:custGeom>
              <a:avLst/>
              <a:gdLst/>
              <a:ahLst/>
              <a:cxnLst/>
              <a:rect l="l" t="t" r="r" b="b"/>
              <a:pathLst>
                <a:path w="318" h="634" extrusionOk="0">
                  <a:moveTo>
                    <a:pt x="0" y="0"/>
                  </a:moveTo>
                  <a:cubicBezTo>
                    <a:pt x="127" y="222"/>
                    <a:pt x="222" y="412"/>
                    <a:pt x="285" y="634"/>
                  </a:cubicBezTo>
                  <a:cubicBezTo>
                    <a:pt x="317" y="570"/>
                    <a:pt x="317" y="507"/>
                    <a:pt x="317" y="412"/>
                  </a:cubicBezTo>
                  <a:cubicBezTo>
                    <a:pt x="317" y="190"/>
                    <a:pt x="190" y="0"/>
                    <a:pt x="3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041;p23"/>
            <p:cNvSpPr/>
            <p:nvPr/>
          </p:nvSpPr>
          <p:spPr>
            <a:xfrm>
              <a:off x="5790150" y="317166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042;p23"/>
            <p:cNvSpPr/>
            <p:nvPr/>
          </p:nvSpPr>
          <p:spPr>
            <a:xfrm>
              <a:off x="3487873" y="2949675"/>
              <a:ext cx="2469579" cy="1707153"/>
            </a:xfrm>
            <a:custGeom>
              <a:avLst/>
              <a:gdLst/>
              <a:ahLst/>
              <a:cxnLst/>
              <a:rect l="l" t="t" r="r" b="b"/>
              <a:pathLst>
                <a:path w="72935" h="50418" extrusionOk="0">
                  <a:moveTo>
                    <a:pt x="824" y="1"/>
                  </a:moveTo>
                  <a:cubicBezTo>
                    <a:pt x="349" y="1"/>
                    <a:pt x="1" y="381"/>
                    <a:pt x="1" y="793"/>
                  </a:cubicBezTo>
                  <a:lnTo>
                    <a:pt x="1" y="46174"/>
                  </a:lnTo>
                  <a:cubicBezTo>
                    <a:pt x="1" y="46617"/>
                    <a:pt x="349" y="46966"/>
                    <a:pt x="824" y="46966"/>
                  </a:cubicBezTo>
                  <a:lnTo>
                    <a:pt x="34615" y="46966"/>
                  </a:lnTo>
                  <a:lnTo>
                    <a:pt x="34615" y="50418"/>
                  </a:lnTo>
                  <a:lnTo>
                    <a:pt x="38637" y="50418"/>
                  </a:lnTo>
                  <a:lnTo>
                    <a:pt x="38637" y="46966"/>
                  </a:lnTo>
                  <a:lnTo>
                    <a:pt x="72111" y="46966"/>
                  </a:lnTo>
                  <a:cubicBezTo>
                    <a:pt x="72555" y="46966"/>
                    <a:pt x="72935" y="46617"/>
                    <a:pt x="72935" y="46174"/>
                  </a:cubicBezTo>
                  <a:lnTo>
                    <a:pt x="72935" y="793"/>
                  </a:lnTo>
                  <a:cubicBezTo>
                    <a:pt x="72935" y="381"/>
                    <a:pt x="72555" y="1"/>
                    <a:pt x="72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043;p23"/>
            <p:cNvSpPr/>
            <p:nvPr/>
          </p:nvSpPr>
          <p:spPr>
            <a:xfrm>
              <a:off x="3483606" y="2945409"/>
              <a:ext cx="2478146" cy="1714637"/>
            </a:xfrm>
            <a:custGeom>
              <a:avLst/>
              <a:gdLst/>
              <a:ahLst/>
              <a:cxnLst/>
              <a:rect l="l" t="t" r="r" b="b"/>
              <a:pathLst>
                <a:path w="73188" h="50639" extrusionOk="0">
                  <a:moveTo>
                    <a:pt x="72237" y="254"/>
                  </a:moveTo>
                  <a:cubicBezTo>
                    <a:pt x="72617" y="254"/>
                    <a:pt x="72934" y="570"/>
                    <a:pt x="72934" y="919"/>
                  </a:cubicBezTo>
                  <a:lnTo>
                    <a:pt x="72934" y="46300"/>
                  </a:lnTo>
                  <a:cubicBezTo>
                    <a:pt x="72934" y="46680"/>
                    <a:pt x="72617" y="46965"/>
                    <a:pt x="72237" y="46965"/>
                  </a:cubicBezTo>
                  <a:lnTo>
                    <a:pt x="38636" y="46965"/>
                  </a:lnTo>
                  <a:lnTo>
                    <a:pt x="38636" y="50417"/>
                  </a:lnTo>
                  <a:lnTo>
                    <a:pt x="34868" y="50417"/>
                  </a:lnTo>
                  <a:lnTo>
                    <a:pt x="34868" y="46965"/>
                  </a:lnTo>
                  <a:lnTo>
                    <a:pt x="950" y="46965"/>
                  </a:lnTo>
                  <a:cubicBezTo>
                    <a:pt x="538" y="46965"/>
                    <a:pt x="222" y="46680"/>
                    <a:pt x="222" y="46300"/>
                  </a:cubicBezTo>
                  <a:lnTo>
                    <a:pt x="222" y="919"/>
                  </a:lnTo>
                  <a:cubicBezTo>
                    <a:pt x="222" y="570"/>
                    <a:pt x="538" y="254"/>
                    <a:pt x="950" y="254"/>
                  </a:cubicBezTo>
                  <a:close/>
                  <a:moveTo>
                    <a:pt x="950" y="0"/>
                  </a:moveTo>
                  <a:cubicBezTo>
                    <a:pt x="412" y="0"/>
                    <a:pt x="0" y="412"/>
                    <a:pt x="0" y="919"/>
                  </a:cubicBezTo>
                  <a:lnTo>
                    <a:pt x="0" y="46300"/>
                  </a:lnTo>
                  <a:cubicBezTo>
                    <a:pt x="0" y="46807"/>
                    <a:pt x="412" y="47218"/>
                    <a:pt x="950" y="47218"/>
                  </a:cubicBezTo>
                  <a:lnTo>
                    <a:pt x="34646" y="47218"/>
                  </a:lnTo>
                  <a:lnTo>
                    <a:pt x="34646" y="50639"/>
                  </a:lnTo>
                  <a:lnTo>
                    <a:pt x="38890" y="50639"/>
                  </a:lnTo>
                  <a:lnTo>
                    <a:pt x="38890" y="47218"/>
                  </a:lnTo>
                  <a:lnTo>
                    <a:pt x="72237" y="47218"/>
                  </a:lnTo>
                  <a:cubicBezTo>
                    <a:pt x="72744" y="47218"/>
                    <a:pt x="73187" y="46807"/>
                    <a:pt x="73187" y="46300"/>
                  </a:cubicBezTo>
                  <a:lnTo>
                    <a:pt x="73187" y="919"/>
                  </a:lnTo>
                  <a:cubicBezTo>
                    <a:pt x="73187" y="412"/>
                    <a:pt x="72744" y="0"/>
                    <a:pt x="7223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044;p23"/>
            <p:cNvSpPr/>
            <p:nvPr/>
          </p:nvSpPr>
          <p:spPr>
            <a:xfrm>
              <a:off x="3562940" y="3017226"/>
              <a:ext cx="2304444" cy="1446601"/>
            </a:xfrm>
            <a:custGeom>
              <a:avLst/>
              <a:gdLst/>
              <a:ahLst/>
              <a:cxnLst/>
              <a:rect l="l" t="t" r="r" b="b"/>
              <a:pathLst>
                <a:path w="68058" h="42723" extrusionOk="0">
                  <a:moveTo>
                    <a:pt x="1" y="1"/>
                  </a:moveTo>
                  <a:lnTo>
                    <a:pt x="1" y="42722"/>
                  </a:lnTo>
                  <a:lnTo>
                    <a:pt x="68057" y="42722"/>
                  </a:lnTo>
                  <a:lnTo>
                    <a:pt x="6805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045;p23"/>
            <p:cNvSpPr/>
            <p:nvPr/>
          </p:nvSpPr>
          <p:spPr>
            <a:xfrm>
              <a:off x="4046563" y="4602111"/>
              <a:ext cx="1362933" cy="60101"/>
            </a:xfrm>
            <a:custGeom>
              <a:avLst/>
              <a:gdLst/>
              <a:ahLst/>
              <a:cxnLst/>
              <a:rect l="l" t="t" r="r" b="b"/>
              <a:pathLst>
                <a:path w="40252" h="1775" extrusionOk="0">
                  <a:moveTo>
                    <a:pt x="760" y="1"/>
                  </a:moveTo>
                  <a:cubicBezTo>
                    <a:pt x="349" y="1"/>
                    <a:pt x="0" y="412"/>
                    <a:pt x="0" y="887"/>
                  </a:cubicBezTo>
                  <a:cubicBezTo>
                    <a:pt x="0" y="1362"/>
                    <a:pt x="349" y="1774"/>
                    <a:pt x="760" y="1774"/>
                  </a:cubicBezTo>
                  <a:lnTo>
                    <a:pt x="39492" y="1774"/>
                  </a:lnTo>
                  <a:cubicBezTo>
                    <a:pt x="39903" y="1774"/>
                    <a:pt x="40252" y="1362"/>
                    <a:pt x="40252" y="887"/>
                  </a:cubicBezTo>
                  <a:cubicBezTo>
                    <a:pt x="40252" y="412"/>
                    <a:pt x="39903" y="1"/>
                    <a:pt x="39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046;p23"/>
            <p:cNvSpPr/>
            <p:nvPr/>
          </p:nvSpPr>
          <p:spPr>
            <a:xfrm>
              <a:off x="4043346" y="4598894"/>
              <a:ext cx="1370450" cy="66535"/>
            </a:xfrm>
            <a:custGeom>
              <a:avLst/>
              <a:gdLst/>
              <a:ahLst/>
              <a:cxnLst/>
              <a:rect l="l" t="t" r="r" b="b"/>
              <a:pathLst>
                <a:path w="40474" h="1965" extrusionOk="0">
                  <a:moveTo>
                    <a:pt x="39587" y="222"/>
                  </a:moveTo>
                  <a:cubicBezTo>
                    <a:pt x="39935" y="222"/>
                    <a:pt x="40220" y="571"/>
                    <a:pt x="40220" y="982"/>
                  </a:cubicBezTo>
                  <a:cubicBezTo>
                    <a:pt x="40220" y="1394"/>
                    <a:pt x="39935" y="1742"/>
                    <a:pt x="39587" y="1742"/>
                  </a:cubicBezTo>
                  <a:lnTo>
                    <a:pt x="855" y="1742"/>
                  </a:lnTo>
                  <a:cubicBezTo>
                    <a:pt x="507" y="1742"/>
                    <a:pt x="222" y="1394"/>
                    <a:pt x="222" y="982"/>
                  </a:cubicBezTo>
                  <a:cubicBezTo>
                    <a:pt x="222" y="571"/>
                    <a:pt x="507" y="222"/>
                    <a:pt x="855" y="222"/>
                  </a:cubicBezTo>
                  <a:close/>
                  <a:moveTo>
                    <a:pt x="855" y="1"/>
                  </a:moveTo>
                  <a:cubicBezTo>
                    <a:pt x="380" y="1"/>
                    <a:pt x="0" y="444"/>
                    <a:pt x="0" y="982"/>
                  </a:cubicBezTo>
                  <a:cubicBezTo>
                    <a:pt x="0" y="1521"/>
                    <a:pt x="380" y="1964"/>
                    <a:pt x="855" y="1964"/>
                  </a:cubicBezTo>
                  <a:lnTo>
                    <a:pt x="39587" y="1964"/>
                  </a:lnTo>
                  <a:cubicBezTo>
                    <a:pt x="40062" y="1964"/>
                    <a:pt x="40473" y="1521"/>
                    <a:pt x="40473" y="982"/>
                  </a:cubicBezTo>
                  <a:cubicBezTo>
                    <a:pt x="40473" y="444"/>
                    <a:pt x="40062" y="1"/>
                    <a:pt x="3958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047;p23"/>
            <p:cNvSpPr/>
            <p:nvPr/>
          </p:nvSpPr>
          <p:spPr>
            <a:xfrm>
              <a:off x="3990795" y="2422103"/>
              <a:ext cx="1493768" cy="1051962"/>
            </a:xfrm>
            <a:custGeom>
              <a:avLst/>
              <a:gdLst/>
              <a:ahLst/>
              <a:cxnLst/>
              <a:rect l="l" t="t" r="r" b="b"/>
              <a:pathLst>
                <a:path w="44116" h="31068" extrusionOk="0">
                  <a:moveTo>
                    <a:pt x="2312" y="1"/>
                  </a:moveTo>
                  <a:cubicBezTo>
                    <a:pt x="1711" y="1"/>
                    <a:pt x="1109" y="222"/>
                    <a:pt x="666" y="571"/>
                  </a:cubicBezTo>
                  <a:cubicBezTo>
                    <a:pt x="317" y="1046"/>
                    <a:pt x="96" y="1616"/>
                    <a:pt x="96" y="2249"/>
                  </a:cubicBezTo>
                  <a:lnTo>
                    <a:pt x="1" y="28344"/>
                  </a:lnTo>
                  <a:cubicBezTo>
                    <a:pt x="1" y="29865"/>
                    <a:pt x="1236" y="31068"/>
                    <a:pt x="2724" y="31068"/>
                  </a:cubicBezTo>
                  <a:lnTo>
                    <a:pt x="41804" y="31068"/>
                  </a:lnTo>
                  <a:cubicBezTo>
                    <a:pt x="42437" y="31068"/>
                    <a:pt x="43007" y="30878"/>
                    <a:pt x="43450" y="30498"/>
                  </a:cubicBezTo>
                  <a:cubicBezTo>
                    <a:pt x="43799" y="30055"/>
                    <a:pt x="44021" y="29484"/>
                    <a:pt x="44021" y="28851"/>
                  </a:cubicBezTo>
                  <a:lnTo>
                    <a:pt x="44116" y="2756"/>
                  </a:lnTo>
                  <a:cubicBezTo>
                    <a:pt x="44116" y="1236"/>
                    <a:pt x="42880" y="1"/>
                    <a:pt x="4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048;p23"/>
            <p:cNvSpPr/>
            <p:nvPr/>
          </p:nvSpPr>
          <p:spPr>
            <a:xfrm>
              <a:off x="4067996" y="3308896"/>
              <a:ext cx="408589" cy="16117"/>
            </a:xfrm>
            <a:custGeom>
              <a:avLst/>
              <a:gdLst/>
              <a:ahLst/>
              <a:cxnLst/>
              <a:rect l="l" t="t" r="r" b="b"/>
              <a:pathLst>
                <a:path w="12067" h="476" extrusionOk="0">
                  <a:moveTo>
                    <a:pt x="1" y="1"/>
                  </a:moveTo>
                  <a:lnTo>
                    <a:pt x="1" y="476"/>
                  </a:lnTo>
                  <a:lnTo>
                    <a:pt x="12067" y="476"/>
                  </a:lnTo>
                  <a:lnTo>
                    <a:pt x="1206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049;p23"/>
            <p:cNvSpPr/>
            <p:nvPr/>
          </p:nvSpPr>
          <p:spPr>
            <a:xfrm>
              <a:off x="4067996" y="3346447"/>
              <a:ext cx="395722" cy="16117"/>
            </a:xfrm>
            <a:custGeom>
              <a:avLst/>
              <a:gdLst/>
              <a:ahLst/>
              <a:cxnLst/>
              <a:rect l="l" t="t" r="r" b="b"/>
              <a:pathLst>
                <a:path w="11687" h="476" extrusionOk="0">
                  <a:moveTo>
                    <a:pt x="1" y="0"/>
                  </a:moveTo>
                  <a:lnTo>
                    <a:pt x="1" y="475"/>
                  </a:lnTo>
                  <a:lnTo>
                    <a:pt x="11687" y="475"/>
                  </a:lnTo>
                  <a:lnTo>
                    <a:pt x="1168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050;p23"/>
            <p:cNvSpPr/>
            <p:nvPr/>
          </p:nvSpPr>
          <p:spPr>
            <a:xfrm>
              <a:off x="4067996" y="3383964"/>
              <a:ext cx="361422" cy="17201"/>
            </a:xfrm>
            <a:custGeom>
              <a:avLst/>
              <a:gdLst/>
              <a:ahLst/>
              <a:cxnLst/>
              <a:rect l="l" t="t" r="r" b="b"/>
              <a:pathLst>
                <a:path w="10674" h="508" extrusionOk="0">
                  <a:moveTo>
                    <a:pt x="1" y="1"/>
                  </a:moveTo>
                  <a:lnTo>
                    <a:pt x="1" y="507"/>
                  </a:lnTo>
                  <a:lnTo>
                    <a:pt x="10673" y="507"/>
                  </a:lnTo>
                  <a:lnTo>
                    <a:pt x="10673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051;p23"/>
            <p:cNvSpPr/>
            <p:nvPr/>
          </p:nvSpPr>
          <p:spPr>
            <a:xfrm>
              <a:off x="4929056" y="2871425"/>
              <a:ext cx="408589" cy="16117"/>
            </a:xfrm>
            <a:custGeom>
              <a:avLst/>
              <a:gdLst/>
              <a:ahLst/>
              <a:cxnLst/>
              <a:rect l="l" t="t" r="r" b="b"/>
              <a:pathLst>
                <a:path w="12067" h="476" extrusionOk="0">
                  <a:moveTo>
                    <a:pt x="1" y="0"/>
                  </a:moveTo>
                  <a:lnTo>
                    <a:pt x="1" y="475"/>
                  </a:lnTo>
                  <a:lnTo>
                    <a:pt x="12067" y="475"/>
                  </a:lnTo>
                  <a:lnTo>
                    <a:pt x="120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052;p23"/>
            <p:cNvSpPr/>
            <p:nvPr/>
          </p:nvSpPr>
          <p:spPr>
            <a:xfrm>
              <a:off x="4929056" y="2908942"/>
              <a:ext cx="395722" cy="16117"/>
            </a:xfrm>
            <a:custGeom>
              <a:avLst/>
              <a:gdLst/>
              <a:ahLst/>
              <a:cxnLst/>
              <a:rect l="l" t="t" r="r" b="b"/>
              <a:pathLst>
                <a:path w="11687" h="476" extrusionOk="0">
                  <a:moveTo>
                    <a:pt x="1" y="0"/>
                  </a:moveTo>
                  <a:lnTo>
                    <a:pt x="1" y="475"/>
                  </a:lnTo>
                  <a:lnTo>
                    <a:pt x="11687" y="475"/>
                  </a:lnTo>
                  <a:lnTo>
                    <a:pt x="1168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053;p23"/>
            <p:cNvSpPr/>
            <p:nvPr/>
          </p:nvSpPr>
          <p:spPr>
            <a:xfrm>
              <a:off x="4929056" y="2946459"/>
              <a:ext cx="361422" cy="17201"/>
            </a:xfrm>
            <a:custGeom>
              <a:avLst/>
              <a:gdLst/>
              <a:ahLst/>
              <a:cxnLst/>
              <a:rect l="l" t="t" r="r" b="b"/>
              <a:pathLst>
                <a:path w="10674" h="508" extrusionOk="0">
                  <a:moveTo>
                    <a:pt x="1" y="1"/>
                  </a:moveTo>
                  <a:lnTo>
                    <a:pt x="1" y="508"/>
                  </a:lnTo>
                  <a:lnTo>
                    <a:pt x="10673" y="508"/>
                  </a:lnTo>
                  <a:lnTo>
                    <a:pt x="10673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054;p23"/>
            <p:cNvSpPr/>
            <p:nvPr/>
          </p:nvSpPr>
          <p:spPr>
            <a:xfrm>
              <a:off x="5052374" y="3203828"/>
              <a:ext cx="330304" cy="12901"/>
            </a:xfrm>
            <a:custGeom>
              <a:avLst/>
              <a:gdLst/>
              <a:ahLst/>
              <a:cxnLst/>
              <a:rect l="l" t="t" r="r" b="b"/>
              <a:pathLst>
                <a:path w="9755" h="381" extrusionOk="0">
                  <a:moveTo>
                    <a:pt x="1" y="0"/>
                  </a:moveTo>
                  <a:lnTo>
                    <a:pt x="1" y="380"/>
                  </a:lnTo>
                  <a:lnTo>
                    <a:pt x="9755" y="380"/>
                  </a:lnTo>
                  <a:lnTo>
                    <a:pt x="9755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055;p23"/>
            <p:cNvSpPr/>
            <p:nvPr/>
          </p:nvSpPr>
          <p:spPr>
            <a:xfrm>
              <a:off x="5052374" y="3233862"/>
              <a:ext cx="319605" cy="13950"/>
            </a:xfrm>
            <a:custGeom>
              <a:avLst/>
              <a:gdLst/>
              <a:ahLst/>
              <a:cxnLst/>
              <a:rect l="l" t="t" r="r" b="b"/>
              <a:pathLst>
                <a:path w="9439" h="412" extrusionOk="0">
                  <a:moveTo>
                    <a:pt x="1" y="0"/>
                  </a:moveTo>
                  <a:lnTo>
                    <a:pt x="1" y="412"/>
                  </a:lnTo>
                  <a:lnTo>
                    <a:pt x="9438" y="412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056;p23"/>
            <p:cNvSpPr/>
            <p:nvPr/>
          </p:nvSpPr>
          <p:spPr>
            <a:xfrm>
              <a:off x="5052374" y="3264946"/>
              <a:ext cx="291704" cy="12901"/>
            </a:xfrm>
            <a:custGeom>
              <a:avLst/>
              <a:gdLst/>
              <a:ahLst/>
              <a:cxnLst/>
              <a:rect l="l" t="t" r="r" b="b"/>
              <a:pathLst>
                <a:path w="8615" h="381" extrusionOk="0">
                  <a:moveTo>
                    <a:pt x="1" y="0"/>
                  </a:moveTo>
                  <a:lnTo>
                    <a:pt x="1" y="381"/>
                  </a:lnTo>
                  <a:lnTo>
                    <a:pt x="8615" y="381"/>
                  </a:lnTo>
                  <a:lnTo>
                    <a:pt x="8615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057;p23"/>
            <p:cNvSpPr/>
            <p:nvPr/>
          </p:nvSpPr>
          <p:spPr>
            <a:xfrm>
              <a:off x="5052374" y="3294980"/>
              <a:ext cx="273487" cy="13950"/>
            </a:xfrm>
            <a:custGeom>
              <a:avLst/>
              <a:gdLst/>
              <a:ahLst/>
              <a:cxnLst/>
              <a:rect l="l" t="t" r="r" b="b"/>
              <a:pathLst>
                <a:path w="8077" h="412" extrusionOk="0">
                  <a:moveTo>
                    <a:pt x="1" y="0"/>
                  </a:moveTo>
                  <a:lnTo>
                    <a:pt x="1" y="412"/>
                  </a:lnTo>
                  <a:lnTo>
                    <a:pt x="8076" y="412"/>
                  </a:lnTo>
                  <a:lnTo>
                    <a:pt x="807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058;p23"/>
            <p:cNvSpPr/>
            <p:nvPr/>
          </p:nvSpPr>
          <p:spPr>
            <a:xfrm>
              <a:off x="5052374" y="3326063"/>
              <a:ext cx="256320" cy="12901"/>
            </a:xfrm>
            <a:custGeom>
              <a:avLst/>
              <a:gdLst/>
              <a:ahLst/>
              <a:cxnLst/>
              <a:rect l="l" t="t" r="r" b="b"/>
              <a:pathLst>
                <a:path w="7570" h="381" extrusionOk="0">
                  <a:moveTo>
                    <a:pt x="1" y="1"/>
                  </a:moveTo>
                  <a:lnTo>
                    <a:pt x="1" y="381"/>
                  </a:lnTo>
                  <a:lnTo>
                    <a:pt x="7570" y="381"/>
                  </a:lnTo>
                  <a:lnTo>
                    <a:pt x="757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059;p23"/>
            <p:cNvSpPr/>
            <p:nvPr/>
          </p:nvSpPr>
          <p:spPr>
            <a:xfrm>
              <a:off x="5052374" y="3356097"/>
              <a:ext cx="235970" cy="13984"/>
            </a:xfrm>
            <a:custGeom>
              <a:avLst/>
              <a:gdLst/>
              <a:ahLst/>
              <a:cxnLst/>
              <a:rect l="l" t="t" r="r" b="b"/>
              <a:pathLst>
                <a:path w="6969" h="413" extrusionOk="0">
                  <a:moveTo>
                    <a:pt x="1" y="0"/>
                  </a:moveTo>
                  <a:lnTo>
                    <a:pt x="1" y="412"/>
                  </a:lnTo>
                  <a:lnTo>
                    <a:pt x="6968" y="412"/>
                  </a:lnTo>
                  <a:lnTo>
                    <a:pt x="696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060;p23"/>
            <p:cNvSpPr/>
            <p:nvPr/>
          </p:nvSpPr>
          <p:spPr>
            <a:xfrm>
              <a:off x="4721054" y="3118027"/>
              <a:ext cx="279887" cy="264921"/>
            </a:xfrm>
            <a:custGeom>
              <a:avLst/>
              <a:gdLst/>
              <a:ahLst/>
              <a:cxnLst/>
              <a:rect l="l" t="t" r="r" b="b"/>
              <a:pathLst>
                <a:path w="8266" h="7824" extrusionOk="0">
                  <a:moveTo>
                    <a:pt x="855" y="1"/>
                  </a:moveTo>
                  <a:cubicBezTo>
                    <a:pt x="380" y="1"/>
                    <a:pt x="0" y="413"/>
                    <a:pt x="0" y="951"/>
                  </a:cubicBezTo>
                  <a:lnTo>
                    <a:pt x="0" y="6873"/>
                  </a:lnTo>
                  <a:cubicBezTo>
                    <a:pt x="0" y="7411"/>
                    <a:pt x="380" y="7823"/>
                    <a:pt x="855" y="7823"/>
                  </a:cubicBezTo>
                  <a:lnTo>
                    <a:pt x="7411" y="7823"/>
                  </a:lnTo>
                  <a:cubicBezTo>
                    <a:pt x="7886" y="7823"/>
                    <a:pt x="8266" y="7411"/>
                    <a:pt x="8266" y="6873"/>
                  </a:cubicBezTo>
                  <a:lnTo>
                    <a:pt x="8266" y="5606"/>
                  </a:lnTo>
                  <a:lnTo>
                    <a:pt x="8266" y="951"/>
                  </a:lnTo>
                  <a:cubicBezTo>
                    <a:pt x="8266" y="413"/>
                    <a:pt x="7886" y="1"/>
                    <a:pt x="7411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061;p23"/>
            <p:cNvSpPr/>
            <p:nvPr/>
          </p:nvSpPr>
          <p:spPr>
            <a:xfrm>
              <a:off x="4722104" y="3118027"/>
              <a:ext cx="278837" cy="65451"/>
            </a:xfrm>
            <a:custGeom>
              <a:avLst/>
              <a:gdLst/>
              <a:ahLst/>
              <a:cxnLst/>
              <a:rect l="l" t="t" r="r" b="b"/>
              <a:pathLst>
                <a:path w="8235" h="1933" extrusionOk="0">
                  <a:moveTo>
                    <a:pt x="729" y="1"/>
                  </a:moveTo>
                  <a:cubicBezTo>
                    <a:pt x="318" y="1"/>
                    <a:pt x="1" y="318"/>
                    <a:pt x="1" y="729"/>
                  </a:cubicBezTo>
                  <a:lnTo>
                    <a:pt x="1" y="1933"/>
                  </a:lnTo>
                  <a:lnTo>
                    <a:pt x="8235" y="1933"/>
                  </a:lnTo>
                  <a:lnTo>
                    <a:pt x="8235" y="729"/>
                  </a:lnTo>
                  <a:cubicBezTo>
                    <a:pt x="8235" y="318"/>
                    <a:pt x="7886" y="1"/>
                    <a:pt x="750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062;p23"/>
            <p:cNvSpPr/>
            <p:nvPr/>
          </p:nvSpPr>
          <p:spPr>
            <a:xfrm>
              <a:off x="4756438" y="3099811"/>
              <a:ext cx="12901" cy="57934"/>
            </a:xfrm>
            <a:custGeom>
              <a:avLst/>
              <a:gdLst/>
              <a:ahLst/>
              <a:cxnLst/>
              <a:rect l="l" t="t" r="r" b="b"/>
              <a:pathLst>
                <a:path w="381" h="1711" extrusionOk="0">
                  <a:moveTo>
                    <a:pt x="190" y="0"/>
                  </a:moveTo>
                  <a:cubicBezTo>
                    <a:pt x="64" y="0"/>
                    <a:pt x="0" y="95"/>
                    <a:pt x="0" y="190"/>
                  </a:cubicBezTo>
                  <a:lnTo>
                    <a:pt x="0" y="1521"/>
                  </a:lnTo>
                  <a:cubicBezTo>
                    <a:pt x="0" y="1616"/>
                    <a:pt x="64" y="1711"/>
                    <a:pt x="190" y="1711"/>
                  </a:cubicBezTo>
                  <a:cubicBezTo>
                    <a:pt x="285" y="1711"/>
                    <a:pt x="380" y="1616"/>
                    <a:pt x="380" y="1521"/>
                  </a:cubicBezTo>
                  <a:lnTo>
                    <a:pt x="380" y="190"/>
                  </a:lnTo>
                  <a:cubicBezTo>
                    <a:pt x="380" y="95"/>
                    <a:pt x="285" y="0"/>
                    <a:pt x="19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063;p23"/>
            <p:cNvSpPr/>
            <p:nvPr/>
          </p:nvSpPr>
          <p:spPr>
            <a:xfrm>
              <a:off x="4952656" y="3099811"/>
              <a:ext cx="13984" cy="57934"/>
            </a:xfrm>
            <a:custGeom>
              <a:avLst/>
              <a:gdLst/>
              <a:ahLst/>
              <a:cxnLst/>
              <a:rect l="l" t="t" r="r" b="b"/>
              <a:pathLst>
                <a:path w="413" h="1711" extrusionOk="0">
                  <a:moveTo>
                    <a:pt x="191" y="0"/>
                  </a:moveTo>
                  <a:cubicBezTo>
                    <a:pt x="96" y="0"/>
                    <a:pt x="1" y="95"/>
                    <a:pt x="1" y="190"/>
                  </a:cubicBezTo>
                  <a:lnTo>
                    <a:pt x="1" y="1521"/>
                  </a:lnTo>
                  <a:cubicBezTo>
                    <a:pt x="1" y="1616"/>
                    <a:pt x="96" y="1711"/>
                    <a:pt x="191" y="1711"/>
                  </a:cubicBezTo>
                  <a:cubicBezTo>
                    <a:pt x="317" y="1711"/>
                    <a:pt x="412" y="1616"/>
                    <a:pt x="412" y="1521"/>
                  </a:cubicBezTo>
                  <a:lnTo>
                    <a:pt x="412" y="190"/>
                  </a:lnTo>
                  <a:cubicBezTo>
                    <a:pt x="412" y="95"/>
                    <a:pt x="317" y="0"/>
                    <a:pt x="191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064;p23"/>
            <p:cNvSpPr/>
            <p:nvPr/>
          </p:nvSpPr>
          <p:spPr>
            <a:xfrm>
              <a:off x="4751054" y="3225262"/>
              <a:ext cx="31151" cy="30068"/>
            </a:xfrm>
            <a:custGeom>
              <a:avLst/>
              <a:gdLst/>
              <a:ahLst/>
              <a:cxnLst/>
              <a:rect l="l" t="t" r="r" b="b"/>
              <a:pathLst>
                <a:path w="920" h="888" extrusionOk="0">
                  <a:moveTo>
                    <a:pt x="444" y="1"/>
                  </a:moveTo>
                  <a:cubicBezTo>
                    <a:pt x="223" y="1"/>
                    <a:pt x="1" y="191"/>
                    <a:pt x="1" y="444"/>
                  </a:cubicBezTo>
                  <a:cubicBezTo>
                    <a:pt x="1" y="666"/>
                    <a:pt x="223" y="887"/>
                    <a:pt x="444" y="887"/>
                  </a:cubicBezTo>
                  <a:cubicBezTo>
                    <a:pt x="698" y="887"/>
                    <a:pt x="888" y="666"/>
                    <a:pt x="888" y="444"/>
                  </a:cubicBezTo>
                  <a:cubicBezTo>
                    <a:pt x="919" y="191"/>
                    <a:pt x="698" y="1"/>
                    <a:pt x="44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065;p23"/>
            <p:cNvSpPr/>
            <p:nvPr/>
          </p:nvSpPr>
          <p:spPr>
            <a:xfrm>
              <a:off x="4796088" y="3225262"/>
              <a:ext cx="30068" cy="30068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223" y="1"/>
                    <a:pt x="1" y="191"/>
                    <a:pt x="1" y="444"/>
                  </a:cubicBezTo>
                  <a:cubicBezTo>
                    <a:pt x="1" y="666"/>
                    <a:pt x="223" y="887"/>
                    <a:pt x="444" y="887"/>
                  </a:cubicBezTo>
                  <a:cubicBezTo>
                    <a:pt x="698" y="887"/>
                    <a:pt x="888" y="666"/>
                    <a:pt x="888" y="444"/>
                  </a:cubicBezTo>
                  <a:cubicBezTo>
                    <a:pt x="888" y="191"/>
                    <a:pt x="698" y="1"/>
                    <a:pt x="44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066;p23"/>
            <p:cNvSpPr/>
            <p:nvPr/>
          </p:nvSpPr>
          <p:spPr>
            <a:xfrm>
              <a:off x="4841155" y="3225262"/>
              <a:ext cx="30034" cy="30068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3" y="1"/>
                  </a:moveTo>
                  <a:cubicBezTo>
                    <a:pt x="190" y="1"/>
                    <a:pt x="0" y="191"/>
                    <a:pt x="0" y="444"/>
                  </a:cubicBezTo>
                  <a:cubicBezTo>
                    <a:pt x="0" y="666"/>
                    <a:pt x="190" y="887"/>
                    <a:pt x="443" y="887"/>
                  </a:cubicBezTo>
                  <a:cubicBezTo>
                    <a:pt x="697" y="887"/>
                    <a:pt x="887" y="666"/>
                    <a:pt x="887" y="444"/>
                  </a:cubicBezTo>
                  <a:cubicBezTo>
                    <a:pt x="887" y="191"/>
                    <a:pt x="697" y="1"/>
                    <a:pt x="44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067;p23"/>
            <p:cNvSpPr/>
            <p:nvPr/>
          </p:nvSpPr>
          <p:spPr>
            <a:xfrm>
              <a:off x="4886189" y="3225262"/>
              <a:ext cx="30034" cy="30068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4" y="1"/>
                  </a:moveTo>
                  <a:cubicBezTo>
                    <a:pt x="190" y="1"/>
                    <a:pt x="0" y="191"/>
                    <a:pt x="0" y="444"/>
                  </a:cubicBezTo>
                  <a:cubicBezTo>
                    <a:pt x="0" y="666"/>
                    <a:pt x="190" y="887"/>
                    <a:pt x="444" y="887"/>
                  </a:cubicBezTo>
                  <a:cubicBezTo>
                    <a:pt x="697" y="887"/>
                    <a:pt x="887" y="666"/>
                    <a:pt x="887" y="444"/>
                  </a:cubicBezTo>
                  <a:cubicBezTo>
                    <a:pt x="887" y="191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068;p23"/>
            <p:cNvSpPr/>
            <p:nvPr/>
          </p:nvSpPr>
          <p:spPr>
            <a:xfrm>
              <a:off x="4931223" y="3225262"/>
              <a:ext cx="30068" cy="30068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190" y="1"/>
                    <a:pt x="0" y="191"/>
                    <a:pt x="0" y="444"/>
                  </a:cubicBezTo>
                  <a:cubicBezTo>
                    <a:pt x="0" y="666"/>
                    <a:pt x="190" y="887"/>
                    <a:pt x="444" y="887"/>
                  </a:cubicBezTo>
                  <a:cubicBezTo>
                    <a:pt x="697" y="887"/>
                    <a:pt x="887" y="666"/>
                    <a:pt x="887" y="444"/>
                  </a:cubicBezTo>
                  <a:cubicBezTo>
                    <a:pt x="887" y="191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069;p23"/>
            <p:cNvSpPr/>
            <p:nvPr/>
          </p:nvSpPr>
          <p:spPr>
            <a:xfrm>
              <a:off x="4751054" y="3269246"/>
              <a:ext cx="31151" cy="30034"/>
            </a:xfrm>
            <a:custGeom>
              <a:avLst/>
              <a:gdLst/>
              <a:ahLst/>
              <a:cxnLst/>
              <a:rect l="l" t="t" r="r" b="b"/>
              <a:pathLst>
                <a:path w="920" h="887" extrusionOk="0">
                  <a:moveTo>
                    <a:pt x="444" y="0"/>
                  </a:moveTo>
                  <a:cubicBezTo>
                    <a:pt x="223" y="0"/>
                    <a:pt x="1" y="190"/>
                    <a:pt x="1" y="444"/>
                  </a:cubicBezTo>
                  <a:cubicBezTo>
                    <a:pt x="1" y="665"/>
                    <a:pt x="223" y="887"/>
                    <a:pt x="444" y="887"/>
                  </a:cubicBezTo>
                  <a:cubicBezTo>
                    <a:pt x="698" y="887"/>
                    <a:pt x="888" y="665"/>
                    <a:pt x="888" y="444"/>
                  </a:cubicBezTo>
                  <a:cubicBezTo>
                    <a:pt x="919" y="190"/>
                    <a:pt x="698" y="0"/>
                    <a:pt x="444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070;p23"/>
            <p:cNvSpPr/>
            <p:nvPr/>
          </p:nvSpPr>
          <p:spPr>
            <a:xfrm>
              <a:off x="4796088" y="3269246"/>
              <a:ext cx="30068" cy="30034"/>
            </a:xfrm>
            <a:custGeom>
              <a:avLst/>
              <a:gdLst/>
              <a:ahLst/>
              <a:cxnLst/>
              <a:rect l="l" t="t" r="r" b="b"/>
              <a:pathLst>
                <a:path w="888" h="887" extrusionOk="0">
                  <a:moveTo>
                    <a:pt x="444" y="0"/>
                  </a:moveTo>
                  <a:cubicBezTo>
                    <a:pt x="223" y="0"/>
                    <a:pt x="1" y="190"/>
                    <a:pt x="1" y="444"/>
                  </a:cubicBezTo>
                  <a:cubicBezTo>
                    <a:pt x="1" y="665"/>
                    <a:pt x="223" y="887"/>
                    <a:pt x="444" y="887"/>
                  </a:cubicBezTo>
                  <a:cubicBezTo>
                    <a:pt x="698" y="887"/>
                    <a:pt x="888" y="665"/>
                    <a:pt x="888" y="444"/>
                  </a:cubicBezTo>
                  <a:cubicBezTo>
                    <a:pt x="888" y="190"/>
                    <a:pt x="698" y="0"/>
                    <a:pt x="44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071;p23"/>
            <p:cNvSpPr/>
            <p:nvPr/>
          </p:nvSpPr>
          <p:spPr>
            <a:xfrm>
              <a:off x="4841155" y="3269246"/>
              <a:ext cx="30034" cy="30034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3" y="0"/>
                  </a:moveTo>
                  <a:cubicBezTo>
                    <a:pt x="190" y="0"/>
                    <a:pt x="0" y="190"/>
                    <a:pt x="0" y="444"/>
                  </a:cubicBezTo>
                  <a:cubicBezTo>
                    <a:pt x="0" y="665"/>
                    <a:pt x="190" y="887"/>
                    <a:pt x="443" y="887"/>
                  </a:cubicBezTo>
                  <a:cubicBezTo>
                    <a:pt x="697" y="887"/>
                    <a:pt x="887" y="665"/>
                    <a:pt x="887" y="444"/>
                  </a:cubicBezTo>
                  <a:cubicBezTo>
                    <a:pt x="887" y="190"/>
                    <a:pt x="697" y="0"/>
                    <a:pt x="44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072;p23"/>
            <p:cNvSpPr/>
            <p:nvPr/>
          </p:nvSpPr>
          <p:spPr>
            <a:xfrm>
              <a:off x="4886189" y="3269246"/>
              <a:ext cx="30034" cy="30034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4" y="0"/>
                  </a:moveTo>
                  <a:cubicBezTo>
                    <a:pt x="190" y="0"/>
                    <a:pt x="0" y="190"/>
                    <a:pt x="0" y="444"/>
                  </a:cubicBezTo>
                  <a:cubicBezTo>
                    <a:pt x="0" y="665"/>
                    <a:pt x="190" y="887"/>
                    <a:pt x="444" y="887"/>
                  </a:cubicBezTo>
                  <a:cubicBezTo>
                    <a:pt x="697" y="887"/>
                    <a:pt x="887" y="665"/>
                    <a:pt x="887" y="444"/>
                  </a:cubicBezTo>
                  <a:cubicBezTo>
                    <a:pt x="887" y="190"/>
                    <a:pt x="697" y="0"/>
                    <a:pt x="444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073;p23"/>
            <p:cNvSpPr/>
            <p:nvPr/>
          </p:nvSpPr>
          <p:spPr>
            <a:xfrm>
              <a:off x="4931223" y="3269246"/>
              <a:ext cx="30068" cy="30034"/>
            </a:xfrm>
            <a:custGeom>
              <a:avLst/>
              <a:gdLst/>
              <a:ahLst/>
              <a:cxnLst/>
              <a:rect l="l" t="t" r="r" b="b"/>
              <a:pathLst>
                <a:path w="888" h="887" extrusionOk="0">
                  <a:moveTo>
                    <a:pt x="444" y="0"/>
                  </a:moveTo>
                  <a:cubicBezTo>
                    <a:pt x="190" y="0"/>
                    <a:pt x="0" y="190"/>
                    <a:pt x="0" y="444"/>
                  </a:cubicBezTo>
                  <a:cubicBezTo>
                    <a:pt x="0" y="665"/>
                    <a:pt x="190" y="887"/>
                    <a:pt x="444" y="887"/>
                  </a:cubicBezTo>
                  <a:cubicBezTo>
                    <a:pt x="697" y="887"/>
                    <a:pt x="887" y="665"/>
                    <a:pt x="887" y="444"/>
                  </a:cubicBezTo>
                  <a:cubicBezTo>
                    <a:pt x="887" y="190"/>
                    <a:pt x="697" y="0"/>
                    <a:pt x="444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074;p23"/>
            <p:cNvSpPr/>
            <p:nvPr/>
          </p:nvSpPr>
          <p:spPr>
            <a:xfrm>
              <a:off x="4751054" y="3313196"/>
              <a:ext cx="31151" cy="30068"/>
            </a:xfrm>
            <a:custGeom>
              <a:avLst/>
              <a:gdLst/>
              <a:ahLst/>
              <a:cxnLst/>
              <a:rect l="l" t="t" r="r" b="b"/>
              <a:pathLst>
                <a:path w="920" h="888" extrusionOk="0">
                  <a:moveTo>
                    <a:pt x="444" y="1"/>
                  </a:moveTo>
                  <a:cubicBezTo>
                    <a:pt x="223" y="1"/>
                    <a:pt x="1" y="191"/>
                    <a:pt x="1" y="444"/>
                  </a:cubicBezTo>
                  <a:cubicBezTo>
                    <a:pt x="1" y="697"/>
                    <a:pt x="223" y="887"/>
                    <a:pt x="444" y="887"/>
                  </a:cubicBezTo>
                  <a:cubicBezTo>
                    <a:pt x="698" y="887"/>
                    <a:pt x="888" y="697"/>
                    <a:pt x="888" y="444"/>
                  </a:cubicBezTo>
                  <a:cubicBezTo>
                    <a:pt x="919" y="191"/>
                    <a:pt x="698" y="1"/>
                    <a:pt x="44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075;p23"/>
            <p:cNvSpPr/>
            <p:nvPr/>
          </p:nvSpPr>
          <p:spPr>
            <a:xfrm>
              <a:off x="4796088" y="3313196"/>
              <a:ext cx="30068" cy="30068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223" y="1"/>
                    <a:pt x="1" y="191"/>
                    <a:pt x="1" y="444"/>
                  </a:cubicBezTo>
                  <a:cubicBezTo>
                    <a:pt x="1" y="697"/>
                    <a:pt x="223" y="887"/>
                    <a:pt x="444" y="887"/>
                  </a:cubicBezTo>
                  <a:cubicBezTo>
                    <a:pt x="698" y="887"/>
                    <a:pt x="888" y="697"/>
                    <a:pt x="888" y="444"/>
                  </a:cubicBezTo>
                  <a:cubicBezTo>
                    <a:pt x="888" y="191"/>
                    <a:pt x="698" y="1"/>
                    <a:pt x="44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076;p23"/>
            <p:cNvSpPr/>
            <p:nvPr/>
          </p:nvSpPr>
          <p:spPr>
            <a:xfrm>
              <a:off x="4841155" y="3313196"/>
              <a:ext cx="30034" cy="30068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3" y="1"/>
                  </a:moveTo>
                  <a:cubicBezTo>
                    <a:pt x="190" y="1"/>
                    <a:pt x="0" y="191"/>
                    <a:pt x="0" y="444"/>
                  </a:cubicBezTo>
                  <a:cubicBezTo>
                    <a:pt x="0" y="697"/>
                    <a:pt x="190" y="887"/>
                    <a:pt x="443" y="887"/>
                  </a:cubicBezTo>
                  <a:cubicBezTo>
                    <a:pt x="697" y="887"/>
                    <a:pt x="887" y="697"/>
                    <a:pt x="887" y="444"/>
                  </a:cubicBezTo>
                  <a:cubicBezTo>
                    <a:pt x="887" y="191"/>
                    <a:pt x="697" y="1"/>
                    <a:pt x="44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077;p23"/>
            <p:cNvSpPr/>
            <p:nvPr/>
          </p:nvSpPr>
          <p:spPr>
            <a:xfrm>
              <a:off x="4886189" y="3313196"/>
              <a:ext cx="30034" cy="30068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4" y="1"/>
                  </a:moveTo>
                  <a:cubicBezTo>
                    <a:pt x="190" y="1"/>
                    <a:pt x="0" y="191"/>
                    <a:pt x="0" y="444"/>
                  </a:cubicBezTo>
                  <a:cubicBezTo>
                    <a:pt x="0" y="697"/>
                    <a:pt x="190" y="887"/>
                    <a:pt x="444" y="887"/>
                  </a:cubicBezTo>
                  <a:cubicBezTo>
                    <a:pt x="697" y="887"/>
                    <a:pt x="887" y="697"/>
                    <a:pt x="887" y="444"/>
                  </a:cubicBezTo>
                  <a:cubicBezTo>
                    <a:pt x="887" y="191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078;p23"/>
            <p:cNvSpPr/>
            <p:nvPr/>
          </p:nvSpPr>
          <p:spPr>
            <a:xfrm>
              <a:off x="4931223" y="3313196"/>
              <a:ext cx="30068" cy="30068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190" y="1"/>
                    <a:pt x="0" y="191"/>
                    <a:pt x="0" y="444"/>
                  </a:cubicBezTo>
                  <a:cubicBezTo>
                    <a:pt x="0" y="697"/>
                    <a:pt x="190" y="887"/>
                    <a:pt x="444" y="887"/>
                  </a:cubicBezTo>
                  <a:cubicBezTo>
                    <a:pt x="697" y="887"/>
                    <a:pt x="887" y="697"/>
                    <a:pt x="887" y="444"/>
                  </a:cubicBezTo>
                  <a:cubicBezTo>
                    <a:pt x="887" y="191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079;p23"/>
            <p:cNvSpPr/>
            <p:nvPr/>
          </p:nvSpPr>
          <p:spPr>
            <a:xfrm>
              <a:off x="4069080" y="2549721"/>
              <a:ext cx="692742" cy="664875"/>
            </a:xfrm>
            <a:custGeom>
              <a:avLst/>
              <a:gdLst/>
              <a:ahLst/>
              <a:cxnLst/>
              <a:rect l="l" t="t" r="r" b="b"/>
              <a:pathLst>
                <a:path w="20459" h="19636" extrusionOk="0">
                  <a:moveTo>
                    <a:pt x="15106" y="0"/>
                  </a:moveTo>
                  <a:cubicBezTo>
                    <a:pt x="14093" y="0"/>
                    <a:pt x="13238" y="824"/>
                    <a:pt x="13238" y="1869"/>
                  </a:cubicBezTo>
                  <a:cubicBezTo>
                    <a:pt x="13238" y="2344"/>
                    <a:pt x="13428" y="2756"/>
                    <a:pt x="13713" y="3104"/>
                  </a:cubicBezTo>
                  <a:lnTo>
                    <a:pt x="10831" y="7728"/>
                  </a:lnTo>
                  <a:lnTo>
                    <a:pt x="10609" y="9628"/>
                  </a:lnTo>
                  <a:lnTo>
                    <a:pt x="8266" y="9818"/>
                  </a:lnTo>
                  <a:lnTo>
                    <a:pt x="3389" y="11496"/>
                  </a:lnTo>
                  <a:cubicBezTo>
                    <a:pt x="3072" y="10989"/>
                    <a:pt x="2502" y="10641"/>
                    <a:pt x="1869" y="10641"/>
                  </a:cubicBezTo>
                  <a:cubicBezTo>
                    <a:pt x="824" y="10641"/>
                    <a:pt x="0" y="11464"/>
                    <a:pt x="0" y="12478"/>
                  </a:cubicBezTo>
                  <a:cubicBezTo>
                    <a:pt x="0" y="13491"/>
                    <a:pt x="824" y="14346"/>
                    <a:pt x="1869" y="14346"/>
                  </a:cubicBezTo>
                  <a:cubicBezTo>
                    <a:pt x="2882" y="14346"/>
                    <a:pt x="3706" y="13491"/>
                    <a:pt x="3706" y="12478"/>
                  </a:cubicBezTo>
                  <a:cubicBezTo>
                    <a:pt x="3706" y="12478"/>
                    <a:pt x="3706" y="12446"/>
                    <a:pt x="3706" y="12446"/>
                  </a:cubicBezTo>
                  <a:lnTo>
                    <a:pt x="8488" y="10799"/>
                  </a:lnTo>
                  <a:lnTo>
                    <a:pt x="10514" y="10641"/>
                  </a:lnTo>
                  <a:lnTo>
                    <a:pt x="10356" y="11971"/>
                  </a:lnTo>
                  <a:lnTo>
                    <a:pt x="11243" y="16215"/>
                  </a:lnTo>
                  <a:cubicBezTo>
                    <a:pt x="10704" y="16563"/>
                    <a:pt x="10356" y="17133"/>
                    <a:pt x="10356" y="17798"/>
                  </a:cubicBezTo>
                  <a:cubicBezTo>
                    <a:pt x="10356" y="18812"/>
                    <a:pt x="11211" y="19635"/>
                    <a:pt x="12225" y="19635"/>
                  </a:cubicBezTo>
                  <a:cubicBezTo>
                    <a:pt x="13238" y="19635"/>
                    <a:pt x="14061" y="18812"/>
                    <a:pt x="14061" y="17798"/>
                  </a:cubicBezTo>
                  <a:cubicBezTo>
                    <a:pt x="14061" y="16785"/>
                    <a:pt x="13238" y="15930"/>
                    <a:pt x="12225" y="15930"/>
                  </a:cubicBezTo>
                  <a:cubicBezTo>
                    <a:pt x="12193" y="15930"/>
                    <a:pt x="11370" y="11940"/>
                    <a:pt x="11370" y="11940"/>
                  </a:cubicBezTo>
                  <a:lnTo>
                    <a:pt x="11528" y="10546"/>
                  </a:lnTo>
                  <a:lnTo>
                    <a:pt x="13238" y="10419"/>
                  </a:lnTo>
                  <a:lnTo>
                    <a:pt x="16785" y="10799"/>
                  </a:lnTo>
                  <a:cubicBezTo>
                    <a:pt x="16975" y="11623"/>
                    <a:pt x="17703" y="12256"/>
                    <a:pt x="18590" y="12256"/>
                  </a:cubicBezTo>
                  <a:cubicBezTo>
                    <a:pt x="19604" y="12256"/>
                    <a:pt x="20459" y="11433"/>
                    <a:pt x="20459" y="10419"/>
                  </a:cubicBezTo>
                  <a:cubicBezTo>
                    <a:pt x="20459" y="9406"/>
                    <a:pt x="19604" y="8583"/>
                    <a:pt x="18590" y="8583"/>
                  </a:cubicBezTo>
                  <a:cubicBezTo>
                    <a:pt x="17798" y="8583"/>
                    <a:pt x="17102" y="9089"/>
                    <a:pt x="16848" y="9818"/>
                  </a:cubicBezTo>
                  <a:lnTo>
                    <a:pt x="13270" y="9406"/>
                  </a:lnTo>
                  <a:lnTo>
                    <a:pt x="11623" y="9533"/>
                  </a:lnTo>
                  <a:lnTo>
                    <a:pt x="11813" y="8044"/>
                  </a:lnTo>
                  <a:lnTo>
                    <a:pt x="14568" y="3611"/>
                  </a:lnTo>
                  <a:cubicBezTo>
                    <a:pt x="14726" y="3674"/>
                    <a:pt x="14916" y="3706"/>
                    <a:pt x="15106" y="3706"/>
                  </a:cubicBezTo>
                  <a:cubicBezTo>
                    <a:pt x="16120" y="3706"/>
                    <a:pt x="16943" y="2882"/>
                    <a:pt x="16943" y="1869"/>
                  </a:cubicBezTo>
                  <a:cubicBezTo>
                    <a:pt x="16943" y="824"/>
                    <a:pt x="16120" y="0"/>
                    <a:pt x="1510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080;p23"/>
            <p:cNvSpPr/>
            <p:nvPr/>
          </p:nvSpPr>
          <p:spPr>
            <a:xfrm>
              <a:off x="4169881" y="2634439"/>
              <a:ext cx="206986" cy="201602"/>
            </a:xfrm>
            <a:custGeom>
              <a:avLst/>
              <a:gdLst/>
              <a:ahLst/>
              <a:cxnLst/>
              <a:rect l="l" t="t" r="r" b="b"/>
              <a:pathLst>
                <a:path w="6113" h="5954" extrusionOk="0">
                  <a:moveTo>
                    <a:pt x="1837" y="0"/>
                  </a:moveTo>
                  <a:cubicBezTo>
                    <a:pt x="824" y="0"/>
                    <a:pt x="0" y="824"/>
                    <a:pt x="0" y="1837"/>
                  </a:cubicBezTo>
                  <a:cubicBezTo>
                    <a:pt x="0" y="2850"/>
                    <a:pt x="824" y="3674"/>
                    <a:pt x="1837" y="3674"/>
                  </a:cubicBezTo>
                  <a:cubicBezTo>
                    <a:pt x="2185" y="3674"/>
                    <a:pt x="2502" y="3579"/>
                    <a:pt x="2787" y="3420"/>
                  </a:cubicBezTo>
                  <a:lnTo>
                    <a:pt x="5416" y="5954"/>
                  </a:lnTo>
                  <a:lnTo>
                    <a:pt x="6112" y="5226"/>
                  </a:lnTo>
                  <a:lnTo>
                    <a:pt x="3452" y="2692"/>
                  </a:lnTo>
                  <a:cubicBezTo>
                    <a:pt x="3611" y="2439"/>
                    <a:pt x="3674" y="2154"/>
                    <a:pt x="3674" y="1837"/>
                  </a:cubicBezTo>
                  <a:cubicBezTo>
                    <a:pt x="3674" y="824"/>
                    <a:pt x="2850" y="0"/>
                    <a:pt x="183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081;p23"/>
            <p:cNvSpPr/>
            <p:nvPr/>
          </p:nvSpPr>
          <p:spPr>
            <a:xfrm>
              <a:off x="4314632" y="2769540"/>
              <a:ext cx="211286" cy="210203"/>
            </a:xfrm>
            <a:custGeom>
              <a:avLst/>
              <a:gdLst/>
              <a:ahLst/>
              <a:cxnLst/>
              <a:rect l="l" t="t" r="r" b="b"/>
              <a:pathLst>
                <a:path w="6240" h="6208" extrusionOk="0">
                  <a:moveTo>
                    <a:pt x="3104" y="0"/>
                  </a:moveTo>
                  <a:cubicBezTo>
                    <a:pt x="1394" y="0"/>
                    <a:pt x="1" y="1394"/>
                    <a:pt x="1" y="3104"/>
                  </a:cubicBezTo>
                  <a:cubicBezTo>
                    <a:pt x="1" y="4846"/>
                    <a:pt x="1394" y="6208"/>
                    <a:pt x="3104" y="6208"/>
                  </a:cubicBezTo>
                  <a:cubicBezTo>
                    <a:pt x="4846" y="6208"/>
                    <a:pt x="6239" y="4846"/>
                    <a:pt x="6239" y="3104"/>
                  </a:cubicBezTo>
                  <a:cubicBezTo>
                    <a:pt x="6239" y="1394"/>
                    <a:pt x="4846" y="0"/>
                    <a:pt x="3104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082;p23"/>
            <p:cNvSpPr/>
            <p:nvPr/>
          </p:nvSpPr>
          <p:spPr>
            <a:xfrm>
              <a:off x="4931223" y="2645646"/>
              <a:ext cx="449322" cy="99278"/>
            </a:xfrm>
            <a:custGeom>
              <a:avLst/>
              <a:gdLst/>
              <a:ahLst/>
              <a:cxnLst/>
              <a:rect l="l" t="t" r="r" b="b"/>
              <a:pathLst>
                <a:path w="13270" h="2932" extrusionOk="0">
                  <a:moveTo>
                    <a:pt x="9462" y="0"/>
                  </a:moveTo>
                  <a:cubicBezTo>
                    <a:pt x="9347" y="0"/>
                    <a:pt x="9223" y="16"/>
                    <a:pt x="9089" y="49"/>
                  </a:cubicBezTo>
                  <a:cubicBezTo>
                    <a:pt x="8298" y="271"/>
                    <a:pt x="7886" y="841"/>
                    <a:pt x="7506" y="1379"/>
                  </a:cubicBezTo>
                  <a:cubicBezTo>
                    <a:pt x="7041" y="2092"/>
                    <a:pt x="6577" y="2774"/>
                    <a:pt x="5401" y="2774"/>
                  </a:cubicBezTo>
                  <a:cubicBezTo>
                    <a:pt x="5375" y="2774"/>
                    <a:pt x="5348" y="2773"/>
                    <a:pt x="5321" y="2773"/>
                  </a:cubicBezTo>
                  <a:cubicBezTo>
                    <a:pt x="4117" y="2741"/>
                    <a:pt x="3262" y="2266"/>
                    <a:pt x="2439" y="1791"/>
                  </a:cubicBezTo>
                  <a:cubicBezTo>
                    <a:pt x="1679" y="1348"/>
                    <a:pt x="950" y="936"/>
                    <a:pt x="0" y="936"/>
                  </a:cubicBezTo>
                  <a:lnTo>
                    <a:pt x="0" y="1094"/>
                  </a:lnTo>
                  <a:cubicBezTo>
                    <a:pt x="887" y="1094"/>
                    <a:pt x="1615" y="1506"/>
                    <a:pt x="2375" y="1949"/>
                  </a:cubicBezTo>
                  <a:cubicBezTo>
                    <a:pt x="3199" y="2424"/>
                    <a:pt x="4086" y="2931"/>
                    <a:pt x="5289" y="2931"/>
                  </a:cubicBezTo>
                  <a:lnTo>
                    <a:pt x="5352" y="2931"/>
                  </a:lnTo>
                  <a:cubicBezTo>
                    <a:pt x="6682" y="2931"/>
                    <a:pt x="7157" y="2203"/>
                    <a:pt x="7664" y="1474"/>
                  </a:cubicBezTo>
                  <a:cubicBezTo>
                    <a:pt x="8013" y="936"/>
                    <a:pt x="8393" y="398"/>
                    <a:pt x="9121" y="208"/>
                  </a:cubicBezTo>
                  <a:cubicBezTo>
                    <a:pt x="9237" y="179"/>
                    <a:pt x="9344" y="165"/>
                    <a:pt x="9445" y="165"/>
                  </a:cubicBezTo>
                  <a:cubicBezTo>
                    <a:pt x="10008" y="165"/>
                    <a:pt x="10365" y="584"/>
                    <a:pt x="10768" y="1094"/>
                  </a:cubicBezTo>
                  <a:cubicBezTo>
                    <a:pt x="11338" y="1759"/>
                    <a:pt x="11940" y="2519"/>
                    <a:pt x="13270" y="2551"/>
                  </a:cubicBezTo>
                  <a:lnTo>
                    <a:pt x="13270" y="2393"/>
                  </a:lnTo>
                  <a:cubicBezTo>
                    <a:pt x="12035" y="2361"/>
                    <a:pt x="11433" y="1633"/>
                    <a:pt x="10926" y="999"/>
                  </a:cubicBezTo>
                  <a:cubicBezTo>
                    <a:pt x="10496" y="488"/>
                    <a:pt x="10111" y="0"/>
                    <a:pt x="9462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2083;p23"/>
            <p:cNvSpPr/>
            <p:nvPr/>
          </p:nvSpPr>
          <p:spPr>
            <a:xfrm>
              <a:off x="4931223" y="2589405"/>
              <a:ext cx="450406" cy="160869"/>
            </a:xfrm>
            <a:custGeom>
              <a:avLst/>
              <a:gdLst/>
              <a:ahLst/>
              <a:cxnLst/>
              <a:rect l="l" t="t" r="r" b="b"/>
              <a:pathLst>
                <a:path w="13302" h="4751" extrusionOk="0">
                  <a:moveTo>
                    <a:pt x="4972" y="0"/>
                  </a:moveTo>
                  <a:cubicBezTo>
                    <a:pt x="3547" y="0"/>
                    <a:pt x="2660" y="1235"/>
                    <a:pt x="1900" y="2344"/>
                  </a:cubicBezTo>
                  <a:cubicBezTo>
                    <a:pt x="1299" y="3230"/>
                    <a:pt x="729" y="4054"/>
                    <a:pt x="0" y="4054"/>
                  </a:cubicBezTo>
                  <a:lnTo>
                    <a:pt x="0" y="4212"/>
                  </a:lnTo>
                  <a:cubicBezTo>
                    <a:pt x="824" y="4212"/>
                    <a:pt x="1425" y="3357"/>
                    <a:pt x="2059" y="2439"/>
                  </a:cubicBezTo>
                  <a:cubicBezTo>
                    <a:pt x="2787" y="1362"/>
                    <a:pt x="3642" y="158"/>
                    <a:pt x="4972" y="158"/>
                  </a:cubicBezTo>
                  <a:cubicBezTo>
                    <a:pt x="6271" y="158"/>
                    <a:pt x="6809" y="1394"/>
                    <a:pt x="7348" y="2597"/>
                  </a:cubicBezTo>
                  <a:cubicBezTo>
                    <a:pt x="7854" y="3705"/>
                    <a:pt x="8298" y="4750"/>
                    <a:pt x="9343" y="4750"/>
                  </a:cubicBezTo>
                  <a:cubicBezTo>
                    <a:pt x="10388" y="4750"/>
                    <a:pt x="10863" y="4275"/>
                    <a:pt x="11306" y="3800"/>
                  </a:cubicBezTo>
                  <a:cubicBezTo>
                    <a:pt x="11781" y="3294"/>
                    <a:pt x="12225" y="2819"/>
                    <a:pt x="13301" y="2819"/>
                  </a:cubicBezTo>
                  <a:lnTo>
                    <a:pt x="13301" y="2660"/>
                  </a:lnTo>
                  <a:cubicBezTo>
                    <a:pt x="12130" y="2660"/>
                    <a:pt x="11654" y="3167"/>
                    <a:pt x="11179" y="3674"/>
                  </a:cubicBezTo>
                  <a:cubicBezTo>
                    <a:pt x="10736" y="4149"/>
                    <a:pt x="10324" y="4592"/>
                    <a:pt x="9343" y="4592"/>
                  </a:cubicBezTo>
                  <a:cubicBezTo>
                    <a:pt x="8424" y="4592"/>
                    <a:pt x="7981" y="3579"/>
                    <a:pt x="7506" y="2534"/>
                  </a:cubicBezTo>
                  <a:cubicBezTo>
                    <a:pt x="6936" y="1299"/>
                    <a:pt x="6366" y="0"/>
                    <a:pt x="4972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084;p23"/>
            <p:cNvSpPr/>
            <p:nvPr/>
          </p:nvSpPr>
          <p:spPr>
            <a:xfrm>
              <a:off x="4928006" y="2564721"/>
              <a:ext cx="3251" cy="229503"/>
            </a:xfrm>
            <a:custGeom>
              <a:avLst/>
              <a:gdLst/>
              <a:ahLst/>
              <a:cxnLst/>
              <a:rect l="l" t="t" r="r" b="b"/>
              <a:pathLst>
                <a:path w="96" h="6778" extrusionOk="0">
                  <a:moveTo>
                    <a:pt x="0" y="1"/>
                  </a:moveTo>
                  <a:lnTo>
                    <a:pt x="0" y="6778"/>
                  </a:lnTo>
                  <a:lnTo>
                    <a:pt x="95" y="6778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085;p23"/>
            <p:cNvSpPr/>
            <p:nvPr/>
          </p:nvSpPr>
          <p:spPr>
            <a:xfrm>
              <a:off x="5379428" y="2564721"/>
              <a:ext cx="3251" cy="229503"/>
            </a:xfrm>
            <a:custGeom>
              <a:avLst/>
              <a:gdLst/>
              <a:ahLst/>
              <a:cxnLst/>
              <a:rect l="l" t="t" r="r" b="b"/>
              <a:pathLst>
                <a:path w="96" h="6778" extrusionOk="0">
                  <a:moveTo>
                    <a:pt x="1" y="1"/>
                  </a:moveTo>
                  <a:lnTo>
                    <a:pt x="1" y="6778"/>
                  </a:lnTo>
                  <a:lnTo>
                    <a:pt x="96" y="6778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086;p23"/>
            <p:cNvSpPr/>
            <p:nvPr/>
          </p:nvSpPr>
          <p:spPr>
            <a:xfrm>
              <a:off x="4928006" y="2792057"/>
              <a:ext cx="454672" cy="3251"/>
            </a:xfrm>
            <a:custGeom>
              <a:avLst/>
              <a:gdLst/>
              <a:ahLst/>
              <a:cxnLst/>
              <a:rect l="l" t="t" r="r" b="b"/>
              <a:pathLst>
                <a:path w="13428" h="96" extrusionOk="0">
                  <a:moveTo>
                    <a:pt x="0" y="1"/>
                  </a:moveTo>
                  <a:lnTo>
                    <a:pt x="0" y="96"/>
                  </a:lnTo>
                  <a:lnTo>
                    <a:pt x="13428" y="96"/>
                  </a:lnTo>
                  <a:lnTo>
                    <a:pt x="1342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2087;p23"/>
            <p:cNvSpPr/>
            <p:nvPr/>
          </p:nvSpPr>
          <p:spPr>
            <a:xfrm>
              <a:off x="3990795" y="2422103"/>
              <a:ext cx="1493768" cy="1051962"/>
            </a:xfrm>
            <a:custGeom>
              <a:avLst/>
              <a:gdLst/>
              <a:ahLst/>
              <a:cxnLst/>
              <a:rect l="l" t="t" r="r" b="b"/>
              <a:pathLst>
                <a:path w="44116" h="31068" extrusionOk="0">
                  <a:moveTo>
                    <a:pt x="41392" y="222"/>
                  </a:moveTo>
                  <a:cubicBezTo>
                    <a:pt x="42057" y="222"/>
                    <a:pt x="42690" y="476"/>
                    <a:pt x="43165" y="951"/>
                  </a:cubicBezTo>
                  <a:cubicBezTo>
                    <a:pt x="43640" y="1458"/>
                    <a:pt x="43894" y="2091"/>
                    <a:pt x="43894" y="2756"/>
                  </a:cubicBezTo>
                  <a:lnTo>
                    <a:pt x="43799" y="28851"/>
                  </a:lnTo>
                  <a:cubicBezTo>
                    <a:pt x="43799" y="29389"/>
                    <a:pt x="43640" y="29928"/>
                    <a:pt x="43292" y="30371"/>
                  </a:cubicBezTo>
                  <a:cubicBezTo>
                    <a:pt x="42849" y="30688"/>
                    <a:pt x="42342" y="30878"/>
                    <a:pt x="41804" y="30878"/>
                  </a:cubicBezTo>
                  <a:lnTo>
                    <a:pt x="2724" y="30878"/>
                  </a:lnTo>
                  <a:cubicBezTo>
                    <a:pt x="2059" y="30878"/>
                    <a:pt x="1426" y="30593"/>
                    <a:pt x="951" y="30118"/>
                  </a:cubicBezTo>
                  <a:cubicBezTo>
                    <a:pt x="476" y="29643"/>
                    <a:pt x="222" y="29009"/>
                    <a:pt x="222" y="28344"/>
                  </a:cubicBezTo>
                  <a:lnTo>
                    <a:pt x="317" y="2249"/>
                  </a:lnTo>
                  <a:cubicBezTo>
                    <a:pt x="317" y="1711"/>
                    <a:pt x="476" y="1172"/>
                    <a:pt x="792" y="729"/>
                  </a:cubicBezTo>
                  <a:cubicBezTo>
                    <a:pt x="1236" y="412"/>
                    <a:pt x="1774" y="222"/>
                    <a:pt x="2312" y="222"/>
                  </a:cubicBezTo>
                  <a:close/>
                  <a:moveTo>
                    <a:pt x="2312" y="1"/>
                  </a:moveTo>
                  <a:cubicBezTo>
                    <a:pt x="1711" y="1"/>
                    <a:pt x="1109" y="222"/>
                    <a:pt x="666" y="571"/>
                  </a:cubicBezTo>
                  <a:cubicBezTo>
                    <a:pt x="317" y="1046"/>
                    <a:pt x="96" y="1616"/>
                    <a:pt x="96" y="2249"/>
                  </a:cubicBezTo>
                  <a:lnTo>
                    <a:pt x="1" y="28344"/>
                  </a:lnTo>
                  <a:cubicBezTo>
                    <a:pt x="1" y="29865"/>
                    <a:pt x="1236" y="31068"/>
                    <a:pt x="2724" y="31068"/>
                  </a:cubicBezTo>
                  <a:lnTo>
                    <a:pt x="41804" y="31068"/>
                  </a:lnTo>
                  <a:cubicBezTo>
                    <a:pt x="42437" y="31068"/>
                    <a:pt x="43007" y="30878"/>
                    <a:pt x="43450" y="30498"/>
                  </a:cubicBezTo>
                  <a:cubicBezTo>
                    <a:pt x="43799" y="30055"/>
                    <a:pt x="44021" y="29484"/>
                    <a:pt x="44021" y="28851"/>
                  </a:cubicBezTo>
                  <a:lnTo>
                    <a:pt x="44116" y="2756"/>
                  </a:lnTo>
                  <a:cubicBezTo>
                    <a:pt x="44116" y="1236"/>
                    <a:pt x="42880" y="1"/>
                    <a:pt x="4139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088;p23"/>
            <p:cNvSpPr/>
            <p:nvPr/>
          </p:nvSpPr>
          <p:spPr>
            <a:xfrm>
              <a:off x="4889406" y="3318546"/>
              <a:ext cx="1345766" cy="995145"/>
            </a:xfrm>
            <a:custGeom>
              <a:avLst/>
              <a:gdLst/>
              <a:ahLst/>
              <a:cxnLst/>
              <a:rect l="l" t="t" r="r" b="b"/>
              <a:pathLst>
                <a:path w="39745" h="29390" extrusionOk="0">
                  <a:moveTo>
                    <a:pt x="2090" y="1"/>
                  </a:moveTo>
                  <a:cubicBezTo>
                    <a:pt x="1520" y="1"/>
                    <a:pt x="1014" y="191"/>
                    <a:pt x="602" y="539"/>
                  </a:cubicBezTo>
                  <a:cubicBezTo>
                    <a:pt x="285" y="983"/>
                    <a:pt x="95" y="1521"/>
                    <a:pt x="95" y="2123"/>
                  </a:cubicBezTo>
                  <a:lnTo>
                    <a:pt x="32" y="26793"/>
                  </a:lnTo>
                  <a:cubicBezTo>
                    <a:pt x="0" y="28250"/>
                    <a:pt x="1109" y="29390"/>
                    <a:pt x="2470" y="29390"/>
                  </a:cubicBezTo>
                  <a:lnTo>
                    <a:pt x="37623" y="29390"/>
                  </a:lnTo>
                  <a:cubicBezTo>
                    <a:pt x="38193" y="29390"/>
                    <a:pt x="38731" y="29200"/>
                    <a:pt x="39143" y="28851"/>
                  </a:cubicBezTo>
                  <a:cubicBezTo>
                    <a:pt x="39460" y="28408"/>
                    <a:pt x="39650" y="27870"/>
                    <a:pt x="39650" y="27300"/>
                  </a:cubicBezTo>
                  <a:lnTo>
                    <a:pt x="39713" y="2598"/>
                  </a:lnTo>
                  <a:cubicBezTo>
                    <a:pt x="39745" y="1173"/>
                    <a:pt x="38636" y="1"/>
                    <a:pt x="37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089;p23"/>
            <p:cNvSpPr/>
            <p:nvPr/>
          </p:nvSpPr>
          <p:spPr>
            <a:xfrm>
              <a:off x="5010557" y="3750634"/>
              <a:ext cx="1086297" cy="377539"/>
            </a:xfrm>
            <a:custGeom>
              <a:avLst/>
              <a:gdLst/>
              <a:ahLst/>
              <a:cxnLst/>
              <a:rect l="l" t="t" r="r" b="b"/>
              <a:pathLst>
                <a:path w="32082" h="11150" extrusionOk="0">
                  <a:moveTo>
                    <a:pt x="9222" y="1"/>
                  </a:moveTo>
                  <a:cubicBezTo>
                    <a:pt x="7670" y="1"/>
                    <a:pt x="6724" y="1219"/>
                    <a:pt x="5733" y="2504"/>
                  </a:cubicBezTo>
                  <a:cubicBezTo>
                    <a:pt x="4466" y="4119"/>
                    <a:pt x="3009" y="5956"/>
                    <a:pt x="1" y="6020"/>
                  </a:cubicBezTo>
                  <a:lnTo>
                    <a:pt x="32" y="11150"/>
                  </a:lnTo>
                  <a:cubicBezTo>
                    <a:pt x="32" y="11150"/>
                    <a:pt x="29865" y="11087"/>
                    <a:pt x="32082" y="11087"/>
                  </a:cubicBezTo>
                  <a:lnTo>
                    <a:pt x="32082" y="2346"/>
                  </a:lnTo>
                  <a:cubicBezTo>
                    <a:pt x="29770" y="2346"/>
                    <a:pt x="27996" y="3423"/>
                    <a:pt x="26128" y="4531"/>
                  </a:cubicBezTo>
                  <a:cubicBezTo>
                    <a:pt x="24164" y="5735"/>
                    <a:pt x="22106" y="6970"/>
                    <a:pt x="19256" y="7001"/>
                  </a:cubicBezTo>
                  <a:cubicBezTo>
                    <a:pt x="19200" y="7002"/>
                    <a:pt x="19146" y="7003"/>
                    <a:pt x="19092" y="7003"/>
                  </a:cubicBezTo>
                  <a:cubicBezTo>
                    <a:pt x="16145" y="7003"/>
                    <a:pt x="15085" y="5321"/>
                    <a:pt x="13904" y="3518"/>
                  </a:cubicBezTo>
                  <a:cubicBezTo>
                    <a:pt x="13017" y="2093"/>
                    <a:pt x="12067" y="604"/>
                    <a:pt x="10135" y="129"/>
                  </a:cubicBezTo>
                  <a:cubicBezTo>
                    <a:pt x="9808" y="41"/>
                    <a:pt x="9505" y="1"/>
                    <a:pt x="922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090;p23"/>
            <p:cNvSpPr/>
            <p:nvPr/>
          </p:nvSpPr>
          <p:spPr>
            <a:xfrm>
              <a:off x="5011640" y="3606999"/>
              <a:ext cx="1085213" cy="408589"/>
            </a:xfrm>
            <a:custGeom>
              <a:avLst/>
              <a:gdLst/>
              <a:ahLst/>
              <a:cxnLst/>
              <a:rect l="l" t="t" r="r" b="b"/>
              <a:pathLst>
                <a:path w="32050" h="12067" extrusionOk="0">
                  <a:moveTo>
                    <a:pt x="20015" y="1"/>
                  </a:moveTo>
                  <a:cubicBezTo>
                    <a:pt x="16658" y="1"/>
                    <a:pt x="15265" y="3263"/>
                    <a:pt x="13935" y="6398"/>
                  </a:cubicBezTo>
                  <a:cubicBezTo>
                    <a:pt x="12795" y="9122"/>
                    <a:pt x="11718" y="11655"/>
                    <a:pt x="9501" y="11655"/>
                  </a:cubicBezTo>
                  <a:cubicBezTo>
                    <a:pt x="7126" y="11655"/>
                    <a:pt x="6113" y="10515"/>
                    <a:pt x="5036" y="9312"/>
                  </a:cubicBezTo>
                  <a:cubicBezTo>
                    <a:pt x="3896" y="8045"/>
                    <a:pt x="2724" y="6746"/>
                    <a:pt x="0" y="6746"/>
                  </a:cubicBezTo>
                  <a:lnTo>
                    <a:pt x="0" y="7158"/>
                  </a:lnTo>
                  <a:cubicBezTo>
                    <a:pt x="2566" y="7158"/>
                    <a:pt x="3611" y="8361"/>
                    <a:pt x="4751" y="9597"/>
                  </a:cubicBezTo>
                  <a:cubicBezTo>
                    <a:pt x="5828" y="10832"/>
                    <a:pt x="6936" y="12067"/>
                    <a:pt x="9501" y="12067"/>
                  </a:cubicBezTo>
                  <a:cubicBezTo>
                    <a:pt x="11971" y="12067"/>
                    <a:pt x="13111" y="9407"/>
                    <a:pt x="14315" y="6588"/>
                  </a:cubicBezTo>
                  <a:cubicBezTo>
                    <a:pt x="15582" y="3548"/>
                    <a:pt x="16912" y="413"/>
                    <a:pt x="20015" y="413"/>
                  </a:cubicBezTo>
                  <a:cubicBezTo>
                    <a:pt x="23246" y="413"/>
                    <a:pt x="25272" y="3484"/>
                    <a:pt x="27078" y="6176"/>
                  </a:cubicBezTo>
                  <a:cubicBezTo>
                    <a:pt x="28598" y="8488"/>
                    <a:pt x="30054" y="10673"/>
                    <a:pt x="32050" y="10673"/>
                  </a:cubicBezTo>
                  <a:lnTo>
                    <a:pt x="32050" y="10262"/>
                  </a:lnTo>
                  <a:cubicBezTo>
                    <a:pt x="30244" y="10262"/>
                    <a:pt x="28883" y="8171"/>
                    <a:pt x="27394" y="5955"/>
                  </a:cubicBezTo>
                  <a:cubicBezTo>
                    <a:pt x="25557" y="3168"/>
                    <a:pt x="23467" y="1"/>
                    <a:pt x="2001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2091;p23"/>
            <p:cNvSpPr/>
            <p:nvPr/>
          </p:nvSpPr>
          <p:spPr>
            <a:xfrm>
              <a:off x="6096820" y="3543749"/>
              <a:ext cx="7551" cy="582290"/>
            </a:xfrm>
            <a:custGeom>
              <a:avLst/>
              <a:gdLst/>
              <a:ahLst/>
              <a:cxnLst/>
              <a:rect l="l" t="t" r="r" b="b"/>
              <a:pathLst>
                <a:path w="223" h="17197" extrusionOk="0">
                  <a:moveTo>
                    <a:pt x="1" y="0"/>
                  </a:moveTo>
                  <a:lnTo>
                    <a:pt x="1" y="17197"/>
                  </a:lnTo>
                  <a:lnTo>
                    <a:pt x="222" y="1719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2092;p23"/>
            <p:cNvSpPr/>
            <p:nvPr/>
          </p:nvSpPr>
          <p:spPr>
            <a:xfrm>
              <a:off x="5007340" y="3543749"/>
              <a:ext cx="7551" cy="582290"/>
            </a:xfrm>
            <a:custGeom>
              <a:avLst/>
              <a:gdLst/>
              <a:ahLst/>
              <a:cxnLst/>
              <a:rect l="l" t="t" r="r" b="b"/>
              <a:pathLst>
                <a:path w="223" h="17197" extrusionOk="0">
                  <a:moveTo>
                    <a:pt x="1" y="0"/>
                  </a:moveTo>
                  <a:lnTo>
                    <a:pt x="1" y="17197"/>
                  </a:lnTo>
                  <a:lnTo>
                    <a:pt x="222" y="1719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093;p23"/>
            <p:cNvSpPr/>
            <p:nvPr/>
          </p:nvSpPr>
          <p:spPr>
            <a:xfrm>
              <a:off x="5007340" y="4121705"/>
              <a:ext cx="1097030" cy="8634"/>
            </a:xfrm>
            <a:custGeom>
              <a:avLst/>
              <a:gdLst/>
              <a:ahLst/>
              <a:cxnLst/>
              <a:rect l="l" t="t" r="r" b="b"/>
              <a:pathLst>
                <a:path w="32399" h="255" extrusionOk="0">
                  <a:moveTo>
                    <a:pt x="1" y="1"/>
                  </a:moveTo>
                  <a:lnTo>
                    <a:pt x="1" y="254"/>
                  </a:lnTo>
                  <a:lnTo>
                    <a:pt x="32398" y="254"/>
                  </a:lnTo>
                  <a:lnTo>
                    <a:pt x="3239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094;p23"/>
            <p:cNvSpPr/>
            <p:nvPr/>
          </p:nvSpPr>
          <p:spPr>
            <a:xfrm>
              <a:off x="4887239" y="3315329"/>
              <a:ext cx="1350100" cy="1001579"/>
            </a:xfrm>
            <a:custGeom>
              <a:avLst/>
              <a:gdLst/>
              <a:ahLst/>
              <a:cxnLst/>
              <a:rect l="l" t="t" r="r" b="b"/>
              <a:pathLst>
                <a:path w="39873" h="29580" extrusionOk="0">
                  <a:moveTo>
                    <a:pt x="37402" y="191"/>
                  </a:moveTo>
                  <a:cubicBezTo>
                    <a:pt x="38669" y="191"/>
                    <a:pt x="39714" y="1268"/>
                    <a:pt x="39714" y="2598"/>
                  </a:cubicBezTo>
                  <a:lnTo>
                    <a:pt x="39714" y="27521"/>
                  </a:lnTo>
                  <a:cubicBezTo>
                    <a:pt x="39714" y="28566"/>
                    <a:pt x="38890" y="29390"/>
                    <a:pt x="37909" y="29390"/>
                  </a:cubicBezTo>
                  <a:lnTo>
                    <a:pt x="2503" y="29390"/>
                  </a:lnTo>
                  <a:cubicBezTo>
                    <a:pt x="1236" y="29390"/>
                    <a:pt x="159" y="28281"/>
                    <a:pt x="159" y="26919"/>
                  </a:cubicBezTo>
                  <a:lnTo>
                    <a:pt x="159" y="2059"/>
                  </a:lnTo>
                  <a:cubicBezTo>
                    <a:pt x="159" y="1014"/>
                    <a:pt x="983" y="191"/>
                    <a:pt x="1964" y="191"/>
                  </a:cubicBezTo>
                  <a:close/>
                  <a:moveTo>
                    <a:pt x="1964" y="1"/>
                  </a:moveTo>
                  <a:cubicBezTo>
                    <a:pt x="888" y="1"/>
                    <a:pt x="1" y="919"/>
                    <a:pt x="1" y="2059"/>
                  </a:cubicBezTo>
                  <a:lnTo>
                    <a:pt x="1" y="26919"/>
                  </a:lnTo>
                  <a:cubicBezTo>
                    <a:pt x="1" y="28376"/>
                    <a:pt x="1109" y="29580"/>
                    <a:pt x="2503" y="29580"/>
                  </a:cubicBezTo>
                  <a:lnTo>
                    <a:pt x="37909" y="29580"/>
                  </a:lnTo>
                  <a:cubicBezTo>
                    <a:pt x="38985" y="29580"/>
                    <a:pt x="39872" y="28661"/>
                    <a:pt x="39872" y="27521"/>
                  </a:cubicBezTo>
                  <a:lnTo>
                    <a:pt x="39872" y="2598"/>
                  </a:lnTo>
                  <a:cubicBezTo>
                    <a:pt x="39872" y="1173"/>
                    <a:pt x="38764" y="1"/>
                    <a:pt x="3740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095;p23"/>
            <p:cNvSpPr/>
            <p:nvPr/>
          </p:nvSpPr>
          <p:spPr>
            <a:xfrm>
              <a:off x="2626813" y="3076210"/>
              <a:ext cx="1828338" cy="1317899"/>
            </a:xfrm>
            <a:custGeom>
              <a:avLst/>
              <a:gdLst/>
              <a:ahLst/>
              <a:cxnLst/>
              <a:rect l="l" t="t" r="r" b="b"/>
              <a:pathLst>
                <a:path w="53997" h="38922" extrusionOk="0">
                  <a:moveTo>
                    <a:pt x="2851" y="1"/>
                  </a:moveTo>
                  <a:cubicBezTo>
                    <a:pt x="2091" y="1"/>
                    <a:pt x="1394" y="254"/>
                    <a:pt x="824" y="697"/>
                  </a:cubicBezTo>
                  <a:cubicBezTo>
                    <a:pt x="380" y="1299"/>
                    <a:pt x="127" y="1996"/>
                    <a:pt x="127" y="2788"/>
                  </a:cubicBezTo>
                  <a:lnTo>
                    <a:pt x="32" y="35470"/>
                  </a:lnTo>
                  <a:cubicBezTo>
                    <a:pt x="0" y="37370"/>
                    <a:pt x="1521" y="38922"/>
                    <a:pt x="3357" y="38922"/>
                  </a:cubicBezTo>
                  <a:lnTo>
                    <a:pt x="51178" y="38922"/>
                  </a:lnTo>
                  <a:cubicBezTo>
                    <a:pt x="51938" y="38922"/>
                    <a:pt x="52634" y="38637"/>
                    <a:pt x="53204" y="38193"/>
                  </a:cubicBezTo>
                  <a:cubicBezTo>
                    <a:pt x="53648" y="37623"/>
                    <a:pt x="53901" y="36895"/>
                    <a:pt x="53901" y="36135"/>
                  </a:cubicBezTo>
                  <a:lnTo>
                    <a:pt x="53996" y="3421"/>
                  </a:lnTo>
                  <a:cubicBezTo>
                    <a:pt x="53996" y="1521"/>
                    <a:pt x="52508" y="1"/>
                    <a:pt x="50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2096;p23"/>
            <p:cNvSpPr/>
            <p:nvPr/>
          </p:nvSpPr>
          <p:spPr>
            <a:xfrm>
              <a:off x="2796248" y="3257429"/>
              <a:ext cx="856793" cy="876128"/>
            </a:xfrm>
            <a:custGeom>
              <a:avLst/>
              <a:gdLst/>
              <a:ahLst/>
              <a:cxnLst/>
              <a:rect l="l" t="t" r="r" b="b"/>
              <a:pathLst>
                <a:path w="25304" h="25875" extrusionOk="0">
                  <a:moveTo>
                    <a:pt x="12636" y="4783"/>
                  </a:moveTo>
                  <a:cubicBezTo>
                    <a:pt x="17038" y="4783"/>
                    <a:pt x="20617" y="8456"/>
                    <a:pt x="20617" y="12922"/>
                  </a:cubicBezTo>
                  <a:cubicBezTo>
                    <a:pt x="20617" y="17419"/>
                    <a:pt x="17038" y="21092"/>
                    <a:pt x="12636" y="21092"/>
                  </a:cubicBezTo>
                  <a:cubicBezTo>
                    <a:pt x="8266" y="21092"/>
                    <a:pt x="4687" y="17419"/>
                    <a:pt x="4687" y="12922"/>
                  </a:cubicBezTo>
                  <a:cubicBezTo>
                    <a:pt x="4687" y="8456"/>
                    <a:pt x="8266" y="4783"/>
                    <a:pt x="12636" y="4783"/>
                  </a:cubicBezTo>
                  <a:close/>
                  <a:moveTo>
                    <a:pt x="12636" y="1"/>
                  </a:moveTo>
                  <a:cubicBezTo>
                    <a:pt x="5669" y="1"/>
                    <a:pt x="0" y="5796"/>
                    <a:pt x="0" y="12922"/>
                  </a:cubicBezTo>
                  <a:cubicBezTo>
                    <a:pt x="0" y="20079"/>
                    <a:pt x="5669" y="25874"/>
                    <a:pt x="12636" y="25874"/>
                  </a:cubicBezTo>
                  <a:cubicBezTo>
                    <a:pt x="19635" y="25874"/>
                    <a:pt x="25304" y="20079"/>
                    <a:pt x="25304" y="12922"/>
                  </a:cubicBezTo>
                  <a:cubicBezTo>
                    <a:pt x="25304" y="5796"/>
                    <a:pt x="19635" y="1"/>
                    <a:pt x="1263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2097;p23"/>
            <p:cNvSpPr/>
            <p:nvPr/>
          </p:nvSpPr>
          <p:spPr>
            <a:xfrm>
              <a:off x="2796248" y="3257429"/>
              <a:ext cx="856793" cy="876128"/>
            </a:xfrm>
            <a:custGeom>
              <a:avLst/>
              <a:gdLst/>
              <a:ahLst/>
              <a:cxnLst/>
              <a:rect l="l" t="t" r="r" b="b"/>
              <a:pathLst>
                <a:path w="25304" h="25875" extrusionOk="0">
                  <a:moveTo>
                    <a:pt x="12636" y="1"/>
                  </a:moveTo>
                  <a:lnTo>
                    <a:pt x="12636" y="4783"/>
                  </a:lnTo>
                  <a:cubicBezTo>
                    <a:pt x="17038" y="4783"/>
                    <a:pt x="20617" y="8456"/>
                    <a:pt x="20617" y="12922"/>
                  </a:cubicBezTo>
                  <a:cubicBezTo>
                    <a:pt x="20617" y="17419"/>
                    <a:pt x="17038" y="21092"/>
                    <a:pt x="12636" y="21092"/>
                  </a:cubicBezTo>
                  <a:cubicBezTo>
                    <a:pt x="8266" y="21092"/>
                    <a:pt x="4687" y="17419"/>
                    <a:pt x="4687" y="12922"/>
                  </a:cubicBezTo>
                  <a:cubicBezTo>
                    <a:pt x="4687" y="12130"/>
                    <a:pt x="4782" y="11338"/>
                    <a:pt x="5004" y="10578"/>
                  </a:cubicBezTo>
                  <a:lnTo>
                    <a:pt x="539" y="9216"/>
                  </a:lnTo>
                  <a:cubicBezTo>
                    <a:pt x="159" y="10420"/>
                    <a:pt x="0" y="11655"/>
                    <a:pt x="0" y="12922"/>
                  </a:cubicBezTo>
                  <a:cubicBezTo>
                    <a:pt x="0" y="20079"/>
                    <a:pt x="5669" y="25874"/>
                    <a:pt x="12636" y="25874"/>
                  </a:cubicBezTo>
                  <a:cubicBezTo>
                    <a:pt x="19635" y="25874"/>
                    <a:pt x="25304" y="20079"/>
                    <a:pt x="25304" y="12922"/>
                  </a:cubicBezTo>
                  <a:cubicBezTo>
                    <a:pt x="25304" y="5796"/>
                    <a:pt x="19635" y="1"/>
                    <a:pt x="1263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2098;p23"/>
            <p:cNvSpPr/>
            <p:nvPr/>
          </p:nvSpPr>
          <p:spPr>
            <a:xfrm>
              <a:off x="2796248" y="3314280"/>
              <a:ext cx="856793" cy="819277"/>
            </a:xfrm>
            <a:custGeom>
              <a:avLst/>
              <a:gdLst/>
              <a:ahLst/>
              <a:cxnLst/>
              <a:rect l="l" t="t" r="r" b="b"/>
              <a:pathLst>
                <a:path w="25304" h="24196" extrusionOk="0">
                  <a:moveTo>
                    <a:pt x="18907" y="0"/>
                  </a:moveTo>
                  <a:lnTo>
                    <a:pt x="16595" y="4181"/>
                  </a:lnTo>
                  <a:cubicBezTo>
                    <a:pt x="19065" y="5637"/>
                    <a:pt x="20617" y="8329"/>
                    <a:pt x="20617" y="11243"/>
                  </a:cubicBezTo>
                  <a:cubicBezTo>
                    <a:pt x="20617" y="15740"/>
                    <a:pt x="17038" y="19382"/>
                    <a:pt x="12636" y="19382"/>
                  </a:cubicBezTo>
                  <a:cubicBezTo>
                    <a:pt x="10514" y="19382"/>
                    <a:pt x="8487" y="18527"/>
                    <a:pt x="6967" y="16975"/>
                  </a:cubicBezTo>
                  <a:cubicBezTo>
                    <a:pt x="5511" y="15423"/>
                    <a:pt x="4687" y="13396"/>
                    <a:pt x="4687" y="11243"/>
                  </a:cubicBezTo>
                  <a:lnTo>
                    <a:pt x="0" y="11243"/>
                  </a:lnTo>
                  <a:cubicBezTo>
                    <a:pt x="0" y="14695"/>
                    <a:pt x="1299" y="17925"/>
                    <a:pt x="3642" y="20363"/>
                  </a:cubicBezTo>
                  <a:cubicBezTo>
                    <a:pt x="6049" y="22834"/>
                    <a:pt x="9248" y="24195"/>
                    <a:pt x="12636" y="24195"/>
                  </a:cubicBezTo>
                  <a:cubicBezTo>
                    <a:pt x="19635" y="24195"/>
                    <a:pt x="25304" y="18400"/>
                    <a:pt x="25304" y="11243"/>
                  </a:cubicBezTo>
                  <a:cubicBezTo>
                    <a:pt x="25304" y="6619"/>
                    <a:pt x="22865" y="2312"/>
                    <a:pt x="18907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2099;p23"/>
            <p:cNvSpPr/>
            <p:nvPr/>
          </p:nvSpPr>
          <p:spPr>
            <a:xfrm>
              <a:off x="3853527" y="3390397"/>
              <a:ext cx="413972" cy="17201"/>
            </a:xfrm>
            <a:custGeom>
              <a:avLst/>
              <a:gdLst/>
              <a:ahLst/>
              <a:cxnLst/>
              <a:rect l="l" t="t" r="r" b="b"/>
              <a:pathLst>
                <a:path w="12226" h="508" extrusionOk="0">
                  <a:moveTo>
                    <a:pt x="1" y="1"/>
                  </a:moveTo>
                  <a:lnTo>
                    <a:pt x="1" y="507"/>
                  </a:lnTo>
                  <a:lnTo>
                    <a:pt x="12225" y="507"/>
                  </a:lnTo>
                  <a:lnTo>
                    <a:pt x="12225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2100;p23"/>
            <p:cNvSpPr/>
            <p:nvPr/>
          </p:nvSpPr>
          <p:spPr>
            <a:xfrm>
              <a:off x="3853527" y="3430081"/>
              <a:ext cx="401106" cy="17201"/>
            </a:xfrm>
            <a:custGeom>
              <a:avLst/>
              <a:gdLst/>
              <a:ahLst/>
              <a:cxnLst/>
              <a:rect l="l" t="t" r="r" b="b"/>
              <a:pathLst>
                <a:path w="11846" h="508" extrusionOk="0">
                  <a:moveTo>
                    <a:pt x="1" y="0"/>
                  </a:moveTo>
                  <a:lnTo>
                    <a:pt x="1" y="507"/>
                  </a:lnTo>
                  <a:lnTo>
                    <a:pt x="11845" y="507"/>
                  </a:lnTo>
                  <a:lnTo>
                    <a:pt x="11845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2101;p23"/>
            <p:cNvSpPr/>
            <p:nvPr/>
          </p:nvSpPr>
          <p:spPr>
            <a:xfrm>
              <a:off x="3853527" y="3468681"/>
              <a:ext cx="365722" cy="17201"/>
            </a:xfrm>
            <a:custGeom>
              <a:avLst/>
              <a:gdLst/>
              <a:ahLst/>
              <a:cxnLst/>
              <a:rect l="l" t="t" r="r" b="b"/>
              <a:pathLst>
                <a:path w="10801" h="508" extrusionOk="0">
                  <a:moveTo>
                    <a:pt x="1" y="1"/>
                  </a:moveTo>
                  <a:lnTo>
                    <a:pt x="1" y="507"/>
                  </a:lnTo>
                  <a:lnTo>
                    <a:pt x="10800" y="507"/>
                  </a:lnTo>
                  <a:lnTo>
                    <a:pt x="1080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2102;p23"/>
            <p:cNvSpPr/>
            <p:nvPr/>
          </p:nvSpPr>
          <p:spPr>
            <a:xfrm>
              <a:off x="3853527" y="3508365"/>
              <a:ext cx="342121" cy="17201"/>
            </a:xfrm>
            <a:custGeom>
              <a:avLst/>
              <a:gdLst/>
              <a:ahLst/>
              <a:cxnLst/>
              <a:rect l="l" t="t" r="r" b="b"/>
              <a:pathLst>
                <a:path w="10104" h="508" extrusionOk="0">
                  <a:moveTo>
                    <a:pt x="1" y="0"/>
                  </a:moveTo>
                  <a:lnTo>
                    <a:pt x="1" y="507"/>
                  </a:lnTo>
                  <a:lnTo>
                    <a:pt x="10103" y="507"/>
                  </a:lnTo>
                  <a:lnTo>
                    <a:pt x="1010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2103;p23"/>
            <p:cNvSpPr/>
            <p:nvPr/>
          </p:nvSpPr>
          <p:spPr>
            <a:xfrm>
              <a:off x="3853527" y="3548049"/>
              <a:ext cx="321738" cy="16117"/>
            </a:xfrm>
            <a:custGeom>
              <a:avLst/>
              <a:gdLst/>
              <a:ahLst/>
              <a:cxnLst/>
              <a:rect l="l" t="t" r="r" b="b"/>
              <a:pathLst>
                <a:path w="9502" h="476" extrusionOk="0">
                  <a:moveTo>
                    <a:pt x="1" y="0"/>
                  </a:moveTo>
                  <a:lnTo>
                    <a:pt x="1" y="475"/>
                  </a:lnTo>
                  <a:lnTo>
                    <a:pt x="9502" y="475"/>
                  </a:lnTo>
                  <a:lnTo>
                    <a:pt x="950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2104;p23"/>
            <p:cNvSpPr/>
            <p:nvPr/>
          </p:nvSpPr>
          <p:spPr>
            <a:xfrm>
              <a:off x="3853527" y="3586650"/>
              <a:ext cx="296004" cy="17167"/>
            </a:xfrm>
            <a:custGeom>
              <a:avLst/>
              <a:gdLst/>
              <a:ahLst/>
              <a:cxnLst/>
              <a:rect l="l" t="t" r="r" b="b"/>
              <a:pathLst>
                <a:path w="8742" h="507" extrusionOk="0">
                  <a:moveTo>
                    <a:pt x="1" y="0"/>
                  </a:moveTo>
                  <a:lnTo>
                    <a:pt x="1" y="507"/>
                  </a:lnTo>
                  <a:lnTo>
                    <a:pt x="8742" y="507"/>
                  </a:lnTo>
                  <a:lnTo>
                    <a:pt x="874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2105;p23"/>
            <p:cNvSpPr/>
            <p:nvPr/>
          </p:nvSpPr>
          <p:spPr>
            <a:xfrm>
              <a:off x="3853527" y="3879369"/>
              <a:ext cx="413972" cy="17201"/>
            </a:xfrm>
            <a:custGeom>
              <a:avLst/>
              <a:gdLst/>
              <a:ahLst/>
              <a:cxnLst/>
              <a:rect l="l" t="t" r="r" b="b"/>
              <a:pathLst>
                <a:path w="12226" h="508" extrusionOk="0">
                  <a:moveTo>
                    <a:pt x="1" y="1"/>
                  </a:moveTo>
                  <a:lnTo>
                    <a:pt x="1" y="507"/>
                  </a:lnTo>
                  <a:lnTo>
                    <a:pt x="12225" y="507"/>
                  </a:lnTo>
                  <a:lnTo>
                    <a:pt x="12225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2106;p23"/>
            <p:cNvSpPr/>
            <p:nvPr/>
          </p:nvSpPr>
          <p:spPr>
            <a:xfrm>
              <a:off x="3853527" y="3919053"/>
              <a:ext cx="401106" cy="17201"/>
            </a:xfrm>
            <a:custGeom>
              <a:avLst/>
              <a:gdLst/>
              <a:ahLst/>
              <a:cxnLst/>
              <a:rect l="l" t="t" r="r" b="b"/>
              <a:pathLst>
                <a:path w="11846" h="508" extrusionOk="0">
                  <a:moveTo>
                    <a:pt x="1" y="1"/>
                  </a:moveTo>
                  <a:lnTo>
                    <a:pt x="1" y="507"/>
                  </a:lnTo>
                  <a:lnTo>
                    <a:pt x="11845" y="507"/>
                  </a:lnTo>
                  <a:lnTo>
                    <a:pt x="11845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2107;p23"/>
            <p:cNvSpPr/>
            <p:nvPr/>
          </p:nvSpPr>
          <p:spPr>
            <a:xfrm>
              <a:off x="3853527" y="3957654"/>
              <a:ext cx="365722" cy="17201"/>
            </a:xfrm>
            <a:custGeom>
              <a:avLst/>
              <a:gdLst/>
              <a:ahLst/>
              <a:cxnLst/>
              <a:rect l="l" t="t" r="r" b="b"/>
              <a:pathLst>
                <a:path w="10801" h="508" extrusionOk="0">
                  <a:moveTo>
                    <a:pt x="1" y="1"/>
                  </a:moveTo>
                  <a:lnTo>
                    <a:pt x="1" y="507"/>
                  </a:lnTo>
                  <a:lnTo>
                    <a:pt x="10800" y="507"/>
                  </a:lnTo>
                  <a:lnTo>
                    <a:pt x="1080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2108;p23"/>
            <p:cNvSpPr/>
            <p:nvPr/>
          </p:nvSpPr>
          <p:spPr>
            <a:xfrm>
              <a:off x="3853527" y="3997338"/>
              <a:ext cx="342121" cy="17201"/>
            </a:xfrm>
            <a:custGeom>
              <a:avLst/>
              <a:gdLst/>
              <a:ahLst/>
              <a:cxnLst/>
              <a:rect l="l" t="t" r="r" b="b"/>
              <a:pathLst>
                <a:path w="10104" h="508" extrusionOk="0">
                  <a:moveTo>
                    <a:pt x="1" y="0"/>
                  </a:moveTo>
                  <a:lnTo>
                    <a:pt x="1" y="507"/>
                  </a:lnTo>
                  <a:lnTo>
                    <a:pt x="10103" y="507"/>
                  </a:lnTo>
                  <a:lnTo>
                    <a:pt x="1010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2109;p23"/>
            <p:cNvSpPr/>
            <p:nvPr/>
          </p:nvSpPr>
          <p:spPr>
            <a:xfrm>
              <a:off x="3853527" y="4035938"/>
              <a:ext cx="321738" cy="17201"/>
            </a:xfrm>
            <a:custGeom>
              <a:avLst/>
              <a:gdLst/>
              <a:ahLst/>
              <a:cxnLst/>
              <a:rect l="l" t="t" r="r" b="b"/>
              <a:pathLst>
                <a:path w="9502" h="508" extrusionOk="0">
                  <a:moveTo>
                    <a:pt x="1" y="0"/>
                  </a:moveTo>
                  <a:lnTo>
                    <a:pt x="1" y="507"/>
                  </a:lnTo>
                  <a:lnTo>
                    <a:pt x="9502" y="507"/>
                  </a:lnTo>
                  <a:lnTo>
                    <a:pt x="950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2110;p23"/>
            <p:cNvSpPr/>
            <p:nvPr/>
          </p:nvSpPr>
          <p:spPr>
            <a:xfrm>
              <a:off x="3853527" y="4075622"/>
              <a:ext cx="296004" cy="17167"/>
            </a:xfrm>
            <a:custGeom>
              <a:avLst/>
              <a:gdLst/>
              <a:ahLst/>
              <a:cxnLst/>
              <a:rect l="l" t="t" r="r" b="b"/>
              <a:pathLst>
                <a:path w="8742" h="507" extrusionOk="0">
                  <a:moveTo>
                    <a:pt x="1" y="0"/>
                  </a:moveTo>
                  <a:lnTo>
                    <a:pt x="1" y="507"/>
                  </a:lnTo>
                  <a:lnTo>
                    <a:pt x="8742" y="507"/>
                  </a:lnTo>
                  <a:lnTo>
                    <a:pt x="874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2111;p23"/>
            <p:cNvSpPr/>
            <p:nvPr/>
          </p:nvSpPr>
          <p:spPr>
            <a:xfrm>
              <a:off x="6125770" y="2472080"/>
              <a:ext cx="305654" cy="306061"/>
            </a:xfrm>
            <a:custGeom>
              <a:avLst/>
              <a:gdLst/>
              <a:ahLst/>
              <a:cxnLst/>
              <a:rect l="l" t="t" r="r" b="b"/>
              <a:pathLst>
                <a:path w="9027" h="9039" extrusionOk="0">
                  <a:moveTo>
                    <a:pt x="4494" y="3326"/>
                  </a:moveTo>
                  <a:cubicBezTo>
                    <a:pt x="4547" y="3326"/>
                    <a:pt x="4602" y="3330"/>
                    <a:pt x="4656" y="3338"/>
                  </a:cubicBezTo>
                  <a:cubicBezTo>
                    <a:pt x="5321" y="3433"/>
                    <a:pt x="5796" y="4035"/>
                    <a:pt x="5701" y="4669"/>
                  </a:cubicBezTo>
                  <a:cubicBezTo>
                    <a:pt x="5612" y="5291"/>
                    <a:pt x="5079" y="5720"/>
                    <a:pt x="4491" y="5720"/>
                  </a:cubicBezTo>
                  <a:cubicBezTo>
                    <a:pt x="4451" y="5720"/>
                    <a:pt x="4411" y="5718"/>
                    <a:pt x="4371" y="5714"/>
                  </a:cubicBezTo>
                  <a:cubicBezTo>
                    <a:pt x="3706" y="5619"/>
                    <a:pt x="3231" y="5017"/>
                    <a:pt x="3326" y="4352"/>
                  </a:cubicBezTo>
                  <a:cubicBezTo>
                    <a:pt x="3413" y="3773"/>
                    <a:pt x="3923" y="3326"/>
                    <a:pt x="4494" y="3326"/>
                  </a:cubicBezTo>
                  <a:close/>
                  <a:moveTo>
                    <a:pt x="3923" y="0"/>
                  </a:moveTo>
                  <a:cubicBezTo>
                    <a:pt x="3914" y="0"/>
                    <a:pt x="3905" y="4"/>
                    <a:pt x="3896" y="13"/>
                  </a:cubicBezTo>
                  <a:lnTo>
                    <a:pt x="2788" y="298"/>
                  </a:lnTo>
                  <a:cubicBezTo>
                    <a:pt x="2756" y="298"/>
                    <a:pt x="2756" y="330"/>
                    <a:pt x="2756" y="362"/>
                  </a:cubicBezTo>
                  <a:cubicBezTo>
                    <a:pt x="2756" y="362"/>
                    <a:pt x="2914" y="1470"/>
                    <a:pt x="2439" y="1818"/>
                  </a:cubicBezTo>
                  <a:cubicBezTo>
                    <a:pt x="2239" y="1969"/>
                    <a:pt x="1999" y="2060"/>
                    <a:pt x="1766" y="2060"/>
                  </a:cubicBezTo>
                  <a:cubicBezTo>
                    <a:pt x="1704" y="2060"/>
                    <a:pt x="1644" y="2053"/>
                    <a:pt x="1584" y="2040"/>
                  </a:cubicBezTo>
                  <a:cubicBezTo>
                    <a:pt x="1331" y="2008"/>
                    <a:pt x="951" y="1755"/>
                    <a:pt x="951" y="1755"/>
                  </a:cubicBezTo>
                  <a:cubicBezTo>
                    <a:pt x="940" y="1744"/>
                    <a:pt x="930" y="1741"/>
                    <a:pt x="920" y="1741"/>
                  </a:cubicBezTo>
                  <a:cubicBezTo>
                    <a:pt x="901" y="1741"/>
                    <a:pt x="887" y="1755"/>
                    <a:pt x="887" y="1755"/>
                  </a:cubicBezTo>
                  <a:lnTo>
                    <a:pt x="317" y="2737"/>
                  </a:lnTo>
                  <a:cubicBezTo>
                    <a:pt x="286" y="2768"/>
                    <a:pt x="317" y="2832"/>
                    <a:pt x="317" y="2832"/>
                  </a:cubicBezTo>
                  <a:cubicBezTo>
                    <a:pt x="317" y="2832"/>
                    <a:pt x="1204" y="3497"/>
                    <a:pt x="1141" y="4067"/>
                  </a:cubicBezTo>
                  <a:cubicBezTo>
                    <a:pt x="1077" y="4669"/>
                    <a:pt x="32" y="5049"/>
                    <a:pt x="32" y="5049"/>
                  </a:cubicBezTo>
                  <a:cubicBezTo>
                    <a:pt x="1" y="5080"/>
                    <a:pt x="1" y="5112"/>
                    <a:pt x="1" y="5144"/>
                  </a:cubicBezTo>
                  <a:lnTo>
                    <a:pt x="286" y="6220"/>
                  </a:lnTo>
                  <a:cubicBezTo>
                    <a:pt x="317" y="6252"/>
                    <a:pt x="349" y="6284"/>
                    <a:pt x="381" y="6284"/>
                  </a:cubicBezTo>
                  <a:cubicBezTo>
                    <a:pt x="381" y="6284"/>
                    <a:pt x="553" y="6258"/>
                    <a:pt x="782" y="6258"/>
                  </a:cubicBezTo>
                  <a:cubicBezTo>
                    <a:pt x="1126" y="6258"/>
                    <a:pt x="1597" y="6315"/>
                    <a:pt x="1806" y="6600"/>
                  </a:cubicBezTo>
                  <a:cubicBezTo>
                    <a:pt x="2186" y="7044"/>
                    <a:pt x="1742" y="8057"/>
                    <a:pt x="1742" y="8057"/>
                  </a:cubicBezTo>
                  <a:cubicBezTo>
                    <a:pt x="1742" y="8089"/>
                    <a:pt x="1742" y="8120"/>
                    <a:pt x="1774" y="8152"/>
                  </a:cubicBezTo>
                  <a:lnTo>
                    <a:pt x="2756" y="8722"/>
                  </a:lnTo>
                  <a:cubicBezTo>
                    <a:pt x="2788" y="8722"/>
                    <a:pt x="2819" y="8722"/>
                    <a:pt x="2819" y="8690"/>
                  </a:cubicBezTo>
                  <a:cubicBezTo>
                    <a:pt x="2819" y="8690"/>
                    <a:pt x="3418" y="7892"/>
                    <a:pt x="3967" y="7892"/>
                  </a:cubicBezTo>
                  <a:cubicBezTo>
                    <a:pt x="3996" y="7892"/>
                    <a:pt x="4025" y="7894"/>
                    <a:pt x="4054" y="7899"/>
                  </a:cubicBezTo>
                  <a:cubicBezTo>
                    <a:pt x="4656" y="7962"/>
                    <a:pt x="5068" y="8975"/>
                    <a:pt x="5068" y="8975"/>
                  </a:cubicBezTo>
                  <a:cubicBezTo>
                    <a:pt x="5068" y="9007"/>
                    <a:pt x="5099" y="9039"/>
                    <a:pt x="5131" y="9039"/>
                  </a:cubicBezTo>
                  <a:lnTo>
                    <a:pt x="6239" y="8722"/>
                  </a:lnTo>
                  <a:cubicBezTo>
                    <a:pt x="6271" y="8722"/>
                    <a:pt x="6271" y="8690"/>
                    <a:pt x="6271" y="8659"/>
                  </a:cubicBezTo>
                  <a:cubicBezTo>
                    <a:pt x="6271" y="8659"/>
                    <a:pt x="6113" y="7582"/>
                    <a:pt x="6588" y="7202"/>
                  </a:cubicBezTo>
                  <a:cubicBezTo>
                    <a:pt x="6722" y="7104"/>
                    <a:pt x="6896" y="7068"/>
                    <a:pt x="7077" y="7068"/>
                  </a:cubicBezTo>
                  <a:cubicBezTo>
                    <a:pt x="7539" y="7068"/>
                    <a:pt x="8045" y="7297"/>
                    <a:pt x="8045" y="7297"/>
                  </a:cubicBezTo>
                  <a:cubicBezTo>
                    <a:pt x="8076" y="7297"/>
                    <a:pt x="8140" y="7297"/>
                    <a:pt x="8140" y="7265"/>
                  </a:cubicBezTo>
                  <a:lnTo>
                    <a:pt x="8710" y="6284"/>
                  </a:lnTo>
                  <a:cubicBezTo>
                    <a:pt x="8710" y="6252"/>
                    <a:pt x="8710" y="6220"/>
                    <a:pt x="8678" y="6189"/>
                  </a:cubicBezTo>
                  <a:cubicBezTo>
                    <a:pt x="8678" y="6189"/>
                    <a:pt x="7791" y="5555"/>
                    <a:pt x="7886" y="4954"/>
                  </a:cubicBezTo>
                  <a:cubicBezTo>
                    <a:pt x="7950" y="4383"/>
                    <a:pt x="8995" y="3972"/>
                    <a:pt x="8995" y="3972"/>
                  </a:cubicBezTo>
                  <a:cubicBezTo>
                    <a:pt x="9026" y="3972"/>
                    <a:pt x="9026" y="3908"/>
                    <a:pt x="9026" y="3877"/>
                  </a:cubicBezTo>
                  <a:lnTo>
                    <a:pt x="8741" y="2800"/>
                  </a:lnTo>
                  <a:cubicBezTo>
                    <a:pt x="8719" y="2778"/>
                    <a:pt x="8696" y="2755"/>
                    <a:pt x="8674" y="2755"/>
                  </a:cubicBezTo>
                  <a:cubicBezTo>
                    <a:pt x="8665" y="2755"/>
                    <a:pt x="8656" y="2759"/>
                    <a:pt x="8646" y="2768"/>
                  </a:cubicBezTo>
                  <a:cubicBezTo>
                    <a:pt x="8646" y="2768"/>
                    <a:pt x="8306" y="2899"/>
                    <a:pt x="8054" y="2899"/>
                  </a:cubicBezTo>
                  <a:cubicBezTo>
                    <a:pt x="8029" y="2899"/>
                    <a:pt x="8004" y="2898"/>
                    <a:pt x="7981" y="2895"/>
                  </a:cubicBezTo>
                  <a:cubicBezTo>
                    <a:pt x="7665" y="2832"/>
                    <a:pt x="7411" y="2705"/>
                    <a:pt x="7221" y="2452"/>
                  </a:cubicBezTo>
                  <a:cubicBezTo>
                    <a:pt x="6841" y="1977"/>
                    <a:pt x="7285" y="963"/>
                    <a:pt x="7285" y="963"/>
                  </a:cubicBezTo>
                  <a:cubicBezTo>
                    <a:pt x="7285" y="932"/>
                    <a:pt x="7285" y="900"/>
                    <a:pt x="7253" y="868"/>
                  </a:cubicBezTo>
                  <a:lnTo>
                    <a:pt x="6271" y="298"/>
                  </a:lnTo>
                  <a:cubicBezTo>
                    <a:pt x="6239" y="298"/>
                    <a:pt x="6208" y="298"/>
                    <a:pt x="6176" y="330"/>
                  </a:cubicBezTo>
                  <a:cubicBezTo>
                    <a:pt x="6176" y="330"/>
                    <a:pt x="5586" y="1156"/>
                    <a:pt x="5003" y="1156"/>
                  </a:cubicBezTo>
                  <a:cubicBezTo>
                    <a:pt x="4983" y="1156"/>
                    <a:pt x="4962" y="1155"/>
                    <a:pt x="4941" y="1153"/>
                  </a:cubicBezTo>
                  <a:cubicBezTo>
                    <a:pt x="4371" y="1058"/>
                    <a:pt x="3959" y="45"/>
                    <a:pt x="3959" y="45"/>
                  </a:cubicBezTo>
                  <a:cubicBezTo>
                    <a:pt x="3959" y="22"/>
                    <a:pt x="3943" y="0"/>
                    <a:pt x="392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2112;p23"/>
            <p:cNvSpPr/>
            <p:nvPr/>
          </p:nvSpPr>
          <p:spPr>
            <a:xfrm>
              <a:off x="6278038" y="2808919"/>
              <a:ext cx="314221" cy="313442"/>
            </a:xfrm>
            <a:custGeom>
              <a:avLst/>
              <a:gdLst/>
              <a:ahLst/>
              <a:cxnLst/>
              <a:rect l="l" t="t" r="r" b="b"/>
              <a:pathLst>
                <a:path w="9280" h="9257" extrusionOk="0">
                  <a:moveTo>
                    <a:pt x="4656" y="3556"/>
                  </a:moveTo>
                  <a:cubicBezTo>
                    <a:pt x="4688" y="3556"/>
                    <a:pt x="4751" y="3556"/>
                    <a:pt x="4783" y="3588"/>
                  </a:cubicBezTo>
                  <a:cubicBezTo>
                    <a:pt x="5353" y="3651"/>
                    <a:pt x="5796" y="4190"/>
                    <a:pt x="5701" y="4760"/>
                  </a:cubicBezTo>
                  <a:cubicBezTo>
                    <a:pt x="5642" y="5320"/>
                    <a:pt x="5170" y="5716"/>
                    <a:pt x="4619" y="5716"/>
                  </a:cubicBezTo>
                  <a:cubicBezTo>
                    <a:pt x="4579" y="5716"/>
                    <a:pt x="4539" y="5714"/>
                    <a:pt x="4498" y="5710"/>
                  </a:cubicBezTo>
                  <a:cubicBezTo>
                    <a:pt x="4213" y="5646"/>
                    <a:pt x="3959" y="5520"/>
                    <a:pt x="3801" y="5298"/>
                  </a:cubicBezTo>
                  <a:cubicBezTo>
                    <a:pt x="3611" y="5076"/>
                    <a:pt x="3548" y="4791"/>
                    <a:pt x="3579" y="4506"/>
                  </a:cubicBezTo>
                  <a:cubicBezTo>
                    <a:pt x="3611" y="4221"/>
                    <a:pt x="3769" y="3968"/>
                    <a:pt x="3991" y="3778"/>
                  </a:cubicBezTo>
                  <a:cubicBezTo>
                    <a:pt x="4181" y="3651"/>
                    <a:pt x="4403" y="3556"/>
                    <a:pt x="4656" y="3556"/>
                  </a:cubicBezTo>
                  <a:close/>
                  <a:moveTo>
                    <a:pt x="4682" y="3328"/>
                  </a:moveTo>
                  <a:cubicBezTo>
                    <a:pt x="4379" y="3328"/>
                    <a:pt x="4085" y="3422"/>
                    <a:pt x="3864" y="3588"/>
                  </a:cubicBezTo>
                  <a:cubicBezTo>
                    <a:pt x="3579" y="3809"/>
                    <a:pt x="3389" y="4126"/>
                    <a:pt x="3358" y="4475"/>
                  </a:cubicBezTo>
                  <a:cubicBezTo>
                    <a:pt x="3294" y="4823"/>
                    <a:pt x="3389" y="5171"/>
                    <a:pt x="3611" y="5425"/>
                  </a:cubicBezTo>
                  <a:cubicBezTo>
                    <a:pt x="3801" y="5710"/>
                    <a:pt x="4118" y="5900"/>
                    <a:pt x="4466" y="5931"/>
                  </a:cubicBezTo>
                  <a:cubicBezTo>
                    <a:pt x="4529" y="5931"/>
                    <a:pt x="4593" y="5963"/>
                    <a:pt x="4656" y="5963"/>
                  </a:cubicBezTo>
                  <a:cubicBezTo>
                    <a:pt x="5289" y="5963"/>
                    <a:pt x="5859" y="5456"/>
                    <a:pt x="5954" y="4791"/>
                  </a:cubicBezTo>
                  <a:cubicBezTo>
                    <a:pt x="6049" y="4094"/>
                    <a:pt x="5543" y="3429"/>
                    <a:pt x="4814" y="3334"/>
                  </a:cubicBezTo>
                  <a:cubicBezTo>
                    <a:pt x="4770" y="3330"/>
                    <a:pt x="4726" y="3328"/>
                    <a:pt x="4682" y="3328"/>
                  </a:cubicBezTo>
                  <a:close/>
                  <a:moveTo>
                    <a:pt x="3991" y="263"/>
                  </a:moveTo>
                  <a:cubicBezTo>
                    <a:pt x="4086" y="453"/>
                    <a:pt x="4466" y="1308"/>
                    <a:pt x="5068" y="1371"/>
                  </a:cubicBezTo>
                  <a:cubicBezTo>
                    <a:pt x="5102" y="1377"/>
                    <a:pt x="5137" y="1379"/>
                    <a:pt x="5172" y="1379"/>
                  </a:cubicBezTo>
                  <a:cubicBezTo>
                    <a:pt x="5709" y="1379"/>
                    <a:pt x="6249" y="726"/>
                    <a:pt x="6398" y="548"/>
                  </a:cubicBezTo>
                  <a:lnTo>
                    <a:pt x="7285" y="1086"/>
                  </a:lnTo>
                  <a:cubicBezTo>
                    <a:pt x="7190" y="1276"/>
                    <a:pt x="6873" y="2163"/>
                    <a:pt x="7253" y="2638"/>
                  </a:cubicBezTo>
                  <a:cubicBezTo>
                    <a:pt x="7443" y="2891"/>
                    <a:pt x="7760" y="3081"/>
                    <a:pt x="8076" y="3113"/>
                  </a:cubicBezTo>
                  <a:cubicBezTo>
                    <a:pt x="8107" y="3117"/>
                    <a:pt x="8140" y="3119"/>
                    <a:pt x="8174" y="3119"/>
                  </a:cubicBezTo>
                  <a:cubicBezTo>
                    <a:pt x="8383" y="3119"/>
                    <a:pt x="8637" y="3045"/>
                    <a:pt x="8773" y="3018"/>
                  </a:cubicBezTo>
                  <a:lnTo>
                    <a:pt x="9026" y="3999"/>
                  </a:lnTo>
                  <a:cubicBezTo>
                    <a:pt x="8836" y="4063"/>
                    <a:pt x="7981" y="4475"/>
                    <a:pt x="7886" y="5076"/>
                  </a:cubicBezTo>
                  <a:cubicBezTo>
                    <a:pt x="7823" y="5646"/>
                    <a:pt x="8551" y="6248"/>
                    <a:pt x="8710" y="6375"/>
                  </a:cubicBezTo>
                  <a:lnTo>
                    <a:pt x="8203" y="7293"/>
                  </a:lnTo>
                  <a:cubicBezTo>
                    <a:pt x="8056" y="7230"/>
                    <a:pt x="7618" y="7070"/>
                    <a:pt x="7210" y="7070"/>
                  </a:cubicBezTo>
                  <a:cubicBezTo>
                    <a:pt x="7002" y="7070"/>
                    <a:pt x="6801" y="7112"/>
                    <a:pt x="6651" y="7230"/>
                  </a:cubicBezTo>
                  <a:cubicBezTo>
                    <a:pt x="6176" y="7610"/>
                    <a:pt x="6271" y="8528"/>
                    <a:pt x="6271" y="8750"/>
                  </a:cubicBezTo>
                  <a:lnTo>
                    <a:pt x="5289" y="9035"/>
                  </a:lnTo>
                  <a:cubicBezTo>
                    <a:pt x="5194" y="8813"/>
                    <a:pt x="4814" y="7958"/>
                    <a:pt x="4213" y="7895"/>
                  </a:cubicBezTo>
                  <a:lnTo>
                    <a:pt x="4118" y="7895"/>
                  </a:lnTo>
                  <a:cubicBezTo>
                    <a:pt x="3579" y="7895"/>
                    <a:pt x="3009" y="8560"/>
                    <a:pt x="2883" y="8686"/>
                  </a:cubicBezTo>
                  <a:lnTo>
                    <a:pt x="1996" y="8180"/>
                  </a:lnTo>
                  <a:cubicBezTo>
                    <a:pt x="2059" y="7990"/>
                    <a:pt x="2407" y="7103"/>
                    <a:pt x="2027" y="6628"/>
                  </a:cubicBezTo>
                  <a:cubicBezTo>
                    <a:pt x="1799" y="6317"/>
                    <a:pt x="1313" y="6250"/>
                    <a:pt x="942" y="6250"/>
                  </a:cubicBezTo>
                  <a:cubicBezTo>
                    <a:pt x="747" y="6250"/>
                    <a:pt x="584" y="6269"/>
                    <a:pt x="507" y="6280"/>
                  </a:cubicBezTo>
                  <a:lnTo>
                    <a:pt x="254" y="5266"/>
                  </a:lnTo>
                  <a:cubicBezTo>
                    <a:pt x="444" y="5171"/>
                    <a:pt x="1299" y="4791"/>
                    <a:pt x="1394" y="4190"/>
                  </a:cubicBezTo>
                  <a:cubicBezTo>
                    <a:pt x="1457" y="3619"/>
                    <a:pt x="729" y="3018"/>
                    <a:pt x="571" y="2891"/>
                  </a:cubicBezTo>
                  <a:lnTo>
                    <a:pt x="1077" y="2004"/>
                  </a:lnTo>
                  <a:cubicBezTo>
                    <a:pt x="1204" y="2068"/>
                    <a:pt x="1457" y="2258"/>
                    <a:pt x="1679" y="2289"/>
                  </a:cubicBezTo>
                  <a:cubicBezTo>
                    <a:pt x="1723" y="2293"/>
                    <a:pt x="1768" y="2295"/>
                    <a:pt x="1812" y="2295"/>
                  </a:cubicBezTo>
                  <a:cubicBezTo>
                    <a:pt x="2114" y="2295"/>
                    <a:pt x="2408" y="2202"/>
                    <a:pt x="2629" y="2036"/>
                  </a:cubicBezTo>
                  <a:cubicBezTo>
                    <a:pt x="3104" y="1688"/>
                    <a:pt x="3009" y="738"/>
                    <a:pt x="2978" y="516"/>
                  </a:cubicBezTo>
                  <a:lnTo>
                    <a:pt x="3991" y="263"/>
                  </a:lnTo>
                  <a:close/>
                  <a:moveTo>
                    <a:pt x="4041" y="1"/>
                  </a:moveTo>
                  <a:cubicBezTo>
                    <a:pt x="4025" y="1"/>
                    <a:pt x="4008" y="4"/>
                    <a:pt x="3991" y="9"/>
                  </a:cubicBezTo>
                  <a:lnTo>
                    <a:pt x="2883" y="294"/>
                  </a:lnTo>
                  <a:cubicBezTo>
                    <a:pt x="2788" y="358"/>
                    <a:pt x="2724" y="421"/>
                    <a:pt x="2756" y="516"/>
                  </a:cubicBezTo>
                  <a:cubicBezTo>
                    <a:pt x="2788" y="801"/>
                    <a:pt x="2819" y="1593"/>
                    <a:pt x="2502" y="1846"/>
                  </a:cubicBezTo>
                  <a:cubicBezTo>
                    <a:pt x="2317" y="2005"/>
                    <a:pt x="2087" y="2075"/>
                    <a:pt x="1849" y="2075"/>
                  </a:cubicBezTo>
                  <a:cubicBezTo>
                    <a:pt x="1803" y="2075"/>
                    <a:pt x="1757" y="2073"/>
                    <a:pt x="1711" y="2068"/>
                  </a:cubicBezTo>
                  <a:cubicBezTo>
                    <a:pt x="1552" y="2036"/>
                    <a:pt x="1267" y="1846"/>
                    <a:pt x="1141" y="1783"/>
                  </a:cubicBezTo>
                  <a:cubicBezTo>
                    <a:pt x="1109" y="1751"/>
                    <a:pt x="1077" y="1751"/>
                    <a:pt x="1014" y="1751"/>
                  </a:cubicBezTo>
                  <a:cubicBezTo>
                    <a:pt x="982" y="1751"/>
                    <a:pt x="919" y="1783"/>
                    <a:pt x="887" y="1846"/>
                  </a:cubicBezTo>
                  <a:lnTo>
                    <a:pt x="317" y="2828"/>
                  </a:lnTo>
                  <a:cubicBezTo>
                    <a:pt x="286" y="2891"/>
                    <a:pt x="317" y="3018"/>
                    <a:pt x="381" y="3049"/>
                  </a:cubicBezTo>
                  <a:cubicBezTo>
                    <a:pt x="634" y="3239"/>
                    <a:pt x="1204" y="3746"/>
                    <a:pt x="1141" y="4190"/>
                  </a:cubicBezTo>
                  <a:cubicBezTo>
                    <a:pt x="1109" y="4601"/>
                    <a:pt x="381" y="4981"/>
                    <a:pt x="127" y="5076"/>
                  </a:cubicBezTo>
                  <a:cubicBezTo>
                    <a:pt x="32" y="5108"/>
                    <a:pt x="1" y="5203"/>
                    <a:pt x="1" y="5298"/>
                  </a:cubicBezTo>
                  <a:lnTo>
                    <a:pt x="317" y="6406"/>
                  </a:lnTo>
                  <a:cubicBezTo>
                    <a:pt x="349" y="6501"/>
                    <a:pt x="444" y="6533"/>
                    <a:pt x="507" y="6533"/>
                  </a:cubicBezTo>
                  <a:cubicBezTo>
                    <a:pt x="606" y="6511"/>
                    <a:pt x="764" y="6493"/>
                    <a:pt x="940" y="6493"/>
                  </a:cubicBezTo>
                  <a:cubicBezTo>
                    <a:pt x="1275" y="6493"/>
                    <a:pt x="1672" y="6558"/>
                    <a:pt x="1837" y="6786"/>
                  </a:cubicBezTo>
                  <a:cubicBezTo>
                    <a:pt x="2122" y="7135"/>
                    <a:pt x="1869" y="7863"/>
                    <a:pt x="1742" y="8148"/>
                  </a:cubicBezTo>
                  <a:cubicBezTo>
                    <a:pt x="1711" y="8211"/>
                    <a:pt x="1742" y="8306"/>
                    <a:pt x="1837" y="8370"/>
                  </a:cubicBezTo>
                  <a:lnTo>
                    <a:pt x="2819" y="8940"/>
                  </a:lnTo>
                  <a:cubicBezTo>
                    <a:pt x="2854" y="8951"/>
                    <a:pt x="2889" y="8959"/>
                    <a:pt x="2922" y="8959"/>
                  </a:cubicBezTo>
                  <a:cubicBezTo>
                    <a:pt x="2979" y="8959"/>
                    <a:pt x="3032" y="8937"/>
                    <a:pt x="3073" y="8876"/>
                  </a:cubicBezTo>
                  <a:cubicBezTo>
                    <a:pt x="3227" y="8661"/>
                    <a:pt x="3741" y="8115"/>
                    <a:pt x="4147" y="8115"/>
                  </a:cubicBezTo>
                  <a:cubicBezTo>
                    <a:pt x="4159" y="8115"/>
                    <a:pt x="4170" y="8116"/>
                    <a:pt x="4181" y="8116"/>
                  </a:cubicBezTo>
                  <a:cubicBezTo>
                    <a:pt x="4593" y="8180"/>
                    <a:pt x="4973" y="8876"/>
                    <a:pt x="5068" y="9162"/>
                  </a:cubicBezTo>
                  <a:cubicBezTo>
                    <a:pt x="5099" y="9225"/>
                    <a:pt x="5163" y="9257"/>
                    <a:pt x="5258" y="9257"/>
                  </a:cubicBezTo>
                  <a:lnTo>
                    <a:pt x="5289" y="9257"/>
                  </a:lnTo>
                  <a:lnTo>
                    <a:pt x="6398" y="8972"/>
                  </a:lnTo>
                  <a:cubicBezTo>
                    <a:pt x="6493" y="8940"/>
                    <a:pt x="6524" y="8845"/>
                    <a:pt x="6524" y="8750"/>
                  </a:cubicBezTo>
                  <a:cubicBezTo>
                    <a:pt x="6493" y="8465"/>
                    <a:pt x="6429" y="7673"/>
                    <a:pt x="6778" y="7420"/>
                  </a:cubicBezTo>
                  <a:cubicBezTo>
                    <a:pt x="6888" y="7340"/>
                    <a:pt x="7038" y="7310"/>
                    <a:pt x="7201" y="7310"/>
                  </a:cubicBezTo>
                  <a:cubicBezTo>
                    <a:pt x="7555" y="7310"/>
                    <a:pt x="7966" y="7450"/>
                    <a:pt x="8140" y="7515"/>
                  </a:cubicBezTo>
                  <a:cubicBezTo>
                    <a:pt x="8157" y="7523"/>
                    <a:pt x="8178" y="7527"/>
                    <a:pt x="8201" y="7527"/>
                  </a:cubicBezTo>
                  <a:cubicBezTo>
                    <a:pt x="8264" y="7527"/>
                    <a:pt x="8338" y="7498"/>
                    <a:pt x="8361" y="7451"/>
                  </a:cubicBezTo>
                  <a:lnTo>
                    <a:pt x="8931" y="6470"/>
                  </a:lnTo>
                  <a:cubicBezTo>
                    <a:pt x="8995" y="6375"/>
                    <a:pt x="8963" y="6280"/>
                    <a:pt x="8868" y="6216"/>
                  </a:cubicBezTo>
                  <a:cubicBezTo>
                    <a:pt x="8646" y="6058"/>
                    <a:pt x="8076" y="5520"/>
                    <a:pt x="8108" y="5108"/>
                  </a:cubicBezTo>
                  <a:lnTo>
                    <a:pt x="8140" y="5076"/>
                  </a:lnTo>
                  <a:cubicBezTo>
                    <a:pt x="8171" y="4665"/>
                    <a:pt x="8868" y="4285"/>
                    <a:pt x="9153" y="4190"/>
                  </a:cubicBezTo>
                  <a:cubicBezTo>
                    <a:pt x="9216" y="4158"/>
                    <a:pt x="9280" y="4063"/>
                    <a:pt x="9248" y="3968"/>
                  </a:cubicBezTo>
                  <a:lnTo>
                    <a:pt x="8963" y="2859"/>
                  </a:lnTo>
                  <a:cubicBezTo>
                    <a:pt x="8963" y="2828"/>
                    <a:pt x="8931" y="2796"/>
                    <a:pt x="8868" y="2764"/>
                  </a:cubicBezTo>
                  <a:cubicBezTo>
                    <a:pt x="8852" y="2749"/>
                    <a:pt x="8828" y="2741"/>
                    <a:pt x="8805" y="2741"/>
                  </a:cubicBezTo>
                  <a:cubicBezTo>
                    <a:pt x="8781" y="2741"/>
                    <a:pt x="8757" y="2749"/>
                    <a:pt x="8741" y="2764"/>
                  </a:cubicBezTo>
                  <a:cubicBezTo>
                    <a:pt x="8629" y="2793"/>
                    <a:pt x="8365" y="2896"/>
                    <a:pt x="8175" y="2896"/>
                  </a:cubicBezTo>
                  <a:cubicBezTo>
                    <a:pt x="8151" y="2896"/>
                    <a:pt x="8129" y="2895"/>
                    <a:pt x="8108" y="2891"/>
                  </a:cubicBezTo>
                  <a:cubicBezTo>
                    <a:pt x="7823" y="2859"/>
                    <a:pt x="7601" y="2701"/>
                    <a:pt x="7411" y="2479"/>
                  </a:cubicBezTo>
                  <a:cubicBezTo>
                    <a:pt x="7158" y="2163"/>
                    <a:pt x="7411" y="1403"/>
                    <a:pt x="7506" y="1149"/>
                  </a:cubicBezTo>
                  <a:cubicBezTo>
                    <a:pt x="7538" y="1054"/>
                    <a:pt x="7538" y="959"/>
                    <a:pt x="7443" y="896"/>
                  </a:cubicBezTo>
                  <a:lnTo>
                    <a:pt x="6461" y="326"/>
                  </a:lnTo>
                  <a:cubicBezTo>
                    <a:pt x="6436" y="317"/>
                    <a:pt x="6410" y="313"/>
                    <a:pt x="6385" y="313"/>
                  </a:cubicBezTo>
                  <a:cubicBezTo>
                    <a:pt x="6317" y="313"/>
                    <a:pt x="6254" y="343"/>
                    <a:pt x="6208" y="389"/>
                  </a:cubicBezTo>
                  <a:cubicBezTo>
                    <a:pt x="6057" y="600"/>
                    <a:pt x="5563" y="1154"/>
                    <a:pt x="5161" y="1154"/>
                  </a:cubicBezTo>
                  <a:cubicBezTo>
                    <a:pt x="5140" y="1154"/>
                    <a:pt x="5120" y="1152"/>
                    <a:pt x="5099" y="1149"/>
                  </a:cubicBezTo>
                  <a:cubicBezTo>
                    <a:pt x="4656" y="1086"/>
                    <a:pt x="4308" y="389"/>
                    <a:pt x="4213" y="136"/>
                  </a:cubicBezTo>
                  <a:cubicBezTo>
                    <a:pt x="4187" y="58"/>
                    <a:pt x="4118" y="1"/>
                    <a:pt x="404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2113;p23"/>
            <p:cNvSpPr/>
            <p:nvPr/>
          </p:nvSpPr>
          <p:spPr>
            <a:xfrm>
              <a:off x="2856282" y="2566888"/>
              <a:ext cx="315304" cy="315270"/>
            </a:xfrm>
            <a:custGeom>
              <a:avLst/>
              <a:gdLst/>
              <a:ahLst/>
              <a:cxnLst/>
              <a:rect l="l" t="t" r="r" b="b"/>
              <a:pathLst>
                <a:path w="9312" h="9311" extrusionOk="0">
                  <a:moveTo>
                    <a:pt x="4656" y="3579"/>
                  </a:moveTo>
                  <a:cubicBezTo>
                    <a:pt x="4719" y="3579"/>
                    <a:pt x="4783" y="3579"/>
                    <a:pt x="4846" y="3610"/>
                  </a:cubicBezTo>
                  <a:cubicBezTo>
                    <a:pt x="5131" y="3642"/>
                    <a:pt x="5384" y="3800"/>
                    <a:pt x="5543" y="4054"/>
                  </a:cubicBezTo>
                  <a:cubicBezTo>
                    <a:pt x="5701" y="4275"/>
                    <a:pt x="5764" y="4560"/>
                    <a:pt x="5701" y="4845"/>
                  </a:cubicBezTo>
                  <a:cubicBezTo>
                    <a:pt x="5618" y="5345"/>
                    <a:pt x="5193" y="5723"/>
                    <a:pt x="4684" y="5723"/>
                  </a:cubicBezTo>
                  <a:cubicBezTo>
                    <a:pt x="4613" y="5723"/>
                    <a:pt x="4540" y="5716"/>
                    <a:pt x="4466" y="5700"/>
                  </a:cubicBezTo>
                  <a:cubicBezTo>
                    <a:pt x="4181" y="5669"/>
                    <a:pt x="3959" y="5510"/>
                    <a:pt x="3769" y="5257"/>
                  </a:cubicBezTo>
                  <a:cubicBezTo>
                    <a:pt x="3611" y="5035"/>
                    <a:pt x="3548" y="4750"/>
                    <a:pt x="3611" y="4465"/>
                  </a:cubicBezTo>
                  <a:cubicBezTo>
                    <a:pt x="3674" y="4180"/>
                    <a:pt x="3801" y="3959"/>
                    <a:pt x="4054" y="3769"/>
                  </a:cubicBezTo>
                  <a:cubicBezTo>
                    <a:pt x="4244" y="3642"/>
                    <a:pt x="4434" y="3579"/>
                    <a:pt x="4656" y="3579"/>
                  </a:cubicBezTo>
                  <a:close/>
                  <a:moveTo>
                    <a:pt x="4676" y="3337"/>
                  </a:moveTo>
                  <a:cubicBezTo>
                    <a:pt x="4418" y="3337"/>
                    <a:pt x="4153" y="3428"/>
                    <a:pt x="3928" y="3579"/>
                  </a:cubicBezTo>
                  <a:cubicBezTo>
                    <a:pt x="3611" y="3769"/>
                    <a:pt x="3421" y="4085"/>
                    <a:pt x="3389" y="4434"/>
                  </a:cubicBezTo>
                  <a:cubicBezTo>
                    <a:pt x="3326" y="4782"/>
                    <a:pt x="3389" y="5130"/>
                    <a:pt x="3579" y="5415"/>
                  </a:cubicBezTo>
                  <a:cubicBezTo>
                    <a:pt x="3801" y="5700"/>
                    <a:pt x="4086" y="5890"/>
                    <a:pt x="4434" y="5954"/>
                  </a:cubicBezTo>
                  <a:lnTo>
                    <a:pt x="4656" y="5954"/>
                  </a:lnTo>
                  <a:cubicBezTo>
                    <a:pt x="5289" y="5954"/>
                    <a:pt x="5859" y="5510"/>
                    <a:pt x="5954" y="4877"/>
                  </a:cubicBezTo>
                  <a:cubicBezTo>
                    <a:pt x="6018" y="4529"/>
                    <a:pt x="5954" y="4180"/>
                    <a:pt x="5733" y="3895"/>
                  </a:cubicBezTo>
                  <a:cubicBezTo>
                    <a:pt x="5543" y="3610"/>
                    <a:pt x="5226" y="3420"/>
                    <a:pt x="4878" y="3357"/>
                  </a:cubicBezTo>
                  <a:cubicBezTo>
                    <a:pt x="4812" y="3344"/>
                    <a:pt x="4744" y="3337"/>
                    <a:pt x="4676" y="3337"/>
                  </a:cubicBezTo>
                  <a:close/>
                  <a:moveTo>
                    <a:pt x="4213" y="253"/>
                  </a:moveTo>
                  <a:cubicBezTo>
                    <a:pt x="4276" y="475"/>
                    <a:pt x="4656" y="1330"/>
                    <a:pt x="5226" y="1425"/>
                  </a:cubicBezTo>
                  <a:cubicBezTo>
                    <a:pt x="5264" y="1431"/>
                    <a:pt x="5302" y="1434"/>
                    <a:pt x="5341" y="1434"/>
                  </a:cubicBezTo>
                  <a:cubicBezTo>
                    <a:pt x="5906" y="1434"/>
                    <a:pt x="6469" y="813"/>
                    <a:pt x="6588" y="665"/>
                  </a:cubicBezTo>
                  <a:lnTo>
                    <a:pt x="7443" y="1203"/>
                  </a:lnTo>
                  <a:cubicBezTo>
                    <a:pt x="7348" y="1330"/>
                    <a:pt x="7190" y="1615"/>
                    <a:pt x="7126" y="1805"/>
                  </a:cubicBezTo>
                  <a:cubicBezTo>
                    <a:pt x="7063" y="2154"/>
                    <a:pt x="7158" y="2502"/>
                    <a:pt x="7348" y="2787"/>
                  </a:cubicBezTo>
                  <a:cubicBezTo>
                    <a:pt x="7623" y="3162"/>
                    <a:pt x="8253" y="3201"/>
                    <a:pt x="8615" y="3201"/>
                  </a:cubicBezTo>
                  <a:cubicBezTo>
                    <a:pt x="8712" y="3201"/>
                    <a:pt x="8790" y="3199"/>
                    <a:pt x="8836" y="3199"/>
                  </a:cubicBezTo>
                  <a:lnTo>
                    <a:pt x="9090" y="4212"/>
                  </a:lnTo>
                  <a:cubicBezTo>
                    <a:pt x="8868" y="4275"/>
                    <a:pt x="8013" y="4624"/>
                    <a:pt x="7886" y="5225"/>
                  </a:cubicBezTo>
                  <a:cubicBezTo>
                    <a:pt x="7791" y="5795"/>
                    <a:pt x="8488" y="6429"/>
                    <a:pt x="8678" y="6587"/>
                  </a:cubicBezTo>
                  <a:lnTo>
                    <a:pt x="8108" y="7442"/>
                  </a:lnTo>
                  <a:cubicBezTo>
                    <a:pt x="7979" y="7378"/>
                    <a:pt x="7527" y="7196"/>
                    <a:pt x="7102" y="7196"/>
                  </a:cubicBezTo>
                  <a:cubicBezTo>
                    <a:pt x="6902" y="7196"/>
                    <a:pt x="6708" y="7236"/>
                    <a:pt x="6556" y="7347"/>
                  </a:cubicBezTo>
                  <a:cubicBezTo>
                    <a:pt x="6271" y="7537"/>
                    <a:pt x="6113" y="7822"/>
                    <a:pt x="6049" y="8171"/>
                  </a:cubicBezTo>
                  <a:cubicBezTo>
                    <a:pt x="5986" y="8392"/>
                    <a:pt x="6081" y="8709"/>
                    <a:pt x="6113" y="8836"/>
                  </a:cubicBezTo>
                  <a:lnTo>
                    <a:pt x="5131" y="9057"/>
                  </a:lnTo>
                  <a:cubicBezTo>
                    <a:pt x="5036" y="8867"/>
                    <a:pt x="4688" y="7981"/>
                    <a:pt x="4118" y="7886"/>
                  </a:cubicBezTo>
                  <a:lnTo>
                    <a:pt x="3991" y="7886"/>
                  </a:lnTo>
                  <a:cubicBezTo>
                    <a:pt x="3453" y="7886"/>
                    <a:pt x="2883" y="8487"/>
                    <a:pt x="2756" y="8677"/>
                  </a:cubicBezTo>
                  <a:lnTo>
                    <a:pt x="1869" y="8107"/>
                  </a:lnTo>
                  <a:cubicBezTo>
                    <a:pt x="1964" y="7917"/>
                    <a:pt x="2344" y="7031"/>
                    <a:pt x="1996" y="6555"/>
                  </a:cubicBezTo>
                  <a:cubicBezTo>
                    <a:pt x="1735" y="6199"/>
                    <a:pt x="1135" y="6128"/>
                    <a:pt x="771" y="6128"/>
                  </a:cubicBezTo>
                  <a:cubicBezTo>
                    <a:pt x="650" y="6128"/>
                    <a:pt x="555" y="6136"/>
                    <a:pt x="507" y="6144"/>
                  </a:cubicBezTo>
                  <a:lnTo>
                    <a:pt x="254" y="5130"/>
                  </a:lnTo>
                  <a:cubicBezTo>
                    <a:pt x="476" y="5035"/>
                    <a:pt x="1331" y="4687"/>
                    <a:pt x="1426" y="4117"/>
                  </a:cubicBezTo>
                  <a:cubicBezTo>
                    <a:pt x="1552" y="3515"/>
                    <a:pt x="856" y="2882"/>
                    <a:pt x="666" y="2755"/>
                  </a:cubicBezTo>
                  <a:lnTo>
                    <a:pt x="1236" y="1869"/>
                  </a:lnTo>
                  <a:cubicBezTo>
                    <a:pt x="1369" y="1935"/>
                    <a:pt x="1843" y="2125"/>
                    <a:pt x="2278" y="2125"/>
                  </a:cubicBezTo>
                  <a:cubicBezTo>
                    <a:pt x="2465" y="2125"/>
                    <a:pt x="2645" y="2090"/>
                    <a:pt x="2788" y="1995"/>
                  </a:cubicBezTo>
                  <a:cubicBezTo>
                    <a:pt x="3263" y="1647"/>
                    <a:pt x="3231" y="697"/>
                    <a:pt x="3199" y="475"/>
                  </a:cubicBezTo>
                  <a:lnTo>
                    <a:pt x="4213" y="253"/>
                  </a:lnTo>
                  <a:close/>
                  <a:moveTo>
                    <a:pt x="4213" y="0"/>
                  </a:moveTo>
                  <a:lnTo>
                    <a:pt x="3073" y="253"/>
                  </a:lnTo>
                  <a:cubicBezTo>
                    <a:pt x="3009" y="285"/>
                    <a:pt x="2946" y="380"/>
                    <a:pt x="2946" y="443"/>
                  </a:cubicBezTo>
                  <a:cubicBezTo>
                    <a:pt x="2978" y="728"/>
                    <a:pt x="2978" y="1520"/>
                    <a:pt x="2629" y="1773"/>
                  </a:cubicBezTo>
                  <a:cubicBezTo>
                    <a:pt x="2528" y="1847"/>
                    <a:pt x="2396" y="1875"/>
                    <a:pt x="2252" y="1875"/>
                  </a:cubicBezTo>
                  <a:cubicBezTo>
                    <a:pt x="1899" y="1875"/>
                    <a:pt x="1479" y="1705"/>
                    <a:pt x="1299" y="1615"/>
                  </a:cubicBezTo>
                  <a:cubicBezTo>
                    <a:pt x="1274" y="1607"/>
                    <a:pt x="1248" y="1603"/>
                    <a:pt x="1223" y="1603"/>
                  </a:cubicBezTo>
                  <a:cubicBezTo>
                    <a:pt x="1155" y="1603"/>
                    <a:pt x="1092" y="1632"/>
                    <a:pt x="1046" y="1678"/>
                  </a:cubicBezTo>
                  <a:lnTo>
                    <a:pt x="444" y="2660"/>
                  </a:lnTo>
                  <a:cubicBezTo>
                    <a:pt x="381" y="2755"/>
                    <a:pt x="412" y="2850"/>
                    <a:pt x="476" y="2914"/>
                  </a:cubicBezTo>
                  <a:cubicBezTo>
                    <a:pt x="697" y="3072"/>
                    <a:pt x="1267" y="3642"/>
                    <a:pt x="1204" y="4054"/>
                  </a:cubicBezTo>
                  <a:cubicBezTo>
                    <a:pt x="1141" y="4465"/>
                    <a:pt x="412" y="4814"/>
                    <a:pt x="127" y="4909"/>
                  </a:cubicBezTo>
                  <a:cubicBezTo>
                    <a:pt x="64" y="4940"/>
                    <a:pt x="1" y="5035"/>
                    <a:pt x="1" y="5130"/>
                  </a:cubicBezTo>
                  <a:lnTo>
                    <a:pt x="254" y="6239"/>
                  </a:lnTo>
                  <a:cubicBezTo>
                    <a:pt x="280" y="6317"/>
                    <a:pt x="349" y="6374"/>
                    <a:pt x="426" y="6374"/>
                  </a:cubicBezTo>
                  <a:cubicBezTo>
                    <a:pt x="442" y="6374"/>
                    <a:pt x="459" y="6371"/>
                    <a:pt x="476" y="6365"/>
                  </a:cubicBezTo>
                  <a:cubicBezTo>
                    <a:pt x="542" y="6358"/>
                    <a:pt x="635" y="6353"/>
                    <a:pt x="742" y="6353"/>
                  </a:cubicBezTo>
                  <a:cubicBezTo>
                    <a:pt x="1097" y="6353"/>
                    <a:pt x="1604" y="6415"/>
                    <a:pt x="1774" y="6682"/>
                  </a:cubicBezTo>
                  <a:cubicBezTo>
                    <a:pt x="2027" y="7031"/>
                    <a:pt x="1742" y="7759"/>
                    <a:pt x="1647" y="8044"/>
                  </a:cubicBezTo>
                  <a:cubicBezTo>
                    <a:pt x="1584" y="8107"/>
                    <a:pt x="1616" y="8202"/>
                    <a:pt x="1711" y="8266"/>
                  </a:cubicBezTo>
                  <a:lnTo>
                    <a:pt x="2661" y="8867"/>
                  </a:lnTo>
                  <a:cubicBezTo>
                    <a:pt x="2697" y="8892"/>
                    <a:pt x="2733" y="8902"/>
                    <a:pt x="2768" y="8902"/>
                  </a:cubicBezTo>
                  <a:cubicBezTo>
                    <a:pt x="2824" y="8902"/>
                    <a:pt x="2875" y="8875"/>
                    <a:pt x="2914" y="8836"/>
                  </a:cubicBezTo>
                  <a:cubicBezTo>
                    <a:pt x="3061" y="8631"/>
                    <a:pt x="3559" y="8128"/>
                    <a:pt x="3958" y="8128"/>
                  </a:cubicBezTo>
                  <a:cubicBezTo>
                    <a:pt x="3991" y="8128"/>
                    <a:pt x="4023" y="8132"/>
                    <a:pt x="4054" y="8139"/>
                  </a:cubicBezTo>
                  <a:cubicBezTo>
                    <a:pt x="4498" y="8202"/>
                    <a:pt x="4814" y="8899"/>
                    <a:pt x="4909" y="9184"/>
                  </a:cubicBezTo>
                  <a:cubicBezTo>
                    <a:pt x="4941" y="9247"/>
                    <a:pt x="5004" y="9311"/>
                    <a:pt x="5099" y="9311"/>
                  </a:cubicBezTo>
                  <a:lnTo>
                    <a:pt x="5131" y="9311"/>
                  </a:lnTo>
                  <a:lnTo>
                    <a:pt x="6239" y="9057"/>
                  </a:lnTo>
                  <a:cubicBezTo>
                    <a:pt x="6303" y="9026"/>
                    <a:pt x="6334" y="8994"/>
                    <a:pt x="6334" y="8962"/>
                  </a:cubicBezTo>
                  <a:cubicBezTo>
                    <a:pt x="6366" y="8931"/>
                    <a:pt x="6366" y="8867"/>
                    <a:pt x="6366" y="8804"/>
                  </a:cubicBezTo>
                  <a:cubicBezTo>
                    <a:pt x="6334" y="8709"/>
                    <a:pt x="6239" y="8361"/>
                    <a:pt x="6271" y="8202"/>
                  </a:cubicBezTo>
                  <a:cubicBezTo>
                    <a:pt x="6303" y="7917"/>
                    <a:pt x="6461" y="7696"/>
                    <a:pt x="6683" y="7537"/>
                  </a:cubicBezTo>
                  <a:cubicBezTo>
                    <a:pt x="6791" y="7459"/>
                    <a:pt x="6938" y="7429"/>
                    <a:pt x="7098" y="7429"/>
                  </a:cubicBezTo>
                  <a:cubicBezTo>
                    <a:pt x="7454" y="7429"/>
                    <a:pt x="7870" y="7577"/>
                    <a:pt x="8045" y="7664"/>
                  </a:cubicBezTo>
                  <a:cubicBezTo>
                    <a:pt x="8067" y="7686"/>
                    <a:pt x="8093" y="7697"/>
                    <a:pt x="8121" y="7697"/>
                  </a:cubicBezTo>
                  <a:cubicBezTo>
                    <a:pt x="8171" y="7697"/>
                    <a:pt x="8225" y="7662"/>
                    <a:pt x="8266" y="7601"/>
                  </a:cubicBezTo>
                  <a:lnTo>
                    <a:pt x="8900" y="6651"/>
                  </a:lnTo>
                  <a:cubicBezTo>
                    <a:pt x="8931" y="6555"/>
                    <a:pt x="8900" y="6460"/>
                    <a:pt x="8836" y="6397"/>
                  </a:cubicBezTo>
                  <a:cubicBezTo>
                    <a:pt x="8615" y="6239"/>
                    <a:pt x="8045" y="5669"/>
                    <a:pt x="8140" y="5257"/>
                  </a:cubicBezTo>
                  <a:cubicBezTo>
                    <a:pt x="8203" y="4845"/>
                    <a:pt x="8900" y="4497"/>
                    <a:pt x="9185" y="4402"/>
                  </a:cubicBezTo>
                  <a:cubicBezTo>
                    <a:pt x="9280" y="4370"/>
                    <a:pt x="9311" y="4275"/>
                    <a:pt x="9311" y="4180"/>
                  </a:cubicBezTo>
                  <a:lnTo>
                    <a:pt x="9058" y="3072"/>
                  </a:lnTo>
                  <a:cubicBezTo>
                    <a:pt x="9032" y="2994"/>
                    <a:pt x="8963" y="2937"/>
                    <a:pt x="8886" y="2937"/>
                  </a:cubicBezTo>
                  <a:cubicBezTo>
                    <a:pt x="8870" y="2937"/>
                    <a:pt x="8853" y="2940"/>
                    <a:pt x="8836" y="2945"/>
                  </a:cubicBezTo>
                  <a:cubicBezTo>
                    <a:pt x="8770" y="2953"/>
                    <a:pt x="8679" y="2958"/>
                    <a:pt x="8574" y="2958"/>
                  </a:cubicBezTo>
                  <a:cubicBezTo>
                    <a:pt x="8226" y="2958"/>
                    <a:pt x="7733" y="2896"/>
                    <a:pt x="7538" y="2629"/>
                  </a:cubicBezTo>
                  <a:cubicBezTo>
                    <a:pt x="7380" y="2407"/>
                    <a:pt x="7316" y="2122"/>
                    <a:pt x="7348" y="1837"/>
                  </a:cubicBezTo>
                  <a:cubicBezTo>
                    <a:pt x="7380" y="1678"/>
                    <a:pt x="7601" y="1393"/>
                    <a:pt x="7665" y="1298"/>
                  </a:cubicBezTo>
                  <a:cubicBezTo>
                    <a:pt x="7696" y="1235"/>
                    <a:pt x="7696" y="1203"/>
                    <a:pt x="7696" y="1140"/>
                  </a:cubicBezTo>
                  <a:cubicBezTo>
                    <a:pt x="7696" y="1108"/>
                    <a:pt x="7665" y="1077"/>
                    <a:pt x="7601" y="1045"/>
                  </a:cubicBezTo>
                  <a:lnTo>
                    <a:pt x="6651" y="412"/>
                  </a:lnTo>
                  <a:cubicBezTo>
                    <a:pt x="6634" y="403"/>
                    <a:pt x="6613" y="399"/>
                    <a:pt x="6589" y="399"/>
                  </a:cubicBezTo>
                  <a:cubicBezTo>
                    <a:pt x="6524" y="399"/>
                    <a:pt x="6444" y="429"/>
                    <a:pt x="6398" y="475"/>
                  </a:cubicBezTo>
                  <a:cubicBezTo>
                    <a:pt x="6251" y="680"/>
                    <a:pt x="5753" y="1182"/>
                    <a:pt x="5354" y="1182"/>
                  </a:cubicBezTo>
                  <a:cubicBezTo>
                    <a:pt x="5321" y="1182"/>
                    <a:pt x="5289" y="1179"/>
                    <a:pt x="5258" y="1172"/>
                  </a:cubicBezTo>
                  <a:cubicBezTo>
                    <a:pt x="4846" y="1108"/>
                    <a:pt x="4498" y="380"/>
                    <a:pt x="4403" y="127"/>
                  </a:cubicBezTo>
                  <a:cubicBezTo>
                    <a:pt x="4371" y="32"/>
                    <a:pt x="4308" y="0"/>
                    <a:pt x="421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2114;p23"/>
            <p:cNvSpPr/>
            <p:nvPr/>
          </p:nvSpPr>
          <p:spPr>
            <a:xfrm>
              <a:off x="2553878" y="2454913"/>
              <a:ext cx="307787" cy="307144"/>
            </a:xfrm>
            <a:custGeom>
              <a:avLst/>
              <a:gdLst/>
              <a:ahLst/>
              <a:cxnLst/>
              <a:rect l="l" t="t" r="r" b="b"/>
              <a:pathLst>
                <a:path w="9090" h="9071" extrusionOk="0">
                  <a:moveTo>
                    <a:pt x="4524" y="3349"/>
                  </a:moveTo>
                  <a:cubicBezTo>
                    <a:pt x="4598" y="3349"/>
                    <a:pt x="4674" y="3356"/>
                    <a:pt x="4751" y="3370"/>
                  </a:cubicBezTo>
                  <a:cubicBezTo>
                    <a:pt x="5385" y="3465"/>
                    <a:pt x="5828" y="4099"/>
                    <a:pt x="5733" y="4732"/>
                  </a:cubicBezTo>
                  <a:cubicBezTo>
                    <a:pt x="5619" y="5333"/>
                    <a:pt x="5116" y="5727"/>
                    <a:pt x="4529" y="5727"/>
                  </a:cubicBezTo>
                  <a:cubicBezTo>
                    <a:pt x="4467" y="5727"/>
                    <a:pt x="4403" y="5723"/>
                    <a:pt x="4340" y="5714"/>
                  </a:cubicBezTo>
                  <a:cubicBezTo>
                    <a:pt x="3706" y="5587"/>
                    <a:pt x="3263" y="4985"/>
                    <a:pt x="3358" y="4320"/>
                  </a:cubicBezTo>
                  <a:cubicBezTo>
                    <a:pt x="3470" y="3760"/>
                    <a:pt x="3954" y="3349"/>
                    <a:pt x="4524" y="3349"/>
                  </a:cubicBezTo>
                  <a:close/>
                  <a:moveTo>
                    <a:pt x="4145" y="0"/>
                  </a:moveTo>
                  <a:cubicBezTo>
                    <a:pt x="4136" y="0"/>
                    <a:pt x="4127" y="4"/>
                    <a:pt x="4118" y="13"/>
                  </a:cubicBezTo>
                  <a:lnTo>
                    <a:pt x="3010" y="235"/>
                  </a:lnTo>
                  <a:cubicBezTo>
                    <a:pt x="2978" y="267"/>
                    <a:pt x="2946" y="298"/>
                    <a:pt x="2946" y="330"/>
                  </a:cubicBezTo>
                  <a:cubicBezTo>
                    <a:pt x="2946" y="330"/>
                    <a:pt x="3073" y="1407"/>
                    <a:pt x="2598" y="1755"/>
                  </a:cubicBezTo>
                  <a:cubicBezTo>
                    <a:pt x="2462" y="1849"/>
                    <a:pt x="2292" y="1883"/>
                    <a:pt x="2116" y="1883"/>
                  </a:cubicBezTo>
                  <a:cubicBezTo>
                    <a:pt x="1635" y="1883"/>
                    <a:pt x="1109" y="1629"/>
                    <a:pt x="1109" y="1629"/>
                  </a:cubicBezTo>
                  <a:cubicBezTo>
                    <a:pt x="1094" y="1613"/>
                    <a:pt x="1078" y="1605"/>
                    <a:pt x="1066" y="1605"/>
                  </a:cubicBezTo>
                  <a:cubicBezTo>
                    <a:pt x="1054" y="1605"/>
                    <a:pt x="1046" y="1613"/>
                    <a:pt x="1046" y="1629"/>
                  </a:cubicBezTo>
                  <a:lnTo>
                    <a:pt x="413" y="2610"/>
                  </a:lnTo>
                  <a:cubicBezTo>
                    <a:pt x="413" y="2610"/>
                    <a:pt x="413" y="2674"/>
                    <a:pt x="444" y="2674"/>
                  </a:cubicBezTo>
                  <a:cubicBezTo>
                    <a:pt x="444" y="2674"/>
                    <a:pt x="1299" y="3370"/>
                    <a:pt x="1204" y="3940"/>
                  </a:cubicBezTo>
                  <a:cubicBezTo>
                    <a:pt x="1109" y="4542"/>
                    <a:pt x="64" y="4890"/>
                    <a:pt x="64" y="4890"/>
                  </a:cubicBezTo>
                  <a:cubicBezTo>
                    <a:pt x="33" y="4890"/>
                    <a:pt x="1" y="4954"/>
                    <a:pt x="33" y="4985"/>
                  </a:cubicBezTo>
                  <a:lnTo>
                    <a:pt x="254" y="6094"/>
                  </a:lnTo>
                  <a:cubicBezTo>
                    <a:pt x="286" y="6126"/>
                    <a:pt x="318" y="6126"/>
                    <a:pt x="349" y="6126"/>
                  </a:cubicBezTo>
                  <a:cubicBezTo>
                    <a:pt x="349" y="6126"/>
                    <a:pt x="469" y="6111"/>
                    <a:pt x="641" y="6111"/>
                  </a:cubicBezTo>
                  <a:cubicBezTo>
                    <a:pt x="986" y="6111"/>
                    <a:pt x="1542" y="6168"/>
                    <a:pt x="1774" y="6506"/>
                  </a:cubicBezTo>
                  <a:cubicBezTo>
                    <a:pt x="2123" y="6981"/>
                    <a:pt x="1648" y="7962"/>
                    <a:pt x="1648" y="7962"/>
                  </a:cubicBezTo>
                  <a:cubicBezTo>
                    <a:pt x="1616" y="7994"/>
                    <a:pt x="1616" y="8026"/>
                    <a:pt x="1648" y="8057"/>
                  </a:cubicBezTo>
                  <a:lnTo>
                    <a:pt x="2629" y="8659"/>
                  </a:lnTo>
                  <a:cubicBezTo>
                    <a:pt x="2629" y="8659"/>
                    <a:pt x="2693" y="8659"/>
                    <a:pt x="2693" y="8627"/>
                  </a:cubicBezTo>
                  <a:cubicBezTo>
                    <a:pt x="2693" y="8627"/>
                    <a:pt x="3318" y="7860"/>
                    <a:pt x="3869" y="7860"/>
                  </a:cubicBezTo>
                  <a:cubicBezTo>
                    <a:pt x="3899" y="7860"/>
                    <a:pt x="3930" y="7862"/>
                    <a:pt x="3960" y="7867"/>
                  </a:cubicBezTo>
                  <a:cubicBezTo>
                    <a:pt x="4561" y="7994"/>
                    <a:pt x="4910" y="9007"/>
                    <a:pt x="4910" y="9007"/>
                  </a:cubicBezTo>
                  <a:cubicBezTo>
                    <a:pt x="4941" y="9039"/>
                    <a:pt x="4973" y="9071"/>
                    <a:pt x="5005" y="9071"/>
                  </a:cubicBezTo>
                  <a:lnTo>
                    <a:pt x="6113" y="8817"/>
                  </a:lnTo>
                  <a:cubicBezTo>
                    <a:pt x="6145" y="8817"/>
                    <a:pt x="6145" y="8786"/>
                    <a:pt x="6145" y="8754"/>
                  </a:cubicBezTo>
                  <a:cubicBezTo>
                    <a:pt x="6145" y="8754"/>
                    <a:pt x="5986" y="8311"/>
                    <a:pt x="6050" y="8057"/>
                  </a:cubicBezTo>
                  <a:cubicBezTo>
                    <a:pt x="6081" y="7772"/>
                    <a:pt x="6271" y="7487"/>
                    <a:pt x="6525" y="7297"/>
                  </a:cubicBezTo>
                  <a:cubicBezTo>
                    <a:pt x="6644" y="7218"/>
                    <a:pt x="6794" y="7188"/>
                    <a:pt x="6953" y="7188"/>
                  </a:cubicBezTo>
                  <a:cubicBezTo>
                    <a:pt x="7429" y="7188"/>
                    <a:pt x="7982" y="7456"/>
                    <a:pt x="7982" y="7456"/>
                  </a:cubicBezTo>
                  <a:cubicBezTo>
                    <a:pt x="8013" y="7456"/>
                    <a:pt x="8045" y="7456"/>
                    <a:pt x="8077" y="7424"/>
                  </a:cubicBezTo>
                  <a:lnTo>
                    <a:pt x="8678" y="6474"/>
                  </a:lnTo>
                  <a:cubicBezTo>
                    <a:pt x="8678" y="6442"/>
                    <a:pt x="8678" y="6411"/>
                    <a:pt x="8647" y="6379"/>
                  </a:cubicBezTo>
                  <a:cubicBezTo>
                    <a:pt x="8647" y="6379"/>
                    <a:pt x="7792" y="5682"/>
                    <a:pt x="7887" y="5112"/>
                  </a:cubicBezTo>
                  <a:cubicBezTo>
                    <a:pt x="8013" y="4542"/>
                    <a:pt x="9027" y="4162"/>
                    <a:pt x="9027" y="4162"/>
                  </a:cubicBezTo>
                  <a:cubicBezTo>
                    <a:pt x="9058" y="4162"/>
                    <a:pt x="9090" y="4130"/>
                    <a:pt x="9090" y="4099"/>
                  </a:cubicBezTo>
                  <a:lnTo>
                    <a:pt x="8837" y="2990"/>
                  </a:lnTo>
                  <a:cubicBezTo>
                    <a:pt x="8805" y="2959"/>
                    <a:pt x="8773" y="2927"/>
                    <a:pt x="8742" y="2927"/>
                  </a:cubicBezTo>
                  <a:cubicBezTo>
                    <a:pt x="8742" y="2927"/>
                    <a:pt x="8611" y="2942"/>
                    <a:pt x="8427" y="2942"/>
                  </a:cubicBezTo>
                  <a:cubicBezTo>
                    <a:pt x="8081" y="2942"/>
                    <a:pt x="7544" y="2888"/>
                    <a:pt x="7317" y="2579"/>
                  </a:cubicBezTo>
                  <a:cubicBezTo>
                    <a:pt x="7126" y="2325"/>
                    <a:pt x="7063" y="2009"/>
                    <a:pt x="7126" y="1692"/>
                  </a:cubicBezTo>
                  <a:cubicBezTo>
                    <a:pt x="7190" y="1470"/>
                    <a:pt x="7443" y="1090"/>
                    <a:pt x="7443" y="1090"/>
                  </a:cubicBezTo>
                  <a:cubicBezTo>
                    <a:pt x="7475" y="1059"/>
                    <a:pt x="7475" y="1027"/>
                    <a:pt x="7443" y="1027"/>
                  </a:cubicBezTo>
                  <a:lnTo>
                    <a:pt x="6493" y="394"/>
                  </a:lnTo>
                  <a:cubicBezTo>
                    <a:pt x="6461" y="394"/>
                    <a:pt x="6430" y="394"/>
                    <a:pt x="6398" y="425"/>
                  </a:cubicBezTo>
                  <a:cubicBezTo>
                    <a:pt x="6398" y="425"/>
                    <a:pt x="5773" y="1193"/>
                    <a:pt x="5222" y="1193"/>
                  </a:cubicBezTo>
                  <a:cubicBezTo>
                    <a:pt x="5192" y="1193"/>
                    <a:pt x="5161" y="1190"/>
                    <a:pt x="5131" y="1185"/>
                  </a:cubicBezTo>
                  <a:cubicBezTo>
                    <a:pt x="4561" y="1090"/>
                    <a:pt x="4181" y="45"/>
                    <a:pt x="4181" y="45"/>
                  </a:cubicBezTo>
                  <a:cubicBezTo>
                    <a:pt x="4181" y="23"/>
                    <a:pt x="4165" y="0"/>
                    <a:pt x="414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2115;p23"/>
            <p:cNvSpPr/>
            <p:nvPr/>
          </p:nvSpPr>
          <p:spPr>
            <a:xfrm>
              <a:off x="2583750" y="3076200"/>
              <a:ext cx="1871401" cy="1331885"/>
            </a:xfrm>
            <a:custGeom>
              <a:avLst/>
              <a:gdLst/>
              <a:ahLst/>
              <a:cxnLst/>
              <a:rect l="l" t="t" r="r" b="b"/>
              <a:pathLst>
                <a:path w="44116" h="31068" extrusionOk="0">
                  <a:moveTo>
                    <a:pt x="41392" y="222"/>
                  </a:moveTo>
                  <a:cubicBezTo>
                    <a:pt x="42057" y="222"/>
                    <a:pt x="42690" y="476"/>
                    <a:pt x="43165" y="951"/>
                  </a:cubicBezTo>
                  <a:cubicBezTo>
                    <a:pt x="43640" y="1458"/>
                    <a:pt x="43894" y="2091"/>
                    <a:pt x="43894" y="2756"/>
                  </a:cubicBezTo>
                  <a:lnTo>
                    <a:pt x="43799" y="28851"/>
                  </a:lnTo>
                  <a:cubicBezTo>
                    <a:pt x="43799" y="29389"/>
                    <a:pt x="43640" y="29928"/>
                    <a:pt x="43292" y="30371"/>
                  </a:cubicBezTo>
                  <a:cubicBezTo>
                    <a:pt x="42849" y="30688"/>
                    <a:pt x="42342" y="30878"/>
                    <a:pt x="41804" y="30878"/>
                  </a:cubicBezTo>
                  <a:lnTo>
                    <a:pt x="2724" y="30878"/>
                  </a:lnTo>
                  <a:cubicBezTo>
                    <a:pt x="2059" y="30878"/>
                    <a:pt x="1426" y="30593"/>
                    <a:pt x="951" y="30118"/>
                  </a:cubicBezTo>
                  <a:cubicBezTo>
                    <a:pt x="476" y="29643"/>
                    <a:pt x="222" y="29009"/>
                    <a:pt x="222" y="28344"/>
                  </a:cubicBezTo>
                  <a:lnTo>
                    <a:pt x="317" y="2249"/>
                  </a:lnTo>
                  <a:cubicBezTo>
                    <a:pt x="317" y="1711"/>
                    <a:pt x="476" y="1172"/>
                    <a:pt x="792" y="729"/>
                  </a:cubicBezTo>
                  <a:cubicBezTo>
                    <a:pt x="1236" y="412"/>
                    <a:pt x="1774" y="222"/>
                    <a:pt x="2312" y="222"/>
                  </a:cubicBezTo>
                  <a:close/>
                  <a:moveTo>
                    <a:pt x="2312" y="1"/>
                  </a:moveTo>
                  <a:cubicBezTo>
                    <a:pt x="1711" y="1"/>
                    <a:pt x="1109" y="222"/>
                    <a:pt x="666" y="571"/>
                  </a:cubicBezTo>
                  <a:cubicBezTo>
                    <a:pt x="317" y="1046"/>
                    <a:pt x="96" y="1616"/>
                    <a:pt x="96" y="2249"/>
                  </a:cubicBezTo>
                  <a:lnTo>
                    <a:pt x="1" y="28344"/>
                  </a:lnTo>
                  <a:cubicBezTo>
                    <a:pt x="1" y="29865"/>
                    <a:pt x="1236" y="31068"/>
                    <a:pt x="2724" y="31068"/>
                  </a:cubicBezTo>
                  <a:lnTo>
                    <a:pt x="41804" y="31068"/>
                  </a:lnTo>
                  <a:cubicBezTo>
                    <a:pt x="42437" y="31068"/>
                    <a:pt x="43007" y="30878"/>
                    <a:pt x="43450" y="30498"/>
                  </a:cubicBezTo>
                  <a:cubicBezTo>
                    <a:pt x="43799" y="30055"/>
                    <a:pt x="44021" y="29484"/>
                    <a:pt x="44021" y="28851"/>
                  </a:cubicBezTo>
                  <a:lnTo>
                    <a:pt x="44116" y="2756"/>
                  </a:lnTo>
                  <a:cubicBezTo>
                    <a:pt x="44116" y="1236"/>
                    <a:pt x="42880" y="1"/>
                    <a:pt x="4139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86247" y="73572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7030A0"/>
                </a:solidFill>
              </a:rPr>
              <a:t>Tugas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Akhir </a:t>
            </a:r>
            <a:r>
              <a:rPr lang="en-US" b="1" dirty="0" err="1">
                <a:solidFill>
                  <a:srgbClr val="7030A0"/>
                </a:solidFill>
              </a:rPr>
              <a:t>Elektrodinamika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35" name="Picture 434" descr="fkip uni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688" y="52555"/>
            <a:ext cx="683170" cy="6831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1450426" cy="924909"/>
          </a:xfrm>
          <a:prstGeom prst="rect">
            <a:avLst/>
          </a:prstGeom>
        </p:spPr>
      </p:pic>
      <p:pic>
        <p:nvPicPr>
          <p:cNvPr id="44" name="Picture 43" descr="fkip uni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688" y="52555"/>
            <a:ext cx="683170" cy="6831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BC01AD1-77C8-8F65-5751-DE044881144F}"/>
              </a:ext>
            </a:extLst>
          </p:cNvPr>
          <p:cNvSpPr txBox="1"/>
          <p:nvPr/>
        </p:nvSpPr>
        <p:spPr>
          <a:xfrm>
            <a:off x="55849" y="1325848"/>
            <a:ext cx="9165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 </a:t>
            </a:r>
          </a:p>
          <a:p>
            <a:r>
              <a:rPr lang="en-ID" dirty="0"/>
              <a:t>.</a:t>
            </a:r>
          </a:p>
        </p:txBody>
      </p:sp>
      <p:sp>
        <p:nvSpPr>
          <p:cNvPr id="33" name="Google Shape;2307;p26">
            <a:extLst>
              <a:ext uri="{FF2B5EF4-FFF2-40B4-BE49-F238E27FC236}">
                <a16:creationId xmlns:a16="http://schemas.microsoft.com/office/drawing/2014/main" id="{467A65A6-036E-AA45-165E-5BE8CDB5A38F}"/>
              </a:ext>
            </a:extLst>
          </p:cNvPr>
          <p:cNvSpPr txBox="1"/>
          <p:nvPr/>
        </p:nvSpPr>
        <p:spPr>
          <a:xfrm>
            <a:off x="1182414" y="346232"/>
            <a:ext cx="6779172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APLIKASI GELOMBANG ELEKTROMAGNETIK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SINAR ULTRAVIOLET</a:t>
            </a:r>
            <a:endParaRPr sz="3200" dirty="0">
              <a:solidFill>
                <a:srgbClr val="7030A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59AA6-9462-1C53-054F-84F14A9A66B2}"/>
              </a:ext>
            </a:extLst>
          </p:cNvPr>
          <p:cNvSpPr txBox="1"/>
          <p:nvPr/>
        </p:nvSpPr>
        <p:spPr>
          <a:xfrm>
            <a:off x="138223" y="2037371"/>
            <a:ext cx="949487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Sinar</a:t>
            </a:r>
            <a:r>
              <a:rPr lang="en-ID" dirty="0"/>
              <a:t> ultraviolet </a:t>
            </a:r>
            <a:r>
              <a:rPr lang="en-ID" dirty="0" err="1"/>
              <a:t>adalah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gelombang</a:t>
            </a:r>
            <a:r>
              <a:rPr lang="en-ID" dirty="0"/>
              <a:t> </a:t>
            </a:r>
            <a:r>
              <a:rPr lang="en-ID" dirty="0" err="1"/>
              <a:t>elektromagentik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frekuensi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10</a:t>
            </a:r>
            <a:r>
              <a:rPr lang="en-ID" baseline="30000" dirty="0"/>
              <a:t>15</a:t>
            </a:r>
            <a:r>
              <a:rPr lang="en-ID" dirty="0"/>
              <a:t>sampai 10</a:t>
            </a:r>
            <a:r>
              <a:rPr lang="en-ID" baseline="30000" dirty="0"/>
              <a:t>16</a:t>
            </a:r>
          </a:p>
          <a:p>
            <a:r>
              <a:rPr lang="en-ID" dirty="0" err="1"/>
              <a:t>Sinar</a:t>
            </a:r>
            <a:r>
              <a:rPr lang="en-ID" dirty="0"/>
              <a:t> ultraviolet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transisi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elektron-elektron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molekul</a:t>
            </a:r>
            <a:r>
              <a:rPr lang="en-ID" dirty="0"/>
              <a:t>. </a:t>
            </a:r>
            <a:r>
              <a:rPr lang="en-ID" dirty="0" err="1"/>
              <a:t>Sinar</a:t>
            </a:r>
            <a:r>
              <a:rPr lang="en-ID" dirty="0"/>
              <a:t> ultraviolet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dilihat</a:t>
            </a:r>
            <a:r>
              <a:rPr lang="en-ID" dirty="0"/>
              <a:t> </a:t>
            </a:r>
          </a:p>
          <a:p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mata</a:t>
            </a:r>
            <a:r>
              <a:rPr lang="en-ID" dirty="0"/>
              <a:t> </a:t>
            </a:r>
            <a:r>
              <a:rPr lang="en-ID" dirty="0" err="1"/>
              <a:t>telanjang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dideteksi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pelat</a:t>
            </a:r>
            <a:r>
              <a:rPr lang="en-ID" dirty="0"/>
              <a:t> yang </a:t>
            </a:r>
            <a:r>
              <a:rPr lang="en-ID" dirty="0" err="1"/>
              <a:t>peka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</a:p>
          <a:p>
            <a:r>
              <a:rPr lang="en-ID" dirty="0" err="1"/>
              <a:t>gelombang</a:t>
            </a:r>
            <a:r>
              <a:rPr lang="en-ID" dirty="0"/>
              <a:t> ultraviolet. </a:t>
            </a:r>
            <a:r>
              <a:rPr lang="en-ID" dirty="0" err="1"/>
              <a:t>Matahari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sumber </a:t>
            </a:r>
            <a:r>
              <a:rPr lang="en-ID" dirty="0" err="1"/>
              <a:t>radiasi</a:t>
            </a:r>
            <a:r>
              <a:rPr lang="en-ID" dirty="0"/>
              <a:t> ultraviolet yang </a:t>
            </a:r>
            <a:r>
              <a:rPr lang="en-ID" dirty="0" err="1"/>
              <a:t>alami</a:t>
            </a:r>
            <a:r>
              <a:rPr lang="en-ID" dirty="0"/>
              <a:t>. </a:t>
            </a:r>
          </a:p>
          <a:p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sinar</a:t>
            </a:r>
            <a:r>
              <a:rPr lang="en-ID" dirty="0"/>
              <a:t> ultraviolet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di </a:t>
            </a:r>
            <a:r>
              <a:rPr lang="en-ID" dirty="0" err="1"/>
              <a:t>laboratorium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dibidang</a:t>
            </a:r>
            <a:r>
              <a:rPr lang="en-ID" dirty="0"/>
              <a:t> </a:t>
            </a:r>
            <a:r>
              <a:rPr lang="en-ID" dirty="0" err="1"/>
              <a:t>spektroskopi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1496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1450426" cy="924909"/>
          </a:xfrm>
          <a:prstGeom prst="rect">
            <a:avLst/>
          </a:prstGeom>
        </p:spPr>
      </p:pic>
      <p:pic>
        <p:nvPicPr>
          <p:cNvPr id="44" name="Picture 43" descr="fkip uni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688" y="52555"/>
            <a:ext cx="683170" cy="6831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BC01AD1-77C8-8F65-5751-DE044881144F}"/>
              </a:ext>
            </a:extLst>
          </p:cNvPr>
          <p:cNvSpPr txBox="1"/>
          <p:nvPr/>
        </p:nvSpPr>
        <p:spPr>
          <a:xfrm>
            <a:off x="55849" y="1325848"/>
            <a:ext cx="9165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 </a:t>
            </a:r>
          </a:p>
          <a:p>
            <a:r>
              <a:rPr lang="en-ID" dirty="0"/>
              <a:t>.</a:t>
            </a:r>
          </a:p>
        </p:txBody>
      </p:sp>
      <p:sp>
        <p:nvSpPr>
          <p:cNvPr id="33" name="Google Shape;2307;p26">
            <a:extLst>
              <a:ext uri="{FF2B5EF4-FFF2-40B4-BE49-F238E27FC236}">
                <a16:creationId xmlns:a16="http://schemas.microsoft.com/office/drawing/2014/main" id="{467A65A6-036E-AA45-165E-5BE8CDB5A38F}"/>
              </a:ext>
            </a:extLst>
          </p:cNvPr>
          <p:cNvSpPr txBox="1"/>
          <p:nvPr/>
        </p:nvSpPr>
        <p:spPr>
          <a:xfrm>
            <a:off x="1182414" y="346232"/>
            <a:ext cx="6779172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APLIKASI GELOMBANG ELEKTROMAGNETIK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SINAR TAMPAK</a:t>
            </a:r>
            <a:endParaRPr sz="3200" dirty="0">
              <a:solidFill>
                <a:srgbClr val="7030A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C0414-E20D-C619-353E-DB49FB4A84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349" t="40098" r="27442" b="21020"/>
          <a:stretch/>
        </p:blipFill>
        <p:spPr>
          <a:xfrm>
            <a:off x="1443397" y="1833990"/>
            <a:ext cx="6390167" cy="330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5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1450426" cy="924909"/>
          </a:xfrm>
          <a:prstGeom prst="rect">
            <a:avLst/>
          </a:prstGeom>
        </p:spPr>
      </p:pic>
      <p:pic>
        <p:nvPicPr>
          <p:cNvPr id="44" name="Picture 43" descr="fkip uni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688" y="52555"/>
            <a:ext cx="683170" cy="6831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BC01AD1-77C8-8F65-5751-DE044881144F}"/>
              </a:ext>
            </a:extLst>
          </p:cNvPr>
          <p:cNvSpPr txBox="1"/>
          <p:nvPr/>
        </p:nvSpPr>
        <p:spPr>
          <a:xfrm>
            <a:off x="55849" y="1325848"/>
            <a:ext cx="9165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 </a:t>
            </a:r>
          </a:p>
          <a:p>
            <a:r>
              <a:rPr lang="en-ID" dirty="0"/>
              <a:t>.</a:t>
            </a:r>
          </a:p>
        </p:txBody>
      </p:sp>
      <p:sp>
        <p:nvSpPr>
          <p:cNvPr id="33" name="Google Shape;2307;p26">
            <a:extLst>
              <a:ext uri="{FF2B5EF4-FFF2-40B4-BE49-F238E27FC236}">
                <a16:creationId xmlns:a16="http://schemas.microsoft.com/office/drawing/2014/main" id="{467A65A6-036E-AA45-165E-5BE8CDB5A38F}"/>
              </a:ext>
            </a:extLst>
          </p:cNvPr>
          <p:cNvSpPr txBox="1"/>
          <p:nvPr/>
        </p:nvSpPr>
        <p:spPr>
          <a:xfrm>
            <a:off x="1182414" y="346232"/>
            <a:ext cx="6779172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APLIKASI GELOMBANG ELEKTROMAGNETIK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SINAR INFRAMERAH</a:t>
            </a:r>
            <a:endParaRPr sz="3200" dirty="0">
              <a:solidFill>
                <a:srgbClr val="7030A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27B61-EAE9-2E70-F3D5-19A1D33279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697" t="39271" r="24768" b="35943"/>
          <a:stretch/>
        </p:blipFill>
        <p:spPr>
          <a:xfrm>
            <a:off x="1754371" y="2133923"/>
            <a:ext cx="6291249" cy="196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7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1450426" cy="924909"/>
          </a:xfrm>
          <a:prstGeom prst="rect">
            <a:avLst/>
          </a:prstGeom>
        </p:spPr>
      </p:pic>
      <p:pic>
        <p:nvPicPr>
          <p:cNvPr id="44" name="Picture 43" descr="fkip uni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688" y="52555"/>
            <a:ext cx="683170" cy="6831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BC01AD1-77C8-8F65-5751-DE044881144F}"/>
              </a:ext>
            </a:extLst>
          </p:cNvPr>
          <p:cNvSpPr txBox="1"/>
          <p:nvPr/>
        </p:nvSpPr>
        <p:spPr>
          <a:xfrm>
            <a:off x="55849" y="1325848"/>
            <a:ext cx="9165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 </a:t>
            </a:r>
          </a:p>
          <a:p>
            <a:r>
              <a:rPr lang="en-ID" dirty="0"/>
              <a:t>.</a:t>
            </a:r>
          </a:p>
        </p:txBody>
      </p:sp>
      <p:sp>
        <p:nvSpPr>
          <p:cNvPr id="33" name="Google Shape;2307;p26">
            <a:extLst>
              <a:ext uri="{FF2B5EF4-FFF2-40B4-BE49-F238E27FC236}">
                <a16:creationId xmlns:a16="http://schemas.microsoft.com/office/drawing/2014/main" id="{467A65A6-036E-AA45-165E-5BE8CDB5A38F}"/>
              </a:ext>
            </a:extLst>
          </p:cNvPr>
          <p:cNvSpPr txBox="1"/>
          <p:nvPr/>
        </p:nvSpPr>
        <p:spPr>
          <a:xfrm>
            <a:off x="1182414" y="346232"/>
            <a:ext cx="6779172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APLIKASI GELOMBANG ELEKTROMAGNETIK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GELOMBANG RADAR</a:t>
            </a:r>
            <a:endParaRPr sz="3200" dirty="0">
              <a:solidFill>
                <a:srgbClr val="7030A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99557-0F91-A26C-C844-8DC227835B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349" t="43742" r="25698" b="17917"/>
          <a:stretch/>
        </p:blipFill>
        <p:spPr>
          <a:xfrm>
            <a:off x="1640100" y="1823915"/>
            <a:ext cx="5996762" cy="29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8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1450426" cy="924909"/>
          </a:xfrm>
          <a:prstGeom prst="rect">
            <a:avLst/>
          </a:prstGeom>
        </p:spPr>
      </p:pic>
      <p:pic>
        <p:nvPicPr>
          <p:cNvPr id="44" name="Picture 43" descr="fkip uni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688" y="52555"/>
            <a:ext cx="683170" cy="6831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BC01AD1-77C8-8F65-5751-DE044881144F}"/>
              </a:ext>
            </a:extLst>
          </p:cNvPr>
          <p:cNvSpPr txBox="1"/>
          <p:nvPr/>
        </p:nvSpPr>
        <p:spPr>
          <a:xfrm>
            <a:off x="55849" y="1325848"/>
            <a:ext cx="9165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 </a:t>
            </a:r>
          </a:p>
          <a:p>
            <a:r>
              <a:rPr lang="en-ID" dirty="0"/>
              <a:t>.</a:t>
            </a:r>
          </a:p>
        </p:txBody>
      </p:sp>
      <p:sp>
        <p:nvSpPr>
          <p:cNvPr id="33" name="Google Shape;2307;p26">
            <a:extLst>
              <a:ext uri="{FF2B5EF4-FFF2-40B4-BE49-F238E27FC236}">
                <a16:creationId xmlns:a16="http://schemas.microsoft.com/office/drawing/2014/main" id="{467A65A6-036E-AA45-165E-5BE8CDB5A38F}"/>
              </a:ext>
            </a:extLst>
          </p:cNvPr>
          <p:cNvSpPr txBox="1"/>
          <p:nvPr/>
        </p:nvSpPr>
        <p:spPr>
          <a:xfrm>
            <a:off x="1182414" y="346232"/>
            <a:ext cx="6779172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APLIKASI GELOMBANG ELEKTROMAGNETIK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GELOMBANG TV</a:t>
            </a:r>
            <a:endParaRPr sz="3200" dirty="0">
              <a:solidFill>
                <a:srgbClr val="7030A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4A5F7-3B67-CE33-FEEF-A586E31061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67" t="50000" r="26163" b="21226"/>
          <a:stretch/>
        </p:blipFill>
        <p:spPr>
          <a:xfrm>
            <a:off x="1051502" y="2055508"/>
            <a:ext cx="7173957" cy="263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05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1450426" cy="924909"/>
          </a:xfrm>
          <a:prstGeom prst="rect">
            <a:avLst/>
          </a:prstGeom>
        </p:spPr>
      </p:pic>
      <p:pic>
        <p:nvPicPr>
          <p:cNvPr id="44" name="Picture 43" descr="fkip uni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688" y="52555"/>
            <a:ext cx="683170" cy="6831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BC01AD1-77C8-8F65-5751-DE044881144F}"/>
              </a:ext>
            </a:extLst>
          </p:cNvPr>
          <p:cNvSpPr txBox="1"/>
          <p:nvPr/>
        </p:nvSpPr>
        <p:spPr>
          <a:xfrm>
            <a:off x="55849" y="1325848"/>
            <a:ext cx="9165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 </a:t>
            </a:r>
          </a:p>
          <a:p>
            <a:r>
              <a:rPr lang="en-ID" dirty="0"/>
              <a:t>.</a:t>
            </a:r>
          </a:p>
        </p:txBody>
      </p:sp>
      <p:sp>
        <p:nvSpPr>
          <p:cNvPr id="33" name="Google Shape;2307;p26">
            <a:extLst>
              <a:ext uri="{FF2B5EF4-FFF2-40B4-BE49-F238E27FC236}">
                <a16:creationId xmlns:a16="http://schemas.microsoft.com/office/drawing/2014/main" id="{467A65A6-036E-AA45-165E-5BE8CDB5A38F}"/>
              </a:ext>
            </a:extLst>
          </p:cNvPr>
          <p:cNvSpPr txBox="1"/>
          <p:nvPr/>
        </p:nvSpPr>
        <p:spPr>
          <a:xfrm>
            <a:off x="1182414" y="346232"/>
            <a:ext cx="6779172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APLIKASI GELOMBANG ELEKTROMAGNETIK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GELOMBANG RADIO</a:t>
            </a:r>
            <a:endParaRPr sz="3200" dirty="0">
              <a:solidFill>
                <a:srgbClr val="7030A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34DAA6-0930-C95C-4052-37C50240F4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82" t="41546" r="26279" b="31360"/>
          <a:stretch/>
        </p:blipFill>
        <p:spPr>
          <a:xfrm>
            <a:off x="1035809" y="1935125"/>
            <a:ext cx="6925777" cy="24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83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5"/>
          <p:cNvSpPr txBox="1"/>
          <p:nvPr/>
        </p:nvSpPr>
        <p:spPr>
          <a:xfrm>
            <a:off x="1471448" y="253820"/>
            <a:ext cx="6032937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1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D</a:t>
            </a:r>
            <a:r>
              <a:rPr lang="en-US" sz="2800" b="1" dirty="0" err="1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aftar</a:t>
            </a:r>
            <a:r>
              <a:rPr lang="en-US" sz="2800" b="1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Pustaka</a:t>
            </a:r>
            <a:r>
              <a:rPr lang="id-ID" sz="2800" b="1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endParaRPr sz="2800" b="1" dirty="0">
              <a:solidFill>
                <a:srgbClr val="7030A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113" name="Picture 11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1450426" cy="924909"/>
          </a:xfrm>
          <a:prstGeom prst="rect">
            <a:avLst/>
          </a:prstGeom>
        </p:spPr>
      </p:pic>
      <p:pic>
        <p:nvPicPr>
          <p:cNvPr id="114" name="Picture 113" descr="fkip uni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688" y="52555"/>
            <a:ext cx="683170" cy="683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587" y="254170"/>
            <a:ext cx="8666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 </a:t>
            </a:r>
            <a:br>
              <a:rPr lang="en-US" dirty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2A304-2D4C-CC21-A2B0-AD3E26D98D53}"/>
              </a:ext>
            </a:extLst>
          </p:cNvPr>
          <p:cNvSpPr txBox="1"/>
          <p:nvPr/>
        </p:nvSpPr>
        <p:spPr>
          <a:xfrm>
            <a:off x="341587" y="2054891"/>
            <a:ext cx="90256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Hirose, A. and Karl E. </a:t>
            </a:r>
            <a:r>
              <a:rPr lang="en-ID" dirty="0" err="1"/>
              <a:t>Longreen</a:t>
            </a:r>
            <a:r>
              <a:rPr lang="en-ID" dirty="0"/>
              <a:t>. 1985. Introduction to Wave Phenomena. New York: John Wiley and Sons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6612226" y="2732567"/>
            <a:ext cx="2546671" cy="2243760"/>
            <a:chOff x="2523825" y="1354400"/>
            <a:chExt cx="4476450" cy="3155825"/>
          </a:xfrm>
        </p:grpSpPr>
        <p:sp>
          <p:nvSpPr>
            <p:cNvPr id="55" name="Google Shape;55;p13"/>
            <p:cNvSpPr/>
            <p:nvPr/>
          </p:nvSpPr>
          <p:spPr>
            <a:xfrm>
              <a:off x="5135725" y="2136600"/>
              <a:ext cx="424400" cy="668250"/>
            </a:xfrm>
            <a:custGeom>
              <a:avLst/>
              <a:gdLst/>
              <a:ahLst/>
              <a:cxnLst/>
              <a:rect l="l" t="t" r="r" b="b"/>
              <a:pathLst>
                <a:path w="16976" h="26730" extrusionOk="0">
                  <a:moveTo>
                    <a:pt x="159" y="1"/>
                  </a:moveTo>
                  <a:cubicBezTo>
                    <a:pt x="96" y="1"/>
                    <a:pt x="1" y="64"/>
                    <a:pt x="1" y="159"/>
                  </a:cubicBezTo>
                  <a:lnTo>
                    <a:pt x="1" y="16500"/>
                  </a:lnTo>
                  <a:cubicBezTo>
                    <a:pt x="1" y="16564"/>
                    <a:pt x="33" y="16595"/>
                    <a:pt x="64" y="16627"/>
                  </a:cubicBezTo>
                  <a:lnTo>
                    <a:pt x="10103" y="26698"/>
                  </a:lnTo>
                  <a:cubicBezTo>
                    <a:pt x="10135" y="26730"/>
                    <a:pt x="10198" y="26730"/>
                    <a:pt x="10230" y="26730"/>
                  </a:cubicBezTo>
                  <a:lnTo>
                    <a:pt x="16817" y="26730"/>
                  </a:lnTo>
                  <a:cubicBezTo>
                    <a:pt x="16912" y="26730"/>
                    <a:pt x="16975" y="26666"/>
                    <a:pt x="16975" y="26571"/>
                  </a:cubicBezTo>
                  <a:cubicBezTo>
                    <a:pt x="16975" y="26476"/>
                    <a:pt x="16880" y="26413"/>
                    <a:pt x="16817" y="26413"/>
                  </a:cubicBezTo>
                  <a:lnTo>
                    <a:pt x="10293" y="26413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908450" y="1686925"/>
              <a:ext cx="424400" cy="544725"/>
            </a:xfrm>
            <a:custGeom>
              <a:avLst/>
              <a:gdLst/>
              <a:ahLst/>
              <a:cxnLst/>
              <a:rect l="l" t="t" r="r" b="b"/>
              <a:pathLst>
                <a:path w="16976" h="21789" extrusionOk="0">
                  <a:moveTo>
                    <a:pt x="16817" y="0"/>
                  </a:moveTo>
                  <a:cubicBezTo>
                    <a:pt x="16722" y="0"/>
                    <a:pt x="16627" y="63"/>
                    <a:pt x="16627" y="158"/>
                  </a:cubicBezTo>
                  <a:lnTo>
                    <a:pt x="16627" y="11496"/>
                  </a:lnTo>
                  <a:lnTo>
                    <a:pt x="6683" y="21440"/>
                  </a:lnTo>
                  <a:lnTo>
                    <a:pt x="191" y="21440"/>
                  </a:lnTo>
                  <a:cubicBezTo>
                    <a:pt x="96" y="21440"/>
                    <a:pt x="1" y="21535"/>
                    <a:pt x="1" y="21598"/>
                  </a:cubicBezTo>
                  <a:cubicBezTo>
                    <a:pt x="1" y="21693"/>
                    <a:pt x="64" y="21788"/>
                    <a:pt x="159" y="21788"/>
                  </a:cubicBezTo>
                  <a:lnTo>
                    <a:pt x="6746" y="21788"/>
                  </a:lnTo>
                  <a:cubicBezTo>
                    <a:pt x="6778" y="21788"/>
                    <a:pt x="6841" y="21757"/>
                    <a:pt x="6873" y="21725"/>
                  </a:cubicBezTo>
                  <a:lnTo>
                    <a:pt x="16912" y="11686"/>
                  </a:lnTo>
                  <a:cubicBezTo>
                    <a:pt x="16944" y="11654"/>
                    <a:pt x="16975" y="11591"/>
                    <a:pt x="16975" y="11559"/>
                  </a:cubicBezTo>
                  <a:lnTo>
                    <a:pt x="16975" y="158"/>
                  </a:lnTo>
                  <a:cubicBezTo>
                    <a:pt x="16975" y="63"/>
                    <a:pt x="16880" y="0"/>
                    <a:pt x="168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649575" y="1566175"/>
              <a:ext cx="265250" cy="530875"/>
            </a:xfrm>
            <a:custGeom>
              <a:avLst/>
              <a:gdLst/>
              <a:ahLst/>
              <a:cxnLst/>
              <a:rect l="l" t="t" r="r" b="b"/>
              <a:pathLst>
                <a:path w="10610" h="21235" extrusionOk="0">
                  <a:moveTo>
                    <a:pt x="174" y="1"/>
                  </a:moveTo>
                  <a:cubicBezTo>
                    <a:pt x="135" y="1"/>
                    <a:pt x="95" y="16"/>
                    <a:pt x="63" y="48"/>
                  </a:cubicBezTo>
                  <a:cubicBezTo>
                    <a:pt x="0" y="111"/>
                    <a:pt x="0" y="206"/>
                    <a:pt x="63" y="270"/>
                  </a:cubicBezTo>
                  <a:lnTo>
                    <a:pt x="10293" y="10499"/>
                  </a:lnTo>
                  <a:lnTo>
                    <a:pt x="10293" y="21076"/>
                  </a:lnTo>
                  <a:cubicBezTo>
                    <a:pt x="10293" y="21171"/>
                    <a:pt x="10356" y="21235"/>
                    <a:pt x="10451" y="21235"/>
                  </a:cubicBezTo>
                  <a:cubicBezTo>
                    <a:pt x="10546" y="21235"/>
                    <a:pt x="10609" y="21171"/>
                    <a:pt x="10609" y="21076"/>
                  </a:cubicBezTo>
                  <a:lnTo>
                    <a:pt x="10609" y="10435"/>
                  </a:lnTo>
                  <a:cubicBezTo>
                    <a:pt x="10609" y="10404"/>
                    <a:pt x="10609" y="10340"/>
                    <a:pt x="10578" y="10309"/>
                  </a:cubicBezTo>
                  <a:lnTo>
                    <a:pt x="285" y="48"/>
                  </a:lnTo>
                  <a:cubicBezTo>
                    <a:pt x="253" y="16"/>
                    <a:pt x="214" y="1"/>
                    <a:pt x="17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5423925" y="1354400"/>
              <a:ext cx="266825" cy="266825"/>
            </a:xfrm>
            <a:custGeom>
              <a:avLst/>
              <a:gdLst/>
              <a:ahLst/>
              <a:cxnLst/>
              <a:rect l="l" t="t" r="r" b="b"/>
              <a:pathLst>
                <a:path w="10673" h="10673" extrusionOk="0">
                  <a:moveTo>
                    <a:pt x="5352" y="317"/>
                  </a:moveTo>
                  <a:cubicBezTo>
                    <a:pt x="8108" y="317"/>
                    <a:pt x="10356" y="2565"/>
                    <a:pt x="10356" y="5320"/>
                  </a:cubicBezTo>
                  <a:cubicBezTo>
                    <a:pt x="10356" y="8076"/>
                    <a:pt x="8108" y="10324"/>
                    <a:pt x="5352" y="10324"/>
                  </a:cubicBezTo>
                  <a:cubicBezTo>
                    <a:pt x="2597" y="10324"/>
                    <a:pt x="349" y="8076"/>
                    <a:pt x="349" y="5320"/>
                  </a:cubicBezTo>
                  <a:cubicBezTo>
                    <a:pt x="349" y="2565"/>
                    <a:pt x="2597" y="317"/>
                    <a:pt x="5352" y="317"/>
                  </a:cubicBezTo>
                  <a:close/>
                  <a:moveTo>
                    <a:pt x="5352" y="0"/>
                  </a:moveTo>
                  <a:cubicBezTo>
                    <a:pt x="2407" y="0"/>
                    <a:pt x="0" y="2375"/>
                    <a:pt x="0" y="5320"/>
                  </a:cubicBezTo>
                  <a:cubicBezTo>
                    <a:pt x="0" y="8266"/>
                    <a:pt x="2407" y="10673"/>
                    <a:pt x="5352" y="10673"/>
                  </a:cubicBezTo>
                  <a:cubicBezTo>
                    <a:pt x="8298" y="10673"/>
                    <a:pt x="10673" y="8266"/>
                    <a:pt x="10673" y="5320"/>
                  </a:cubicBezTo>
                  <a:cubicBezTo>
                    <a:pt x="10673" y="2375"/>
                    <a:pt x="8298" y="0"/>
                    <a:pt x="53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5454000" y="1392975"/>
              <a:ext cx="206675" cy="188875"/>
            </a:xfrm>
            <a:custGeom>
              <a:avLst/>
              <a:gdLst/>
              <a:ahLst/>
              <a:cxnLst/>
              <a:rect l="l" t="t" r="r" b="b"/>
              <a:pathLst>
                <a:path w="8267" h="7555" extrusionOk="0">
                  <a:moveTo>
                    <a:pt x="4134" y="1"/>
                  </a:moveTo>
                  <a:cubicBezTo>
                    <a:pt x="3168" y="1"/>
                    <a:pt x="2202" y="373"/>
                    <a:pt x="1458" y="1117"/>
                  </a:cubicBezTo>
                  <a:cubicBezTo>
                    <a:pt x="1" y="2574"/>
                    <a:pt x="1" y="4981"/>
                    <a:pt x="1458" y="6438"/>
                  </a:cubicBezTo>
                  <a:cubicBezTo>
                    <a:pt x="2202" y="7182"/>
                    <a:pt x="3168" y="7554"/>
                    <a:pt x="4134" y="7554"/>
                  </a:cubicBezTo>
                  <a:cubicBezTo>
                    <a:pt x="5100" y="7554"/>
                    <a:pt x="6065" y="7182"/>
                    <a:pt x="6810" y="6438"/>
                  </a:cubicBezTo>
                  <a:cubicBezTo>
                    <a:pt x="8266" y="4981"/>
                    <a:pt x="8266" y="2574"/>
                    <a:pt x="6810" y="1117"/>
                  </a:cubicBezTo>
                  <a:cubicBezTo>
                    <a:pt x="6065" y="373"/>
                    <a:pt x="5100" y="1"/>
                    <a:pt x="413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750250" y="4349475"/>
              <a:ext cx="4052875" cy="160750"/>
            </a:xfrm>
            <a:custGeom>
              <a:avLst/>
              <a:gdLst/>
              <a:ahLst/>
              <a:cxnLst/>
              <a:rect l="l" t="t" r="r" b="b"/>
              <a:pathLst>
                <a:path w="162115" h="6430" extrusionOk="0">
                  <a:moveTo>
                    <a:pt x="81074" y="1"/>
                  </a:moveTo>
                  <a:cubicBezTo>
                    <a:pt x="36294" y="1"/>
                    <a:pt x="1" y="1426"/>
                    <a:pt x="1" y="3199"/>
                  </a:cubicBezTo>
                  <a:cubicBezTo>
                    <a:pt x="1" y="5004"/>
                    <a:pt x="36294" y="6429"/>
                    <a:pt x="81074" y="6429"/>
                  </a:cubicBezTo>
                  <a:cubicBezTo>
                    <a:pt x="125822" y="6429"/>
                    <a:pt x="162115" y="5004"/>
                    <a:pt x="162115" y="3199"/>
                  </a:cubicBezTo>
                  <a:cubicBezTo>
                    <a:pt x="162115" y="1426"/>
                    <a:pt x="125822" y="1"/>
                    <a:pt x="8107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523825" y="3132600"/>
              <a:ext cx="443400" cy="216175"/>
            </a:xfrm>
            <a:custGeom>
              <a:avLst/>
              <a:gdLst/>
              <a:ahLst/>
              <a:cxnLst/>
              <a:rect l="l" t="t" r="r" b="b"/>
              <a:pathLst>
                <a:path w="17736" h="8647" extrusionOk="0">
                  <a:moveTo>
                    <a:pt x="2756" y="0"/>
                  </a:moveTo>
                  <a:cubicBezTo>
                    <a:pt x="1236" y="0"/>
                    <a:pt x="1" y="1236"/>
                    <a:pt x="1" y="2756"/>
                  </a:cubicBezTo>
                  <a:lnTo>
                    <a:pt x="1" y="5891"/>
                  </a:lnTo>
                  <a:cubicBezTo>
                    <a:pt x="1" y="7411"/>
                    <a:pt x="1236" y="8646"/>
                    <a:pt x="2756" y="8646"/>
                  </a:cubicBezTo>
                  <a:lnTo>
                    <a:pt x="14980" y="8646"/>
                  </a:lnTo>
                  <a:cubicBezTo>
                    <a:pt x="16500" y="8646"/>
                    <a:pt x="17735" y="7411"/>
                    <a:pt x="17735" y="5891"/>
                  </a:cubicBezTo>
                  <a:lnTo>
                    <a:pt x="17735" y="2756"/>
                  </a:lnTo>
                  <a:cubicBezTo>
                    <a:pt x="17735" y="1236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632300" y="3202275"/>
              <a:ext cx="124325" cy="24575"/>
            </a:xfrm>
            <a:custGeom>
              <a:avLst/>
              <a:gdLst/>
              <a:ahLst/>
              <a:cxnLst/>
              <a:rect l="l" t="t" r="r" b="b"/>
              <a:pathLst>
                <a:path w="4973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4466" y="982"/>
                  </a:lnTo>
                  <a:cubicBezTo>
                    <a:pt x="4751" y="982"/>
                    <a:pt x="4972" y="760"/>
                    <a:pt x="4972" y="475"/>
                  </a:cubicBezTo>
                  <a:cubicBezTo>
                    <a:pt x="4972" y="222"/>
                    <a:pt x="4751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788275" y="3202275"/>
              <a:ext cx="68900" cy="24575"/>
            </a:xfrm>
            <a:custGeom>
              <a:avLst/>
              <a:gdLst/>
              <a:ahLst/>
              <a:cxnLst/>
              <a:rect l="l" t="t" r="r" b="b"/>
              <a:pathLst>
                <a:path w="2756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249" y="982"/>
                  </a:lnTo>
                  <a:cubicBezTo>
                    <a:pt x="2534" y="982"/>
                    <a:pt x="2755" y="760"/>
                    <a:pt x="2755" y="475"/>
                  </a:cubicBezTo>
                  <a:cubicBezTo>
                    <a:pt x="2755" y="222"/>
                    <a:pt x="2502" y="0"/>
                    <a:pt x="2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703550" y="3253725"/>
              <a:ext cx="153625" cy="25375"/>
            </a:xfrm>
            <a:custGeom>
              <a:avLst/>
              <a:gdLst/>
              <a:ahLst/>
              <a:cxnLst/>
              <a:rect l="l" t="t" r="r" b="b"/>
              <a:pathLst>
                <a:path w="6145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5638" y="1014"/>
                  </a:lnTo>
                  <a:cubicBezTo>
                    <a:pt x="5923" y="1014"/>
                    <a:pt x="6144" y="793"/>
                    <a:pt x="6113" y="507"/>
                  </a:cubicBezTo>
                  <a:cubicBezTo>
                    <a:pt x="6113" y="222"/>
                    <a:pt x="5891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697075" y="2062200"/>
              <a:ext cx="443375" cy="215375"/>
            </a:xfrm>
            <a:custGeom>
              <a:avLst/>
              <a:gdLst/>
              <a:ahLst/>
              <a:cxnLst/>
              <a:rect l="l" t="t" r="r" b="b"/>
              <a:pathLst>
                <a:path w="17735" h="8615" extrusionOk="0">
                  <a:moveTo>
                    <a:pt x="2724" y="0"/>
                  </a:moveTo>
                  <a:cubicBezTo>
                    <a:pt x="1204" y="0"/>
                    <a:pt x="0" y="1204"/>
                    <a:pt x="0" y="2724"/>
                  </a:cubicBezTo>
                  <a:lnTo>
                    <a:pt x="0" y="5859"/>
                  </a:lnTo>
                  <a:cubicBezTo>
                    <a:pt x="0" y="7379"/>
                    <a:pt x="1204" y="8614"/>
                    <a:pt x="2724" y="8614"/>
                  </a:cubicBezTo>
                  <a:lnTo>
                    <a:pt x="14980" y="8614"/>
                  </a:lnTo>
                  <a:cubicBezTo>
                    <a:pt x="16500" y="8614"/>
                    <a:pt x="17735" y="7379"/>
                    <a:pt x="17735" y="5859"/>
                  </a:cubicBezTo>
                  <a:lnTo>
                    <a:pt x="17735" y="2724"/>
                  </a:lnTo>
                  <a:cubicBezTo>
                    <a:pt x="17735" y="1204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754075" y="2127100"/>
              <a:ext cx="99775" cy="25375"/>
            </a:xfrm>
            <a:custGeom>
              <a:avLst/>
              <a:gdLst/>
              <a:ahLst/>
              <a:cxnLst/>
              <a:rect l="l" t="t" r="r" b="b"/>
              <a:pathLst>
                <a:path w="3991" h="1015" extrusionOk="0">
                  <a:moveTo>
                    <a:pt x="507" y="1"/>
                  </a:moveTo>
                  <a:cubicBezTo>
                    <a:pt x="254" y="1"/>
                    <a:pt x="0" y="254"/>
                    <a:pt x="0" y="508"/>
                  </a:cubicBezTo>
                  <a:cubicBezTo>
                    <a:pt x="0" y="793"/>
                    <a:pt x="254" y="1014"/>
                    <a:pt x="507" y="1014"/>
                  </a:cubicBezTo>
                  <a:lnTo>
                    <a:pt x="3516" y="1014"/>
                  </a:lnTo>
                  <a:cubicBezTo>
                    <a:pt x="3769" y="1014"/>
                    <a:pt x="3991" y="793"/>
                    <a:pt x="3991" y="508"/>
                  </a:cubicBezTo>
                  <a:cubicBezTo>
                    <a:pt x="3991" y="254"/>
                    <a:pt x="3769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5879175" y="2127100"/>
              <a:ext cx="63350" cy="25375"/>
            </a:xfrm>
            <a:custGeom>
              <a:avLst/>
              <a:gdLst/>
              <a:ahLst/>
              <a:cxnLst/>
              <a:rect l="l" t="t" r="r" b="b"/>
              <a:pathLst>
                <a:path w="253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027" y="1014"/>
                  </a:lnTo>
                  <a:cubicBezTo>
                    <a:pt x="2312" y="1014"/>
                    <a:pt x="2534" y="793"/>
                    <a:pt x="2534" y="508"/>
                  </a:cubicBezTo>
                  <a:cubicBezTo>
                    <a:pt x="2534" y="254"/>
                    <a:pt x="2312" y="1"/>
                    <a:pt x="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6028800" y="2127100"/>
              <a:ext cx="53875" cy="25375"/>
            </a:xfrm>
            <a:custGeom>
              <a:avLst/>
              <a:gdLst/>
              <a:ahLst/>
              <a:cxnLst/>
              <a:rect l="l" t="t" r="r" b="b"/>
              <a:pathLst>
                <a:path w="215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1647" y="1014"/>
                  </a:lnTo>
                  <a:cubicBezTo>
                    <a:pt x="1932" y="1014"/>
                    <a:pt x="2154" y="793"/>
                    <a:pt x="2154" y="508"/>
                  </a:cubicBezTo>
                  <a:cubicBezTo>
                    <a:pt x="2154" y="254"/>
                    <a:pt x="1932" y="1"/>
                    <a:pt x="1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879175" y="2186500"/>
              <a:ext cx="136200" cy="25350"/>
            </a:xfrm>
            <a:custGeom>
              <a:avLst/>
              <a:gdLst/>
              <a:ahLst/>
              <a:cxnLst/>
              <a:rect l="l" t="t" r="r" b="b"/>
              <a:pathLst>
                <a:path w="5448" h="1014" extrusionOk="0">
                  <a:moveTo>
                    <a:pt x="507" y="0"/>
                  </a:moveTo>
                  <a:cubicBezTo>
                    <a:pt x="222" y="0"/>
                    <a:pt x="0" y="253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4972" y="1014"/>
                  </a:lnTo>
                  <a:cubicBezTo>
                    <a:pt x="5226" y="1014"/>
                    <a:pt x="5447" y="792"/>
                    <a:pt x="5447" y="507"/>
                  </a:cubicBezTo>
                  <a:cubicBezTo>
                    <a:pt x="5447" y="253"/>
                    <a:pt x="5226" y="0"/>
                    <a:pt x="49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475475" y="2363050"/>
              <a:ext cx="443400" cy="215375"/>
            </a:xfrm>
            <a:custGeom>
              <a:avLst/>
              <a:gdLst/>
              <a:ahLst/>
              <a:cxnLst/>
              <a:rect l="l" t="t" r="r" b="b"/>
              <a:pathLst>
                <a:path w="17736" h="8615" extrusionOk="0">
                  <a:moveTo>
                    <a:pt x="2756" y="0"/>
                  </a:moveTo>
                  <a:cubicBezTo>
                    <a:pt x="1236" y="0"/>
                    <a:pt x="1" y="1204"/>
                    <a:pt x="1" y="2724"/>
                  </a:cubicBezTo>
                  <a:lnTo>
                    <a:pt x="1" y="5859"/>
                  </a:lnTo>
                  <a:cubicBezTo>
                    <a:pt x="1" y="7379"/>
                    <a:pt x="1236" y="8614"/>
                    <a:pt x="2756" y="8614"/>
                  </a:cubicBezTo>
                  <a:lnTo>
                    <a:pt x="15012" y="8614"/>
                  </a:lnTo>
                  <a:cubicBezTo>
                    <a:pt x="16532" y="8614"/>
                    <a:pt x="17736" y="7379"/>
                    <a:pt x="17736" y="5859"/>
                  </a:cubicBezTo>
                  <a:lnTo>
                    <a:pt x="17736" y="2724"/>
                  </a:lnTo>
                  <a:cubicBezTo>
                    <a:pt x="17736" y="1204"/>
                    <a:pt x="16532" y="0"/>
                    <a:pt x="1501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568125" y="2419250"/>
              <a:ext cx="64150" cy="25375"/>
            </a:xfrm>
            <a:custGeom>
              <a:avLst/>
              <a:gdLst/>
              <a:ahLst/>
              <a:cxnLst/>
              <a:rect l="l" t="t" r="r" b="b"/>
              <a:pathLst>
                <a:path w="2566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2059" y="1014"/>
                  </a:lnTo>
                  <a:cubicBezTo>
                    <a:pt x="2344" y="1014"/>
                    <a:pt x="2565" y="792"/>
                    <a:pt x="2565" y="507"/>
                  </a:cubicBezTo>
                  <a:cubicBezTo>
                    <a:pt x="2565" y="222"/>
                    <a:pt x="2344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671050" y="2419250"/>
              <a:ext cx="45925" cy="25375"/>
            </a:xfrm>
            <a:custGeom>
              <a:avLst/>
              <a:gdLst/>
              <a:ahLst/>
              <a:cxnLst/>
              <a:rect l="l" t="t" r="r" b="b"/>
              <a:pathLst>
                <a:path w="1837" h="1015" extrusionOk="0">
                  <a:moveTo>
                    <a:pt x="475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362" y="1014"/>
                  </a:lnTo>
                  <a:cubicBezTo>
                    <a:pt x="1615" y="1014"/>
                    <a:pt x="1837" y="792"/>
                    <a:pt x="1837" y="507"/>
                  </a:cubicBezTo>
                  <a:cubicBezTo>
                    <a:pt x="1837" y="222"/>
                    <a:pt x="1615" y="1"/>
                    <a:pt x="1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663125" y="2476250"/>
              <a:ext cx="119575" cy="25375"/>
            </a:xfrm>
            <a:custGeom>
              <a:avLst/>
              <a:gdLst/>
              <a:ahLst/>
              <a:cxnLst/>
              <a:rect l="l" t="t" r="r" b="b"/>
              <a:pathLst>
                <a:path w="4783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1014"/>
                    <a:pt x="507" y="1014"/>
                  </a:cubicBezTo>
                  <a:lnTo>
                    <a:pt x="4276" y="1014"/>
                  </a:lnTo>
                  <a:cubicBezTo>
                    <a:pt x="4561" y="1014"/>
                    <a:pt x="4782" y="793"/>
                    <a:pt x="4782" y="508"/>
                  </a:cubicBezTo>
                  <a:cubicBezTo>
                    <a:pt x="4782" y="223"/>
                    <a:pt x="4561" y="1"/>
                    <a:pt x="4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815925" y="2476250"/>
              <a:ext cx="52275" cy="25375"/>
            </a:xfrm>
            <a:custGeom>
              <a:avLst/>
              <a:gdLst/>
              <a:ahLst/>
              <a:cxnLst/>
              <a:rect l="l" t="t" r="r" b="b"/>
              <a:pathLst>
                <a:path w="2091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476" y="1014"/>
                  </a:cubicBezTo>
                  <a:lnTo>
                    <a:pt x="1584" y="1014"/>
                  </a:lnTo>
                  <a:cubicBezTo>
                    <a:pt x="1869" y="1014"/>
                    <a:pt x="2091" y="793"/>
                    <a:pt x="2091" y="508"/>
                  </a:cubicBezTo>
                  <a:cubicBezTo>
                    <a:pt x="2091" y="223"/>
                    <a:pt x="1869" y="1"/>
                    <a:pt x="1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309925" y="2437475"/>
              <a:ext cx="1383150" cy="1963475"/>
            </a:xfrm>
            <a:custGeom>
              <a:avLst/>
              <a:gdLst/>
              <a:ahLst/>
              <a:cxnLst/>
              <a:rect l="l" t="t" r="r" b="b"/>
              <a:pathLst>
                <a:path w="55326" h="78539" extrusionOk="0">
                  <a:moveTo>
                    <a:pt x="4339" y="0"/>
                  </a:moveTo>
                  <a:cubicBezTo>
                    <a:pt x="1964" y="0"/>
                    <a:pt x="0" y="1932"/>
                    <a:pt x="0" y="4339"/>
                  </a:cubicBezTo>
                  <a:lnTo>
                    <a:pt x="0" y="74169"/>
                  </a:lnTo>
                  <a:cubicBezTo>
                    <a:pt x="0" y="76576"/>
                    <a:pt x="1964" y="78539"/>
                    <a:pt x="4339" y="78539"/>
                  </a:cubicBezTo>
                  <a:lnTo>
                    <a:pt x="50987" y="78539"/>
                  </a:lnTo>
                  <a:cubicBezTo>
                    <a:pt x="53394" y="78539"/>
                    <a:pt x="55326" y="76576"/>
                    <a:pt x="55326" y="74169"/>
                  </a:cubicBezTo>
                  <a:lnTo>
                    <a:pt x="55326" y="4339"/>
                  </a:lnTo>
                  <a:cubicBezTo>
                    <a:pt x="55326" y="1932"/>
                    <a:pt x="53394" y="0"/>
                    <a:pt x="5098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408875" y="2618775"/>
              <a:ext cx="1170200" cy="1618300"/>
            </a:xfrm>
            <a:custGeom>
              <a:avLst/>
              <a:gdLst/>
              <a:ahLst/>
              <a:cxnLst/>
              <a:rect l="l" t="t" r="r" b="b"/>
              <a:pathLst>
                <a:path w="46808" h="64732" extrusionOk="0">
                  <a:moveTo>
                    <a:pt x="1" y="0"/>
                  </a:moveTo>
                  <a:lnTo>
                    <a:pt x="1" y="64732"/>
                  </a:lnTo>
                  <a:lnTo>
                    <a:pt x="46808" y="64732"/>
                  </a:lnTo>
                  <a:lnTo>
                    <a:pt x="468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484100" y="2655975"/>
              <a:ext cx="1052225" cy="1524900"/>
            </a:xfrm>
            <a:custGeom>
              <a:avLst/>
              <a:gdLst/>
              <a:ahLst/>
              <a:cxnLst/>
              <a:rect l="l" t="t" r="r" b="b"/>
              <a:pathLst>
                <a:path w="42089" h="60996" extrusionOk="0">
                  <a:moveTo>
                    <a:pt x="41708" y="317"/>
                  </a:moveTo>
                  <a:lnTo>
                    <a:pt x="41708" y="60647"/>
                  </a:lnTo>
                  <a:lnTo>
                    <a:pt x="349" y="60647"/>
                  </a:lnTo>
                  <a:lnTo>
                    <a:pt x="349" y="317"/>
                  </a:lnTo>
                  <a:close/>
                  <a:moveTo>
                    <a:pt x="0" y="1"/>
                  </a:moveTo>
                  <a:lnTo>
                    <a:pt x="0" y="60995"/>
                  </a:lnTo>
                  <a:lnTo>
                    <a:pt x="42088" y="60995"/>
                  </a:lnTo>
                  <a:lnTo>
                    <a:pt x="4208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5488050" y="3919575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0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5488050" y="3667000"/>
              <a:ext cx="1043525" cy="7950"/>
            </a:xfrm>
            <a:custGeom>
              <a:avLst/>
              <a:gdLst/>
              <a:ahLst/>
              <a:cxnLst/>
              <a:rect l="l" t="t" r="r" b="b"/>
              <a:pathLst>
                <a:path w="41741" h="318" extrusionOk="0">
                  <a:moveTo>
                    <a:pt x="1" y="1"/>
                  </a:moveTo>
                  <a:lnTo>
                    <a:pt x="1" y="318"/>
                  </a:lnTo>
                  <a:lnTo>
                    <a:pt x="41740" y="318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488050" y="3413650"/>
              <a:ext cx="1043525" cy="8750"/>
            </a:xfrm>
            <a:custGeom>
              <a:avLst/>
              <a:gdLst/>
              <a:ahLst/>
              <a:cxnLst/>
              <a:rect l="l" t="t" r="r" b="b"/>
              <a:pathLst>
                <a:path w="41741" h="350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488050" y="3161100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5488050" y="2908550"/>
              <a:ext cx="1043525" cy="7925"/>
            </a:xfrm>
            <a:custGeom>
              <a:avLst/>
              <a:gdLst/>
              <a:ahLst/>
              <a:cxnLst/>
              <a:rect l="l" t="t" r="r" b="b"/>
              <a:pathLst>
                <a:path w="41741" h="317" extrusionOk="0">
                  <a:moveTo>
                    <a:pt x="1" y="0"/>
                  </a:moveTo>
                  <a:lnTo>
                    <a:pt x="1" y="317"/>
                  </a:lnTo>
                  <a:lnTo>
                    <a:pt x="41740" y="317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35340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17922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6005850" y="2659950"/>
              <a:ext cx="8725" cy="1516950"/>
            </a:xfrm>
            <a:custGeom>
              <a:avLst/>
              <a:gdLst/>
              <a:ahLst/>
              <a:cxnLst/>
              <a:rect l="l" t="t" r="r" b="b"/>
              <a:pathLst>
                <a:path w="349" h="60678" extrusionOk="0">
                  <a:moveTo>
                    <a:pt x="0" y="0"/>
                  </a:moveTo>
                  <a:lnTo>
                    <a:pt x="0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83165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65747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5665400" y="3611600"/>
              <a:ext cx="104525" cy="212200"/>
            </a:xfrm>
            <a:custGeom>
              <a:avLst/>
              <a:gdLst/>
              <a:ahLst/>
              <a:cxnLst/>
              <a:rect l="l" t="t" r="r" b="b"/>
              <a:pathLst>
                <a:path w="4181" h="8488" extrusionOk="0">
                  <a:moveTo>
                    <a:pt x="0" y="0"/>
                  </a:moveTo>
                  <a:lnTo>
                    <a:pt x="0" y="8487"/>
                  </a:lnTo>
                  <a:lnTo>
                    <a:pt x="4181" y="8487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5814250" y="3442950"/>
              <a:ext cx="104525" cy="380850"/>
            </a:xfrm>
            <a:custGeom>
              <a:avLst/>
              <a:gdLst/>
              <a:ahLst/>
              <a:cxnLst/>
              <a:rect l="l" t="t" r="r" b="b"/>
              <a:pathLst>
                <a:path w="4181" h="15234" extrusionOk="0">
                  <a:moveTo>
                    <a:pt x="0" y="1"/>
                  </a:moveTo>
                  <a:lnTo>
                    <a:pt x="0" y="15233"/>
                  </a:lnTo>
                  <a:lnTo>
                    <a:pt x="4181" y="15233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5962300" y="3735900"/>
              <a:ext cx="104525" cy="87900"/>
            </a:xfrm>
            <a:custGeom>
              <a:avLst/>
              <a:gdLst/>
              <a:ahLst/>
              <a:cxnLst/>
              <a:rect l="l" t="t" r="r" b="b"/>
              <a:pathLst>
                <a:path w="4181" h="3516" extrusionOk="0">
                  <a:moveTo>
                    <a:pt x="0" y="0"/>
                  </a:moveTo>
                  <a:lnTo>
                    <a:pt x="0" y="3515"/>
                  </a:lnTo>
                  <a:lnTo>
                    <a:pt x="4181" y="3515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6110350" y="3544300"/>
              <a:ext cx="104525" cy="279500"/>
            </a:xfrm>
            <a:custGeom>
              <a:avLst/>
              <a:gdLst/>
              <a:ahLst/>
              <a:cxnLst/>
              <a:rect l="l" t="t" r="r" b="b"/>
              <a:pathLst>
                <a:path w="4181" h="11180" extrusionOk="0">
                  <a:moveTo>
                    <a:pt x="0" y="0"/>
                  </a:moveTo>
                  <a:lnTo>
                    <a:pt x="0" y="11179"/>
                  </a:lnTo>
                  <a:lnTo>
                    <a:pt x="4181" y="11179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6259200" y="3648800"/>
              <a:ext cx="104525" cy="175000"/>
            </a:xfrm>
            <a:custGeom>
              <a:avLst/>
              <a:gdLst/>
              <a:ahLst/>
              <a:cxnLst/>
              <a:rect l="l" t="t" r="r" b="b"/>
              <a:pathLst>
                <a:path w="4181" h="7000" extrusionOk="0">
                  <a:moveTo>
                    <a:pt x="0" y="1"/>
                  </a:moveTo>
                  <a:lnTo>
                    <a:pt x="0" y="6999"/>
                  </a:lnTo>
                  <a:lnTo>
                    <a:pt x="4181" y="6999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6089775" y="3891850"/>
              <a:ext cx="138575" cy="24575"/>
            </a:xfrm>
            <a:custGeom>
              <a:avLst/>
              <a:gdLst/>
              <a:ahLst/>
              <a:cxnLst/>
              <a:rect l="l" t="t" r="r" b="b"/>
              <a:pathLst>
                <a:path w="5543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5035" y="983"/>
                  </a:lnTo>
                  <a:cubicBezTo>
                    <a:pt x="5289" y="983"/>
                    <a:pt x="5542" y="761"/>
                    <a:pt x="5542" y="508"/>
                  </a:cubicBezTo>
                  <a:cubicBezTo>
                    <a:pt x="5542" y="223"/>
                    <a:pt x="5289" y="1"/>
                    <a:pt x="503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6324125" y="3891850"/>
              <a:ext cx="53050" cy="24575"/>
            </a:xfrm>
            <a:custGeom>
              <a:avLst/>
              <a:gdLst/>
              <a:ahLst/>
              <a:cxnLst/>
              <a:rect l="l" t="t" r="r" b="b"/>
              <a:pathLst>
                <a:path w="2122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615" y="983"/>
                  </a:lnTo>
                  <a:cubicBezTo>
                    <a:pt x="1900" y="983"/>
                    <a:pt x="2122" y="761"/>
                    <a:pt x="2122" y="508"/>
                  </a:cubicBezTo>
                  <a:cubicBezTo>
                    <a:pt x="2122" y="223"/>
                    <a:pt x="1900" y="1"/>
                    <a:pt x="16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146775" y="3936200"/>
              <a:ext cx="60200" cy="25350"/>
            </a:xfrm>
            <a:custGeom>
              <a:avLst/>
              <a:gdLst/>
              <a:ahLst/>
              <a:cxnLst/>
              <a:rect l="l" t="t" r="r" b="b"/>
              <a:pathLst>
                <a:path w="2408" h="1014" extrusionOk="0">
                  <a:moveTo>
                    <a:pt x="475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900" y="1014"/>
                  </a:lnTo>
                  <a:cubicBezTo>
                    <a:pt x="2185" y="1014"/>
                    <a:pt x="2407" y="792"/>
                    <a:pt x="2407" y="507"/>
                  </a:cubicBezTo>
                  <a:cubicBezTo>
                    <a:pt x="2407" y="222"/>
                    <a:pt x="2185" y="0"/>
                    <a:pt x="190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243350" y="3936200"/>
              <a:ext cx="106125" cy="25350"/>
            </a:xfrm>
            <a:custGeom>
              <a:avLst/>
              <a:gdLst/>
              <a:ahLst/>
              <a:cxnLst/>
              <a:rect l="l" t="t" r="r" b="b"/>
              <a:pathLst>
                <a:path w="4245" h="1014" extrusionOk="0">
                  <a:moveTo>
                    <a:pt x="508" y="0"/>
                  </a:moveTo>
                  <a:cubicBezTo>
                    <a:pt x="223" y="0"/>
                    <a:pt x="1" y="222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3738" y="1014"/>
                  </a:lnTo>
                  <a:cubicBezTo>
                    <a:pt x="3991" y="1014"/>
                    <a:pt x="4245" y="792"/>
                    <a:pt x="4245" y="507"/>
                  </a:cubicBezTo>
                  <a:cubicBezTo>
                    <a:pt x="4245" y="222"/>
                    <a:pt x="4023" y="0"/>
                    <a:pt x="373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271850" y="3225225"/>
              <a:ext cx="137800" cy="25375"/>
            </a:xfrm>
            <a:custGeom>
              <a:avLst/>
              <a:gdLst/>
              <a:ahLst/>
              <a:cxnLst/>
              <a:rect l="l" t="t" r="r" b="b"/>
              <a:pathLst>
                <a:path w="5512" h="1015" extrusionOk="0">
                  <a:moveTo>
                    <a:pt x="508" y="1"/>
                  </a:moveTo>
                  <a:cubicBezTo>
                    <a:pt x="223" y="1"/>
                    <a:pt x="1" y="254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5005" y="1014"/>
                  </a:lnTo>
                  <a:cubicBezTo>
                    <a:pt x="5290" y="1014"/>
                    <a:pt x="5511" y="792"/>
                    <a:pt x="5511" y="507"/>
                  </a:cubicBezTo>
                  <a:cubicBezTo>
                    <a:pt x="5511" y="254"/>
                    <a:pt x="5290" y="1"/>
                    <a:pt x="500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6328075" y="3270350"/>
              <a:ext cx="60975" cy="25375"/>
            </a:xfrm>
            <a:custGeom>
              <a:avLst/>
              <a:gdLst/>
              <a:ahLst/>
              <a:cxnLst/>
              <a:rect l="l" t="t" r="r" b="b"/>
              <a:pathLst>
                <a:path w="2439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1932" y="1014"/>
                  </a:lnTo>
                  <a:cubicBezTo>
                    <a:pt x="2186" y="1014"/>
                    <a:pt x="2439" y="793"/>
                    <a:pt x="2439" y="508"/>
                  </a:cubicBezTo>
                  <a:cubicBezTo>
                    <a:pt x="2439" y="223"/>
                    <a:pt x="2186" y="1"/>
                    <a:pt x="193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5649575" y="3891850"/>
              <a:ext cx="113225" cy="24575"/>
            </a:xfrm>
            <a:custGeom>
              <a:avLst/>
              <a:gdLst/>
              <a:ahLst/>
              <a:cxnLst/>
              <a:rect l="l" t="t" r="r" b="b"/>
              <a:pathLst>
                <a:path w="4529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022" y="983"/>
                  </a:lnTo>
                  <a:cubicBezTo>
                    <a:pt x="4307" y="983"/>
                    <a:pt x="4529" y="761"/>
                    <a:pt x="4529" y="508"/>
                  </a:cubicBezTo>
                  <a:cubicBezTo>
                    <a:pt x="4529" y="223"/>
                    <a:pt x="4307" y="1"/>
                    <a:pt x="402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5794450" y="3891850"/>
              <a:ext cx="58625" cy="24575"/>
            </a:xfrm>
            <a:custGeom>
              <a:avLst/>
              <a:gdLst/>
              <a:ahLst/>
              <a:cxnLst/>
              <a:rect l="l" t="t" r="r" b="b"/>
              <a:pathLst>
                <a:path w="2345" h="983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3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746150" y="3936200"/>
              <a:ext cx="121950" cy="25350"/>
            </a:xfrm>
            <a:custGeom>
              <a:avLst/>
              <a:gdLst/>
              <a:ahLst/>
              <a:cxnLst/>
              <a:rect l="l" t="t" r="r" b="b"/>
              <a:pathLst>
                <a:path w="4878" h="1014" extrusionOk="0">
                  <a:moveTo>
                    <a:pt x="476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92"/>
                    <a:pt x="222" y="1014"/>
                    <a:pt x="476" y="1014"/>
                  </a:cubicBezTo>
                  <a:lnTo>
                    <a:pt x="4403" y="1014"/>
                  </a:lnTo>
                  <a:cubicBezTo>
                    <a:pt x="4656" y="1014"/>
                    <a:pt x="4878" y="792"/>
                    <a:pt x="4878" y="507"/>
                  </a:cubicBezTo>
                  <a:cubicBezTo>
                    <a:pt x="4878" y="222"/>
                    <a:pt x="4656" y="0"/>
                    <a:pt x="440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5552175" y="2762075"/>
              <a:ext cx="113250" cy="24575"/>
            </a:xfrm>
            <a:custGeom>
              <a:avLst/>
              <a:gdLst/>
              <a:ahLst/>
              <a:cxnLst/>
              <a:rect l="l" t="t" r="r" b="b"/>
              <a:pathLst>
                <a:path w="4530" h="983" extrusionOk="0">
                  <a:moveTo>
                    <a:pt x="507" y="0"/>
                  </a:moveTo>
                  <a:cubicBezTo>
                    <a:pt x="222" y="0"/>
                    <a:pt x="1" y="222"/>
                    <a:pt x="1" y="475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4023" y="982"/>
                  </a:lnTo>
                  <a:cubicBezTo>
                    <a:pt x="4276" y="982"/>
                    <a:pt x="4529" y="760"/>
                    <a:pt x="4529" y="475"/>
                  </a:cubicBezTo>
                  <a:cubicBezTo>
                    <a:pt x="4529" y="222"/>
                    <a:pt x="4276" y="0"/>
                    <a:pt x="402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5697075" y="276207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475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5647975" y="2806400"/>
              <a:ext cx="122750" cy="25375"/>
            </a:xfrm>
            <a:custGeom>
              <a:avLst/>
              <a:gdLst/>
              <a:ahLst/>
              <a:cxnLst/>
              <a:rect l="l" t="t" r="r" b="b"/>
              <a:pathLst>
                <a:path w="4910" h="1015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507" y="1014"/>
                  </a:cubicBezTo>
                  <a:lnTo>
                    <a:pt x="4403" y="1014"/>
                  </a:lnTo>
                  <a:cubicBezTo>
                    <a:pt x="4688" y="1014"/>
                    <a:pt x="4909" y="793"/>
                    <a:pt x="4909" y="508"/>
                  </a:cubicBezTo>
                  <a:cubicBezTo>
                    <a:pt x="4909" y="223"/>
                    <a:pt x="4688" y="1"/>
                    <a:pt x="440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5753275" y="2773150"/>
              <a:ext cx="547125" cy="547100"/>
            </a:xfrm>
            <a:custGeom>
              <a:avLst/>
              <a:gdLst/>
              <a:ahLst/>
              <a:cxnLst/>
              <a:rect l="l" t="t" r="r" b="b"/>
              <a:pathLst>
                <a:path w="21885" h="21884" extrusionOk="0">
                  <a:moveTo>
                    <a:pt x="10927" y="983"/>
                  </a:moveTo>
                  <a:cubicBezTo>
                    <a:pt x="16437" y="983"/>
                    <a:pt x="20902" y="5448"/>
                    <a:pt x="20871" y="10927"/>
                  </a:cubicBezTo>
                  <a:cubicBezTo>
                    <a:pt x="20871" y="16437"/>
                    <a:pt x="16437" y="20902"/>
                    <a:pt x="10927" y="20902"/>
                  </a:cubicBezTo>
                  <a:cubicBezTo>
                    <a:pt x="5448" y="20902"/>
                    <a:pt x="982" y="16437"/>
                    <a:pt x="982" y="10927"/>
                  </a:cubicBezTo>
                  <a:cubicBezTo>
                    <a:pt x="982" y="5448"/>
                    <a:pt x="5448" y="983"/>
                    <a:pt x="10927" y="983"/>
                  </a:cubicBezTo>
                  <a:close/>
                  <a:moveTo>
                    <a:pt x="10927" y="1"/>
                  </a:moveTo>
                  <a:cubicBezTo>
                    <a:pt x="4909" y="1"/>
                    <a:pt x="1" y="4909"/>
                    <a:pt x="1" y="10958"/>
                  </a:cubicBezTo>
                  <a:cubicBezTo>
                    <a:pt x="1" y="16975"/>
                    <a:pt x="4909" y="21884"/>
                    <a:pt x="10927" y="21884"/>
                  </a:cubicBezTo>
                  <a:cubicBezTo>
                    <a:pt x="16975" y="21884"/>
                    <a:pt x="21884" y="16975"/>
                    <a:pt x="21884" y="10958"/>
                  </a:cubicBezTo>
                  <a:cubicBezTo>
                    <a:pt x="21884" y="4909"/>
                    <a:pt x="16975" y="1"/>
                    <a:pt x="1092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6012975" y="2804200"/>
              <a:ext cx="202700" cy="448775"/>
            </a:xfrm>
            <a:custGeom>
              <a:avLst/>
              <a:gdLst/>
              <a:ahLst/>
              <a:cxnLst/>
              <a:rect l="l" t="t" r="r" b="b"/>
              <a:pathLst>
                <a:path w="8108" h="17951" extrusionOk="0">
                  <a:moveTo>
                    <a:pt x="5510" y="0"/>
                  </a:moveTo>
                  <a:cubicBezTo>
                    <a:pt x="5335" y="0"/>
                    <a:pt x="5155" y="93"/>
                    <a:pt x="5067" y="247"/>
                  </a:cubicBezTo>
                  <a:lnTo>
                    <a:pt x="95" y="9463"/>
                  </a:lnTo>
                  <a:cubicBezTo>
                    <a:pt x="0" y="9653"/>
                    <a:pt x="32" y="9875"/>
                    <a:pt x="190" y="10033"/>
                  </a:cubicBezTo>
                  <a:lnTo>
                    <a:pt x="7189" y="17792"/>
                  </a:lnTo>
                  <a:cubicBezTo>
                    <a:pt x="7284" y="17887"/>
                    <a:pt x="7411" y="17950"/>
                    <a:pt x="7569" y="17950"/>
                  </a:cubicBezTo>
                  <a:cubicBezTo>
                    <a:pt x="7664" y="17950"/>
                    <a:pt x="7791" y="17918"/>
                    <a:pt x="7886" y="17823"/>
                  </a:cubicBezTo>
                  <a:cubicBezTo>
                    <a:pt x="8107" y="17633"/>
                    <a:pt x="8107" y="17317"/>
                    <a:pt x="7917" y="17127"/>
                  </a:cubicBezTo>
                  <a:lnTo>
                    <a:pt x="1172" y="9621"/>
                  </a:lnTo>
                  <a:lnTo>
                    <a:pt x="5954" y="722"/>
                  </a:lnTo>
                  <a:cubicBezTo>
                    <a:pt x="6081" y="501"/>
                    <a:pt x="5986" y="184"/>
                    <a:pt x="5732" y="57"/>
                  </a:cubicBezTo>
                  <a:cubicBezTo>
                    <a:pt x="5665" y="18"/>
                    <a:pt x="5588" y="0"/>
                    <a:pt x="551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752500" y="3033625"/>
              <a:ext cx="287400" cy="38025"/>
            </a:xfrm>
            <a:custGeom>
              <a:avLst/>
              <a:gdLst/>
              <a:ahLst/>
              <a:cxnLst/>
              <a:rect l="l" t="t" r="r" b="b"/>
              <a:pathLst>
                <a:path w="11496" h="1521" extrusionOk="0">
                  <a:moveTo>
                    <a:pt x="10958" y="1"/>
                  </a:moveTo>
                  <a:lnTo>
                    <a:pt x="507" y="508"/>
                  </a:lnTo>
                  <a:cubicBezTo>
                    <a:pt x="222" y="539"/>
                    <a:pt x="0" y="761"/>
                    <a:pt x="32" y="1046"/>
                  </a:cubicBezTo>
                  <a:cubicBezTo>
                    <a:pt x="32" y="1331"/>
                    <a:pt x="253" y="1521"/>
                    <a:pt x="507" y="1521"/>
                  </a:cubicBezTo>
                  <a:lnTo>
                    <a:pt x="538" y="1521"/>
                  </a:lnTo>
                  <a:lnTo>
                    <a:pt x="10989" y="1014"/>
                  </a:lnTo>
                  <a:cubicBezTo>
                    <a:pt x="11274" y="1014"/>
                    <a:pt x="11496" y="761"/>
                    <a:pt x="11464" y="476"/>
                  </a:cubicBezTo>
                  <a:cubicBezTo>
                    <a:pt x="11464" y="223"/>
                    <a:pt x="11211" y="1"/>
                    <a:pt x="1095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476175" y="4097700"/>
              <a:ext cx="1068075" cy="25375"/>
            </a:xfrm>
            <a:custGeom>
              <a:avLst/>
              <a:gdLst/>
              <a:ahLst/>
              <a:cxnLst/>
              <a:rect l="l" t="t" r="r" b="b"/>
              <a:pathLst>
                <a:path w="42723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93"/>
                    <a:pt x="222" y="1014"/>
                    <a:pt x="476" y="1014"/>
                  </a:cubicBezTo>
                  <a:lnTo>
                    <a:pt x="42215" y="1014"/>
                  </a:lnTo>
                  <a:cubicBezTo>
                    <a:pt x="42500" y="1014"/>
                    <a:pt x="42722" y="793"/>
                    <a:pt x="42722" y="508"/>
                  </a:cubicBezTo>
                  <a:cubicBezTo>
                    <a:pt x="42722" y="223"/>
                    <a:pt x="42500" y="1"/>
                    <a:pt x="422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432575" y="2697950"/>
              <a:ext cx="70500" cy="69700"/>
            </a:xfrm>
            <a:custGeom>
              <a:avLst/>
              <a:gdLst/>
              <a:ahLst/>
              <a:cxnLst/>
              <a:rect l="l" t="t" r="r" b="b"/>
              <a:pathLst>
                <a:path w="2820" h="2788" extrusionOk="0">
                  <a:moveTo>
                    <a:pt x="2154" y="665"/>
                  </a:moveTo>
                  <a:lnTo>
                    <a:pt x="2154" y="2122"/>
                  </a:lnTo>
                  <a:lnTo>
                    <a:pt x="666" y="2122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27"/>
                    <a:pt x="1" y="317"/>
                  </a:cubicBezTo>
                  <a:lnTo>
                    <a:pt x="1" y="2470"/>
                  </a:lnTo>
                  <a:cubicBezTo>
                    <a:pt x="1" y="2629"/>
                    <a:pt x="159" y="2787"/>
                    <a:pt x="349" y="2787"/>
                  </a:cubicBezTo>
                  <a:lnTo>
                    <a:pt x="2471" y="2787"/>
                  </a:lnTo>
                  <a:cubicBezTo>
                    <a:pt x="2661" y="2787"/>
                    <a:pt x="2819" y="2629"/>
                    <a:pt x="2819" y="2470"/>
                  </a:cubicBezTo>
                  <a:lnTo>
                    <a:pt x="2819" y="317"/>
                  </a:lnTo>
                  <a:cubicBezTo>
                    <a:pt x="2819" y="127"/>
                    <a:pt x="2661" y="0"/>
                    <a:pt x="2471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5565650" y="3215725"/>
              <a:ext cx="68100" cy="68125"/>
            </a:xfrm>
            <a:custGeom>
              <a:avLst/>
              <a:gdLst/>
              <a:ahLst/>
              <a:cxnLst/>
              <a:rect l="l" t="t" r="r" b="b"/>
              <a:pathLst>
                <a:path w="2724" h="2725" extrusionOk="0">
                  <a:moveTo>
                    <a:pt x="2027" y="666"/>
                  </a:moveTo>
                  <a:lnTo>
                    <a:pt x="2027" y="2059"/>
                  </a:lnTo>
                  <a:lnTo>
                    <a:pt x="665" y="2059"/>
                  </a:lnTo>
                  <a:lnTo>
                    <a:pt x="665" y="666"/>
                  </a:lnTo>
                  <a:close/>
                  <a:moveTo>
                    <a:pt x="317" y="1"/>
                  </a:moveTo>
                  <a:cubicBezTo>
                    <a:pt x="127" y="1"/>
                    <a:pt x="0" y="159"/>
                    <a:pt x="0" y="349"/>
                  </a:cubicBezTo>
                  <a:lnTo>
                    <a:pt x="0" y="2408"/>
                  </a:lnTo>
                  <a:cubicBezTo>
                    <a:pt x="0" y="2566"/>
                    <a:pt x="127" y="2724"/>
                    <a:pt x="317" y="2724"/>
                  </a:cubicBezTo>
                  <a:lnTo>
                    <a:pt x="2375" y="2724"/>
                  </a:lnTo>
                  <a:cubicBezTo>
                    <a:pt x="2565" y="2724"/>
                    <a:pt x="2724" y="2566"/>
                    <a:pt x="2692" y="2408"/>
                  </a:cubicBezTo>
                  <a:lnTo>
                    <a:pt x="2692" y="349"/>
                  </a:lnTo>
                  <a:cubicBezTo>
                    <a:pt x="2692" y="159"/>
                    <a:pt x="2565" y="1"/>
                    <a:pt x="237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6265525" y="3410500"/>
              <a:ext cx="182125" cy="75225"/>
            </a:xfrm>
            <a:custGeom>
              <a:avLst/>
              <a:gdLst/>
              <a:ahLst/>
              <a:cxnLst/>
              <a:rect l="l" t="t" r="r" b="b"/>
              <a:pathLst>
                <a:path w="7285" h="3009" extrusionOk="0">
                  <a:moveTo>
                    <a:pt x="6619" y="665"/>
                  </a:moveTo>
                  <a:lnTo>
                    <a:pt x="6619" y="2344"/>
                  </a:lnTo>
                  <a:lnTo>
                    <a:pt x="666" y="2344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lnTo>
                    <a:pt x="1" y="2660"/>
                  </a:lnTo>
                  <a:cubicBezTo>
                    <a:pt x="1" y="2850"/>
                    <a:pt x="159" y="3009"/>
                    <a:pt x="349" y="3009"/>
                  </a:cubicBezTo>
                  <a:lnTo>
                    <a:pt x="6936" y="3009"/>
                  </a:lnTo>
                  <a:cubicBezTo>
                    <a:pt x="7126" y="3009"/>
                    <a:pt x="7285" y="2850"/>
                    <a:pt x="7285" y="2660"/>
                  </a:cubicBezTo>
                  <a:lnTo>
                    <a:pt x="7285" y="349"/>
                  </a:lnTo>
                  <a:cubicBezTo>
                    <a:pt x="7285" y="159"/>
                    <a:pt x="7126" y="0"/>
                    <a:pt x="6936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5517350" y="4004275"/>
              <a:ext cx="148875" cy="74450"/>
            </a:xfrm>
            <a:custGeom>
              <a:avLst/>
              <a:gdLst/>
              <a:ahLst/>
              <a:cxnLst/>
              <a:rect l="l" t="t" r="r" b="b"/>
              <a:pathLst>
                <a:path w="5955" h="2978" extrusionOk="0">
                  <a:moveTo>
                    <a:pt x="5289" y="666"/>
                  </a:moveTo>
                  <a:lnTo>
                    <a:pt x="5289" y="2313"/>
                  </a:lnTo>
                  <a:lnTo>
                    <a:pt x="665" y="2313"/>
                  </a:lnTo>
                  <a:lnTo>
                    <a:pt x="665" y="666"/>
                  </a:lnTo>
                  <a:close/>
                  <a:moveTo>
                    <a:pt x="349" y="1"/>
                  </a:moveTo>
                  <a:cubicBezTo>
                    <a:pt x="159" y="1"/>
                    <a:pt x="0" y="128"/>
                    <a:pt x="0" y="318"/>
                  </a:cubicBezTo>
                  <a:lnTo>
                    <a:pt x="0" y="2629"/>
                  </a:lnTo>
                  <a:cubicBezTo>
                    <a:pt x="0" y="2819"/>
                    <a:pt x="159" y="2978"/>
                    <a:pt x="349" y="2978"/>
                  </a:cubicBezTo>
                  <a:lnTo>
                    <a:pt x="5606" y="2978"/>
                  </a:lnTo>
                  <a:cubicBezTo>
                    <a:pt x="5796" y="2978"/>
                    <a:pt x="5954" y="2819"/>
                    <a:pt x="5954" y="2629"/>
                  </a:cubicBezTo>
                  <a:lnTo>
                    <a:pt x="5954" y="318"/>
                  </a:lnTo>
                  <a:cubicBezTo>
                    <a:pt x="5954" y="128"/>
                    <a:pt x="5796" y="1"/>
                    <a:pt x="560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5697850" y="4004275"/>
              <a:ext cx="87125" cy="74450"/>
            </a:xfrm>
            <a:custGeom>
              <a:avLst/>
              <a:gdLst/>
              <a:ahLst/>
              <a:cxnLst/>
              <a:rect l="l" t="t" r="r" b="b"/>
              <a:pathLst>
                <a:path w="3485" h="2978" extrusionOk="0">
                  <a:moveTo>
                    <a:pt x="2819" y="666"/>
                  </a:moveTo>
                  <a:lnTo>
                    <a:pt x="2819" y="2313"/>
                  </a:lnTo>
                  <a:lnTo>
                    <a:pt x="666" y="2313"/>
                  </a:lnTo>
                  <a:lnTo>
                    <a:pt x="666" y="666"/>
                  </a:lnTo>
                  <a:close/>
                  <a:moveTo>
                    <a:pt x="318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2629"/>
                  </a:lnTo>
                  <a:cubicBezTo>
                    <a:pt x="1" y="2819"/>
                    <a:pt x="159" y="2978"/>
                    <a:pt x="318" y="2978"/>
                  </a:cubicBezTo>
                  <a:lnTo>
                    <a:pt x="3136" y="2978"/>
                  </a:lnTo>
                  <a:cubicBezTo>
                    <a:pt x="3326" y="2978"/>
                    <a:pt x="3484" y="2819"/>
                    <a:pt x="3484" y="2629"/>
                  </a:cubicBezTo>
                  <a:lnTo>
                    <a:pt x="3484" y="318"/>
                  </a:lnTo>
                  <a:cubicBezTo>
                    <a:pt x="3484" y="128"/>
                    <a:pt x="3326" y="1"/>
                    <a:pt x="313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6430200" y="4004275"/>
              <a:ext cx="57825" cy="57050"/>
            </a:xfrm>
            <a:custGeom>
              <a:avLst/>
              <a:gdLst/>
              <a:ahLst/>
              <a:cxnLst/>
              <a:rect l="l" t="t" r="r" b="b"/>
              <a:pathLst>
                <a:path w="2313" h="2282" extrusionOk="0">
                  <a:moveTo>
                    <a:pt x="1648" y="666"/>
                  </a:moveTo>
                  <a:lnTo>
                    <a:pt x="1648" y="1616"/>
                  </a:lnTo>
                  <a:lnTo>
                    <a:pt x="698" y="1616"/>
                  </a:lnTo>
                  <a:lnTo>
                    <a:pt x="698" y="666"/>
                  </a:lnTo>
                  <a:close/>
                  <a:moveTo>
                    <a:pt x="349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1964"/>
                  </a:lnTo>
                  <a:cubicBezTo>
                    <a:pt x="1" y="2123"/>
                    <a:pt x="159" y="2281"/>
                    <a:pt x="349" y="2281"/>
                  </a:cubicBezTo>
                  <a:lnTo>
                    <a:pt x="1964" y="2281"/>
                  </a:lnTo>
                  <a:cubicBezTo>
                    <a:pt x="2154" y="2281"/>
                    <a:pt x="2313" y="2123"/>
                    <a:pt x="2313" y="1964"/>
                  </a:cubicBezTo>
                  <a:lnTo>
                    <a:pt x="2313" y="318"/>
                  </a:lnTo>
                  <a:cubicBezTo>
                    <a:pt x="2313" y="128"/>
                    <a:pt x="2154" y="1"/>
                    <a:pt x="196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492900" y="3838025"/>
              <a:ext cx="2062475" cy="228050"/>
            </a:xfrm>
            <a:custGeom>
              <a:avLst/>
              <a:gdLst/>
              <a:ahLst/>
              <a:cxnLst/>
              <a:rect l="l" t="t" r="r" b="b"/>
              <a:pathLst>
                <a:path w="82499" h="9122" extrusionOk="0">
                  <a:moveTo>
                    <a:pt x="1" y="0"/>
                  </a:moveTo>
                  <a:lnTo>
                    <a:pt x="1" y="5004"/>
                  </a:lnTo>
                  <a:cubicBezTo>
                    <a:pt x="1" y="7284"/>
                    <a:pt x="1837" y="9121"/>
                    <a:pt x="4118" y="9121"/>
                  </a:cubicBezTo>
                  <a:lnTo>
                    <a:pt x="78350" y="9121"/>
                  </a:lnTo>
                  <a:cubicBezTo>
                    <a:pt x="80630" y="9121"/>
                    <a:pt x="82498" y="7284"/>
                    <a:pt x="82498" y="5004"/>
                  </a:cubicBezTo>
                  <a:lnTo>
                    <a:pt x="8249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492900" y="2784250"/>
              <a:ext cx="2061675" cy="1053800"/>
            </a:xfrm>
            <a:custGeom>
              <a:avLst/>
              <a:gdLst/>
              <a:ahLst/>
              <a:cxnLst/>
              <a:rect l="l" t="t" r="r" b="b"/>
              <a:pathLst>
                <a:path w="82467" h="42152" extrusionOk="0">
                  <a:moveTo>
                    <a:pt x="4118" y="0"/>
                  </a:moveTo>
                  <a:cubicBezTo>
                    <a:pt x="1837" y="0"/>
                    <a:pt x="1" y="1837"/>
                    <a:pt x="1" y="4117"/>
                  </a:cubicBezTo>
                  <a:lnTo>
                    <a:pt x="1" y="42151"/>
                  </a:lnTo>
                  <a:lnTo>
                    <a:pt x="82467" y="42151"/>
                  </a:lnTo>
                  <a:lnTo>
                    <a:pt x="82467" y="4117"/>
                  </a:lnTo>
                  <a:cubicBezTo>
                    <a:pt x="82467" y="1837"/>
                    <a:pt x="80630" y="0"/>
                    <a:pt x="7835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313125" y="4066050"/>
              <a:ext cx="437850" cy="106900"/>
            </a:xfrm>
            <a:custGeom>
              <a:avLst/>
              <a:gdLst/>
              <a:ahLst/>
              <a:cxnLst/>
              <a:rect l="l" t="t" r="r" b="b"/>
              <a:pathLst>
                <a:path w="17514" h="4276" extrusionOk="0">
                  <a:moveTo>
                    <a:pt x="1" y="0"/>
                  </a:moveTo>
                  <a:lnTo>
                    <a:pt x="8425" y="2059"/>
                  </a:lnTo>
                  <a:lnTo>
                    <a:pt x="17514" y="4275"/>
                  </a:lnTo>
                  <a:cubicBezTo>
                    <a:pt x="17102" y="3040"/>
                    <a:pt x="16849" y="1647"/>
                    <a:pt x="1684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103325" y="4066050"/>
              <a:ext cx="841625" cy="291375"/>
            </a:xfrm>
            <a:custGeom>
              <a:avLst/>
              <a:gdLst/>
              <a:ahLst/>
              <a:cxnLst/>
              <a:rect l="l" t="t" r="r" b="b"/>
              <a:pathLst>
                <a:path w="33665" h="11655" extrusionOk="0">
                  <a:moveTo>
                    <a:pt x="8393" y="0"/>
                  </a:moveTo>
                  <a:cubicBezTo>
                    <a:pt x="8393" y="9596"/>
                    <a:pt x="0" y="11654"/>
                    <a:pt x="0" y="11654"/>
                  </a:cubicBezTo>
                  <a:lnTo>
                    <a:pt x="33665" y="11654"/>
                  </a:lnTo>
                  <a:cubicBezTo>
                    <a:pt x="33665" y="11654"/>
                    <a:pt x="27869" y="10229"/>
                    <a:pt x="25906" y="4275"/>
                  </a:cubicBezTo>
                  <a:lnTo>
                    <a:pt x="16817" y="2059"/>
                  </a:lnTo>
                  <a:lnTo>
                    <a:pt x="839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098575" y="4344725"/>
              <a:ext cx="850325" cy="71275"/>
            </a:xfrm>
            <a:custGeom>
              <a:avLst/>
              <a:gdLst/>
              <a:ahLst/>
              <a:cxnLst/>
              <a:rect l="l" t="t" r="r" b="b"/>
              <a:pathLst>
                <a:path w="34013" h="2851" extrusionOk="0"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lnTo>
                    <a:pt x="0" y="1806"/>
                  </a:lnTo>
                  <a:cubicBezTo>
                    <a:pt x="0" y="2376"/>
                    <a:pt x="475" y="2851"/>
                    <a:pt x="1045" y="2851"/>
                  </a:cubicBezTo>
                  <a:lnTo>
                    <a:pt x="32968" y="2851"/>
                  </a:lnTo>
                  <a:cubicBezTo>
                    <a:pt x="33538" y="2851"/>
                    <a:pt x="34013" y="2376"/>
                    <a:pt x="34013" y="1806"/>
                  </a:cubicBezTo>
                  <a:lnTo>
                    <a:pt x="34013" y="1046"/>
                  </a:lnTo>
                  <a:cubicBezTo>
                    <a:pt x="34013" y="476"/>
                    <a:pt x="33538" y="1"/>
                    <a:pt x="32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2780350" y="3284150"/>
              <a:ext cx="666650" cy="397925"/>
            </a:xfrm>
            <a:custGeom>
              <a:avLst/>
              <a:gdLst/>
              <a:ahLst/>
              <a:cxnLst/>
              <a:rect l="l" t="t" r="r" b="b"/>
              <a:pathLst>
                <a:path w="26666" h="15917" extrusionOk="0">
                  <a:moveTo>
                    <a:pt x="23392" y="0"/>
                  </a:moveTo>
                  <a:cubicBezTo>
                    <a:pt x="23034" y="0"/>
                    <a:pt x="22670" y="78"/>
                    <a:pt x="22327" y="241"/>
                  </a:cubicBezTo>
                  <a:lnTo>
                    <a:pt x="1711" y="10470"/>
                  </a:lnTo>
                  <a:cubicBezTo>
                    <a:pt x="507" y="11040"/>
                    <a:pt x="0" y="12496"/>
                    <a:pt x="602" y="13700"/>
                  </a:cubicBezTo>
                  <a:lnTo>
                    <a:pt x="1711" y="15917"/>
                  </a:lnTo>
                  <a:lnTo>
                    <a:pt x="26666" y="3566"/>
                  </a:lnTo>
                  <a:lnTo>
                    <a:pt x="25589" y="1349"/>
                  </a:lnTo>
                  <a:cubicBezTo>
                    <a:pt x="25159" y="489"/>
                    <a:pt x="24292" y="0"/>
                    <a:pt x="2339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2823100" y="3373275"/>
              <a:ext cx="950100" cy="969100"/>
            </a:xfrm>
            <a:custGeom>
              <a:avLst/>
              <a:gdLst/>
              <a:ahLst/>
              <a:cxnLst/>
              <a:rect l="l" t="t" r="r" b="b"/>
              <a:pathLst>
                <a:path w="38004" h="38764" extrusionOk="0">
                  <a:moveTo>
                    <a:pt x="24956" y="1"/>
                  </a:moveTo>
                  <a:lnTo>
                    <a:pt x="1" y="12352"/>
                  </a:lnTo>
                  <a:lnTo>
                    <a:pt x="13048" y="38764"/>
                  </a:lnTo>
                  <a:lnTo>
                    <a:pt x="38003" y="26413"/>
                  </a:lnTo>
                  <a:lnTo>
                    <a:pt x="24956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149300" y="4032775"/>
              <a:ext cx="674575" cy="414925"/>
            </a:xfrm>
            <a:custGeom>
              <a:avLst/>
              <a:gdLst/>
              <a:ahLst/>
              <a:cxnLst/>
              <a:rect l="l" t="t" r="r" b="b"/>
              <a:pathLst>
                <a:path w="26983" h="16597" extrusionOk="0">
                  <a:moveTo>
                    <a:pt x="24987" y="1"/>
                  </a:moveTo>
                  <a:lnTo>
                    <a:pt x="0" y="12384"/>
                  </a:lnTo>
                  <a:lnTo>
                    <a:pt x="1425" y="15234"/>
                  </a:lnTo>
                  <a:cubicBezTo>
                    <a:pt x="1854" y="16092"/>
                    <a:pt x="2719" y="16596"/>
                    <a:pt x="3616" y="16596"/>
                  </a:cubicBezTo>
                  <a:cubicBezTo>
                    <a:pt x="3976" y="16596"/>
                    <a:pt x="4342" y="16515"/>
                    <a:pt x="4687" y="16342"/>
                  </a:cubicBezTo>
                  <a:lnTo>
                    <a:pt x="25304" y="6145"/>
                  </a:lnTo>
                  <a:cubicBezTo>
                    <a:pt x="26507" y="5543"/>
                    <a:pt x="26982" y="4086"/>
                    <a:pt x="26412" y="2883"/>
                  </a:cubicBezTo>
                  <a:lnTo>
                    <a:pt x="2498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3043200" y="3436475"/>
              <a:ext cx="129075" cy="73150"/>
            </a:xfrm>
            <a:custGeom>
              <a:avLst/>
              <a:gdLst/>
              <a:ahLst/>
              <a:cxnLst/>
              <a:rect l="l" t="t" r="r" b="b"/>
              <a:pathLst>
                <a:path w="5163" h="2926" extrusionOk="0">
                  <a:moveTo>
                    <a:pt x="4691" y="1"/>
                  </a:moveTo>
                  <a:cubicBezTo>
                    <a:pt x="4636" y="1"/>
                    <a:pt x="4580" y="13"/>
                    <a:pt x="4529" y="38"/>
                  </a:cubicBezTo>
                  <a:lnTo>
                    <a:pt x="286" y="2160"/>
                  </a:lnTo>
                  <a:cubicBezTo>
                    <a:pt x="96" y="2255"/>
                    <a:pt x="1" y="2476"/>
                    <a:pt x="96" y="2698"/>
                  </a:cubicBezTo>
                  <a:cubicBezTo>
                    <a:pt x="165" y="2837"/>
                    <a:pt x="319" y="2925"/>
                    <a:pt x="472" y="2925"/>
                  </a:cubicBezTo>
                  <a:cubicBezTo>
                    <a:pt x="528" y="2925"/>
                    <a:pt x="583" y="2914"/>
                    <a:pt x="634" y="2888"/>
                  </a:cubicBezTo>
                  <a:lnTo>
                    <a:pt x="4878" y="766"/>
                  </a:lnTo>
                  <a:cubicBezTo>
                    <a:pt x="5099" y="671"/>
                    <a:pt x="5163" y="418"/>
                    <a:pt x="5068" y="228"/>
                  </a:cubicBezTo>
                  <a:cubicBezTo>
                    <a:pt x="4998" y="89"/>
                    <a:pt x="4844" y="1"/>
                    <a:pt x="4691" y="1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424825" y="4200850"/>
              <a:ext cx="148075" cy="97975"/>
            </a:xfrm>
            <a:custGeom>
              <a:avLst/>
              <a:gdLst/>
              <a:ahLst/>
              <a:cxnLst/>
              <a:rect l="l" t="t" r="r" b="b"/>
              <a:pathLst>
                <a:path w="5923" h="3919" extrusionOk="0">
                  <a:moveTo>
                    <a:pt x="4624" y="340"/>
                  </a:moveTo>
                  <a:cubicBezTo>
                    <a:pt x="4909" y="340"/>
                    <a:pt x="5194" y="498"/>
                    <a:pt x="5352" y="783"/>
                  </a:cubicBezTo>
                  <a:cubicBezTo>
                    <a:pt x="5542" y="1195"/>
                    <a:pt x="5384" y="1670"/>
                    <a:pt x="4972" y="1860"/>
                  </a:cubicBezTo>
                  <a:lnTo>
                    <a:pt x="1678" y="3507"/>
                  </a:lnTo>
                  <a:cubicBezTo>
                    <a:pt x="1562" y="3561"/>
                    <a:pt x="1440" y="3587"/>
                    <a:pt x="1320" y="3587"/>
                  </a:cubicBezTo>
                  <a:cubicBezTo>
                    <a:pt x="1018" y="3587"/>
                    <a:pt x="729" y="3422"/>
                    <a:pt x="570" y="3127"/>
                  </a:cubicBezTo>
                  <a:cubicBezTo>
                    <a:pt x="380" y="2747"/>
                    <a:pt x="538" y="2240"/>
                    <a:pt x="950" y="2050"/>
                  </a:cubicBezTo>
                  <a:lnTo>
                    <a:pt x="4244" y="403"/>
                  </a:lnTo>
                  <a:cubicBezTo>
                    <a:pt x="4370" y="372"/>
                    <a:pt x="4497" y="340"/>
                    <a:pt x="4624" y="340"/>
                  </a:cubicBezTo>
                  <a:close/>
                  <a:moveTo>
                    <a:pt x="4614" y="0"/>
                  </a:moveTo>
                  <a:cubicBezTo>
                    <a:pt x="4448" y="0"/>
                    <a:pt x="4279" y="38"/>
                    <a:pt x="4117" y="118"/>
                  </a:cubicBezTo>
                  <a:lnTo>
                    <a:pt x="823" y="1765"/>
                  </a:lnTo>
                  <a:cubicBezTo>
                    <a:pt x="253" y="2019"/>
                    <a:pt x="0" y="2715"/>
                    <a:pt x="285" y="3285"/>
                  </a:cubicBezTo>
                  <a:cubicBezTo>
                    <a:pt x="475" y="3697"/>
                    <a:pt x="887" y="3919"/>
                    <a:pt x="1330" y="3919"/>
                  </a:cubicBezTo>
                  <a:cubicBezTo>
                    <a:pt x="1488" y="3919"/>
                    <a:pt x="1678" y="3887"/>
                    <a:pt x="1837" y="3792"/>
                  </a:cubicBezTo>
                  <a:lnTo>
                    <a:pt x="5130" y="2177"/>
                  </a:lnTo>
                  <a:cubicBezTo>
                    <a:pt x="5700" y="1892"/>
                    <a:pt x="5922" y="1195"/>
                    <a:pt x="5637" y="625"/>
                  </a:cubicBezTo>
                  <a:cubicBezTo>
                    <a:pt x="5433" y="239"/>
                    <a:pt x="5034" y="0"/>
                    <a:pt x="4614" y="0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3085150" y="3823775"/>
              <a:ext cx="149675" cy="126700"/>
            </a:xfrm>
            <a:custGeom>
              <a:avLst/>
              <a:gdLst/>
              <a:ahLst/>
              <a:cxnLst/>
              <a:rect l="l" t="t" r="r" b="b"/>
              <a:pathLst>
                <a:path w="5987" h="5068" extrusionOk="0">
                  <a:moveTo>
                    <a:pt x="3770" y="0"/>
                  </a:moveTo>
                  <a:lnTo>
                    <a:pt x="1" y="3959"/>
                  </a:lnTo>
                  <a:lnTo>
                    <a:pt x="539" y="5067"/>
                  </a:lnTo>
                  <a:lnTo>
                    <a:pt x="5986" y="4497"/>
                  </a:lnTo>
                  <a:lnTo>
                    <a:pt x="5448" y="3389"/>
                  </a:lnTo>
                  <a:lnTo>
                    <a:pt x="1711" y="3801"/>
                  </a:lnTo>
                  <a:lnTo>
                    <a:pt x="4308" y="1109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3259350" y="3683625"/>
              <a:ext cx="58600" cy="311975"/>
            </a:xfrm>
            <a:custGeom>
              <a:avLst/>
              <a:gdLst/>
              <a:ahLst/>
              <a:cxnLst/>
              <a:rect l="l" t="t" r="r" b="b"/>
              <a:pathLst>
                <a:path w="2344" h="12479" extrusionOk="0">
                  <a:moveTo>
                    <a:pt x="1330" y="1"/>
                  </a:moveTo>
                  <a:lnTo>
                    <a:pt x="0" y="666"/>
                  </a:lnTo>
                  <a:lnTo>
                    <a:pt x="982" y="12479"/>
                  </a:lnTo>
                  <a:lnTo>
                    <a:pt x="2344" y="11813"/>
                  </a:lnTo>
                  <a:lnTo>
                    <a:pt x="1330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342475" y="3728775"/>
              <a:ext cx="149650" cy="126700"/>
            </a:xfrm>
            <a:custGeom>
              <a:avLst/>
              <a:gdLst/>
              <a:ahLst/>
              <a:cxnLst/>
              <a:rect l="l" t="t" r="r" b="b"/>
              <a:pathLst>
                <a:path w="5986" h="5068" extrusionOk="0">
                  <a:moveTo>
                    <a:pt x="5416" y="0"/>
                  </a:moveTo>
                  <a:lnTo>
                    <a:pt x="0" y="570"/>
                  </a:lnTo>
                  <a:lnTo>
                    <a:pt x="539" y="1710"/>
                  </a:lnTo>
                  <a:lnTo>
                    <a:pt x="4276" y="1267"/>
                  </a:lnTo>
                  <a:lnTo>
                    <a:pt x="1647" y="3959"/>
                  </a:lnTo>
                  <a:lnTo>
                    <a:pt x="2217" y="5067"/>
                  </a:lnTo>
                  <a:lnTo>
                    <a:pt x="5986" y="1109"/>
                  </a:lnTo>
                  <a:lnTo>
                    <a:pt x="5416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3644925" y="3248200"/>
              <a:ext cx="1771100" cy="341250"/>
            </a:xfrm>
            <a:custGeom>
              <a:avLst/>
              <a:gdLst/>
              <a:ahLst/>
              <a:cxnLst/>
              <a:rect l="l" t="t" r="r" b="b"/>
              <a:pathLst>
                <a:path w="70844" h="13650" extrusionOk="0">
                  <a:moveTo>
                    <a:pt x="23340" y="0"/>
                  </a:moveTo>
                  <a:cubicBezTo>
                    <a:pt x="21123" y="0"/>
                    <a:pt x="19001" y="887"/>
                    <a:pt x="17418" y="2470"/>
                  </a:cubicBezTo>
                  <a:lnTo>
                    <a:pt x="9374" y="10483"/>
                  </a:lnTo>
                  <a:cubicBezTo>
                    <a:pt x="8012" y="11876"/>
                    <a:pt x="6144" y="12668"/>
                    <a:pt x="4180" y="12668"/>
                  </a:cubicBezTo>
                  <a:lnTo>
                    <a:pt x="0" y="12668"/>
                  </a:lnTo>
                  <a:lnTo>
                    <a:pt x="0" y="13649"/>
                  </a:lnTo>
                  <a:lnTo>
                    <a:pt x="4180" y="13649"/>
                  </a:lnTo>
                  <a:cubicBezTo>
                    <a:pt x="6429" y="13649"/>
                    <a:pt x="8519" y="12794"/>
                    <a:pt x="10102" y="11211"/>
                  </a:cubicBezTo>
                  <a:lnTo>
                    <a:pt x="18146" y="3167"/>
                  </a:lnTo>
                  <a:cubicBezTo>
                    <a:pt x="19571" y="1726"/>
                    <a:pt x="21456" y="1006"/>
                    <a:pt x="23344" y="1006"/>
                  </a:cubicBezTo>
                  <a:cubicBezTo>
                    <a:pt x="25232" y="1006"/>
                    <a:pt x="27125" y="1726"/>
                    <a:pt x="28566" y="3167"/>
                  </a:cubicBezTo>
                  <a:lnTo>
                    <a:pt x="32841" y="7474"/>
                  </a:lnTo>
                  <a:cubicBezTo>
                    <a:pt x="34424" y="9057"/>
                    <a:pt x="36546" y="9912"/>
                    <a:pt x="38763" y="9912"/>
                  </a:cubicBezTo>
                  <a:cubicBezTo>
                    <a:pt x="41011" y="9912"/>
                    <a:pt x="43102" y="9057"/>
                    <a:pt x="44685" y="7474"/>
                  </a:cubicBezTo>
                  <a:cubicBezTo>
                    <a:pt x="46079" y="6081"/>
                    <a:pt x="47947" y="5320"/>
                    <a:pt x="49910" y="5320"/>
                  </a:cubicBezTo>
                  <a:cubicBezTo>
                    <a:pt x="51874" y="5320"/>
                    <a:pt x="53711" y="6081"/>
                    <a:pt x="55104" y="7474"/>
                  </a:cubicBezTo>
                  <a:lnTo>
                    <a:pt x="55706" y="8076"/>
                  </a:lnTo>
                  <a:cubicBezTo>
                    <a:pt x="57337" y="9707"/>
                    <a:pt x="59482" y="10522"/>
                    <a:pt x="61628" y="10522"/>
                  </a:cubicBezTo>
                  <a:cubicBezTo>
                    <a:pt x="63774" y="10522"/>
                    <a:pt x="65919" y="9707"/>
                    <a:pt x="67550" y="8076"/>
                  </a:cubicBezTo>
                  <a:lnTo>
                    <a:pt x="70844" y="4782"/>
                  </a:lnTo>
                  <a:lnTo>
                    <a:pt x="70147" y="4054"/>
                  </a:lnTo>
                  <a:lnTo>
                    <a:pt x="66853" y="7379"/>
                  </a:lnTo>
                  <a:cubicBezTo>
                    <a:pt x="65412" y="8804"/>
                    <a:pt x="63528" y="9517"/>
                    <a:pt x="61644" y="9517"/>
                  </a:cubicBezTo>
                  <a:cubicBezTo>
                    <a:pt x="59760" y="9517"/>
                    <a:pt x="57875" y="8804"/>
                    <a:pt x="56434" y="7379"/>
                  </a:cubicBezTo>
                  <a:lnTo>
                    <a:pt x="55833" y="6746"/>
                  </a:lnTo>
                  <a:cubicBezTo>
                    <a:pt x="54249" y="5194"/>
                    <a:pt x="52127" y="4307"/>
                    <a:pt x="49910" y="4307"/>
                  </a:cubicBezTo>
                  <a:cubicBezTo>
                    <a:pt x="47662" y="4307"/>
                    <a:pt x="45572" y="5194"/>
                    <a:pt x="43988" y="6777"/>
                  </a:cubicBezTo>
                  <a:cubicBezTo>
                    <a:pt x="42547" y="8202"/>
                    <a:pt x="40663" y="8915"/>
                    <a:pt x="38779" y="8915"/>
                  </a:cubicBezTo>
                  <a:cubicBezTo>
                    <a:pt x="36894" y="8915"/>
                    <a:pt x="35010" y="8202"/>
                    <a:pt x="33569" y="6777"/>
                  </a:cubicBezTo>
                  <a:lnTo>
                    <a:pt x="29262" y="2470"/>
                  </a:lnTo>
                  <a:cubicBezTo>
                    <a:pt x="27679" y="887"/>
                    <a:pt x="25589" y="0"/>
                    <a:pt x="2334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161125" y="320385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80" y="349"/>
                  </a:moveTo>
                  <a:cubicBezTo>
                    <a:pt x="3325" y="349"/>
                    <a:pt x="4212" y="1204"/>
                    <a:pt x="4212" y="2281"/>
                  </a:cubicBezTo>
                  <a:cubicBezTo>
                    <a:pt x="4212" y="3358"/>
                    <a:pt x="3325" y="4213"/>
                    <a:pt x="2280" y="4213"/>
                  </a:cubicBezTo>
                  <a:cubicBezTo>
                    <a:pt x="1204" y="4213"/>
                    <a:pt x="317" y="3358"/>
                    <a:pt x="317" y="2281"/>
                  </a:cubicBezTo>
                  <a:cubicBezTo>
                    <a:pt x="317" y="1204"/>
                    <a:pt x="1204" y="349"/>
                    <a:pt x="2280" y="349"/>
                  </a:cubicBezTo>
                  <a:close/>
                  <a:moveTo>
                    <a:pt x="2280" y="1"/>
                  </a:moveTo>
                  <a:cubicBezTo>
                    <a:pt x="1014" y="1"/>
                    <a:pt x="0" y="1014"/>
                    <a:pt x="0" y="2281"/>
                  </a:cubicBezTo>
                  <a:cubicBezTo>
                    <a:pt x="0" y="3548"/>
                    <a:pt x="1014" y="4561"/>
                    <a:pt x="2280" y="4561"/>
                  </a:cubicBezTo>
                  <a:cubicBezTo>
                    <a:pt x="3516" y="4561"/>
                    <a:pt x="4561" y="3548"/>
                    <a:pt x="4561" y="2281"/>
                  </a:cubicBezTo>
                  <a:cubicBezTo>
                    <a:pt x="4561" y="1014"/>
                    <a:pt x="3516" y="1"/>
                    <a:pt x="228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4571225" y="3445325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489" y="349"/>
                  </a:moveTo>
                  <a:cubicBezTo>
                    <a:pt x="2154" y="349"/>
                    <a:pt x="2661" y="887"/>
                    <a:pt x="2661" y="1521"/>
                  </a:cubicBezTo>
                  <a:cubicBezTo>
                    <a:pt x="2661" y="2186"/>
                    <a:pt x="2154" y="2693"/>
                    <a:pt x="1489" y="2693"/>
                  </a:cubicBezTo>
                  <a:cubicBezTo>
                    <a:pt x="856" y="2693"/>
                    <a:pt x="318" y="2186"/>
                    <a:pt x="318" y="1521"/>
                  </a:cubicBezTo>
                  <a:cubicBezTo>
                    <a:pt x="318" y="887"/>
                    <a:pt x="856" y="349"/>
                    <a:pt x="1489" y="349"/>
                  </a:cubicBezTo>
                  <a:close/>
                  <a:moveTo>
                    <a:pt x="1489" y="1"/>
                  </a:moveTo>
                  <a:cubicBezTo>
                    <a:pt x="666" y="1"/>
                    <a:pt x="1" y="697"/>
                    <a:pt x="1" y="1521"/>
                  </a:cubicBezTo>
                  <a:cubicBezTo>
                    <a:pt x="1" y="2376"/>
                    <a:pt x="666" y="3041"/>
                    <a:pt x="1489" y="3041"/>
                  </a:cubicBezTo>
                  <a:cubicBezTo>
                    <a:pt x="2344" y="3041"/>
                    <a:pt x="3009" y="2376"/>
                    <a:pt x="3009" y="1521"/>
                  </a:cubicBezTo>
                  <a:cubicBezTo>
                    <a:pt x="3009" y="697"/>
                    <a:pt x="2344" y="1"/>
                    <a:pt x="1489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119100" y="344532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123" y="349"/>
                  </a:moveTo>
                  <a:cubicBezTo>
                    <a:pt x="3073" y="349"/>
                    <a:pt x="3864" y="1141"/>
                    <a:pt x="3864" y="2122"/>
                  </a:cubicBezTo>
                  <a:cubicBezTo>
                    <a:pt x="3864" y="3073"/>
                    <a:pt x="3073" y="3864"/>
                    <a:pt x="2123" y="3864"/>
                  </a:cubicBezTo>
                  <a:cubicBezTo>
                    <a:pt x="1141" y="3864"/>
                    <a:pt x="349" y="3073"/>
                    <a:pt x="349" y="2122"/>
                  </a:cubicBezTo>
                  <a:cubicBezTo>
                    <a:pt x="349" y="1141"/>
                    <a:pt x="1141" y="349"/>
                    <a:pt x="2123" y="349"/>
                  </a:cubicBezTo>
                  <a:close/>
                  <a:moveTo>
                    <a:pt x="2123" y="1"/>
                  </a:moveTo>
                  <a:cubicBezTo>
                    <a:pt x="951" y="1"/>
                    <a:pt x="1" y="951"/>
                    <a:pt x="1" y="2122"/>
                  </a:cubicBezTo>
                  <a:cubicBezTo>
                    <a:pt x="1" y="3263"/>
                    <a:pt x="951" y="4213"/>
                    <a:pt x="2123" y="4213"/>
                  </a:cubicBezTo>
                  <a:cubicBezTo>
                    <a:pt x="3263" y="4213"/>
                    <a:pt x="4213" y="3263"/>
                    <a:pt x="4213" y="2122"/>
                  </a:cubicBezTo>
                  <a:cubicBezTo>
                    <a:pt x="4213" y="951"/>
                    <a:pt x="3263" y="1"/>
                    <a:pt x="212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355050" y="330597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090" y="349"/>
                  </a:moveTo>
                  <a:cubicBezTo>
                    <a:pt x="3072" y="349"/>
                    <a:pt x="3864" y="1141"/>
                    <a:pt x="3864" y="2123"/>
                  </a:cubicBezTo>
                  <a:cubicBezTo>
                    <a:pt x="3864" y="3073"/>
                    <a:pt x="3072" y="3865"/>
                    <a:pt x="2090" y="3865"/>
                  </a:cubicBezTo>
                  <a:cubicBezTo>
                    <a:pt x="1140" y="3865"/>
                    <a:pt x="349" y="3073"/>
                    <a:pt x="349" y="2091"/>
                  </a:cubicBezTo>
                  <a:cubicBezTo>
                    <a:pt x="349" y="1141"/>
                    <a:pt x="1140" y="349"/>
                    <a:pt x="2090" y="349"/>
                  </a:cubicBezTo>
                  <a:close/>
                  <a:moveTo>
                    <a:pt x="2090" y="1"/>
                  </a:moveTo>
                  <a:cubicBezTo>
                    <a:pt x="950" y="1"/>
                    <a:pt x="0" y="951"/>
                    <a:pt x="0" y="2123"/>
                  </a:cubicBezTo>
                  <a:cubicBezTo>
                    <a:pt x="0" y="3263"/>
                    <a:pt x="950" y="4213"/>
                    <a:pt x="2090" y="4213"/>
                  </a:cubicBezTo>
                  <a:cubicBezTo>
                    <a:pt x="3262" y="4213"/>
                    <a:pt x="4212" y="3263"/>
                    <a:pt x="4212" y="2123"/>
                  </a:cubicBezTo>
                  <a:cubicBezTo>
                    <a:pt x="4212" y="951"/>
                    <a:pt x="3262" y="1"/>
                    <a:pt x="209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377200" y="3328150"/>
              <a:ext cx="61000" cy="61000"/>
            </a:xfrm>
            <a:custGeom>
              <a:avLst/>
              <a:gdLst/>
              <a:ahLst/>
              <a:cxnLst/>
              <a:rect l="l" t="t" r="r" b="b"/>
              <a:pathLst>
                <a:path w="2440" h="2440" extrusionOk="0">
                  <a:moveTo>
                    <a:pt x="1204" y="1"/>
                  </a:moveTo>
                  <a:cubicBezTo>
                    <a:pt x="539" y="1"/>
                    <a:pt x="1" y="539"/>
                    <a:pt x="1" y="1204"/>
                  </a:cubicBezTo>
                  <a:cubicBezTo>
                    <a:pt x="1" y="1901"/>
                    <a:pt x="539" y="2439"/>
                    <a:pt x="1204" y="2439"/>
                  </a:cubicBezTo>
                  <a:cubicBezTo>
                    <a:pt x="1869" y="2439"/>
                    <a:pt x="2439" y="1901"/>
                    <a:pt x="2439" y="1204"/>
                  </a:cubicBezTo>
                  <a:cubicBezTo>
                    <a:pt x="2439" y="539"/>
                    <a:pt x="1869" y="1"/>
                    <a:pt x="120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3592650" y="3524500"/>
              <a:ext cx="104550" cy="105325"/>
            </a:xfrm>
            <a:custGeom>
              <a:avLst/>
              <a:gdLst/>
              <a:ahLst/>
              <a:cxnLst/>
              <a:rect l="l" t="t" r="r" b="b"/>
              <a:pathLst>
                <a:path w="4182" h="4213" extrusionOk="0">
                  <a:moveTo>
                    <a:pt x="2091" y="349"/>
                  </a:moveTo>
                  <a:cubicBezTo>
                    <a:pt x="3073" y="349"/>
                    <a:pt x="3864" y="1109"/>
                    <a:pt x="3864" y="2091"/>
                  </a:cubicBezTo>
                  <a:cubicBezTo>
                    <a:pt x="3864" y="3072"/>
                    <a:pt x="3073" y="3864"/>
                    <a:pt x="2091" y="3864"/>
                  </a:cubicBezTo>
                  <a:cubicBezTo>
                    <a:pt x="1141" y="3864"/>
                    <a:pt x="349" y="3072"/>
                    <a:pt x="349" y="2091"/>
                  </a:cubicBezTo>
                  <a:cubicBezTo>
                    <a:pt x="349" y="1141"/>
                    <a:pt x="1109" y="349"/>
                    <a:pt x="2091" y="349"/>
                  </a:cubicBezTo>
                  <a:close/>
                  <a:moveTo>
                    <a:pt x="2091" y="1"/>
                  </a:moveTo>
                  <a:cubicBezTo>
                    <a:pt x="951" y="1"/>
                    <a:pt x="1" y="951"/>
                    <a:pt x="1" y="2091"/>
                  </a:cubicBezTo>
                  <a:cubicBezTo>
                    <a:pt x="1" y="3262"/>
                    <a:pt x="951" y="4213"/>
                    <a:pt x="2091" y="4213"/>
                  </a:cubicBezTo>
                  <a:cubicBezTo>
                    <a:pt x="3263" y="4213"/>
                    <a:pt x="4181" y="3262"/>
                    <a:pt x="4181" y="2091"/>
                  </a:cubicBezTo>
                  <a:cubicBezTo>
                    <a:pt x="4181" y="951"/>
                    <a:pt x="3263" y="1"/>
                    <a:pt x="209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614825" y="3546675"/>
              <a:ext cx="61000" cy="60975"/>
            </a:xfrm>
            <a:custGeom>
              <a:avLst/>
              <a:gdLst/>
              <a:ahLst/>
              <a:cxnLst/>
              <a:rect l="l" t="t" r="r" b="b"/>
              <a:pathLst>
                <a:path w="2440" h="2439" extrusionOk="0">
                  <a:moveTo>
                    <a:pt x="1204" y="0"/>
                  </a:moveTo>
                  <a:cubicBezTo>
                    <a:pt x="539" y="0"/>
                    <a:pt x="1" y="539"/>
                    <a:pt x="1" y="1204"/>
                  </a:cubicBezTo>
                  <a:cubicBezTo>
                    <a:pt x="1" y="1900"/>
                    <a:pt x="539" y="2439"/>
                    <a:pt x="1204" y="2439"/>
                  </a:cubicBezTo>
                  <a:cubicBezTo>
                    <a:pt x="1869" y="2439"/>
                    <a:pt x="2439" y="1900"/>
                    <a:pt x="2439" y="1204"/>
                  </a:cubicBezTo>
                  <a:cubicBezTo>
                    <a:pt x="2439" y="539"/>
                    <a:pt x="1869" y="0"/>
                    <a:pt x="120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4880000" y="2948925"/>
              <a:ext cx="173425" cy="24550"/>
            </a:xfrm>
            <a:custGeom>
              <a:avLst/>
              <a:gdLst/>
              <a:ahLst/>
              <a:cxnLst/>
              <a:rect l="l" t="t" r="r" b="b"/>
              <a:pathLst>
                <a:path w="6937" h="982" extrusionOk="0">
                  <a:moveTo>
                    <a:pt x="507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6430" y="982"/>
                  </a:lnTo>
                  <a:cubicBezTo>
                    <a:pt x="6715" y="982"/>
                    <a:pt x="6936" y="760"/>
                    <a:pt x="6936" y="507"/>
                  </a:cubicBezTo>
                  <a:cubicBezTo>
                    <a:pt x="6936" y="222"/>
                    <a:pt x="6715" y="0"/>
                    <a:pt x="643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5108025" y="2948925"/>
              <a:ext cx="81575" cy="24550"/>
            </a:xfrm>
            <a:custGeom>
              <a:avLst/>
              <a:gdLst/>
              <a:ahLst/>
              <a:cxnLst/>
              <a:rect l="l" t="t" r="r" b="b"/>
              <a:pathLst>
                <a:path w="3263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756" y="982"/>
                  </a:lnTo>
                  <a:cubicBezTo>
                    <a:pt x="3041" y="982"/>
                    <a:pt x="3262" y="760"/>
                    <a:pt x="3262" y="507"/>
                  </a:cubicBezTo>
                  <a:cubicBezTo>
                    <a:pt x="3262" y="222"/>
                    <a:pt x="3041" y="0"/>
                    <a:pt x="275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5300425" y="2948925"/>
              <a:ext cx="58600" cy="24550"/>
            </a:xfrm>
            <a:custGeom>
              <a:avLst/>
              <a:gdLst/>
              <a:ahLst/>
              <a:cxnLst/>
              <a:rect l="l" t="t" r="r" b="b"/>
              <a:pathLst>
                <a:path w="2344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507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5127025" y="3021750"/>
              <a:ext cx="197950" cy="25375"/>
            </a:xfrm>
            <a:custGeom>
              <a:avLst/>
              <a:gdLst/>
              <a:ahLst/>
              <a:cxnLst/>
              <a:rect l="l" t="t" r="r" b="b"/>
              <a:pathLst>
                <a:path w="7918" h="1015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7443" y="1014"/>
                  </a:lnTo>
                  <a:cubicBezTo>
                    <a:pt x="7696" y="1014"/>
                    <a:pt x="7918" y="793"/>
                    <a:pt x="7918" y="508"/>
                  </a:cubicBezTo>
                  <a:cubicBezTo>
                    <a:pt x="7918" y="222"/>
                    <a:pt x="7696" y="1"/>
                    <a:pt x="744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3979025" y="3617125"/>
              <a:ext cx="119575" cy="24575"/>
            </a:xfrm>
            <a:custGeom>
              <a:avLst/>
              <a:gdLst/>
              <a:ahLst/>
              <a:cxnLst/>
              <a:rect l="l" t="t" r="r" b="b"/>
              <a:pathLst>
                <a:path w="4783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307" y="983"/>
                  </a:lnTo>
                  <a:cubicBezTo>
                    <a:pt x="4561" y="983"/>
                    <a:pt x="4782" y="761"/>
                    <a:pt x="4782" y="508"/>
                  </a:cubicBezTo>
                  <a:cubicBezTo>
                    <a:pt x="4782" y="222"/>
                    <a:pt x="4561" y="1"/>
                    <a:pt x="43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148450" y="3617125"/>
              <a:ext cx="50700" cy="24575"/>
            </a:xfrm>
            <a:custGeom>
              <a:avLst/>
              <a:gdLst/>
              <a:ahLst/>
              <a:cxnLst/>
              <a:rect l="l" t="t" r="r" b="b"/>
              <a:pathLst>
                <a:path w="2028" h="983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521" y="983"/>
                  </a:lnTo>
                  <a:cubicBezTo>
                    <a:pt x="1806" y="983"/>
                    <a:pt x="2027" y="761"/>
                    <a:pt x="2027" y="508"/>
                  </a:cubicBezTo>
                  <a:cubicBezTo>
                    <a:pt x="2027" y="222"/>
                    <a:pt x="1806" y="1"/>
                    <a:pt x="152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750175" y="3617125"/>
              <a:ext cx="136975" cy="24575"/>
            </a:xfrm>
            <a:custGeom>
              <a:avLst/>
              <a:gdLst/>
              <a:ahLst/>
              <a:cxnLst/>
              <a:rect l="l" t="t" r="r" b="b"/>
              <a:pathLst>
                <a:path w="5479" h="983" extrusionOk="0">
                  <a:moveTo>
                    <a:pt x="475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475" y="983"/>
                  </a:cubicBezTo>
                  <a:lnTo>
                    <a:pt x="4972" y="983"/>
                  </a:lnTo>
                  <a:cubicBezTo>
                    <a:pt x="5257" y="983"/>
                    <a:pt x="5479" y="761"/>
                    <a:pt x="5479" y="508"/>
                  </a:cubicBezTo>
                  <a:cubicBezTo>
                    <a:pt x="5479" y="222"/>
                    <a:pt x="5257" y="1"/>
                    <a:pt x="497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933850" y="361712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2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5163450" y="3617125"/>
              <a:ext cx="73650" cy="24575"/>
            </a:xfrm>
            <a:custGeom>
              <a:avLst/>
              <a:gdLst/>
              <a:ahLst/>
              <a:cxnLst/>
              <a:rect l="l" t="t" r="r" b="b"/>
              <a:pathLst>
                <a:path w="2946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2439" y="983"/>
                  </a:lnTo>
                  <a:cubicBezTo>
                    <a:pt x="2724" y="983"/>
                    <a:pt x="2946" y="761"/>
                    <a:pt x="2946" y="508"/>
                  </a:cubicBezTo>
                  <a:cubicBezTo>
                    <a:pt x="2946" y="222"/>
                    <a:pt x="2724" y="1"/>
                    <a:pt x="243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676575" y="2937825"/>
              <a:ext cx="139375" cy="25375"/>
            </a:xfrm>
            <a:custGeom>
              <a:avLst/>
              <a:gdLst/>
              <a:ahLst/>
              <a:cxnLst/>
              <a:rect l="l" t="t" r="r" b="b"/>
              <a:pathLst>
                <a:path w="557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5068" y="1014"/>
                  </a:lnTo>
                  <a:cubicBezTo>
                    <a:pt x="5321" y="1014"/>
                    <a:pt x="5575" y="793"/>
                    <a:pt x="5543" y="508"/>
                  </a:cubicBezTo>
                  <a:cubicBezTo>
                    <a:pt x="5543" y="223"/>
                    <a:pt x="5321" y="1"/>
                    <a:pt x="506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852350" y="2937825"/>
              <a:ext cx="68100" cy="25375"/>
            </a:xfrm>
            <a:custGeom>
              <a:avLst/>
              <a:gdLst/>
              <a:ahLst/>
              <a:cxnLst/>
              <a:rect l="l" t="t" r="r" b="b"/>
              <a:pathLst>
                <a:path w="272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217" y="1014"/>
                  </a:lnTo>
                  <a:cubicBezTo>
                    <a:pt x="2502" y="1014"/>
                    <a:pt x="2724" y="793"/>
                    <a:pt x="2724" y="508"/>
                  </a:cubicBezTo>
                  <a:cubicBezTo>
                    <a:pt x="2724" y="223"/>
                    <a:pt x="2502" y="1"/>
                    <a:pt x="221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2966400" y="2846400"/>
              <a:ext cx="266050" cy="531650"/>
            </a:xfrm>
            <a:custGeom>
              <a:avLst/>
              <a:gdLst/>
              <a:ahLst/>
              <a:cxnLst/>
              <a:rect l="l" t="t" r="r" b="b"/>
              <a:pathLst>
                <a:path w="10642" h="21266" extrusionOk="0">
                  <a:moveTo>
                    <a:pt x="191" y="0"/>
                  </a:moveTo>
                  <a:cubicBezTo>
                    <a:pt x="143" y="0"/>
                    <a:pt x="96" y="16"/>
                    <a:pt x="64" y="48"/>
                  </a:cubicBezTo>
                  <a:cubicBezTo>
                    <a:pt x="1" y="111"/>
                    <a:pt x="1" y="238"/>
                    <a:pt x="64" y="301"/>
                  </a:cubicBezTo>
                  <a:lnTo>
                    <a:pt x="10293" y="10530"/>
                  </a:lnTo>
                  <a:lnTo>
                    <a:pt x="10293" y="21076"/>
                  </a:lnTo>
                  <a:cubicBezTo>
                    <a:pt x="10293" y="21171"/>
                    <a:pt x="10388" y="21266"/>
                    <a:pt x="10483" y="21266"/>
                  </a:cubicBezTo>
                  <a:cubicBezTo>
                    <a:pt x="10546" y="21266"/>
                    <a:pt x="10641" y="21171"/>
                    <a:pt x="10641" y="21076"/>
                  </a:cubicBezTo>
                  <a:lnTo>
                    <a:pt x="10641" y="10435"/>
                  </a:lnTo>
                  <a:cubicBezTo>
                    <a:pt x="10641" y="10403"/>
                    <a:pt x="10610" y="10372"/>
                    <a:pt x="10578" y="10340"/>
                  </a:cubicBezTo>
                  <a:lnTo>
                    <a:pt x="317" y="48"/>
                  </a:lnTo>
                  <a:cubicBezTo>
                    <a:pt x="286" y="16"/>
                    <a:pt x="238" y="0"/>
                    <a:pt x="19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2741550" y="2634600"/>
              <a:ext cx="266850" cy="266850"/>
            </a:xfrm>
            <a:custGeom>
              <a:avLst/>
              <a:gdLst/>
              <a:ahLst/>
              <a:cxnLst/>
              <a:rect l="l" t="t" r="r" b="b"/>
              <a:pathLst>
                <a:path w="10674" h="10674" extrusionOk="0">
                  <a:moveTo>
                    <a:pt x="5321" y="317"/>
                  </a:moveTo>
                  <a:cubicBezTo>
                    <a:pt x="8076" y="317"/>
                    <a:pt x="10325" y="2566"/>
                    <a:pt x="10325" y="5353"/>
                  </a:cubicBezTo>
                  <a:cubicBezTo>
                    <a:pt x="10325" y="8108"/>
                    <a:pt x="8076" y="10356"/>
                    <a:pt x="5321" y="10356"/>
                  </a:cubicBezTo>
                  <a:cubicBezTo>
                    <a:pt x="2566" y="10356"/>
                    <a:pt x="317" y="8108"/>
                    <a:pt x="317" y="5353"/>
                  </a:cubicBezTo>
                  <a:cubicBezTo>
                    <a:pt x="317" y="2566"/>
                    <a:pt x="2566" y="317"/>
                    <a:pt x="5321" y="317"/>
                  </a:cubicBezTo>
                  <a:close/>
                  <a:moveTo>
                    <a:pt x="5321" y="1"/>
                  </a:moveTo>
                  <a:cubicBezTo>
                    <a:pt x="2376" y="1"/>
                    <a:pt x="1" y="2408"/>
                    <a:pt x="1" y="5353"/>
                  </a:cubicBezTo>
                  <a:cubicBezTo>
                    <a:pt x="1" y="8298"/>
                    <a:pt x="2376" y="10673"/>
                    <a:pt x="5321" y="10673"/>
                  </a:cubicBezTo>
                  <a:cubicBezTo>
                    <a:pt x="8266" y="10673"/>
                    <a:pt x="10673" y="8298"/>
                    <a:pt x="10673" y="5353"/>
                  </a:cubicBezTo>
                  <a:cubicBezTo>
                    <a:pt x="10673" y="2408"/>
                    <a:pt x="8266" y="1"/>
                    <a:pt x="5321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2770850" y="2673800"/>
              <a:ext cx="207450" cy="188450"/>
            </a:xfrm>
            <a:custGeom>
              <a:avLst/>
              <a:gdLst/>
              <a:ahLst/>
              <a:cxnLst/>
              <a:rect l="l" t="t" r="r" b="b"/>
              <a:pathLst>
                <a:path w="8298" h="7538" extrusionOk="0">
                  <a:moveTo>
                    <a:pt x="4161" y="0"/>
                  </a:moveTo>
                  <a:cubicBezTo>
                    <a:pt x="3199" y="0"/>
                    <a:pt x="2233" y="365"/>
                    <a:pt x="1489" y="1093"/>
                  </a:cubicBezTo>
                  <a:cubicBezTo>
                    <a:pt x="0" y="2581"/>
                    <a:pt x="0" y="4957"/>
                    <a:pt x="1489" y="6445"/>
                  </a:cubicBezTo>
                  <a:cubicBezTo>
                    <a:pt x="2233" y="7173"/>
                    <a:pt x="3199" y="7538"/>
                    <a:pt x="4161" y="7538"/>
                  </a:cubicBezTo>
                  <a:cubicBezTo>
                    <a:pt x="5123" y="7538"/>
                    <a:pt x="6081" y="7173"/>
                    <a:pt x="6809" y="6445"/>
                  </a:cubicBezTo>
                  <a:cubicBezTo>
                    <a:pt x="8298" y="4957"/>
                    <a:pt x="8298" y="2581"/>
                    <a:pt x="6809" y="1093"/>
                  </a:cubicBezTo>
                  <a:cubicBezTo>
                    <a:pt x="6081" y="365"/>
                    <a:pt x="5123" y="0"/>
                    <a:pt x="416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700325" y="2547525"/>
              <a:ext cx="8750" cy="292150"/>
            </a:xfrm>
            <a:custGeom>
              <a:avLst/>
              <a:gdLst/>
              <a:ahLst/>
              <a:cxnLst/>
              <a:rect l="l" t="t" r="r" b="b"/>
              <a:pathLst>
                <a:path w="350" h="11686" extrusionOk="0">
                  <a:moveTo>
                    <a:pt x="191" y="0"/>
                  </a:moveTo>
                  <a:cubicBezTo>
                    <a:pt x="96" y="0"/>
                    <a:pt x="1" y="63"/>
                    <a:pt x="1" y="158"/>
                  </a:cubicBezTo>
                  <a:lnTo>
                    <a:pt x="1" y="11528"/>
                  </a:lnTo>
                  <a:cubicBezTo>
                    <a:pt x="1" y="11623"/>
                    <a:pt x="96" y="11686"/>
                    <a:pt x="191" y="11686"/>
                  </a:cubicBezTo>
                  <a:cubicBezTo>
                    <a:pt x="254" y="11686"/>
                    <a:pt x="349" y="11623"/>
                    <a:pt x="349" y="11528"/>
                  </a:cubicBezTo>
                  <a:lnTo>
                    <a:pt x="349" y="158"/>
                  </a:lnTo>
                  <a:cubicBezTo>
                    <a:pt x="349" y="63"/>
                    <a:pt x="254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2598250" y="3306775"/>
              <a:ext cx="424400" cy="669025"/>
            </a:xfrm>
            <a:custGeom>
              <a:avLst/>
              <a:gdLst/>
              <a:ahLst/>
              <a:cxnLst/>
              <a:rect l="l" t="t" r="r" b="b"/>
              <a:pathLst>
                <a:path w="16976" h="26761" extrusionOk="0">
                  <a:moveTo>
                    <a:pt x="159" y="1"/>
                  </a:moveTo>
                  <a:cubicBezTo>
                    <a:pt x="64" y="1"/>
                    <a:pt x="0" y="64"/>
                    <a:pt x="0" y="159"/>
                  </a:cubicBezTo>
                  <a:lnTo>
                    <a:pt x="0" y="16532"/>
                  </a:lnTo>
                  <a:cubicBezTo>
                    <a:pt x="0" y="16563"/>
                    <a:pt x="32" y="16595"/>
                    <a:pt x="64" y="16627"/>
                  </a:cubicBezTo>
                  <a:lnTo>
                    <a:pt x="10103" y="26697"/>
                  </a:lnTo>
                  <a:cubicBezTo>
                    <a:pt x="10135" y="26729"/>
                    <a:pt x="10198" y="26761"/>
                    <a:pt x="10230" y="26761"/>
                  </a:cubicBezTo>
                  <a:lnTo>
                    <a:pt x="16817" y="26761"/>
                  </a:lnTo>
                  <a:cubicBezTo>
                    <a:pt x="16912" y="26761"/>
                    <a:pt x="16975" y="26666"/>
                    <a:pt x="16975" y="26571"/>
                  </a:cubicBezTo>
                  <a:cubicBezTo>
                    <a:pt x="16975" y="26476"/>
                    <a:pt x="16880" y="26412"/>
                    <a:pt x="16785" y="26412"/>
                  </a:cubicBezTo>
                  <a:lnTo>
                    <a:pt x="10293" y="26412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5914000" y="2241900"/>
              <a:ext cx="8725" cy="249425"/>
            </a:xfrm>
            <a:custGeom>
              <a:avLst/>
              <a:gdLst/>
              <a:ahLst/>
              <a:cxnLst/>
              <a:rect l="l" t="t" r="r" b="b"/>
              <a:pathLst>
                <a:path w="349" h="9977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9787"/>
                  </a:lnTo>
                  <a:cubicBezTo>
                    <a:pt x="1" y="9882"/>
                    <a:pt x="96" y="9977"/>
                    <a:pt x="191" y="9977"/>
                  </a:cubicBezTo>
                  <a:cubicBezTo>
                    <a:pt x="286" y="9977"/>
                    <a:pt x="349" y="9882"/>
                    <a:pt x="349" y="9787"/>
                  </a:cubicBezTo>
                  <a:lnTo>
                    <a:pt x="349" y="191"/>
                  </a:lnTo>
                  <a:cubicBezTo>
                    <a:pt x="349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192800" y="2458050"/>
              <a:ext cx="240700" cy="240700"/>
            </a:xfrm>
            <a:custGeom>
              <a:avLst/>
              <a:gdLst/>
              <a:ahLst/>
              <a:cxnLst/>
              <a:rect l="l" t="t" r="r" b="b"/>
              <a:pathLst>
                <a:path w="9628" h="9628" extrusionOk="0">
                  <a:moveTo>
                    <a:pt x="4814" y="1014"/>
                  </a:moveTo>
                  <a:cubicBezTo>
                    <a:pt x="6936" y="1014"/>
                    <a:pt x="8646" y="2724"/>
                    <a:pt x="8646" y="4814"/>
                  </a:cubicBezTo>
                  <a:cubicBezTo>
                    <a:pt x="8646" y="6904"/>
                    <a:pt x="6936" y="8614"/>
                    <a:pt x="4814" y="8614"/>
                  </a:cubicBezTo>
                  <a:cubicBezTo>
                    <a:pt x="2724" y="8614"/>
                    <a:pt x="1013" y="6904"/>
                    <a:pt x="1013" y="4814"/>
                  </a:cubicBezTo>
                  <a:cubicBezTo>
                    <a:pt x="1013" y="2724"/>
                    <a:pt x="2724" y="1014"/>
                    <a:pt x="4814" y="1014"/>
                  </a:cubicBezTo>
                  <a:close/>
                  <a:moveTo>
                    <a:pt x="4814" y="1"/>
                  </a:moveTo>
                  <a:cubicBezTo>
                    <a:pt x="2185" y="1"/>
                    <a:pt x="0" y="2154"/>
                    <a:pt x="0" y="4814"/>
                  </a:cubicBezTo>
                  <a:cubicBezTo>
                    <a:pt x="0" y="7474"/>
                    <a:pt x="2185" y="9628"/>
                    <a:pt x="4814" y="9628"/>
                  </a:cubicBezTo>
                  <a:cubicBezTo>
                    <a:pt x="7474" y="9628"/>
                    <a:pt x="9627" y="7474"/>
                    <a:pt x="9627" y="4814"/>
                  </a:cubicBezTo>
                  <a:cubicBezTo>
                    <a:pt x="9627" y="2154"/>
                    <a:pt x="7474" y="1"/>
                    <a:pt x="481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4135000" y="1664750"/>
              <a:ext cx="438625" cy="438625"/>
            </a:xfrm>
            <a:custGeom>
              <a:avLst/>
              <a:gdLst/>
              <a:ahLst/>
              <a:cxnLst/>
              <a:rect l="l" t="t" r="r" b="b"/>
              <a:pathLst>
                <a:path w="17545" h="17545" extrusionOk="0">
                  <a:moveTo>
                    <a:pt x="8772" y="1362"/>
                  </a:moveTo>
                  <a:cubicBezTo>
                    <a:pt x="12858" y="1362"/>
                    <a:pt x="16183" y="4687"/>
                    <a:pt x="16183" y="8773"/>
                  </a:cubicBezTo>
                  <a:cubicBezTo>
                    <a:pt x="16183" y="12858"/>
                    <a:pt x="12858" y="16183"/>
                    <a:pt x="8772" y="16183"/>
                  </a:cubicBezTo>
                  <a:cubicBezTo>
                    <a:pt x="4687" y="16183"/>
                    <a:pt x="1362" y="12858"/>
                    <a:pt x="1362" y="8773"/>
                  </a:cubicBezTo>
                  <a:cubicBezTo>
                    <a:pt x="1362" y="4687"/>
                    <a:pt x="4687" y="1362"/>
                    <a:pt x="8772" y="1362"/>
                  </a:cubicBezTo>
                  <a:close/>
                  <a:moveTo>
                    <a:pt x="8772" y="0"/>
                  </a:moveTo>
                  <a:cubicBezTo>
                    <a:pt x="3959" y="0"/>
                    <a:pt x="0" y="3927"/>
                    <a:pt x="0" y="8773"/>
                  </a:cubicBezTo>
                  <a:cubicBezTo>
                    <a:pt x="0" y="13618"/>
                    <a:pt x="3959" y="17545"/>
                    <a:pt x="8772" y="17545"/>
                  </a:cubicBezTo>
                  <a:cubicBezTo>
                    <a:pt x="13618" y="17545"/>
                    <a:pt x="17545" y="13586"/>
                    <a:pt x="17545" y="8773"/>
                  </a:cubicBezTo>
                  <a:cubicBezTo>
                    <a:pt x="17545" y="3927"/>
                    <a:pt x="13618" y="0"/>
                    <a:pt x="877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85475" y="2764450"/>
              <a:ext cx="172625" cy="172625"/>
            </a:xfrm>
            <a:custGeom>
              <a:avLst/>
              <a:gdLst/>
              <a:ahLst/>
              <a:cxnLst/>
              <a:rect l="l" t="t" r="r" b="b"/>
              <a:pathLst>
                <a:path w="6905" h="6905" extrusionOk="0">
                  <a:moveTo>
                    <a:pt x="3452" y="1014"/>
                  </a:moveTo>
                  <a:cubicBezTo>
                    <a:pt x="4814" y="1014"/>
                    <a:pt x="5891" y="2091"/>
                    <a:pt x="5891" y="3452"/>
                  </a:cubicBezTo>
                  <a:cubicBezTo>
                    <a:pt x="5891" y="4782"/>
                    <a:pt x="4782" y="5891"/>
                    <a:pt x="3452" y="5891"/>
                  </a:cubicBezTo>
                  <a:cubicBezTo>
                    <a:pt x="2090" y="5891"/>
                    <a:pt x="1014" y="4782"/>
                    <a:pt x="1014" y="3452"/>
                  </a:cubicBezTo>
                  <a:cubicBezTo>
                    <a:pt x="1014" y="2091"/>
                    <a:pt x="2122" y="1014"/>
                    <a:pt x="3452" y="1014"/>
                  </a:cubicBezTo>
                  <a:close/>
                  <a:moveTo>
                    <a:pt x="3452" y="0"/>
                  </a:moveTo>
                  <a:cubicBezTo>
                    <a:pt x="1552" y="0"/>
                    <a:pt x="0" y="1552"/>
                    <a:pt x="0" y="3452"/>
                  </a:cubicBezTo>
                  <a:cubicBezTo>
                    <a:pt x="0" y="5352"/>
                    <a:pt x="1552" y="6904"/>
                    <a:pt x="3452" y="6904"/>
                  </a:cubicBezTo>
                  <a:cubicBezTo>
                    <a:pt x="5352" y="6904"/>
                    <a:pt x="6904" y="5352"/>
                    <a:pt x="6904" y="3452"/>
                  </a:cubicBezTo>
                  <a:cubicBezTo>
                    <a:pt x="6904" y="1552"/>
                    <a:pt x="5352" y="0"/>
                    <a:pt x="34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5016975" y="1886425"/>
              <a:ext cx="254950" cy="254950"/>
            </a:xfrm>
            <a:custGeom>
              <a:avLst/>
              <a:gdLst/>
              <a:ahLst/>
              <a:cxnLst/>
              <a:rect l="l" t="t" r="r" b="b"/>
              <a:pathLst>
                <a:path w="10198" h="10198" extrusionOk="0">
                  <a:moveTo>
                    <a:pt x="5099" y="982"/>
                  </a:moveTo>
                  <a:cubicBezTo>
                    <a:pt x="7348" y="982"/>
                    <a:pt x="9185" y="2819"/>
                    <a:pt x="9185" y="5099"/>
                  </a:cubicBezTo>
                  <a:cubicBezTo>
                    <a:pt x="9185" y="7348"/>
                    <a:pt x="7348" y="9185"/>
                    <a:pt x="5099" y="9185"/>
                  </a:cubicBezTo>
                  <a:cubicBezTo>
                    <a:pt x="2851" y="9185"/>
                    <a:pt x="1014" y="7348"/>
                    <a:pt x="1014" y="5099"/>
                  </a:cubicBezTo>
                  <a:cubicBezTo>
                    <a:pt x="1014" y="2819"/>
                    <a:pt x="2851" y="982"/>
                    <a:pt x="5099" y="982"/>
                  </a:cubicBezTo>
                  <a:close/>
                  <a:moveTo>
                    <a:pt x="5099" y="1"/>
                  </a:moveTo>
                  <a:cubicBezTo>
                    <a:pt x="2281" y="1"/>
                    <a:pt x="1" y="2281"/>
                    <a:pt x="1" y="5099"/>
                  </a:cubicBezTo>
                  <a:cubicBezTo>
                    <a:pt x="1" y="7886"/>
                    <a:pt x="2281" y="10198"/>
                    <a:pt x="5099" y="10198"/>
                  </a:cubicBezTo>
                  <a:cubicBezTo>
                    <a:pt x="7918" y="10198"/>
                    <a:pt x="10198" y="7886"/>
                    <a:pt x="10198" y="5099"/>
                  </a:cubicBezTo>
                  <a:cubicBezTo>
                    <a:pt x="10198" y="2281"/>
                    <a:pt x="7918" y="1"/>
                    <a:pt x="509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183975" y="1449400"/>
              <a:ext cx="254975" cy="254950"/>
            </a:xfrm>
            <a:custGeom>
              <a:avLst/>
              <a:gdLst/>
              <a:ahLst/>
              <a:cxnLst/>
              <a:rect l="l" t="t" r="r" b="b"/>
              <a:pathLst>
                <a:path w="10199" h="10198" extrusionOk="0">
                  <a:moveTo>
                    <a:pt x="5099" y="1014"/>
                  </a:moveTo>
                  <a:cubicBezTo>
                    <a:pt x="7348" y="1014"/>
                    <a:pt x="9185" y="2851"/>
                    <a:pt x="9185" y="5099"/>
                  </a:cubicBezTo>
                  <a:cubicBezTo>
                    <a:pt x="9185" y="7379"/>
                    <a:pt x="7348" y="9216"/>
                    <a:pt x="5099" y="9216"/>
                  </a:cubicBezTo>
                  <a:cubicBezTo>
                    <a:pt x="2819" y="9216"/>
                    <a:pt x="982" y="7379"/>
                    <a:pt x="982" y="5099"/>
                  </a:cubicBezTo>
                  <a:cubicBezTo>
                    <a:pt x="982" y="2851"/>
                    <a:pt x="2819" y="1014"/>
                    <a:pt x="5099" y="1014"/>
                  </a:cubicBezTo>
                  <a:close/>
                  <a:moveTo>
                    <a:pt x="5099" y="0"/>
                  </a:moveTo>
                  <a:cubicBezTo>
                    <a:pt x="2281" y="0"/>
                    <a:pt x="1" y="2312"/>
                    <a:pt x="1" y="5099"/>
                  </a:cubicBezTo>
                  <a:cubicBezTo>
                    <a:pt x="1" y="7918"/>
                    <a:pt x="2281" y="10198"/>
                    <a:pt x="5099" y="10198"/>
                  </a:cubicBezTo>
                  <a:cubicBezTo>
                    <a:pt x="7886" y="10198"/>
                    <a:pt x="10198" y="7918"/>
                    <a:pt x="10198" y="5099"/>
                  </a:cubicBezTo>
                  <a:cubicBezTo>
                    <a:pt x="10198" y="2312"/>
                    <a:pt x="7886" y="0"/>
                    <a:pt x="509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6605975" y="3315475"/>
              <a:ext cx="394300" cy="394325"/>
            </a:xfrm>
            <a:custGeom>
              <a:avLst/>
              <a:gdLst/>
              <a:ahLst/>
              <a:cxnLst/>
              <a:rect l="l" t="t" r="r" b="b"/>
              <a:pathLst>
                <a:path w="15772" h="15773" extrusionOk="0">
                  <a:moveTo>
                    <a:pt x="7886" y="1014"/>
                  </a:moveTo>
                  <a:cubicBezTo>
                    <a:pt x="11686" y="1014"/>
                    <a:pt x="14790" y="4118"/>
                    <a:pt x="14790" y="7887"/>
                  </a:cubicBezTo>
                  <a:cubicBezTo>
                    <a:pt x="14790" y="11687"/>
                    <a:pt x="11686" y="14790"/>
                    <a:pt x="7886" y="14790"/>
                  </a:cubicBezTo>
                  <a:cubicBezTo>
                    <a:pt x="4086" y="14790"/>
                    <a:pt x="1014" y="11687"/>
                    <a:pt x="1014" y="7887"/>
                  </a:cubicBezTo>
                  <a:cubicBezTo>
                    <a:pt x="1014" y="4118"/>
                    <a:pt x="4086" y="1014"/>
                    <a:pt x="7886" y="1014"/>
                  </a:cubicBezTo>
                  <a:close/>
                  <a:moveTo>
                    <a:pt x="7886" y="1"/>
                  </a:moveTo>
                  <a:cubicBezTo>
                    <a:pt x="3547" y="1"/>
                    <a:pt x="0" y="3548"/>
                    <a:pt x="0" y="7887"/>
                  </a:cubicBezTo>
                  <a:cubicBezTo>
                    <a:pt x="0" y="12257"/>
                    <a:pt x="3547" y="15772"/>
                    <a:pt x="7886" y="15772"/>
                  </a:cubicBezTo>
                  <a:cubicBezTo>
                    <a:pt x="12256" y="15772"/>
                    <a:pt x="15772" y="12257"/>
                    <a:pt x="15772" y="7887"/>
                  </a:cubicBezTo>
                  <a:cubicBezTo>
                    <a:pt x="15772" y="3548"/>
                    <a:pt x="12225" y="1"/>
                    <a:pt x="788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6647150" y="2157200"/>
              <a:ext cx="178150" cy="178150"/>
            </a:xfrm>
            <a:custGeom>
              <a:avLst/>
              <a:gdLst/>
              <a:ahLst/>
              <a:cxnLst/>
              <a:rect l="l" t="t" r="r" b="b"/>
              <a:pathLst>
                <a:path w="7126" h="7126" extrusionOk="0">
                  <a:moveTo>
                    <a:pt x="3579" y="1014"/>
                  </a:moveTo>
                  <a:cubicBezTo>
                    <a:pt x="4972" y="1014"/>
                    <a:pt x="6144" y="2154"/>
                    <a:pt x="6144" y="3579"/>
                  </a:cubicBezTo>
                  <a:cubicBezTo>
                    <a:pt x="6144" y="4972"/>
                    <a:pt x="4972" y="6112"/>
                    <a:pt x="3579" y="6112"/>
                  </a:cubicBezTo>
                  <a:cubicBezTo>
                    <a:pt x="2154" y="6112"/>
                    <a:pt x="1014" y="4972"/>
                    <a:pt x="1014" y="3579"/>
                  </a:cubicBezTo>
                  <a:cubicBezTo>
                    <a:pt x="1014" y="2154"/>
                    <a:pt x="2154" y="1014"/>
                    <a:pt x="3579" y="1014"/>
                  </a:cubicBezTo>
                  <a:close/>
                  <a:moveTo>
                    <a:pt x="3579" y="0"/>
                  </a:moveTo>
                  <a:cubicBezTo>
                    <a:pt x="1615" y="0"/>
                    <a:pt x="0" y="1615"/>
                    <a:pt x="0" y="3579"/>
                  </a:cubicBezTo>
                  <a:cubicBezTo>
                    <a:pt x="0" y="5542"/>
                    <a:pt x="1615" y="7126"/>
                    <a:pt x="3579" y="7126"/>
                  </a:cubicBezTo>
                  <a:cubicBezTo>
                    <a:pt x="5542" y="7126"/>
                    <a:pt x="7126" y="5542"/>
                    <a:pt x="7126" y="3579"/>
                  </a:cubicBezTo>
                  <a:cubicBezTo>
                    <a:pt x="7126" y="1615"/>
                    <a:pt x="5542" y="0"/>
                    <a:pt x="357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713750" y="2228450"/>
              <a:ext cx="91850" cy="91075"/>
            </a:xfrm>
            <a:custGeom>
              <a:avLst/>
              <a:gdLst/>
              <a:ahLst/>
              <a:cxnLst/>
              <a:rect l="l" t="t" r="r" b="b"/>
              <a:pathLst>
                <a:path w="3674" h="3643" extrusionOk="0">
                  <a:moveTo>
                    <a:pt x="1837" y="982"/>
                  </a:moveTo>
                  <a:cubicBezTo>
                    <a:pt x="2280" y="982"/>
                    <a:pt x="2660" y="1362"/>
                    <a:pt x="2660" y="1806"/>
                  </a:cubicBezTo>
                  <a:cubicBezTo>
                    <a:pt x="2660" y="2281"/>
                    <a:pt x="2280" y="2661"/>
                    <a:pt x="1837" y="2661"/>
                  </a:cubicBezTo>
                  <a:cubicBezTo>
                    <a:pt x="1394" y="2661"/>
                    <a:pt x="1014" y="2281"/>
                    <a:pt x="1014" y="1806"/>
                  </a:cubicBezTo>
                  <a:cubicBezTo>
                    <a:pt x="1014" y="1362"/>
                    <a:pt x="1394" y="982"/>
                    <a:pt x="1837" y="982"/>
                  </a:cubicBezTo>
                  <a:close/>
                  <a:moveTo>
                    <a:pt x="1837" y="1"/>
                  </a:moveTo>
                  <a:cubicBezTo>
                    <a:pt x="824" y="1"/>
                    <a:pt x="0" y="824"/>
                    <a:pt x="0" y="1806"/>
                  </a:cubicBezTo>
                  <a:cubicBezTo>
                    <a:pt x="0" y="2819"/>
                    <a:pt x="824" y="3642"/>
                    <a:pt x="1837" y="3642"/>
                  </a:cubicBezTo>
                  <a:cubicBezTo>
                    <a:pt x="2850" y="3642"/>
                    <a:pt x="3674" y="2819"/>
                    <a:pt x="3674" y="1806"/>
                  </a:cubicBezTo>
                  <a:cubicBezTo>
                    <a:pt x="3674" y="824"/>
                    <a:pt x="2850" y="1"/>
                    <a:pt x="183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606900" y="2093075"/>
              <a:ext cx="152850" cy="153600"/>
            </a:xfrm>
            <a:custGeom>
              <a:avLst/>
              <a:gdLst/>
              <a:ahLst/>
              <a:cxnLst/>
              <a:rect l="l" t="t" r="r" b="b"/>
              <a:pathLst>
                <a:path w="6114" h="6144" extrusionOk="0">
                  <a:moveTo>
                    <a:pt x="3073" y="1014"/>
                  </a:moveTo>
                  <a:cubicBezTo>
                    <a:pt x="4181" y="1014"/>
                    <a:pt x="5131" y="1932"/>
                    <a:pt x="5131" y="3072"/>
                  </a:cubicBezTo>
                  <a:cubicBezTo>
                    <a:pt x="5131" y="4212"/>
                    <a:pt x="4181" y="5131"/>
                    <a:pt x="3073" y="5131"/>
                  </a:cubicBezTo>
                  <a:cubicBezTo>
                    <a:pt x="1933" y="5131"/>
                    <a:pt x="1014" y="4212"/>
                    <a:pt x="1014" y="3072"/>
                  </a:cubicBezTo>
                  <a:cubicBezTo>
                    <a:pt x="1014" y="1932"/>
                    <a:pt x="1933" y="1014"/>
                    <a:pt x="3073" y="1014"/>
                  </a:cubicBezTo>
                  <a:close/>
                  <a:moveTo>
                    <a:pt x="3073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44"/>
                    <a:pt x="3073" y="6144"/>
                  </a:cubicBezTo>
                  <a:cubicBezTo>
                    <a:pt x="4751" y="6144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7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4774700" y="1416150"/>
              <a:ext cx="152825" cy="152825"/>
            </a:xfrm>
            <a:custGeom>
              <a:avLst/>
              <a:gdLst/>
              <a:ahLst/>
              <a:cxnLst/>
              <a:rect l="l" t="t" r="r" b="b"/>
              <a:pathLst>
                <a:path w="6113" h="6113" extrusionOk="0">
                  <a:moveTo>
                    <a:pt x="3041" y="1014"/>
                  </a:moveTo>
                  <a:cubicBezTo>
                    <a:pt x="4181" y="1014"/>
                    <a:pt x="5099" y="1932"/>
                    <a:pt x="5099" y="3072"/>
                  </a:cubicBezTo>
                  <a:cubicBezTo>
                    <a:pt x="5099" y="4212"/>
                    <a:pt x="4181" y="5131"/>
                    <a:pt x="3041" y="5131"/>
                  </a:cubicBezTo>
                  <a:cubicBezTo>
                    <a:pt x="1901" y="5131"/>
                    <a:pt x="983" y="4212"/>
                    <a:pt x="983" y="3072"/>
                  </a:cubicBezTo>
                  <a:cubicBezTo>
                    <a:pt x="983" y="1932"/>
                    <a:pt x="1901" y="1014"/>
                    <a:pt x="3041" y="1014"/>
                  </a:cubicBezTo>
                  <a:close/>
                  <a:moveTo>
                    <a:pt x="3041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12"/>
                    <a:pt x="3041" y="6112"/>
                  </a:cubicBezTo>
                  <a:cubicBezTo>
                    <a:pt x="4751" y="6112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2681375" y="4073950"/>
              <a:ext cx="197975" cy="197175"/>
            </a:xfrm>
            <a:custGeom>
              <a:avLst/>
              <a:gdLst/>
              <a:ahLst/>
              <a:cxnLst/>
              <a:rect l="l" t="t" r="r" b="b"/>
              <a:pathLst>
                <a:path w="7919" h="7887" extrusionOk="0">
                  <a:moveTo>
                    <a:pt x="3959" y="982"/>
                  </a:moveTo>
                  <a:cubicBezTo>
                    <a:pt x="5575" y="982"/>
                    <a:pt x="6905" y="2313"/>
                    <a:pt x="6905" y="3928"/>
                  </a:cubicBezTo>
                  <a:cubicBezTo>
                    <a:pt x="6905" y="5574"/>
                    <a:pt x="5575" y="6873"/>
                    <a:pt x="3959" y="6873"/>
                  </a:cubicBezTo>
                  <a:cubicBezTo>
                    <a:pt x="2344" y="6873"/>
                    <a:pt x="1014" y="5574"/>
                    <a:pt x="1014" y="3928"/>
                  </a:cubicBezTo>
                  <a:cubicBezTo>
                    <a:pt x="1014" y="2313"/>
                    <a:pt x="2344" y="982"/>
                    <a:pt x="3959" y="982"/>
                  </a:cubicBezTo>
                  <a:close/>
                  <a:moveTo>
                    <a:pt x="3959" y="1"/>
                  </a:moveTo>
                  <a:cubicBezTo>
                    <a:pt x="1774" y="1"/>
                    <a:pt x="1" y="1774"/>
                    <a:pt x="1" y="3928"/>
                  </a:cubicBezTo>
                  <a:cubicBezTo>
                    <a:pt x="1" y="6113"/>
                    <a:pt x="1774" y="7886"/>
                    <a:pt x="3959" y="7886"/>
                  </a:cubicBezTo>
                  <a:cubicBezTo>
                    <a:pt x="6145" y="7886"/>
                    <a:pt x="7886" y="6113"/>
                    <a:pt x="7918" y="3928"/>
                  </a:cubicBezTo>
                  <a:cubicBezTo>
                    <a:pt x="7918" y="1774"/>
                    <a:pt x="6145" y="1"/>
                    <a:pt x="395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13"/>
          <p:cNvSpPr txBox="1"/>
          <p:nvPr/>
        </p:nvSpPr>
        <p:spPr>
          <a:xfrm>
            <a:off x="-187274" y="226264"/>
            <a:ext cx="4876799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en-US" sz="1800"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2A"/>
              </a:solidFill>
              <a:highlight>
                <a:srgbClr val="FFFFFF"/>
              </a:highlight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34282" y="1271264"/>
            <a:ext cx="65518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lphaLcPeriod"/>
            </a:pPr>
            <a:r>
              <a:rPr lang="en-US" sz="1600" dirty="0" err="1"/>
              <a:t>Kedua</a:t>
            </a:r>
            <a:r>
              <a:rPr lang="en-US" sz="1600" dirty="0"/>
              <a:t> </a:t>
            </a:r>
            <a:r>
              <a:rPr lang="en-US" sz="1600" dirty="0" err="1"/>
              <a:t>muatan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menimbulkan</a:t>
            </a:r>
            <a:r>
              <a:rPr lang="en-US" sz="1600" dirty="0"/>
              <a:t> </a:t>
            </a:r>
            <a:r>
              <a:rPr lang="en-US" sz="1600" dirty="0" err="1"/>
              <a:t>medan</a:t>
            </a:r>
            <a:r>
              <a:rPr lang="en-US" sz="1600" dirty="0"/>
              <a:t> </a:t>
            </a:r>
            <a:r>
              <a:rPr lang="en-US" sz="1600" dirty="0" err="1"/>
              <a:t>listrik</a:t>
            </a:r>
            <a:r>
              <a:rPr lang="en-US" sz="1600" dirty="0"/>
              <a:t> di </a:t>
            </a:r>
            <a:r>
              <a:rPr lang="en-US" sz="1600" dirty="0" err="1"/>
              <a:t>sekitarnya</a:t>
            </a:r>
            <a:r>
              <a:rPr lang="en-US" sz="1600" dirty="0"/>
              <a:t> yang </a:t>
            </a:r>
            <a:r>
              <a:rPr lang="en-US" sz="1600" dirty="0" err="1"/>
              <a:t>berubah</a:t>
            </a:r>
            <a:r>
              <a:rPr lang="en-US" sz="1600" dirty="0"/>
              <a:t> – </a:t>
            </a:r>
            <a:r>
              <a:rPr lang="en-US" sz="1600" dirty="0" err="1"/>
              <a:t>ubah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.</a:t>
            </a:r>
          </a:p>
          <a:p>
            <a:pPr marL="342900" lvl="0" indent="-342900">
              <a:buAutoNum type="alphaLcPeriod"/>
            </a:pPr>
            <a:endParaRPr lang="en-US" sz="1600" dirty="0"/>
          </a:p>
          <a:p>
            <a:pPr marL="342900" lvl="0" indent="-342900">
              <a:buAutoNum type="alphaLcPeriod"/>
            </a:pPr>
            <a:r>
              <a:rPr lang="en-US" sz="1600" dirty="0" err="1"/>
              <a:t>Menurut</a:t>
            </a:r>
            <a:r>
              <a:rPr lang="en-US" sz="1600" dirty="0"/>
              <a:t> Maxwell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medan</a:t>
            </a:r>
            <a:r>
              <a:rPr lang="en-US" sz="1600" dirty="0"/>
              <a:t> </a:t>
            </a:r>
            <a:r>
              <a:rPr lang="en-US" sz="1600" dirty="0" err="1"/>
              <a:t>listrik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menimbulkan</a:t>
            </a:r>
            <a:r>
              <a:rPr lang="en-US" sz="1600" dirty="0"/>
              <a:t> </a:t>
            </a:r>
            <a:r>
              <a:rPr lang="en-US" sz="1600" dirty="0" err="1"/>
              <a:t>medamagnet</a:t>
            </a:r>
            <a:r>
              <a:rPr lang="en-US" sz="1600" dirty="0"/>
              <a:t> yang juga </a:t>
            </a:r>
            <a:r>
              <a:rPr lang="en-US" sz="1600" dirty="0" err="1"/>
              <a:t>berubah</a:t>
            </a:r>
            <a:r>
              <a:rPr lang="en-US" sz="1600" dirty="0"/>
              <a:t> – </a:t>
            </a:r>
            <a:r>
              <a:rPr lang="en-US" sz="1600" dirty="0" err="1"/>
              <a:t>ubah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.</a:t>
            </a:r>
          </a:p>
          <a:p>
            <a:pPr marL="342900" lvl="0" indent="-342900">
              <a:buAutoNum type="alphaLcPeriod"/>
            </a:pPr>
            <a:endParaRPr lang="en-US" sz="1600" dirty="0"/>
          </a:p>
          <a:p>
            <a:pPr marL="342900" lvl="0" indent="-342900">
              <a:buAutoNum type="alphaLcPeriod"/>
            </a:pP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medan</a:t>
            </a:r>
            <a:r>
              <a:rPr lang="en-US" sz="1600" dirty="0"/>
              <a:t> magnet yang </a:t>
            </a:r>
            <a:r>
              <a:rPr lang="en-US" sz="1600" dirty="0" err="1"/>
              <a:t>digambarkan</a:t>
            </a:r>
            <a:r>
              <a:rPr lang="en-US" sz="1600" dirty="0"/>
              <a:t> oleh   </a:t>
            </a:r>
            <a:r>
              <a:rPr lang="en-US" sz="1600" dirty="0" err="1"/>
              <a:t>Maxwemaka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timbul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medan</a:t>
            </a:r>
            <a:r>
              <a:rPr lang="en-US" sz="1600" dirty="0"/>
              <a:t> </a:t>
            </a:r>
            <a:r>
              <a:rPr lang="en-US" sz="1600" dirty="0" err="1"/>
              <a:t>listrik</a:t>
            </a:r>
            <a:r>
              <a:rPr lang="en-US" sz="1600" dirty="0"/>
              <a:t> yang </a:t>
            </a:r>
            <a:r>
              <a:rPr lang="en-US" sz="1600" dirty="0" err="1"/>
              <a:t>besarnya</a:t>
            </a:r>
            <a:r>
              <a:rPr lang="en-US" sz="1600" dirty="0"/>
              <a:t> juga </a:t>
            </a:r>
            <a:r>
              <a:rPr lang="en-US" sz="1600" dirty="0" err="1"/>
              <a:t>berubah-ubah</a:t>
            </a:r>
            <a:r>
              <a:rPr lang="en-US" sz="1600" dirty="0"/>
              <a:t>.</a:t>
            </a:r>
          </a:p>
          <a:p>
            <a:pPr marL="342900" lvl="0" indent="-342900">
              <a:buAutoNum type="alphaLcPeriod"/>
            </a:pPr>
            <a:endParaRPr lang="en-US" sz="1600" dirty="0"/>
          </a:p>
          <a:p>
            <a:pPr marL="342900" lvl="0" indent="-342900">
              <a:buAutoNum type="alphaLcPeriod"/>
            </a:pPr>
            <a:r>
              <a:rPr lang="en-US" sz="1600" dirty="0" err="1"/>
              <a:t>Demikian</a:t>
            </a:r>
            <a:r>
              <a:rPr lang="en-US" sz="1600" dirty="0"/>
              <a:t> </a:t>
            </a:r>
            <a:r>
              <a:rPr lang="en-US" sz="1600" dirty="0" err="1"/>
              <a:t>seterusnya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terdapat</a:t>
            </a:r>
            <a:r>
              <a:rPr lang="en-US" sz="1600" dirty="0"/>
              <a:t> proses </a:t>
            </a:r>
            <a:r>
              <a:rPr lang="en-US" sz="1600" dirty="0" err="1"/>
              <a:t>berantai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</a:p>
          <a:p>
            <a:pPr lvl="0"/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medan</a:t>
            </a:r>
            <a:r>
              <a:rPr lang="en-US" sz="1600" dirty="0"/>
              <a:t> magnet dan </a:t>
            </a:r>
            <a:r>
              <a:rPr lang="en-US" sz="1600" dirty="0" err="1"/>
              <a:t>medan</a:t>
            </a:r>
            <a:r>
              <a:rPr lang="en-US" sz="1600" dirty="0"/>
              <a:t> </a:t>
            </a:r>
            <a:r>
              <a:rPr lang="en-US" sz="1600" dirty="0" err="1"/>
              <a:t>listrik</a:t>
            </a:r>
            <a:r>
              <a:rPr lang="en-US" sz="1600" dirty="0"/>
              <a:t> yang </a:t>
            </a:r>
            <a:r>
              <a:rPr lang="en-US" sz="1600" dirty="0" err="1"/>
              <a:t>menjalar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segala</a:t>
            </a:r>
            <a:r>
              <a:rPr lang="en-US" sz="1600" dirty="0"/>
              <a:t> </a:t>
            </a:r>
            <a:r>
              <a:rPr lang="en-US" sz="1600" dirty="0" err="1"/>
              <a:t>arah</a:t>
            </a:r>
            <a:r>
              <a:rPr lang="en-US" sz="1600" dirty="0"/>
              <a:t>.</a:t>
            </a:r>
          </a:p>
          <a:p>
            <a:pPr lvl="0"/>
            <a:endParaRPr lang="en-US" sz="1600" dirty="0"/>
          </a:p>
        </p:txBody>
      </p:sp>
      <p:sp>
        <p:nvSpPr>
          <p:cNvPr id="165" name="Google Shape;2307;p26"/>
          <p:cNvSpPr txBox="1"/>
          <p:nvPr/>
        </p:nvSpPr>
        <p:spPr>
          <a:xfrm>
            <a:off x="1148408" y="-46952"/>
            <a:ext cx="6779172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TEORI MAXWELL</a:t>
            </a:r>
          </a:p>
        </p:txBody>
      </p:sp>
      <p:pic>
        <p:nvPicPr>
          <p:cNvPr id="168" name="Picture 167" descr="fkip uni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688" y="52555"/>
            <a:ext cx="683170" cy="683170"/>
          </a:xfrm>
          <a:prstGeom prst="rect">
            <a:avLst/>
          </a:prstGeom>
        </p:spPr>
      </p:pic>
      <p:pic>
        <p:nvPicPr>
          <p:cNvPr id="169" name="Picture 168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1"/>
            <a:ext cx="1450426" cy="92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3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5477832" y="889728"/>
            <a:ext cx="3323147" cy="3246627"/>
            <a:chOff x="2523825" y="1354400"/>
            <a:chExt cx="4476450" cy="3155825"/>
          </a:xfrm>
        </p:grpSpPr>
        <p:sp>
          <p:nvSpPr>
            <p:cNvPr id="55" name="Google Shape;55;p13"/>
            <p:cNvSpPr/>
            <p:nvPr/>
          </p:nvSpPr>
          <p:spPr>
            <a:xfrm>
              <a:off x="5135725" y="2136600"/>
              <a:ext cx="424400" cy="668250"/>
            </a:xfrm>
            <a:custGeom>
              <a:avLst/>
              <a:gdLst/>
              <a:ahLst/>
              <a:cxnLst/>
              <a:rect l="l" t="t" r="r" b="b"/>
              <a:pathLst>
                <a:path w="16976" h="26730" extrusionOk="0">
                  <a:moveTo>
                    <a:pt x="159" y="1"/>
                  </a:moveTo>
                  <a:cubicBezTo>
                    <a:pt x="96" y="1"/>
                    <a:pt x="1" y="64"/>
                    <a:pt x="1" y="159"/>
                  </a:cubicBezTo>
                  <a:lnTo>
                    <a:pt x="1" y="16500"/>
                  </a:lnTo>
                  <a:cubicBezTo>
                    <a:pt x="1" y="16564"/>
                    <a:pt x="33" y="16595"/>
                    <a:pt x="64" y="16627"/>
                  </a:cubicBezTo>
                  <a:lnTo>
                    <a:pt x="10103" y="26698"/>
                  </a:lnTo>
                  <a:cubicBezTo>
                    <a:pt x="10135" y="26730"/>
                    <a:pt x="10198" y="26730"/>
                    <a:pt x="10230" y="26730"/>
                  </a:cubicBezTo>
                  <a:lnTo>
                    <a:pt x="16817" y="26730"/>
                  </a:lnTo>
                  <a:cubicBezTo>
                    <a:pt x="16912" y="26730"/>
                    <a:pt x="16975" y="26666"/>
                    <a:pt x="16975" y="26571"/>
                  </a:cubicBezTo>
                  <a:cubicBezTo>
                    <a:pt x="16975" y="26476"/>
                    <a:pt x="16880" y="26413"/>
                    <a:pt x="16817" y="26413"/>
                  </a:cubicBezTo>
                  <a:lnTo>
                    <a:pt x="10293" y="26413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908450" y="1686925"/>
              <a:ext cx="424400" cy="544725"/>
            </a:xfrm>
            <a:custGeom>
              <a:avLst/>
              <a:gdLst/>
              <a:ahLst/>
              <a:cxnLst/>
              <a:rect l="l" t="t" r="r" b="b"/>
              <a:pathLst>
                <a:path w="16976" h="21789" extrusionOk="0">
                  <a:moveTo>
                    <a:pt x="16817" y="0"/>
                  </a:moveTo>
                  <a:cubicBezTo>
                    <a:pt x="16722" y="0"/>
                    <a:pt x="16627" y="63"/>
                    <a:pt x="16627" y="158"/>
                  </a:cubicBezTo>
                  <a:lnTo>
                    <a:pt x="16627" y="11496"/>
                  </a:lnTo>
                  <a:lnTo>
                    <a:pt x="6683" y="21440"/>
                  </a:lnTo>
                  <a:lnTo>
                    <a:pt x="191" y="21440"/>
                  </a:lnTo>
                  <a:cubicBezTo>
                    <a:pt x="96" y="21440"/>
                    <a:pt x="1" y="21535"/>
                    <a:pt x="1" y="21598"/>
                  </a:cubicBezTo>
                  <a:cubicBezTo>
                    <a:pt x="1" y="21693"/>
                    <a:pt x="64" y="21788"/>
                    <a:pt x="159" y="21788"/>
                  </a:cubicBezTo>
                  <a:lnTo>
                    <a:pt x="6746" y="21788"/>
                  </a:lnTo>
                  <a:cubicBezTo>
                    <a:pt x="6778" y="21788"/>
                    <a:pt x="6841" y="21757"/>
                    <a:pt x="6873" y="21725"/>
                  </a:cubicBezTo>
                  <a:lnTo>
                    <a:pt x="16912" y="11686"/>
                  </a:lnTo>
                  <a:cubicBezTo>
                    <a:pt x="16944" y="11654"/>
                    <a:pt x="16975" y="11591"/>
                    <a:pt x="16975" y="11559"/>
                  </a:cubicBezTo>
                  <a:lnTo>
                    <a:pt x="16975" y="158"/>
                  </a:lnTo>
                  <a:cubicBezTo>
                    <a:pt x="16975" y="63"/>
                    <a:pt x="16880" y="0"/>
                    <a:pt x="168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649575" y="1566175"/>
              <a:ext cx="265250" cy="530875"/>
            </a:xfrm>
            <a:custGeom>
              <a:avLst/>
              <a:gdLst/>
              <a:ahLst/>
              <a:cxnLst/>
              <a:rect l="l" t="t" r="r" b="b"/>
              <a:pathLst>
                <a:path w="10610" h="21235" extrusionOk="0">
                  <a:moveTo>
                    <a:pt x="174" y="1"/>
                  </a:moveTo>
                  <a:cubicBezTo>
                    <a:pt x="135" y="1"/>
                    <a:pt x="95" y="16"/>
                    <a:pt x="63" y="48"/>
                  </a:cubicBezTo>
                  <a:cubicBezTo>
                    <a:pt x="0" y="111"/>
                    <a:pt x="0" y="206"/>
                    <a:pt x="63" y="270"/>
                  </a:cubicBezTo>
                  <a:lnTo>
                    <a:pt x="10293" y="10499"/>
                  </a:lnTo>
                  <a:lnTo>
                    <a:pt x="10293" y="21076"/>
                  </a:lnTo>
                  <a:cubicBezTo>
                    <a:pt x="10293" y="21171"/>
                    <a:pt x="10356" y="21235"/>
                    <a:pt x="10451" y="21235"/>
                  </a:cubicBezTo>
                  <a:cubicBezTo>
                    <a:pt x="10546" y="21235"/>
                    <a:pt x="10609" y="21171"/>
                    <a:pt x="10609" y="21076"/>
                  </a:cubicBezTo>
                  <a:lnTo>
                    <a:pt x="10609" y="10435"/>
                  </a:lnTo>
                  <a:cubicBezTo>
                    <a:pt x="10609" y="10404"/>
                    <a:pt x="10609" y="10340"/>
                    <a:pt x="10578" y="10309"/>
                  </a:cubicBezTo>
                  <a:lnTo>
                    <a:pt x="285" y="48"/>
                  </a:lnTo>
                  <a:cubicBezTo>
                    <a:pt x="253" y="16"/>
                    <a:pt x="214" y="1"/>
                    <a:pt x="17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5423925" y="1354400"/>
              <a:ext cx="266825" cy="266825"/>
            </a:xfrm>
            <a:custGeom>
              <a:avLst/>
              <a:gdLst/>
              <a:ahLst/>
              <a:cxnLst/>
              <a:rect l="l" t="t" r="r" b="b"/>
              <a:pathLst>
                <a:path w="10673" h="10673" extrusionOk="0">
                  <a:moveTo>
                    <a:pt x="5352" y="317"/>
                  </a:moveTo>
                  <a:cubicBezTo>
                    <a:pt x="8108" y="317"/>
                    <a:pt x="10356" y="2565"/>
                    <a:pt x="10356" y="5320"/>
                  </a:cubicBezTo>
                  <a:cubicBezTo>
                    <a:pt x="10356" y="8076"/>
                    <a:pt x="8108" y="10324"/>
                    <a:pt x="5352" y="10324"/>
                  </a:cubicBezTo>
                  <a:cubicBezTo>
                    <a:pt x="2597" y="10324"/>
                    <a:pt x="349" y="8076"/>
                    <a:pt x="349" y="5320"/>
                  </a:cubicBezTo>
                  <a:cubicBezTo>
                    <a:pt x="349" y="2565"/>
                    <a:pt x="2597" y="317"/>
                    <a:pt x="5352" y="317"/>
                  </a:cubicBezTo>
                  <a:close/>
                  <a:moveTo>
                    <a:pt x="5352" y="0"/>
                  </a:moveTo>
                  <a:cubicBezTo>
                    <a:pt x="2407" y="0"/>
                    <a:pt x="0" y="2375"/>
                    <a:pt x="0" y="5320"/>
                  </a:cubicBezTo>
                  <a:cubicBezTo>
                    <a:pt x="0" y="8266"/>
                    <a:pt x="2407" y="10673"/>
                    <a:pt x="5352" y="10673"/>
                  </a:cubicBezTo>
                  <a:cubicBezTo>
                    <a:pt x="8298" y="10673"/>
                    <a:pt x="10673" y="8266"/>
                    <a:pt x="10673" y="5320"/>
                  </a:cubicBezTo>
                  <a:cubicBezTo>
                    <a:pt x="10673" y="2375"/>
                    <a:pt x="8298" y="0"/>
                    <a:pt x="53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5454000" y="1392975"/>
              <a:ext cx="206675" cy="188875"/>
            </a:xfrm>
            <a:custGeom>
              <a:avLst/>
              <a:gdLst/>
              <a:ahLst/>
              <a:cxnLst/>
              <a:rect l="l" t="t" r="r" b="b"/>
              <a:pathLst>
                <a:path w="8267" h="7555" extrusionOk="0">
                  <a:moveTo>
                    <a:pt x="4134" y="1"/>
                  </a:moveTo>
                  <a:cubicBezTo>
                    <a:pt x="3168" y="1"/>
                    <a:pt x="2202" y="373"/>
                    <a:pt x="1458" y="1117"/>
                  </a:cubicBezTo>
                  <a:cubicBezTo>
                    <a:pt x="1" y="2574"/>
                    <a:pt x="1" y="4981"/>
                    <a:pt x="1458" y="6438"/>
                  </a:cubicBezTo>
                  <a:cubicBezTo>
                    <a:pt x="2202" y="7182"/>
                    <a:pt x="3168" y="7554"/>
                    <a:pt x="4134" y="7554"/>
                  </a:cubicBezTo>
                  <a:cubicBezTo>
                    <a:pt x="5100" y="7554"/>
                    <a:pt x="6065" y="7182"/>
                    <a:pt x="6810" y="6438"/>
                  </a:cubicBezTo>
                  <a:cubicBezTo>
                    <a:pt x="8266" y="4981"/>
                    <a:pt x="8266" y="2574"/>
                    <a:pt x="6810" y="1117"/>
                  </a:cubicBezTo>
                  <a:cubicBezTo>
                    <a:pt x="6065" y="373"/>
                    <a:pt x="5100" y="1"/>
                    <a:pt x="413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750250" y="4349475"/>
              <a:ext cx="4052875" cy="160750"/>
            </a:xfrm>
            <a:custGeom>
              <a:avLst/>
              <a:gdLst/>
              <a:ahLst/>
              <a:cxnLst/>
              <a:rect l="l" t="t" r="r" b="b"/>
              <a:pathLst>
                <a:path w="162115" h="6430" extrusionOk="0">
                  <a:moveTo>
                    <a:pt x="81074" y="1"/>
                  </a:moveTo>
                  <a:cubicBezTo>
                    <a:pt x="36294" y="1"/>
                    <a:pt x="1" y="1426"/>
                    <a:pt x="1" y="3199"/>
                  </a:cubicBezTo>
                  <a:cubicBezTo>
                    <a:pt x="1" y="5004"/>
                    <a:pt x="36294" y="6429"/>
                    <a:pt x="81074" y="6429"/>
                  </a:cubicBezTo>
                  <a:cubicBezTo>
                    <a:pt x="125822" y="6429"/>
                    <a:pt x="162115" y="5004"/>
                    <a:pt x="162115" y="3199"/>
                  </a:cubicBezTo>
                  <a:cubicBezTo>
                    <a:pt x="162115" y="1426"/>
                    <a:pt x="125822" y="1"/>
                    <a:pt x="8107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523825" y="3132600"/>
              <a:ext cx="443400" cy="216175"/>
            </a:xfrm>
            <a:custGeom>
              <a:avLst/>
              <a:gdLst/>
              <a:ahLst/>
              <a:cxnLst/>
              <a:rect l="l" t="t" r="r" b="b"/>
              <a:pathLst>
                <a:path w="17736" h="8647" extrusionOk="0">
                  <a:moveTo>
                    <a:pt x="2756" y="0"/>
                  </a:moveTo>
                  <a:cubicBezTo>
                    <a:pt x="1236" y="0"/>
                    <a:pt x="1" y="1236"/>
                    <a:pt x="1" y="2756"/>
                  </a:cubicBezTo>
                  <a:lnTo>
                    <a:pt x="1" y="5891"/>
                  </a:lnTo>
                  <a:cubicBezTo>
                    <a:pt x="1" y="7411"/>
                    <a:pt x="1236" y="8646"/>
                    <a:pt x="2756" y="8646"/>
                  </a:cubicBezTo>
                  <a:lnTo>
                    <a:pt x="14980" y="8646"/>
                  </a:lnTo>
                  <a:cubicBezTo>
                    <a:pt x="16500" y="8646"/>
                    <a:pt x="17735" y="7411"/>
                    <a:pt x="17735" y="5891"/>
                  </a:cubicBezTo>
                  <a:lnTo>
                    <a:pt x="17735" y="2756"/>
                  </a:lnTo>
                  <a:cubicBezTo>
                    <a:pt x="17735" y="1236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632300" y="3202275"/>
              <a:ext cx="124325" cy="24575"/>
            </a:xfrm>
            <a:custGeom>
              <a:avLst/>
              <a:gdLst/>
              <a:ahLst/>
              <a:cxnLst/>
              <a:rect l="l" t="t" r="r" b="b"/>
              <a:pathLst>
                <a:path w="4973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4466" y="982"/>
                  </a:lnTo>
                  <a:cubicBezTo>
                    <a:pt x="4751" y="982"/>
                    <a:pt x="4972" y="760"/>
                    <a:pt x="4972" y="475"/>
                  </a:cubicBezTo>
                  <a:cubicBezTo>
                    <a:pt x="4972" y="222"/>
                    <a:pt x="4751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788275" y="3202275"/>
              <a:ext cx="68900" cy="24575"/>
            </a:xfrm>
            <a:custGeom>
              <a:avLst/>
              <a:gdLst/>
              <a:ahLst/>
              <a:cxnLst/>
              <a:rect l="l" t="t" r="r" b="b"/>
              <a:pathLst>
                <a:path w="2756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249" y="982"/>
                  </a:lnTo>
                  <a:cubicBezTo>
                    <a:pt x="2534" y="982"/>
                    <a:pt x="2755" y="760"/>
                    <a:pt x="2755" y="475"/>
                  </a:cubicBezTo>
                  <a:cubicBezTo>
                    <a:pt x="2755" y="222"/>
                    <a:pt x="2502" y="0"/>
                    <a:pt x="2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703550" y="3253725"/>
              <a:ext cx="153625" cy="25375"/>
            </a:xfrm>
            <a:custGeom>
              <a:avLst/>
              <a:gdLst/>
              <a:ahLst/>
              <a:cxnLst/>
              <a:rect l="l" t="t" r="r" b="b"/>
              <a:pathLst>
                <a:path w="6145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5638" y="1014"/>
                  </a:lnTo>
                  <a:cubicBezTo>
                    <a:pt x="5923" y="1014"/>
                    <a:pt x="6144" y="793"/>
                    <a:pt x="6113" y="507"/>
                  </a:cubicBezTo>
                  <a:cubicBezTo>
                    <a:pt x="6113" y="222"/>
                    <a:pt x="5891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697075" y="2062200"/>
              <a:ext cx="443375" cy="215375"/>
            </a:xfrm>
            <a:custGeom>
              <a:avLst/>
              <a:gdLst/>
              <a:ahLst/>
              <a:cxnLst/>
              <a:rect l="l" t="t" r="r" b="b"/>
              <a:pathLst>
                <a:path w="17735" h="8615" extrusionOk="0">
                  <a:moveTo>
                    <a:pt x="2724" y="0"/>
                  </a:moveTo>
                  <a:cubicBezTo>
                    <a:pt x="1204" y="0"/>
                    <a:pt x="0" y="1204"/>
                    <a:pt x="0" y="2724"/>
                  </a:cubicBezTo>
                  <a:lnTo>
                    <a:pt x="0" y="5859"/>
                  </a:lnTo>
                  <a:cubicBezTo>
                    <a:pt x="0" y="7379"/>
                    <a:pt x="1204" y="8614"/>
                    <a:pt x="2724" y="8614"/>
                  </a:cubicBezTo>
                  <a:lnTo>
                    <a:pt x="14980" y="8614"/>
                  </a:lnTo>
                  <a:cubicBezTo>
                    <a:pt x="16500" y="8614"/>
                    <a:pt x="17735" y="7379"/>
                    <a:pt x="17735" y="5859"/>
                  </a:cubicBezTo>
                  <a:lnTo>
                    <a:pt x="17735" y="2724"/>
                  </a:lnTo>
                  <a:cubicBezTo>
                    <a:pt x="17735" y="1204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754075" y="2127100"/>
              <a:ext cx="99775" cy="25375"/>
            </a:xfrm>
            <a:custGeom>
              <a:avLst/>
              <a:gdLst/>
              <a:ahLst/>
              <a:cxnLst/>
              <a:rect l="l" t="t" r="r" b="b"/>
              <a:pathLst>
                <a:path w="3991" h="1015" extrusionOk="0">
                  <a:moveTo>
                    <a:pt x="507" y="1"/>
                  </a:moveTo>
                  <a:cubicBezTo>
                    <a:pt x="254" y="1"/>
                    <a:pt x="0" y="254"/>
                    <a:pt x="0" y="508"/>
                  </a:cubicBezTo>
                  <a:cubicBezTo>
                    <a:pt x="0" y="793"/>
                    <a:pt x="254" y="1014"/>
                    <a:pt x="507" y="1014"/>
                  </a:cubicBezTo>
                  <a:lnTo>
                    <a:pt x="3516" y="1014"/>
                  </a:lnTo>
                  <a:cubicBezTo>
                    <a:pt x="3769" y="1014"/>
                    <a:pt x="3991" y="793"/>
                    <a:pt x="3991" y="508"/>
                  </a:cubicBezTo>
                  <a:cubicBezTo>
                    <a:pt x="3991" y="254"/>
                    <a:pt x="3769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5879175" y="2127100"/>
              <a:ext cx="63350" cy="25375"/>
            </a:xfrm>
            <a:custGeom>
              <a:avLst/>
              <a:gdLst/>
              <a:ahLst/>
              <a:cxnLst/>
              <a:rect l="l" t="t" r="r" b="b"/>
              <a:pathLst>
                <a:path w="253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027" y="1014"/>
                  </a:lnTo>
                  <a:cubicBezTo>
                    <a:pt x="2312" y="1014"/>
                    <a:pt x="2534" y="793"/>
                    <a:pt x="2534" y="508"/>
                  </a:cubicBezTo>
                  <a:cubicBezTo>
                    <a:pt x="2534" y="254"/>
                    <a:pt x="2312" y="1"/>
                    <a:pt x="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6028800" y="2127100"/>
              <a:ext cx="53875" cy="25375"/>
            </a:xfrm>
            <a:custGeom>
              <a:avLst/>
              <a:gdLst/>
              <a:ahLst/>
              <a:cxnLst/>
              <a:rect l="l" t="t" r="r" b="b"/>
              <a:pathLst>
                <a:path w="215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1647" y="1014"/>
                  </a:lnTo>
                  <a:cubicBezTo>
                    <a:pt x="1932" y="1014"/>
                    <a:pt x="2154" y="793"/>
                    <a:pt x="2154" y="508"/>
                  </a:cubicBezTo>
                  <a:cubicBezTo>
                    <a:pt x="2154" y="254"/>
                    <a:pt x="1932" y="1"/>
                    <a:pt x="1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879175" y="2186500"/>
              <a:ext cx="136200" cy="25350"/>
            </a:xfrm>
            <a:custGeom>
              <a:avLst/>
              <a:gdLst/>
              <a:ahLst/>
              <a:cxnLst/>
              <a:rect l="l" t="t" r="r" b="b"/>
              <a:pathLst>
                <a:path w="5448" h="1014" extrusionOk="0">
                  <a:moveTo>
                    <a:pt x="507" y="0"/>
                  </a:moveTo>
                  <a:cubicBezTo>
                    <a:pt x="222" y="0"/>
                    <a:pt x="0" y="253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4972" y="1014"/>
                  </a:lnTo>
                  <a:cubicBezTo>
                    <a:pt x="5226" y="1014"/>
                    <a:pt x="5447" y="792"/>
                    <a:pt x="5447" y="507"/>
                  </a:cubicBezTo>
                  <a:cubicBezTo>
                    <a:pt x="5447" y="253"/>
                    <a:pt x="5226" y="0"/>
                    <a:pt x="49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475475" y="2363050"/>
              <a:ext cx="443400" cy="215375"/>
            </a:xfrm>
            <a:custGeom>
              <a:avLst/>
              <a:gdLst/>
              <a:ahLst/>
              <a:cxnLst/>
              <a:rect l="l" t="t" r="r" b="b"/>
              <a:pathLst>
                <a:path w="17736" h="8615" extrusionOk="0">
                  <a:moveTo>
                    <a:pt x="2756" y="0"/>
                  </a:moveTo>
                  <a:cubicBezTo>
                    <a:pt x="1236" y="0"/>
                    <a:pt x="1" y="1204"/>
                    <a:pt x="1" y="2724"/>
                  </a:cubicBezTo>
                  <a:lnTo>
                    <a:pt x="1" y="5859"/>
                  </a:lnTo>
                  <a:cubicBezTo>
                    <a:pt x="1" y="7379"/>
                    <a:pt x="1236" y="8614"/>
                    <a:pt x="2756" y="8614"/>
                  </a:cubicBezTo>
                  <a:lnTo>
                    <a:pt x="15012" y="8614"/>
                  </a:lnTo>
                  <a:cubicBezTo>
                    <a:pt x="16532" y="8614"/>
                    <a:pt x="17736" y="7379"/>
                    <a:pt x="17736" y="5859"/>
                  </a:cubicBezTo>
                  <a:lnTo>
                    <a:pt x="17736" y="2724"/>
                  </a:lnTo>
                  <a:cubicBezTo>
                    <a:pt x="17736" y="1204"/>
                    <a:pt x="16532" y="0"/>
                    <a:pt x="1501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568125" y="2419250"/>
              <a:ext cx="64150" cy="25375"/>
            </a:xfrm>
            <a:custGeom>
              <a:avLst/>
              <a:gdLst/>
              <a:ahLst/>
              <a:cxnLst/>
              <a:rect l="l" t="t" r="r" b="b"/>
              <a:pathLst>
                <a:path w="2566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2059" y="1014"/>
                  </a:lnTo>
                  <a:cubicBezTo>
                    <a:pt x="2344" y="1014"/>
                    <a:pt x="2565" y="792"/>
                    <a:pt x="2565" y="507"/>
                  </a:cubicBezTo>
                  <a:cubicBezTo>
                    <a:pt x="2565" y="222"/>
                    <a:pt x="2344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671050" y="2419250"/>
              <a:ext cx="45925" cy="25375"/>
            </a:xfrm>
            <a:custGeom>
              <a:avLst/>
              <a:gdLst/>
              <a:ahLst/>
              <a:cxnLst/>
              <a:rect l="l" t="t" r="r" b="b"/>
              <a:pathLst>
                <a:path w="1837" h="1015" extrusionOk="0">
                  <a:moveTo>
                    <a:pt x="475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362" y="1014"/>
                  </a:lnTo>
                  <a:cubicBezTo>
                    <a:pt x="1615" y="1014"/>
                    <a:pt x="1837" y="792"/>
                    <a:pt x="1837" y="507"/>
                  </a:cubicBezTo>
                  <a:cubicBezTo>
                    <a:pt x="1837" y="222"/>
                    <a:pt x="1615" y="1"/>
                    <a:pt x="1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663125" y="2476250"/>
              <a:ext cx="119575" cy="25375"/>
            </a:xfrm>
            <a:custGeom>
              <a:avLst/>
              <a:gdLst/>
              <a:ahLst/>
              <a:cxnLst/>
              <a:rect l="l" t="t" r="r" b="b"/>
              <a:pathLst>
                <a:path w="4783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1014"/>
                    <a:pt x="507" y="1014"/>
                  </a:cubicBezTo>
                  <a:lnTo>
                    <a:pt x="4276" y="1014"/>
                  </a:lnTo>
                  <a:cubicBezTo>
                    <a:pt x="4561" y="1014"/>
                    <a:pt x="4782" y="793"/>
                    <a:pt x="4782" y="508"/>
                  </a:cubicBezTo>
                  <a:cubicBezTo>
                    <a:pt x="4782" y="223"/>
                    <a:pt x="4561" y="1"/>
                    <a:pt x="4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815925" y="2476250"/>
              <a:ext cx="52275" cy="25375"/>
            </a:xfrm>
            <a:custGeom>
              <a:avLst/>
              <a:gdLst/>
              <a:ahLst/>
              <a:cxnLst/>
              <a:rect l="l" t="t" r="r" b="b"/>
              <a:pathLst>
                <a:path w="2091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476" y="1014"/>
                  </a:cubicBezTo>
                  <a:lnTo>
                    <a:pt x="1584" y="1014"/>
                  </a:lnTo>
                  <a:cubicBezTo>
                    <a:pt x="1869" y="1014"/>
                    <a:pt x="2091" y="793"/>
                    <a:pt x="2091" y="508"/>
                  </a:cubicBezTo>
                  <a:cubicBezTo>
                    <a:pt x="2091" y="223"/>
                    <a:pt x="1869" y="1"/>
                    <a:pt x="1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309925" y="2437475"/>
              <a:ext cx="1383150" cy="1963475"/>
            </a:xfrm>
            <a:custGeom>
              <a:avLst/>
              <a:gdLst/>
              <a:ahLst/>
              <a:cxnLst/>
              <a:rect l="l" t="t" r="r" b="b"/>
              <a:pathLst>
                <a:path w="55326" h="78539" extrusionOk="0">
                  <a:moveTo>
                    <a:pt x="4339" y="0"/>
                  </a:moveTo>
                  <a:cubicBezTo>
                    <a:pt x="1964" y="0"/>
                    <a:pt x="0" y="1932"/>
                    <a:pt x="0" y="4339"/>
                  </a:cubicBezTo>
                  <a:lnTo>
                    <a:pt x="0" y="74169"/>
                  </a:lnTo>
                  <a:cubicBezTo>
                    <a:pt x="0" y="76576"/>
                    <a:pt x="1964" y="78539"/>
                    <a:pt x="4339" y="78539"/>
                  </a:cubicBezTo>
                  <a:lnTo>
                    <a:pt x="50987" y="78539"/>
                  </a:lnTo>
                  <a:cubicBezTo>
                    <a:pt x="53394" y="78539"/>
                    <a:pt x="55326" y="76576"/>
                    <a:pt x="55326" y="74169"/>
                  </a:cubicBezTo>
                  <a:lnTo>
                    <a:pt x="55326" y="4339"/>
                  </a:lnTo>
                  <a:cubicBezTo>
                    <a:pt x="55326" y="1932"/>
                    <a:pt x="53394" y="0"/>
                    <a:pt x="5098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408875" y="2618775"/>
              <a:ext cx="1170200" cy="1618300"/>
            </a:xfrm>
            <a:custGeom>
              <a:avLst/>
              <a:gdLst/>
              <a:ahLst/>
              <a:cxnLst/>
              <a:rect l="l" t="t" r="r" b="b"/>
              <a:pathLst>
                <a:path w="46808" h="64732" extrusionOk="0">
                  <a:moveTo>
                    <a:pt x="1" y="0"/>
                  </a:moveTo>
                  <a:lnTo>
                    <a:pt x="1" y="64732"/>
                  </a:lnTo>
                  <a:lnTo>
                    <a:pt x="46808" y="64732"/>
                  </a:lnTo>
                  <a:lnTo>
                    <a:pt x="468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484100" y="2655975"/>
              <a:ext cx="1052225" cy="1524900"/>
            </a:xfrm>
            <a:custGeom>
              <a:avLst/>
              <a:gdLst/>
              <a:ahLst/>
              <a:cxnLst/>
              <a:rect l="l" t="t" r="r" b="b"/>
              <a:pathLst>
                <a:path w="42089" h="60996" extrusionOk="0">
                  <a:moveTo>
                    <a:pt x="41708" y="317"/>
                  </a:moveTo>
                  <a:lnTo>
                    <a:pt x="41708" y="60647"/>
                  </a:lnTo>
                  <a:lnTo>
                    <a:pt x="349" y="60647"/>
                  </a:lnTo>
                  <a:lnTo>
                    <a:pt x="349" y="317"/>
                  </a:lnTo>
                  <a:close/>
                  <a:moveTo>
                    <a:pt x="0" y="1"/>
                  </a:moveTo>
                  <a:lnTo>
                    <a:pt x="0" y="60995"/>
                  </a:lnTo>
                  <a:lnTo>
                    <a:pt x="42088" y="60995"/>
                  </a:lnTo>
                  <a:lnTo>
                    <a:pt x="4208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5488050" y="3919575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0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5488050" y="3667000"/>
              <a:ext cx="1043525" cy="7950"/>
            </a:xfrm>
            <a:custGeom>
              <a:avLst/>
              <a:gdLst/>
              <a:ahLst/>
              <a:cxnLst/>
              <a:rect l="l" t="t" r="r" b="b"/>
              <a:pathLst>
                <a:path w="41741" h="318" extrusionOk="0">
                  <a:moveTo>
                    <a:pt x="1" y="1"/>
                  </a:moveTo>
                  <a:lnTo>
                    <a:pt x="1" y="318"/>
                  </a:lnTo>
                  <a:lnTo>
                    <a:pt x="41740" y="318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488050" y="3413650"/>
              <a:ext cx="1043525" cy="8750"/>
            </a:xfrm>
            <a:custGeom>
              <a:avLst/>
              <a:gdLst/>
              <a:ahLst/>
              <a:cxnLst/>
              <a:rect l="l" t="t" r="r" b="b"/>
              <a:pathLst>
                <a:path w="41741" h="350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488050" y="3161100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5488050" y="2908550"/>
              <a:ext cx="1043525" cy="7925"/>
            </a:xfrm>
            <a:custGeom>
              <a:avLst/>
              <a:gdLst/>
              <a:ahLst/>
              <a:cxnLst/>
              <a:rect l="l" t="t" r="r" b="b"/>
              <a:pathLst>
                <a:path w="41741" h="317" extrusionOk="0">
                  <a:moveTo>
                    <a:pt x="1" y="0"/>
                  </a:moveTo>
                  <a:lnTo>
                    <a:pt x="1" y="317"/>
                  </a:lnTo>
                  <a:lnTo>
                    <a:pt x="41740" y="317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35340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17922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6005850" y="2659950"/>
              <a:ext cx="8725" cy="1516950"/>
            </a:xfrm>
            <a:custGeom>
              <a:avLst/>
              <a:gdLst/>
              <a:ahLst/>
              <a:cxnLst/>
              <a:rect l="l" t="t" r="r" b="b"/>
              <a:pathLst>
                <a:path w="349" h="60678" extrusionOk="0">
                  <a:moveTo>
                    <a:pt x="0" y="0"/>
                  </a:moveTo>
                  <a:lnTo>
                    <a:pt x="0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83165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65747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5665400" y="3611600"/>
              <a:ext cx="104525" cy="212200"/>
            </a:xfrm>
            <a:custGeom>
              <a:avLst/>
              <a:gdLst/>
              <a:ahLst/>
              <a:cxnLst/>
              <a:rect l="l" t="t" r="r" b="b"/>
              <a:pathLst>
                <a:path w="4181" h="8488" extrusionOk="0">
                  <a:moveTo>
                    <a:pt x="0" y="0"/>
                  </a:moveTo>
                  <a:lnTo>
                    <a:pt x="0" y="8487"/>
                  </a:lnTo>
                  <a:lnTo>
                    <a:pt x="4181" y="8487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5814250" y="3442950"/>
              <a:ext cx="104525" cy="380850"/>
            </a:xfrm>
            <a:custGeom>
              <a:avLst/>
              <a:gdLst/>
              <a:ahLst/>
              <a:cxnLst/>
              <a:rect l="l" t="t" r="r" b="b"/>
              <a:pathLst>
                <a:path w="4181" h="15234" extrusionOk="0">
                  <a:moveTo>
                    <a:pt x="0" y="1"/>
                  </a:moveTo>
                  <a:lnTo>
                    <a:pt x="0" y="15233"/>
                  </a:lnTo>
                  <a:lnTo>
                    <a:pt x="4181" y="15233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5962300" y="3735900"/>
              <a:ext cx="104525" cy="87900"/>
            </a:xfrm>
            <a:custGeom>
              <a:avLst/>
              <a:gdLst/>
              <a:ahLst/>
              <a:cxnLst/>
              <a:rect l="l" t="t" r="r" b="b"/>
              <a:pathLst>
                <a:path w="4181" h="3516" extrusionOk="0">
                  <a:moveTo>
                    <a:pt x="0" y="0"/>
                  </a:moveTo>
                  <a:lnTo>
                    <a:pt x="0" y="3515"/>
                  </a:lnTo>
                  <a:lnTo>
                    <a:pt x="4181" y="3515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6110350" y="3544300"/>
              <a:ext cx="104525" cy="279500"/>
            </a:xfrm>
            <a:custGeom>
              <a:avLst/>
              <a:gdLst/>
              <a:ahLst/>
              <a:cxnLst/>
              <a:rect l="l" t="t" r="r" b="b"/>
              <a:pathLst>
                <a:path w="4181" h="11180" extrusionOk="0">
                  <a:moveTo>
                    <a:pt x="0" y="0"/>
                  </a:moveTo>
                  <a:lnTo>
                    <a:pt x="0" y="11179"/>
                  </a:lnTo>
                  <a:lnTo>
                    <a:pt x="4181" y="11179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6259200" y="3648800"/>
              <a:ext cx="104525" cy="175000"/>
            </a:xfrm>
            <a:custGeom>
              <a:avLst/>
              <a:gdLst/>
              <a:ahLst/>
              <a:cxnLst/>
              <a:rect l="l" t="t" r="r" b="b"/>
              <a:pathLst>
                <a:path w="4181" h="7000" extrusionOk="0">
                  <a:moveTo>
                    <a:pt x="0" y="1"/>
                  </a:moveTo>
                  <a:lnTo>
                    <a:pt x="0" y="6999"/>
                  </a:lnTo>
                  <a:lnTo>
                    <a:pt x="4181" y="6999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6089775" y="3891850"/>
              <a:ext cx="138575" cy="24575"/>
            </a:xfrm>
            <a:custGeom>
              <a:avLst/>
              <a:gdLst/>
              <a:ahLst/>
              <a:cxnLst/>
              <a:rect l="l" t="t" r="r" b="b"/>
              <a:pathLst>
                <a:path w="5543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5035" y="983"/>
                  </a:lnTo>
                  <a:cubicBezTo>
                    <a:pt x="5289" y="983"/>
                    <a:pt x="5542" y="761"/>
                    <a:pt x="5542" y="508"/>
                  </a:cubicBezTo>
                  <a:cubicBezTo>
                    <a:pt x="5542" y="223"/>
                    <a:pt x="5289" y="1"/>
                    <a:pt x="503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6324125" y="3891850"/>
              <a:ext cx="53050" cy="24575"/>
            </a:xfrm>
            <a:custGeom>
              <a:avLst/>
              <a:gdLst/>
              <a:ahLst/>
              <a:cxnLst/>
              <a:rect l="l" t="t" r="r" b="b"/>
              <a:pathLst>
                <a:path w="2122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615" y="983"/>
                  </a:lnTo>
                  <a:cubicBezTo>
                    <a:pt x="1900" y="983"/>
                    <a:pt x="2122" y="761"/>
                    <a:pt x="2122" y="508"/>
                  </a:cubicBezTo>
                  <a:cubicBezTo>
                    <a:pt x="2122" y="223"/>
                    <a:pt x="1900" y="1"/>
                    <a:pt x="16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146775" y="3936200"/>
              <a:ext cx="60200" cy="25350"/>
            </a:xfrm>
            <a:custGeom>
              <a:avLst/>
              <a:gdLst/>
              <a:ahLst/>
              <a:cxnLst/>
              <a:rect l="l" t="t" r="r" b="b"/>
              <a:pathLst>
                <a:path w="2408" h="1014" extrusionOk="0">
                  <a:moveTo>
                    <a:pt x="475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900" y="1014"/>
                  </a:lnTo>
                  <a:cubicBezTo>
                    <a:pt x="2185" y="1014"/>
                    <a:pt x="2407" y="792"/>
                    <a:pt x="2407" y="507"/>
                  </a:cubicBezTo>
                  <a:cubicBezTo>
                    <a:pt x="2407" y="222"/>
                    <a:pt x="2185" y="0"/>
                    <a:pt x="190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243350" y="3936200"/>
              <a:ext cx="106125" cy="25350"/>
            </a:xfrm>
            <a:custGeom>
              <a:avLst/>
              <a:gdLst/>
              <a:ahLst/>
              <a:cxnLst/>
              <a:rect l="l" t="t" r="r" b="b"/>
              <a:pathLst>
                <a:path w="4245" h="1014" extrusionOk="0">
                  <a:moveTo>
                    <a:pt x="508" y="0"/>
                  </a:moveTo>
                  <a:cubicBezTo>
                    <a:pt x="223" y="0"/>
                    <a:pt x="1" y="222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3738" y="1014"/>
                  </a:lnTo>
                  <a:cubicBezTo>
                    <a:pt x="3991" y="1014"/>
                    <a:pt x="4245" y="792"/>
                    <a:pt x="4245" y="507"/>
                  </a:cubicBezTo>
                  <a:cubicBezTo>
                    <a:pt x="4245" y="222"/>
                    <a:pt x="4023" y="0"/>
                    <a:pt x="373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271850" y="3225225"/>
              <a:ext cx="137800" cy="25375"/>
            </a:xfrm>
            <a:custGeom>
              <a:avLst/>
              <a:gdLst/>
              <a:ahLst/>
              <a:cxnLst/>
              <a:rect l="l" t="t" r="r" b="b"/>
              <a:pathLst>
                <a:path w="5512" h="1015" extrusionOk="0">
                  <a:moveTo>
                    <a:pt x="508" y="1"/>
                  </a:moveTo>
                  <a:cubicBezTo>
                    <a:pt x="223" y="1"/>
                    <a:pt x="1" y="254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5005" y="1014"/>
                  </a:lnTo>
                  <a:cubicBezTo>
                    <a:pt x="5290" y="1014"/>
                    <a:pt x="5511" y="792"/>
                    <a:pt x="5511" y="507"/>
                  </a:cubicBezTo>
                  <a:cubicBezTo>
                    <a:pt x="5511" y="254"/>
                    <a:pt x="5290" y="1"/>
                    <a:pt x="500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6328075" y="3270350"/>
              <a:ext cx="60975" cy="25375"/>
            </a:xfrm>
            <a:custGeom>
              <a:avLst/>
              <a:gdLst/>
              <a:ahLst/>
              <a:cxnLst/>
              <a:rect l="l" t="t" r="r" b="b"/>
              <a:pathLst>
                <a:path w="2439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1932" y="1014"/>
                  </a:lnTo>
                  <a:cubicBezTo>
                    <a:pt x="2186" y="1014"/>
                    <a:pt x="2439" y="793"/>
                    <a:pt x="2439" y="508"/>
                  </a:cubicBezTo>
                  <a:cubicBezTo>
                    <a:pt x="2439" y="223"/>
                    <a:pt x="2186" y="1"/>
                    <a:pt x="193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5649575" y="3891850"/>
              <a:ext cx="113225" cy="24575"/>
            </a:xfrm>
            <a:custGeom>
              <a:avLst/>
              <a:gdLst/>
              <a:ahLst/>
              <a:cxnLst/>
              <a:rect l="l" t="t" r="r" b="b"/>
              <a:pathLst>
                <a:path w="4529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022" y="983"/>
                  </a:lnTo>
                  <a:cubicBezTo>
                    <a:pt x="4307" y="983"/>
                    <a:pt x="4529" y="761"/>
                    <a:pt x="4529" y="508"/>
                  </a:cubicBezTo>
                  <a:cubicBezTo>
                    <a:pt x="4529" y="223"/>
                    <a:pt x="4307" y="1"/>
                    <a:pt x="402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5794450" y="3891850"/>
              <a:ext cx="58625" cy="24575"/>
            </a:xfrm>
            <a:custGeom>
              <a:avLst/>
              <a:gdLst/>
              <a:ahLst/>
              <a:cxnLst/>
              <a:rect l="l" t="t" r="r" b="b"/>
              <a:pathLst>
                <a:path w="2345" h="983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3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746150" y="3936200"/>
              <a:ext cx="121950" cy="25350"/>
            </a:xfrm>
            <a:custGeom>
              <a:avLst/>
              <a:gdLst/>
              <a:ahLst/>
              <a:cxnLst/>
              <a:rect l="l" t="t" r="r" b="b"/>
              <a:pathLst>
                <a:path w="4878" h="1014" extrusionOk="0">
                  <a:moveTo>
                    <a:pt x="476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92"/>
                    <a:pt x="222" y="1014"/>
                    <a:pt x="476" y="1014"/>
                  </a:cubicBezTo>
                  <a:lnTo>
                    <a:pt x="4403" y="1014"/>
                  </a:lnTo>
                  <a:cubicBezTo>
                    <a:pt x="4656" y="1014"/>
                    <a:pt x="4878" y="792"/>
                    <a:pt x="4878" y="507"/>
                  </a:cubicBezTo>
                  <a:cubicBezTo>
                    <a:pt x="4878" y="222"/>
                    <a:pt x="4656" y="0"/>
                    <a:pt x="440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5552175" y="2762075"/>
              <a:ext cx="113250" cy="24575"/>
            </a:xfrm>
            <a:custGeom>
              <a:avLst/>
              <a:gdLst/>
              <a:ahLst/>
              <a:cxnLst/>
              <a:rect l="l" t="t" r="r" b="b"/>
              <a:pathLst>
                <a:path w="4530" h="983" extrusionOk="0">
                  <a:moveTo>
                    <a:pt x="507" y="0"/>
                  </a:moveTo>
                  <a:cubicBezTo>
                    <a:pt x="222" y="0"/>
                    <a:pt x="1" y="222"/>
                    <a:pt x="1" y="475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4023" y="982"/>
                  </a:lnTo>
                  <a:cubicBezTo>
                    <a:pt x="4276" y="982"/>
                    <a:pt x="4529" y="760"/>
                    <a:pt x="4529" y="475"/>
                  </a:cubicBezTo>
                  <a:cubicBezTo>
                    <a:pt x="4529" y="222"/>
                    <a:pt x="4276" y="0"/>
                    <a:pt x="402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5697075" y="276207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475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5647975" y="2806400"/>
              <a:ext cx="122750" cy="25375"/>
            </a:xfrm>
            <a:custGeom>
              <a:avLst/>
              <a:gdLst/>
              <a:ahLst/>
              <a:cxnLst/>
              <a:rect l="l" t="t" r="r" b="b"/>
              <a:pathLst>
                <a:path w="4910" h="1015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507" y="1014"/>
                  </a:cubicBezTo>
                  <a:lnTo>
                    <a:pt x="4403" y="1014"/>
                  </a:lnTo>
                  <a:cubicBezTo>
                    <a:pt x="4688" y="1014"/>
                    <a:pt x="4909" y="793"/>
                    <a:pt x="4909" y="508"/>
                  </a:cubicBezTo>
                  <a:cubicBezTo>
                    <a:pt x="4909" y="223"/>
                    <a:pt x="4688" y="1"/>
                    <a:pt x="440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5753275" y="2773150"/>
              <a:ext cx="547125" cy="547100"/>
            </a:xfrm>
            <a:custGeom>
              <a:avLst/>
              <a:gdLst/>
              <a:ahLst/>
              <a:cxnLst/>
              <a:rect l="l" t="t" r="r" b="b"/>
              <a:pathLst>
                <a:path w="21885" h="21884" extrusionOk="0">
                  <a:moveTo>
                    <a:pt x="10927" y="983"/>
                  </a:moveTo>
                  <a:cubicBezTo>
                    <a:pt x="16437" y="983"/>
                    <a:pt x="20902" y="5448"/>
                    <a:pt x="20871" y="10927"/>
                  </a:cubicBezTo>
                  <a:cubicBezTo>
                    <a:pt x="20871" y="16437"/>
                    <a:pt x="16437" y="20902"/>
                    <a:pt x="10927" y="20902"/>
                  </a:cubicBezTo>
                  <a:cubicBezTo>
                    <a:pt x="5448" y="20902"/>
                    <a:pt x="982" y="16437"/>
                    <a:pt x="982" y="10927"/>
                  </a:cubicBezTo>
                  <a:cubicBezTo>
                    <a:pt x="982" y="5448"/>
                    <a:pt x="5448" y="983"/>
                    <a:pt x="10927" y="983"/>
                  </a:cubicBezTo>
                  <a:close/>
                  <a:moveTo>
                    <a:pt x="10927" y="1"/>
                  </a:moveTo>
                  <a:cubicBezTo>
                    <a:pt x="4909" y="1"/>
                    <a:pt x="1" y="4909"/>
                    <a:pt x="1" y="10958"/>
                  </a:cubicBezTo>
                  <a:cubicBezTo>
                    <a:pt x="1" y="16975"/>
                    <a:pt x="4909" y="21884"/>
                    <a:pt x="10927" y="21884"/>
                  </a:cubicBezTo>
                  <a:cubicBezTo>
                    <a:pt x="16975" y="21884"/>
                    <a:pt x="21884" y="16975"/>
                    <a:pt x="21884" y="10958"/>
                  </a:cubicBezTo>
                  <a:cubicBezTo>
                    <a:pt x="21884" y="4909"/>
                    <a:pt x="16975" y="1"/>
                    <a:pt x="1092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6012975" y="2804200"/>
              <a:ext cx="202700" cy="448775"/>
            </a:xfrm>
            <a:custGeom>
              <a:avLst/>
              <a:gdLst/>
              <a:ahLst/>
              <a:cxnLst/>
              <a:rect l="l" t="t" r="r" b="b"/>
              <a:pathLst>
                <a:path w="8108" h="17951" extrusionOk="0">
                  <a:moveTo>
                    <a:pt x="5510" y="0"/>
                  </a:moveTo>
                  <a:cubicBezTo>
                    <a:pt x="5335" y="0"/>
                    <a:pt x="5155" y="93"/>
                    <a:pt x="5067" y="247"/>
                  </a:cubicBezTo>
                  <a:lnTo>
                    <a:pt x="95" y="9463"/>
                  </a:lnTo>
                  <a:cubicBezTo>
                    <a:pt x="0" y="9653"/>
                    <a:pt x="32" y="9875"/>
                    <a:pt x="190" y="10033"/>
                  </a:cubicBezTo>
                  <a:lnTo>
                    <a:pt x="7189" y="17792"/>
                  </a:lnTo>
                  <a:cubicBezTo>
                    <a:pt x="7284" y="17887"/>
                    <a:pt x="7411" y="17950"/>
                    <a:pt x="7569" y="17950"/>
                  </a:cubicBezTo>
                  <a:cubicBezTo>
                    <a:pt x="7664" y="17950"/>
                    <a:pt x="7791" y="17918"/>
                    <a:pt x="7886" y="17823"/>
                  </a:cubicBezTo>
                  <a:cubicBezTo>
                    <a:pt x="8107" y="17633"/>
                    <a:pt x="8107" y="17317"/>
                    <a:pt x="7917" y="17127"/>
                  </a:cubicBezTo>
                  <a:lnTo>
                    <a:pt x="1172" y="9621"/>
                  </a:lnTo>
                  <a:lnTo>
                    <a:pt x="5954" y="722"/>
                  </a:lnTo>
                  <a:cubicBezTo>
                    <a:pt x="6081" y="501"/>
                    <a:pt x="5986" y="184"/>
                    <a:pt x="5732" y="57"/>
                  </a:cubicBezTo>
                  <a:cubicBezTo>
                    <a:pt x="5665" y="18"/>
                    <a:pt x="5588" y="0"/>
                    <a:pt x="551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752500" y="3033625"/>
              <a:ext cx="287400" cy="38025"/>
            </a:xfrm>
            <a:custGeom>
              <a:avLst/>
              <a:gdLst/>
              <a:ahLst/>
              <a:cxnLst/>
              <a:rect l="l" t="t" r="r" b="b"/>
              <a:pathLst>
                <a:path w="11496" h="1521" extrusionOk="0">
                  <a:moveTo>
                    <a:pt x="10958" y="1"/>
                  </a:moveTo>
                  <a:lnTo>
                    <a:pt x="507" y="508"/>
                  </a:lnTo>
                  <a:cubicBezTo>
                    <a:pt x="222" y="539"/>
                    <a:pt x="0" y="761"/>
                    <a:pt x="32" y="1046"/>
                  </a:cubicBezTo>
                  <a:cubicBezTo>
                    <a:pt x="32" y="1331"/>
                    <a:pt x="253" y="1521"/>
                    <a:pt x="507" y="1521"/>
                  </a:cubicBezTo>
                  <a:lnTo>
                    <a:pt x="538" y="1521"/>
                  </a:lnTo>
                  <a:lnTo>
                    <a:pt x="10989" y="1014"/>
                  </a:lnTo>
                  <a:cubicBezTo>
                    <a:pt x="11274" y="1014"/>
                    <a:pt x="11496" y="761"/>
                    <a:pt x="11464" y="476"/>
                  </a:cubicBezTo>
                  <a:cubicBezTo>
                    <a:pt x="11464" y="223"/>
                    <a:pt x="11211" y="1"/>
                    <a:pt x="1095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476175" y="4097700"/>
              <a:ext cx="1068075" cy="25375"/>
            </a:xfrm>
            <a:custGeom>
              <a:avLst/>
              <a:gdLst/>
              <a:ahLst/>
              <a:cxnLst/>
              <a:rect l="l" t="t" r="r" b="b"/>
              <a:pathLst>
                <a:path w="42723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93"/>
                    <a:pt x="222" y="1014"/>
                    <a:pt x="476" y="1014"/>
                  </a:cubicBezTo>
                  <a:lnTo>
                    <a:pt x="42215" y="1014"/>
                  </a:lnTo>
                  <a:cubicBezTo>
                    <a:pt x="42500" y="1014"/>
                    <a:pt x="42722" y="793"/>
                    <a:pt x="42722" y="508"/>
                  </a:cubicBezTo>
                  <a:cubicBezTo>
                    <a:pt x="42722" y="223"/>
                    <a:pt x="42500" y="1"/>
                    <a:pt x="422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432575" y="2697950"/>
              <a:ext cx="70500" cy="69700"/>
            </a:xfrm>
            <a:custGeom>
              <a:avLst/>
              <a:gdLst/>
              <a:ahLst/>
              <a:cxnLst/>
              <a:rect l="l" t="t" r="r" b="b"/>
              <a:pathLst>
                <a:path w="2820" h="2788" extrusionOk="0">
                  <a:moveTo>
                    <a:pt x="2154" y="665"/>
                  </a:moveTo>
                  <a:lnTo>
                    <a:pt x="2154" y="2122"/>
                  </a:lnTo>
                  <a:lnTo>
                    <a:pt x="666" y="2122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27"/>
                    <a:pt x="1" y="317"/>
                  </a:cubicBezTo>
                  <a:lnTo>
                    <a:pt x="1" y="2470"/>
                  </a:lnTo>
                  <a:cubicBezTo>
                    <a:pt x="1" y="2629"/>
                    <a:pt x="159" y="2787"/>
                    <a:pt x="349" y="2787"/>
                  </a:cubicBezTo>
                  <a:lnTo>
                    <a:pt x="2471" y="2787"/>
                  </a:lnTo>
                  <a:cubicBezTo>
                    <a:pt x="2661" y="2787"/>
                    <a:pt x="2819" y="2629"/>
                    <a:pt x="2819" y="2470"/>
                  </a:cubicBezTo>
                  <a:lnTo>
                    <a:pt x="2819" y="317"/>
                  </a:lnTo>
                  <a:cubicBezTo>
                    <a:pt x="2819" y="127"/>
                    <a:pt x="2661" y="0"/>
                    <a:pt x="2471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5565650" y="3215725"/>
              <a:ext cx="68100" cy="68125"/>
            </a:xfrm>
            <a:custGeom>
              <a:avLst/>
              <a:gdLst/>
              <a:ahLst/>
              <a:cxnLst/>
              <a:rect l="l" t="t" r="r" b="b"/>
              <a:pathLst>
                <a:path w="2724" h="2725" extrusionOk="0">
                  <a:moveTo>
                    <a:pt x="2027" y="666"/>
                  </a:moveTo>
                  <a:lnTo>
                    <a:pt x="2027" y="2059"/>
                  </a:lnTo>
                  <a:lnTo>
                    <a:pt x="665" y="2059"/>
                  </a:lnTo>
                  <a:lnTo>
                    <a:pt x="665" y="666"/>
                  </a:lnTo>
                  <a:close/>
                  <a:moveTo>
                    <a:pt x="317" y="1"/>
                  </a:moveTo>
                  <a:cubicBezTo>
                    <a:pt x="127" y="1"/>
                    <a:pt x="0" y="159"/>
                    <a:pt x="0" y="349"/>
                  </a:cubicBezTo>
                  <a:lnTo>
                    <a:pt x="0" y="2408"/>
                  </a:lnTo>
                  <a:cubicBezTo>
                    <a:pt x="0" y="2566"/>
                    <a:pt x="127" y="2724"/>
                    <a:pt x="317" y="2724"/>
                  </a:cubicBezTo>
                  <a:lnTo>
                    <a:pt x="2375" y="2724"/>
                  </a:lnTo>
                  <a:cubicBezTo>
                    <a:pt x="2565" y="2724"/>
                    <a:pt x="2724" y="2566"/>
                    <a:pt x="2692" y="2408"/>
                  </a:cubicBezTo>
                  <a:lnTo>
                    <a:pt x="2692" y="349"/>
                  </a:lnTo>
                  <a:cubicBezTo>
                    <a:pt x="2692" y="159"/>
                    <a:pt x="2565" y="1"/>
                    <a:pt x="237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6265525" y="3410500"/>
              <a:ext cx="182125" cy="75225"/>
            </a:xfrm>
            <a:custGeom>
              <a:avLst/>
              <a:gdLst/>
              <a:ahLst/>
              <a:cxnLst/>
              <a:rect l="l" t="t" r="r" b="b"/>
              <a:pathLst>
                <a:path w="7285" h="3009" extrusionOk="0">
                  <a:moveTo>
                    <a:pt x="6619" y="665"/>
                  </a:moveTo>
                  <a:lnTo>
                    <a:pt x="6619" y="2344"/>
                  </a:lnTo>
                  <a:lnTo>
                    <a:pt x="666" y="2344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lnTo>
                    <a:pt x="1" y="2660"/>
                  </a:lnTo>
                  <a:cubicBezTo>
                    <a:pt x="1" y="2850"/>
                    <a:pt x="159" y="3009"/>
                    <a:pt x="349" y="3009"/>
                  </a:cubicBezTo>
                  <a:lnTo>
                    <a:pt x="6936" y="3009"/>
                  </a:lnTo>
                  <a:cubicBezTo>
                    <a:pt x="7126" y="3009"/>
                    <a:pt x="7285" y="2850"/>
                    <a:pt x="7285" y="2660"/>
                  </a:cubicBezTo>
                  <a:lnTo>
                    <a:pt x="7285" y="349"/>
                  </a:lnTo>
                  <a:cubicBezTo>
                    <a:pt x="7285" y="159"/>
                    <a:pt x="7126" y="0"/>
                    <a:pt x="6936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5517350" y="4004275"/>
              <a:ext cx="148875" cy="74450"/>
            </a:xfrm>
            <a:custGeom>
              <a:avLst/>
              <a:gdLst/>
              <a:ahLst/>
              <a:cxnLst/>
              <a:rect l="l" t="t" r="r" b="b"/>
              <a:pathLst>
                <a:path w="5955" h="2978" extrusionOk="0">
                  <a:moveTo>
                    <a:pt x="5289" y="666"/>
                  </a:moveTo>
                  <a:lnTo>
                    <a:pt x="5289" y="2313"/>
                  </a:lnTo>
                  <a:lnTo>
                    <a:pt x="665" y="2313"/>
                  </a:lnTo>
                  <a:lnTo>
                    <a:pt x="665" y="666"/>
                  </a:lnTo>
                  <a:close/>
                  <a:moveTo>
                    <a:pt x="349" y="1"/>
                  </a:moveTo>
                  <a:cubicBezTo>
                    <a:pt x="159" y="1"/>
                    <a:pt x="0" y="128"/>
                    <a:pt x="0" y="318"/>
                  </a:cubicBezTo>
                  <a:lnTo>
                    <a:pt x="0" y="2629"/>
                  </a:lnTo>
                  <a:cubicBezTo>
                    <a:pt x="0" y="2819"/>
                    <a:pt x="159" y="2978"/>
                    <a:pt x="349" y="2978"/>
                  </a:cubicBezTo>
                  <a:lnTo>
                    <a:pt x="5606" y="2978"/>
                  </a:lnTo>
                  <a:cubicBezTo>
                    <a:pt x="5796" y="2978"/>
                    <a:pt x="5954" y="2819"/>
                    <a:pt x="5954" y="2629"/>
                  </a:cubicBezTo>
                  <a:lnTo>
                    <a:pt x="5954" y="318"/>
                  </a:lnTo>
                  <a:cubicBezTo>
                    <a:pt x="5954" y="128"/>
                    <a:pt x="5796" y="1"/>
                    <a:pt x="560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5697850" y="4004275"/>
              <a:ext cx="87125" cy="74450"/>
            </a:xfrm>
            <a:custGeom>
              <a:avLst/>
              <a:gdLst/>
              <a:ahLst/>
              <a:cxnLst/>
              <a:rect l="l" t="t" r="r" b="b"/>
              <a:pathLst>
                <a:path w="3485" h="2978" extrusionOk="0">
                  <a:moveTo>
                    <a:pt x="2819" y="666"/>
                  </a:moveTo>
                  <a:lnTo>
                    <a:pt x="2819" y="2313"/>
                  </a:lnTo>
                  <a:lnTo>
                    <a:pt x="666" y="2313"/>
                  </a:lnTo>
                  <a:lnTo>
                    <a:pt x="666" y="666"/>
                  </a:lnTo>
                  <a:close/>
                  <a:moveTo>
                    <a:pt x="318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2629"/>
                  </a:lnTo>
                  <a:cubicBezTo>
                    <a:pt x="1" y="2819"/>
                    <a:pt x="159" y="2978"/>
                    <a:pt x="318" y="2978"/>
                  </a:cubicBezTo>
                  <a:lnTo>
                    <a:pt x="3136" y="2978"/>
                  </a:lnTo>
                  <a:cubicBezTo>
                    <a:pt x="3326" y="2978"/>
                    <a:pt x="3484" y="2819"/>
                    <a:pt x="3484" y="2629"/>
                  </a:cubicBezTo>
                  <a:lnTo>
                    <a:pt x="3484" y="318"/>
                  </a:lnTo>
                  <a:cubicBezTo>
                    <a:pt x="3484" y="128"/>
                    <a:pt x="3326" y="1"/>
                    <a:pt x="313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6430200" y="4004275"/>
              <a:ext cx="57825" cy="57050"/>
            </a:xfrm>
            <a:custGeom>
              <a:avLst/>
              <a:gdLst/>
              <a:ahLst/>
              <a:cxnLst/>
              <a:rect l="l" t="t" r="r" b="b"/>
              <a:pathLst>
                <a:path w="2313" h="2282" extrusionOk="0">
                  <a:moveTo>
                    <a:pt x="1648" y="666"/>
                  </a:moveTo>
                  <a:lnTo>
                    <a:pt x="1648" y="1616"/>
                  </a:lnTo>
                  <a:lnTo>
                    <a:pt x="698" y="1616"/>
                  </a:lnTo>
                  <a:lnTo>
                    <a:pt x="698" y="666"/>
                  </a:lnTo>
                  <a:close/>
                  <a:moveTo>
                    <a:pt x="349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1964"/>
                  </a:lnTo>
                  <a:cubicBezTo>
                    <a:pt x="1" y="2123"/>
                    <a:pt x="159" y="2281"/>
                    <a:pt x="349" y="2281"/>
                  </a:cubicBezTo>
                  <a:lnTo>
                    <a:pt x="1964" y="2281"/>
                  </a:lnTo>
                  <a:cubicBezTo>
                    <a:pt x="2154" y="2281"/>
                    <a:pt x="2313" y="2123"/>
                    <a:pt x="2313" y="1964"/>
                  </a:cubicBezTo>
                  <a:lnTo>
                    <a:pt x="2313" y="318"/>
                  </a:lnTo>
                  <a:cubicBezTo>
                    <a:pt x="2313" y="128"/>
                    <a:pt x="2154" y="1"/>
                    <a:pt x="196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492900" y="3838025"/>
              <a:ext cx="2062475" cy="228050"/>
            </a:xfrm>
            <a:custGeom>
              <a:avLst/>
              <a:gdLst/>
              <a:ahLst/>
              <a:cxnLst/>
              <a:rect l="l" t="t" r="r" b="b"/>
              <a:pathLst>
                <a:path w="82499" h="9122" extrusionOk="0">
                  <a:moveTo>
                    <a:pt x="1" y="0"/>
                  </a:moveTo>
                  <a:lnTo>
                    <a:pt x="1" y="5004"/>
                  </a:lnTo>
                  <a:cubicBezTo>
                    <a:pt x="1" y="7284"/>
                    <a:pt x="1837" y="9121"/>
                    <a:pt x="4118" y="9121"/>
                  </a:cubicBezTo>
                  <a:lnTo>
                    <a:pt x="78350" y="9121"/>
                  </a:lnTo>
                  <a:cubicBezTo>
                    <a:pt x="80630" y="9121"/>
                    <a:pt x="82498" y="7284"/>
                    <a:pt x="82498" y="5004"/>
                  </a:cubicBezTo>
                  <a:lnTo>
                    <a:pt x="8249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492900" y="2784250"/>
              <a:ext cx="2061675" cy="1053800"/>
            </a:xfrm>
            <a:custGeom>
              <a:avLst/>
              <a:gdLst/>
              <a:ahLst/>
              <a:cxnLst/>
              <a:rect l="l" t="t" r="r" b="b"/>
              <a:pathLst>
                <a:path w="82467" h="42152" extrusionOk="0">
                  <a:moveTo>
                    <a:pt x="4118" y="0"/>
                  </a:moveTo>
                  <a:cubicBezTo>
                    <a:pt x="1837" y="0"/>
                    <a:pt x="1" y="1837"/>
                    <a:pt x="1" y="4117"/>
                  </a:cubicBezTo>
                  <a:lnTo>
                    <a:pt x="1" y="42151"/>
                  </a:lnTo>
                  <a:lnTo>
                    <a:pt x="82467" y="42151"/>
                  </a:lnTo>
                  <a:lnTo>
                    <a:pt x="82467" y="4117"/>
                  </a:lnTo>
                  <a:cubicBezTo>
                    <a:pt x="82467" y="1837"/>
                    <a:pt x="80630" y="0"/>
                    <a:pt x="7835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313125" y="4066050"/>
              <a:ext cx="437850" cy="106900"/>
            </a:xfrm>
            <a:custGeom>
              <a:avLst/>
              <a:gdLst/>
              <a:ahLst/>
              <a:cxnLst/>
              <a:rect l="l" t="t" r="r" b="b"/>
              <a:pathLst>
                <a:path w="17514" h="4276" extrusionOk="0">
                  <a:moveTo>
                    <a:pt x="1" y="0"/>
                  </a:moveTo>
                  <a:lnTo>
                    <a:pt x="8425" y="2059"/>
                  </a:lnTo>
                  <a:lnTo>
                    <a:pt x="17514" y="4275"/>
                  </a:lnTo>
                  <a:cubicBezTo>
                    <a:pt x="17102" y="3040"/>
                    <a:pt x="16849" y="1647"/>
                    <a:pt x="1684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103325" y="4066050"/>
              <a:ext cx="841625" cy="291375"/>
            </a:xfrm>
            <a:custGeom>
              <a:avLst/>
              <a:gdLst/>
              <a:ahLst/>
              <a:cxnLst/>
              <a:rect l="l" t="t" r="r" b="b"/>
              <a:pathLst>
                <a:path w="33665" h="11655" extrusionOk="0">
                  <a:moveTo>
                    <a:pt x="8393" y="0"/>
                  </a:moveTo>
                  <a:cubicBezTo>
                    <a:pt x="8393" y="9596"/>
                    <a:pt x="0" y="11654"/>
                    <a:pt x="0" y="11654"/>
                  </a:cubicBezTo>
                  <a:lnTo>
                    <a:pt x="33665" y="11654"/>
                  </a:lnTo>
                  <a:cubicBezTo>
                    <a:pt x="33665" y="11654"/>
                    <a:pt x="27869" y="10229"/>
                    <a:pt x="25906" y="4275"/>
                  </a:cubicBezTo>
                  <a:lnTo>
                    <a:pt x="16817" y="2059"/>
                  </a:lnTo>
                  <a:lnTo>
                    <a:pt x="839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098575" y="4344725"/>
              <a:ext cx="850325" cy="71275"/>
            </a:xfrm>
            <a:custGeom>
              <a:avLst/>
              <a:gdLst/>
              <a:ahLst/>
              <a:cxnLst/>
              <a:rect l="l" t="t" r="r" b="b"/>
              <a:pathLst>
                <a:path w="34013" h="2851" extrusionOk="0"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lnTo>
                    <a:pt x="0" y="1806"/>
                  </a:lnTo>
                  <a:cubicBezTo>
                    <a:pt x="0" y="2376"/>
                    <a:pt x="475" y="2851"/>
                    <a:pt x="1045" y="2851"/>
                  </a:cubicBezTo>
                  <a:lnTo>
                    <a:pt x="32968" y="2851"/>
                  </a:lnTo>
                  <a:cubicBezTo>
                    <a:pt x="33538" y="2851"/>
                    <a:pt x="34013" y="2376"/>
                    <a:pt x="34013" y="1806"/>
                  </a:cubicBezTo>
                  <a:lnTo>
                    <a:pt x="34013" y="1046"/>
                  </a:lnTo>
                  <a:cubicBezTo>
                    <a:pt x="34013" y="476"/>
                    <a:pt x="33538" y="1"/>
                    <a:pt x="32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2780350" y="3284150"/>
              <a:ext cx="666650" cy="397925"/>
            </a:xfrm>
            <a:custGeom>
              <a:avLst/>
              <a:gdLst/>
              <a:ahLst/>
              <a:cxnLst/>
              <a:rect l="l" t="t" r="r" b="b"/>
              <a:pathLst>
                <a:path w="26666" h="15917" extrusionOk="0">
                  <a:moveTo>
                    <a:pt x="23392" y="0"/>
                  </a:moveTo>
                  <a:cubicBezTo>
                    <a:pt x="23034" y="0"/>
                    <a:pt x="22670" y="78"/>
                    <a:pt x="22327" y="241"/>
                  </a:cubicBezTo>
                  <a:lnTo>
                    <a:pt x="1711" y="10470"/>
                  </a:lnTo>
                  <a:cubicBezTo>
                    <a:pt x="507" y="11040"/>
                    <a:pt x="0" y="12496"/>
                    <a:pt x="602" y="13700"/>
                  </a:cubicBezTo>
                  <a:lnTo>
                    <a:pt x="1711" y="15917"/>
                  </a:lnTo>
                  <a:lnTo>
                    <a:pt x="26666" y="3566"/>
                  </a:lnTo>
                  <a:lnTo>
                    <a:pt x="25589" y="1349"/>
                  </a:lnTo>
                  <a:cubicBezTo>
                    <a:pt x="25159" y="489"/>
                    <a:pt x="24292" y="0"/>
                    <a:pt x="2339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2823100" y="3373275"/>
              <a:ext cx="950100" cy="969100"/>
            </a:xfrm>
            <a:custGeom>
              <a:avLst/>
              <a:gdLst/>
              <a:ahLst/>
              <a:cxnLst/>
              <a:rect l="l" t="t" r="r" b="b"/>
              <a:pathLst>
                <a:path w="38004" h="38764" extrusionOk="0">
                  <a:moveTo>
                    <a:pt x="24956" y="1"/>
                  </a:moveTo>
                  <a:lnTo>
                    <a:pt x="1" y="12352"/>
                  </a:lnTo>
                  <a:lnTo>
                    <a:pt x="13048" y="38764"/>
                  </a:lnTo>
                  <a:lnTo>
                    <a:pt x="38003" y="26413"/>
                  </a:lnTo>
                  <a:lnTo>
                    <a:pt x="24956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149300" y="4032775"/>
              <a:ext cx="674575" cy="414925"/>
            </a:xfrm>
            <a:custGeom>
              <a:avLst/>
              <a:gdLst/>
              <a:ahLst/>
              <a:cxnLst/>
              <a:rect l="l" t="t" r="r" b="b"/>
              <a:pathLst>
                <a:path w="26983" h="16597" extrusionOk="0">
                  <a:moveTo>
                    <a:pt x="24987" y="1"/>
                  </a:moveTo>
                  <a:lnTo>
                    <a:pt x="0" y="12384"/>
                  </a:lnTo>
                  <a:lnTo>
                    <a:pt x="1425" y="15234"/>
                  </a:lnTo>
                  <a:cubicBezTo>
                    <a:pt x="1854" y="16092"/>
                    <a:pt x="2719" y="16596"/>
                    <a:pt x="3616" y="16596"/>
                  </a:cubicBezTo>
                  <a:cubicBezTo>
                    <a:pt x="3976" y="16596"/>
                    <a:pt x="4342" y="16515"/>
                    <a:pt x="4687" y="16342"/>
                  </a:cubicBezTo>
                  <a:lnTo>
                    <a:pt x="25304" y="6145"/>
                  </a:lnTo>
                  <a:cubicBezTo>
                    <a:pt x="26507" y="5543"/>
                    <a:pt x="26982" y="4086"/>
                    <a:pt x="26412" y="2883"/>
                  </a:cubicBezTo>
                  <a:lnTo>
                    <a:pt x="2498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3043200" y="3436475"/>
              <a:ext cx="129075" cy="73150"/>
            </a:xfrm>
            <a:custGeom>
              <a:avLst/>
              <a:gdLst/>
              <a:ahLst/>
              <a:cxnLst/>
              <a:rect l="l" t="t" r="r" b="b"/>
              <a:pathLst>
                <a:path w="5163" h="2926" extrusionOk="0">
                  <a:moveTo>
                    <a:pt x="4691" y="1"/>
                  </a:moveTo>
                  <a:cubicBezTo>
                    <a:pt x="4636" y="1"/>
                    <a:pt x="4580" y="13"/>
                    <a:pt x="4529" y="38"/>
                  </a:cubicBezTo>
                  <a:lnTo>
                    <a:pt x="286" y="2160"/>
                  </a:lnTo>
                  <a:cubicBezTo>
                    <a:pt x="96" y="2255"/>
                    <a:pt x="1" y="2476"/>
                    <a:pt x="96" y="2698"/>
                  </a:cubicBezTo>
                  <a:cubicBezTo>
                    <a:pt x="165" y="2837"/>
                    <a:pt x="319" y="2925"/>
                    <a:pt x="472" y="2925"/>
                  </a:cubicBezTo>
                  <a:cubicBezTo>
                    <a:pt x="528" y="2925"/>
                    <a:pt x="583" y="2914"/>
                    <a:pt x="634" y="2888"/>
                  </a:cubicBezTo>
                  <a:lnTo>
                    <a:pt x="4878" y="766"/>
                  </a:lnTo>
                  <a:cubicBezTo>
                    <a:pt x="5099" y="671"/>
                    <a:pt x="5163" y="418"/>
                    <a:pt x="5068" y="228"/>
                  </a:cubicBezTo>
                  <a:cubicBezTo>
                    <a:pt x="4998" y="89"/>
                    <a:pt x="4844" y="1"/>
                    <a:pt x="4691" y="1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424825" y="4200850"/>
              <a:ext cx="148075" cy="97975"/>
            </a:xfrm>
            <a:custGeom>
              <a:avLst/>
              <a:gdLst/>
              <a:ahLst/>
              <a:cxnLst/>
              <a:rect l="l" t="t" r="r" b="b"/>
              <a:pathLst>
                <a:path w="5923" h="3919" extrusionOk="0">
                  <a:moveTo>
                    <a:pt x="4624" y="340"/>
                  </a:moveTo>
                  <a:cubicBezTo>
                    <a:pt x="4909" y="340"/>
                    <a:pt x="5194" y="498"/>
                    <a:pt x="5352" y="783"/>
                  </a:cubicBezTo>
                  <a:cubicBezTo>
                    <a:pt x="5542" y="1195"/>
                    <a:pt x="5384" y="1670"/>
                    <a:pt x="4972" y="1860"/>
                  </a:cubicBezTo>
                  <a:lnTo>
                    <a:pt x="1678" y="3507"/>
                  </a:lnTo>
                  <a:cubicBezTo>
                    <a:pt x="1562" y="3561"/>
                    <a:pt x="1440" y="3587"/>
                    <a:pt x="1320" y="3587"/>
                  </a:cubicBezTo>
                  <a:cubicBezTo>
                    <a:pt x="1018" y="3587"/>
                    <a:pt x="729" y="3422"/>
                    <a:pt x="570" y="3127"/>
                  </a:cubicBezTo>
                  <a:cubicBezTo>
                    <a:pt x="380" y="2747"/>
                    <a:pt x="538" y="2240"/>
                    <a:pt x="950" y="2050"/>
                  </a:cubicBezTo>
                  <a:lnTo>
                    <a:pt x="4244" y="403"/>
                  </a:lnTo>
                  <a:cubicBezTo>
                    <a:pt x="4370" y="372"/>
                    <a:pt x="4497" y="340"/>
                    <a:pt x="4624" y="340"/>
                  </a:cubicBezTo>
                  <a:close/>
                  <a:moveTo>
                    <a:pt x="4614" y="0"/>
                  </a:moveTo>
                  <a:cubicBezTo>
                    <a:pt x="4448" y="0"/>
                    <a:pt x="4279" y="38"/>
                    <a:pt x="4117" y="118"/>
                  </a:cubicBezTo>
                  <a:lnTo>
                    <a:pt x="823" y="1765"/>
                  </a:lnTo>
                  <a:cubicBezTo>
                    <a:pt x="253" y="2019"/>
                    <a:pt x="0" y="2715"/>
                    <a:pt x="285" y="3285"/>
                  </a:cubicBezTo>
                  <a:cubicBezTo>
                    <a:pt x="475" y="3697"/>
                    <a:pt x="887" y="3919"/>
                    <a:pt x="1330" y="3919"/>
                  </a:cubicBezTo>
                  <a:cubicBezTo>
                    <a:pt x="1488" y="3919"/>
                    <a:pt x="1678" y="3887"/>
                    <a:pt x="1837" y="3792"/>
                  </a:cubicBezTo>
                  <a:lnTo>
                    <a:pt x="5130" y="2177"/>
                  </a:lnTo>
                  <a:cubicBezTo>
                    <a:pt x="5700" y="1892"/>
                    <a:pt x="5922" y="1195"/>
                    <a:pt x="5637" y="625"/>
                  </a:cubicBezTo>
                  <a:cubicBezTo>
                    <a:pt x="5433" y="239"/>
                    <a:pt x="5034" y="0"/>
                    <a:pt x="4614" y="0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3085150" y="3823775"/>
              <a:ext cx="149675" cy="126700"/>
            </a:xfrm>
            <a:custGeom>
              <a:avLst/>
              <a:gdLst/>
              <a:ahLst/>
              <a:cxnLst/>
              <a:rect l="l" t="t" r="r" b="b"/>
              <a:pathLst>
                <a:path w="5987" h="5068" extrusionOk="0">
                  <a:moveTo>
                    <a:pt x="3770" y="0"/>
                  </a:moveTo>
                  <a:lnTo>
                    <a:pt x="1" y="3959"/>
                  </a:lnTo>
                  <a:lnTo>
                    <a:pt x="539" y="5067"/>
                  </a:lnTo>
                  <a:lnTo>
                    <a:pt x="5986" y="4497"/>
                  </a:lnTo>
                  <a:lnTo>
                    <a:pt x="5448" y="3389"/>
                  </a:lnTo>
                  <a:lnTo>
                    <a:pt x="1711" y="3801"/>
                  </a:lnTo>
                  <a:lnTo>
                    <a:pt x="4308" y="1109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3259350" y="3683625"/>
              <a:ext cx="58600" cy="311975"/>
            </a:xfrm>
            <a:custGeom>
              <a:avLst/>
              <a:gdLst/>
              <a:ahLst/>
              <a:cxnLst/>
              <a:rect l="l" t="t" r="r" b="b"/>
              <a:pathLst>
                <a:path w="2344" h="12479" extrusionOk="0">
                  <a:moveTo>
                    <a:pt x="1330" y="1"/>
                  </a:moveTo>
                  <a:lnTo>
                    <a:pt x="0" y="666"/>
                  </a:lnTo>
                  <a:lnTo>
                    <a:pt x="982" y="12479"/>
                  </a:lnTo>
                  <a:lnTo>
                    <a:pt x="2344" y="11813"/>
                  </a:lnTo>
                  <a:lnTo>
                    <a:pt x="1330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342475" y="3728775"/>
              <a:ext cx="149650" cy="126700"/>
            </a:xfrm>
            <a:custGeom>
              <a:avLst/>
              <a:gdLst/>
              <a:ahLst/>
              <a:cxnLst/>
              <a:rect l="l" t="t" r="r" b="b"/>
              <a:pathLst>
                <a:path w="5986" h="5068" extrusionOk="0">
                  <a:moveTo>
                    <a:pt x="5416" y="0"/>
                  </a:moveTo>
                  <a:lnTo>
                    <a:pt x="0" y="570"/>
                  </a:lnTo>
                  <a:lnTo>
                    <a:pt x="539" y="1710"/>
                  </a:lnTo>
                  <a:lnTo>
                    <a:pt x="4276" y="1267"/>
                  </a:lnTo>
                  <a:lnTo>
                    <a:pt x="1647" y="3959"/>
                  </a:lnTo>
                  <a:lnTo>
                    <a:pt x="2217" y="5067"/>
                  </a:lnTo>
                  <a:lnTo>
                    <a:pt x="5986" y="1109"/>
                  </a:lnTo>
                  <a:lnTo>
                    <a:pt x="5416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3644925" y="3248200"/>
              <a:ext cx="1771100" cy="341250"/>
            </a:xfrm>
            <a:custGeom>
              <a:avLst/>
              <a:gdLst/>
              <a:ahLst/>
              <a:cxnLst/>
              <a:rect l="l" t="t" r="r" b="b"/>
              <a:pathLst>
                <a:path w="70844" h="13650" extrusionOk="0">
                  <a:moveTo>
                    <a:pt x="23340" y="0"/>
                  </a:moveTo>
                  <a:cubicBezTo>
                    <a:pt x="21123" y="0"/>
                    <a:pt x="19001" y="887"/>
                    <a:pt x="17418" y="2470"/>
                  </a:cubicBezTo>
                  <a:lnTo>
                    <a:pt x="9374" y="10483"/>
                  </a:lnTo>
                  <a:cubicBezTo>
                    <a:pt x="8012" y="11876"/>
                    <a:pt x="6144" y="12668"/>
                    <a:pt x="4180" y="12668"/>
                  </a:cubicBezTo>
                  <a:lnTo>
                    <a:pt x="0" y="12668"/>
                  </a:lnTo>
                  <a:lnTo>
                    <a:pt x="0" y="13649"/>
                  </a:lnTo>
                  <a:lnTo>
                    <a:pt x="4180" y="13649"/>
                  </a:lnTo>
                  <a:cubicBezTo>
                    <a:pt x="6429" y="13649"/>
                    <a:pt x="8519" y="12794"/>
                    <a:pt x="10102" y="11211"/>
                  </a:cubicBezTo>
                  <a:lnTo>
                    <a:pt x="18146" y="3167"/>
                  </a:lnTo>
                  <a:cubicBezTo>
                    <a:pt x="19571" y="1726"/>
                    <a:pt x="21456" y="1006"/>
                    <a:pt x="23344" y="1006"/>
                  </a:cubicBezTo>
                  <a:cubicBezTo>
                    <a:pt x="25232" y="1006"/>
                    <a:pt x="27125" y="1726"/>
                    <a:pt x="28566" y="3167"/>
                  </a:cubicBezTo>
                  <a:lnTo>
                    <a:pt x="32841" y="7474"/>
                  </a:lnTo>
                  <a:cubicBezTo>
                    <a:pt x="34424" y="9057"/>
                    <a:pt x="36546" y="9912"/>
                    <a:pt x="38763" y="9912"/>
                  </a:cubicBezTo>
                  <a:cubicBezTo>
                    <a:pt x="41011" y="9912"/>
                    <a:pt x="43102" y="9057"/>
                    <a:pt x="44685" y="7474"/>
                  </a:cubicBezTo>
                  <a:cubicBezTo>
                    <a:pt x="46079" y="6081"/>
                    <a:pt x="47947" y="5320"/>
                    <a:pt x="49910" y="5320"/>
                  </a:cubicBezTo>
                  <a:cubicBezTo>
                    <a:pt x="51874" y="5320"/>
                    <a:pt x="53711" y="6081"/>
                    <a:pt x="55104" y="7474"/>
                  </a:cubicBezTo>
                  <a:lnTo>
                    <a:pt x="55706" y="8076"/>
                  </a:lnTo>
                  <a:cubicBezTo>
                    <a:pt x="57337" y="9707"/>
                    <a:pt x="59482" y="10522"/>
                    <a:pt x="61628" y="10522"/>
                  </a:cubicBezTo>
                  <a:cubicBezTo>
                    <a:pt x="63774" y="10522"/>
                    <a:pt x="65919" y="9707"/>
                    <a:pt x="67550" y="8076"/>
                  </a:cubicBezTo>
                  <a:lnTo>
                    <a:pt x="70844" y="4782"/>
                  </a:lnTo>
                  <a:lnTo>
                    <a:pt x="70147" y="4054"/>
                  </a:lnTo>
                  <a:lnTo>
                    <a:pt x="66853" y="7379"/>
                  </a:lnTo>
                  <a:cubicBezTo>
                    <a:pt x="65412" y="8804"/>
                    <a:pt x="63528" y="9517"/>
                    <a:pt x="61644" y="9517"/>
                  </a:cubicBezTo>
                  <a:cubicBezTo>
                    <a:pt x="59760" y="9517"/>
                    <a:pt x="57875" y="8804"/>
                    <a:pt x="56434" y="7379"/>
                  </a:cubicBezTo>
                  <a:lnTo>
                    <a:pt x="55833" y="6746"/>
                  </a:lnTo>
                  <a:cubicBezTo>
                    <a:pt x="54249" y="5194"/>
                    <a:pt x="52127" y="4307"/>
                    <a:pt x="49910" y="4307"/>
                  </a:cubicBezTo>
                  <a:cubicBezTo>
                    <a:pt x="47662" y="4307"/>
                    <a:pt x="45572" y="5194"/>
                    <a:pt x="43988" y="6777"/>
                  </a:cubicBezTo>
                  <a:cubicBezTo>
                    <a:pt x="42547" y="8202"/>
                    <a:pt x="40663" y="8915"/>
                    <a:pt x="38779" y="8915"/>
                  </a:cubicBezTo>
                  <a:cubicBezTo>
                    <a:pt x="36894" y="8915"/>
                    <a:pt x="35010" y="8202"/>
                    <a:pt x="33569" y="6777"/>
                  </a:cubicBezTo>
                  <a:lnTo>
                    <a:pt x="29262" y="2470"/>
                  </a:lnTo>
                  <a:cubicBezTo>
                    <a:pt x="27679" y="887"/>
                    <a:pt x="25589" y="0"/>
                    <a:pt x="2334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161125" y="320385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80" y="349"/>
                  </a:moveTo>
                  <a:cubicBezTo>
                    <a:pt x="3325" y="349"/>
                    <a:pt x="4212" y="1204"/>
                    <a:pt x="4212" y="2281"/>
                  </a:cubicBezTo>
                  <a:cubicBezTo>
                    <a:pt x="4212" y="3358"/>
                    <a:pt x="3325" y="4213"/>
                    <a:pt x="2280" y="4213"/>
                  </a:cubicBezTo>
                  <a:cubicBezTo>
                    <a:pt x="1204" y="4213"/>
                    <a:pt x="317" y="3358"/>
                    <a:pt x="317" y="2281"/>
                  </a:cubicBezTo>
                  <a:cubicBezTo>
                    <a:pt x="317" y="1204"/>
                    <a:pt x="1204" y="349"/>
                    <a:pt x="2280" y="349"/>
                  </a:cubicBezTo>
                  <a:close/>
                  <a:moveTo>
                    <a:pt x="2280" y="1"/>
                  </a:moveTo>
                  <a:cubicBezTo>
                    <a:pt x="1014" y="1"/>
                    <a:pt x="0" y="1014"/>
                    <a:pt x="0" y="2281"/>
                  </a:cubicBezTo>
                  <a:cubicBezTo>
                    <a:pt x="0" y="3548"/>
                    <a:pt x="1014" y="4561"/>
                    <a:pt x="2280" y="4561"/>
                  </a:cubicBezTo>
                  <a:cubicBezTo>
                    <a:pt x="3516" y="4561"/>
                    <a:pt x="4561" y="3548"/>
                    <a:pt x="4561" y="2281"/>
                  </a:cubicBezTo>
                  <a:cubicBezTo>
                    <a:pt x="4561" y="1014"/>
                    <a:pt x="3516" y="1"/>
                    <a:pt x="228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4571225" y="3445325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489" y="349"/>
                  </a:moveTo>
                  <a:cubicBezTo>
                    <a:pt x="2154" y="349"/>
                    <a:pt x="2661" y="887"/>
                    <a:pt x="2661" y="1521"/>
                  </a:cubicBezTo>
                  <a:cubicBezTo>
                    <a:pt x="2661" y="2186"/>
                    <a:pt x="2154" y="2693"/>
                    <a:pt x="1489" y="2693"/>
                  </a:cubicBezTo>
                  <a:cubicBezTo>
                    <a:pt x="856" y="2693"/>
                    <a:pt x="318" y="2186"/>
                    <a:pt x="318" y="1521"/>
                  </a:cubicBezTo>
                  <a:cubicBezTo>
                    <a:pt x="318" y="887"/>
                    <a:pt x="856" y="349"/>
                    <a:pt x="1489" y="349"/>
                  </a:cubicBezTo>
                  <a:close/>
                  <a:moveTo>
                    <a:pt x="1489" y="1"/>
                  </a:moveTo>
                  <a:cubicBezTo>
                    <a:pt x="666" y="1"/>
                    <a:pt x="1" y="697"/>
                    <a:pt x="1" y="1521"/>
                  </a:cubicBezTo>
                  <a:cubicBezTo>
                    <a:pt x="1" y="2376"/>
                    <a:pt x="666" y="3041"/>
                    <a:pt x="1489" y="3041"/>
                  </a:cubicBezTo>
                  <a:cubicBezTo>
                    <a:pt x="2344" y="3041"/>
                    <a:pt x="3009" y="2376"/>
                    <a:pt x="3009" y="1521"/>
                  </a:cubicBezTo>
                  <a:cubicBezTo>
                    <a:pt x="3009" y="697"/>
                    <a:pt x="2344" y="1"/>
                    <a:pt x="1489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119100" y="344532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123" y="349"/>
                  </a:moveTo>
                  <a:cubicBezTo>
                    <a:pt x="3073" y="349"/>
                    <a:pt x="3864" y="1141"/>
                    <a:pt x="3864" y="2122"/>
                  </a:cubicBezTo>
                  <a:cubicBezTo>
                    <a:pt x="3864" y="3073"/>
                    <a:pt x="3073" y="3864"/>
                    <a:pt x="2123" y="3864"/>
                  </a:cubicBezTo>
                  <a:cubicBezTo>
                    <a:pt x="1141" y="3864"/>
                    <a:pt x="349" y="3073"/>
                    <a:pt x="349" y="2122"/>
                  </a:cubicBezTo>
                  <a:cubicBezTo>
                    <a:pt x="349" y="1141"/>
                    <a:pt x="1141" y="349"/>
                    <a:pt x="2123" y="349"/>
                  </a:cubicBezTo>
                  <a:close/>
                  <a:moveTo>
                    <a:pt x="2123" y="1"/>
                  </a:moveTo>
                  <a:cubicBezTo>
                    <a:pt x="951" y="1"/>
                    <a:pt x="1" y="951"/>
                    <a:pt x="1" y="2122"/>
                  </a:cubicBezTo>
                  <a:cubicBezTo>
                    <a:pt x="1" y="3263"/>
                    <a:pt x="951" y="4213"/>
                    <a:pt x="2123" y="4213"/>
                  </a:cubicBezTo>
                  <a:cubicBezTo>
                    <a:pt x="3263" y="4213"/>
                    <a:pt x="4213" y="3263"/>
                    <a:pt x="4213" y="2122"/>
                  </a:cubicBezTo>
                  <a:cubicBezTo>
                    <a:pt x="4213" y="951"/>
                    <a:pt x="3263" y="1"/>
                    <a:pt x="212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355050" y="330597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090" y="349"/>
                  </a:moveTo>
                  <a:cubicBezTo>
                    <a:pt x="3072" y="349"/>
                    <a:pt x="3864" y="1141"/>
                    <a:pt x="3864" y="2123"/>
                  </a:cubicBezTo>
                  <a:cubicBezTo>
                    <a:pt x="3864" y="3073"/>
                    <a:pt x="3072" y="3865"/>
                    <a:pt x="2090" y="3865"/>
                  </a:cubicBezTo>
                  <a:cubicBezTo>
                    <a:pt x="1140" y="3865"/>
                    <a:pt x="349" y="3073"/>
                    <a:pt x="349" y="2091"/>
                  </a:cubicBezTo>
                  <a:cubicBezTo>
                    <a:pt x="349" y="1141"/>
                    <a:pt x="1140" y="349"/>
                    <a:pt x="2090" y="349"/>
                  </a:cubicBezTo>
                  <a:close/>
                  <a:moveTo>
                    <a:pt x="2090" y="1"/>
                  </a:moveTo>
                  <a:cubicBezTo>
                    <a:pt x="950" y="1"/>
                    <a:pt x="0" y="951"/>
                    <a:pt x="0" y="2123"/>
                  </a:cubicBezTo>
                  <a:cubicBezTo>
                    <a:pt x="0" y="3263"/>
                    <a:pt x="950" y="4213"/>
                    <a:pt x="2090" y="4213"/>
                  </a:cubicBezTo>
                  <a:cubicBezTo>
                    <a:pt x="3262" y="4213"/>
                    <a:pt x="4212" y="3263"/>
                    <a:pt x="4212" y="2123"/>
                  </a:cubicBezTo>
                  <a:cubicBezTo>
                    <a:pt x="4212" y="951"/>
                    <a:pt x="3262" y="1"/>
                    <a:pt x="209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377200" y="3328150"/>
              <a:ext cx="61000" cy="61000"/>
            </a:xfrm>
            <a:custGeom>
              <a:avLst/>
              <a:gdLst/>
              <a:ahLst/>
              <a:cxnLst/>
              <a:rect l="l" t="t" r="r" b="b"/>
              <a:pathLst>
                <a:path w="2440" h="2440" extrusionOk="0">
                  <a:moveTo>
                    <a:pt x="1204" y="1"/>
                  </a:moveTo>
                  <a:cubicBezTo>
                    <a:pt x="539" y="1"/>
                    <a:pt x="1" y="539"/>
                    <a:pt x="1" y="1204"/>
                  </a:cubicBezTo>
                  <a:cubicBezTo>
                    <a:pt x="1" y="1901"/>
                    <a:pt x="539" y="2439"/>
                    <a:pt x="1204" y="2439"/>
                  </a:cubicBezTo>
                  <a:cubicBezTo>
                    <a:pt x="1869" y="2439"/>
                    <a:pt x="2439" y="1901"/>
                    <a:pt x="2439" y="1204"/>
                  </a:cubicBezTo>
                  <a:cubicBezTo>
                    <a:pt x="2439" y="539"/>
                    <a:pt x="1869" y="1"/>
                    <a:pt x="120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3592650" y="3524500"/>
              <a:ext cx="104550" cy="105325"/>
            </a:xfrm>
            <a:custGeom>
              <a:avLst/>
              <a:gdLst/>
              <a:ahLst/>
              <a:cxnLst/>
              <a:rect l="l" t="t" r="r" b="b"/>
              <a:pathLst>
                <a:path w="4182" h="4213" extrusionOk="0">
                  <a:moveTo>
                    <a:pt x="2091" y="349"/>
                  </a:moveTo>
                  <a:cubicBezTo>
                    <a:pt x="3073" y="349"/>
                    <a:pt x="3864" y="1109"/>
                    <a:pt x="3864" y="2091"/>
                  </a:cubicBezTo>
                  <a:cubicBezTo>
                    <a:pt x="3864" y="3072"/>
                    <a:pt x="3073" y="3864"/>
                    <a:pt x="2091" y="3864"/>
                  </a:cubicBezTo>
                  <a:cubicBezTo>
                    <a:pt x="1141" y="3864"/>
                    <a:pt x="349" y="3072"/>
                    <a:pt x="349" y="2091"/>
                  </a:cubicBezTo>
                  <a:cubicBezTo>
                    <a:pt x="349" y="1141"/>
                    <a:pt x="1109" y="349"/>
                    <a:pt x="2091" y="349"/>
                  </a:cubicBezTo>
                  <a:close/>
                  <a:moveTo>
                    <a:pt x="2091" y="1"/>
                  </a:moveTo>
                  <a:cubicBezTo>
                    <a:pt x="951" y="1"/>
                    <a:pt x="1" y="951"/>
                    <a:pt x="1" y="2091"/>
                  </a:cubicBezTo>
                  <a:cubicBezTo>
                    <a:pt x="1" y="3262"/>
                    <a:pt x="951" y="4213"/>
                    <a:pt x="2091" y="4213"/>
                  </a:cubicBezTo>
                  <a:cubicBezTo>
                    <a:pt x="3263" y="4213"/>
                    <a:pt x="4181" y="3262"/>
                    <a:pt x="4181" y="2091"/>
                  </a:cubicBezTo>
                  <a:cubicBezTo>
                    <a:pt x="4181" y="951"/>
                    <a:pt x="3263" y="1"/>
                    <a:pt x="209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614825" y="3546675"/>
              <a:ext cx="61000" cy="60975"/>
            </a:xfrm>
            <a:custGeom>
              <a:avLst/>
              <a:gdLst/>
              <a:ahLst/>
              <a:cxnLst/>
              <a:rect l="l" t="t" r="r" b="b"/>
              <a:pathLst>
                <a:path w="2440" h="2439" extrusionOk="0">
                  <a:moveTo>
                    <a:pt x="1204" y="0"/>
                  </a:moveTo>
                  <a:cubicBezTo>
                    <a:pt x="539" y="0"/>
                    <a:pt x="1" y="539"/>
                    <a:pt x="1" y="1204"/>
                  </a:cubicBezTo>
                  <a:cubicBezTo>
                    <a:pt x="1" y="1900"/>
                    <a:pt x="539" y="2439"/>
                    <a:pt x="1204" y="2439"/>
                  </a:cubicBezTo>
                  <a:cubicBezTo>
                    <a:pt x="1869" y="2439"/>
                    <a:pt x="2439" y="1900"/>
                    <a:pt x="2439" y="1204"/>
                  </a:cubicBezTo>
                  <a:cubicBezTo>
                    <a:pt x="2439" y="539"/>
                    <a:pt x="1869" y="0"/>
                    <a:pt x="120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4880000" y="2948925"/>
              <a:ext cx="173425" cy="24550"/>
            </a:xfrm>
            <a:custGeom>
              <a:avLst/>
              <a:gdLst/>
              <a:ahLst/>
              <a:cxnLst/>
              <a:rect l="l" t="t" r="r" b="b"/>
              <a:pathLst>
                <a:path w="6937" h="982" extrusionOk="0">
                  <a:moveTo>
                    <a:pt x="507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6430" y="982"/>
                  </a:lnTo>
                  <a:cubicBezTo>
                    <a:pt x="6715" y="982"/>
                    <a:pt x="6936" y="760"/>
                    <a:pt x="6936" y="507"/>
                  </a:cubicBezTo>
                  <a:cubicBezTo>
                    <a:pt x="6936" y="222"/>
                    <a:pt x="6715" y="0"/>
                    <a:pt x="643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5108025" y="2948925"/>
              <a:ext cx="81575" cy="24550"/>
            </a:xfrm>
            <a:custGeom>
              <a:avLst/>
              <a:gdLst/>
              <a:ahLst/>
              <a:cxnLst/>
              <a:rect l="l" t="t" r="r" b="b"/>
              <a:pathLst>
                <a:path w="3263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756" y="982"/>
                  </a:lnTo>
                  <a:cubicBezTo>
                    <a:pt x="3041" y="982"/>
                    <a:pt x="3262" y="760"/>
                    <a:pt x="3262" y="507"/>
                  </a:cubicBezTo>
                  <a:cubicBezTo>
                    <a:pt x="3262" y="222"/>
                    <a:pt x="3041" y="0"/>
                    <a:pt x="275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5300425" y="2948925"/>
              <a:ext cx="58600" cy="24550"/>
            </a:xfrm>
            <a:custGeom>
              <a:avLst/>
              <a:gdLst/>
              <a:ahLst/>
              <a:cxnLst/>
              <a:rect l="l" t="t" r="r" b="b"/>
              <a:pathLst>
                <a:path w="2344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507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5127025" y="3021750"/>
              <a:ext cx="197950" cy="25375"/>
            </a:xfrm>
            <a:custGeom>
              <a:avLst/>
              <a:gdLst/>
              <a:ahLst/>
              <a:cxnLst/>
              <a:rect l="l" t="t" r="r" b="b"/>
              <a:pathLst>
                <a:path w="7918" h="1015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7443" y="1014"/>
                  </a:lnTo>
                  <a:cubicBezTo>
                    <a:pt x="7696" y="1014"/>
                    <a:pt x="7918" y="793"/>
                    <a:pt x="7918" y="508"/>
                  </a:cubicBezTo>
                  <a:cubicBezTo>
                    <a:pt x="7918" y="222"/>
                    <a:pt x="7696" y="1"/>
                    <a:pt x="744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3979025" y="3617125"/>
              <a:ext cx="119575" cy="24575"/>
            </a:xfrm>
            <a:custGeom>
              <a:avLst/>
              <a:gdLst/>
              <a:ahLst/>
              <a:cxnLst/>
              <a:rect l="l" t="t" r="r" b="b"/>
              <a:pathLst>
                <a:path w="4783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307" y="983"/>
                  </a:lnTo>
                  <a:cubicBezTo>
                    <a:pt x="4561" y="983"/>
                    <a:pt x="4782" y="761"/>
                    <a:pt x="4782" y="508"/>
                  </a:cubicBezTo>
                  <a:cubicBezTo>
                    <a:pt x="4782" y="222"/>
                    <a:pt x="4561" y="1"/>
                    <a:pt x="43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148450" y="3617125"/>
              <a:ext cx="50700" cy="24575"/>
            </a:xfrm>
            <a:custGeom>
              <a:avLst/>
              <a:gdLst/>
              <a:ahLst/>
              <a:cxnLst/>
              <a:rect l="l" t="t" r="r" b="b"/>
              <a:pathLst>
                <a:path w="2028" h="983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521" y="983"/>
                  </a:lnTo>
                  <a:cubicBezTo>
                    <a:pt x="1806" y="983"/>
                    <a:pt x="2027" y="761"/>
                    <a:pt x="2027" y="508"/>
                  </a:cubicBezTo>
                  <a:cubicBezTo>
                    <a:pt x="2027" y="222"/>
                    <a:pt x="1806" y="1"/>
                    <a:pt x="152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750175" y="3617125"/>
              <a:ext cx="136975" cy="24575"/>
            </a:xfrm>
            <a:custGeom>
              <a:avLst/>
              <a:gdLst/>
              <a:ahLst/>
              <a:cxnLst/>
              <a:rect l="l" t="t" r="r" b="b"/>
              <a:pathLst>
                <a:path w="5479" h="983" extrusionOk="0">
                  <a:moveTo>
                    <a:pt x="475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475" y="983"/>
                  </a:cubicBezTo>
                  <a:lnTo>
                    <a:pt x="4972" y="983"/>
                  </a:lnTo>
                  <a:cubicBezTo>
                    <a:pt x="5257" y="983"/>
                    <a:pt x="5479" y="761"/>
                    <a:pt x="5479" y="508"/>
                  </a:cubicBezTo>
                  <a:cubicBezTo>
                    <a:pt x="5479" y="222"/>
                    <a:pt x="5257" y="1"/>
                    <a:pt x="497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933850" y="361712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2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5163450" y="3617125"/>
              <a:ext cx="73650" cy="24575"/>
            </a:xfrm>
            <a:custGeom>
              <a:avLst/>
              <a:gdLst/>
              <a:ahLst/>
              <a:cxnLst/>
              <a:rect l="l" t="t" r="r" b="b"/>
              <a:pathLst>
                <a:path w="2946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2439" y="983"/>
                  </a:lnTo>
                  <a:cubicBezTo>
                    <a:pt x="2724" y="983"/>
                    <a:pt x="2946" y="761"/>
                    <a:pt x="2946" y="508"/>
                  </a:cubicBezTo>
                  <a:cubicBezTo>
                    <a:pt x="2946" y="222"/>
                    <a:pt x="2724" y="1"/>
                    <a:pt x="243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676575" y="2937825"/>
              <a:ext cx="139375" cy="25375"/>
            </a:xfrm>
            <a:custGeom>
              <a:avLst/>
              <a:gdLst/>
              <a:ahLst/>
              <a:cxnLst/>
              <a:rect l="l" t="t" r="r" b="b"/>
              <a:pathLst>
                <a:path w="557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5068" y="1014"/>
                  </a:lnTo>
                  <a:cubicBezTo>
                    <a:pt x="5321" y="1014"/>
                    <a:pt x="5575" y="793"/>
                    <a:pt x="5543" y="508"/>
                  </a:cubicBezTo>
                  <a:cubicBezTo>
                    <a:pt x="5543" y="223"/>
                    <a:pt x="5321" y="1"/>
                    <a:pt x="506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852350" y="2937825"/>
              <a:ext cx="68100" cy="25375"/>
            </a:xfrm>
            <a:custGeom>
              <a:avLst/>
              <a:gdLst/>
              <a:ahLst/>
              <a:cxnLst/>
              <a:rect l="l" t="t" r="r" b="b"/>
              <a:pathLst>
                <a:path w="272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217" y="1014"/>
                  </a:lnTo>
                  <a:cubicBezTo>
                    <a:pt x="2502" y="1014"/>
                    <a:pt x="2724" y="793"/>
                    <a:pt x="2724" y="508"/>
                  </a:cubicBezTo>
                  <a:cubicBezTo>
                    <a:pt x="2724" y="223"/>
                    <a:pt x="2502" y="1"/>
                    <a:pt x="221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2966400" y="2846400"/>
              <a:ext cx="266050" cy="531650"/>
            </a:xfrm>
            <a:custGeom>
              <a:avLst/>
              <a:gdLst/>
              <a:ahLst/>
              <a:cxnLst/>
              <a:rect l="l" t="t" r="r" b="b"/>
              <a:pathLst>
                <a:path w="10642" h="21266" extrusionOk="0">
                  <a:moveTo>
                    <a:pt x="191" y="0"/>
                  </a:moveTo>
                  <a:cubicBezTo>
                    <a:pt x="143" y="0"/>
                    <a:pt x="96" y="16"/>
                    <a:pt x="64" y="48"/>
                  </a:cubicBezTo>
                  <a:cubicBezTo>
                    <a:pt x="1" y="111"/>
                    <a:pt x="1" y="238"/>
                    <a:pt x="64" y="301"/>
                  </a:cubicBezTo>
                  <a:lnTo>
                    <a:pt x="10293" y="10530"/>
                  </a:lnTo>
                  <a:lnTo>
                    <a:pt x="10293" y="21076"/>
                  </a:lnTo>
                  <a:cubicBezTo>
                    <a:pt x="10293" y="21171"/>
                    <a:pt x="10388" y="21266"/>
                    <a:pt x="10483" y="21266"/>
                  </a:cubicBezTo>
                  <a:cubicBezTo>
                    <a:pt x="10546" y="21266"/>
                    <a:pt x="10641" y="21171"/>
                    <a:pt x="10641" y="21076"/>
                  </a:cubicBezTo>
                  <a:lnTo>
                    <a:pt x="10641" y="10435"/>
                  </a:lnTo>
                  <a:cubicBezTo>
                    <a:pt x="10641" y="10403"/>
                    <a:pt x="10610" y="10372"/>
                    <a:pt x="10578" y="10340"/>
                  </a:cubicBezTo>
                  <a:lnTo>
                    <a:pt x="317" y="48"/>
                  </a:lnTo>
                  <a:cubicBezTo>
                    <a:pt x="286" y="16"/>
                    <a:pt x="238" y="0"/>
                    <a:pt x="19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2741550" y="2634600"/>
              <a:ext cx="266850" cy="266850"/>
            </a:xfrm>
            <a:custGeom>
              <a:avLst/>
              <a:gdLst/>
              <a:ahLst/>
              <a:cxnLst/>
              <a:rect l="l" t="t" r="r" b="b"/>
              <a:pathLst>
                <a:path w="10674" h="10674" extrusionOk="0">
                  <a:moveTo>
                    <a:pt x="5321" y="317"/>
                  </a:moveTo>
                  <a:cubicBezTo>
                    <a:pt x="8076" y="317"/>
                    <a:pt x="10325" y="2566"/>
                    <a:pt x="10325" y="5353"/>
                  </a:cubicBezTo>
                  <a:cubicBezTo>
                    <a:pt x="10325" y="8108"/>
                    <a:pt x="8076" y="10356"/>
                    <a:pt x="5321" y="10356"/>
                  </a:cubicBezTo>
                  <a:cubicBezTo>
                    <a:pt x="2566" y="10356"/>
                    <a:pt x="317" y="8108"/>
                    <a:pt x="317" y="5353"/>
                  </a:cubicBezTo>
                  <a:cubicBezTo>
                    <a:pt x="317" y="2566"/>
                    <a:pt x="2566" y="317"/>
                    <a:pt x="5321" y="317"/>
                  </a:cubicBezTo>
                  <a:close/>
                  <a:moveTo>
                    <a:pt x="5321" y="1"/>
                  </a:moveTo>
                  <a:cubicBezTo>
                    <a:pt x="2376" y="1"/>
                    <a:pt x="1" y="2408"/>
                    <a:pt x="1" y="5353"/>
                  </a:cubicBezTo>
                  <a:cubicBezTo>
                    <a:pt x="1" y="8298"/>
                    <a:pt x="2376" y="10673"/>
                    <a:pt x="5321" y="10673"/>
                  </a:cubicBezTo>
                  <a:cubicBezTo>
                    <a:pt x="8266" y="10673"/>
                    <a:pt x="10673" y="8298"/>
                    <a:pt x="10673" y="5353"/>
                  </a:cubicBezTo>
                  <a:cubicBezTo>
                    <a:pt x="10673" y="2408"/>
                    <a:pt x="8266" y="1"/>
                    <a:pt x="5321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2770850" y="2673800"/>
              <a:ext cx="207450" cy="188450"/>
            </a:xfrm>
            <a:custGeom>
              <a:avLst/>
              <a:gdLst/>
              <a:ahLst/>
              <a:cxnLst/>
              <a:rect l="l" t="t" r="r" b="b"/>
              <a:pathLst>
                <a:path w="8298" h="7538" extrusionOk="0">
                  <a:moveTo>
                    <a:pt x="4161" y="0"/>
                  </a:moveTo>
                  <a:cubicBezTo>
                    <a:pt x="3199" y="0"/>
                    <a:pt x="2233" y="365"/>
                    <a:pt x="1489" y="1093"/>
                  </a:cubicBezTo>
                  <a:cubicBezTo>
                    <a:pt x="0" y="2581"/>
                    <a:pt x="0" y="4957"/>
                    <a:pt x="1489" y="6445"/>
                  </a:cubicBezTo>
                  <a:cubicBezTo>
                    <a:pt x="2233" y="7173"/>
                    <a:pt x="3199" y="7538"/>
                    <a:pt x="4161" y="7538"/>
                  </a:cubicBezTo>
                  <a:cubicBezTo>
                    <a:pt x="5123" y="7538"/>
                    <a:pt x="6081" y="7173"/>
                    <a:pt x="6809" y="6445"/>
                  </a:cubicBezTo>
                  <a:cubicBezTo>
                    <a:pt x="8298" y="4957"/>
                    <a:pt x="8298" y="2581"/>
                    <a:pt x="6809" y="1093"/>
                  </a:cubicBezTo>
                  <a:cubicBezTo>
                    <a:pt x="6081" y="365"/>
                    <a:pt x="5123" y="0"/>
                    <a:pt x="416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700325" y="2547525"/>
              <a:ext cx="8750" cy="292150"/>
            </a:xfrm>
            <a:custGeom>
              <a:avLst/>
              <a:gdLst/>
              <a:ahLst/>
              <a:cxnLst/>
              <a:rect l="l" t="t" r="r" b="b"/>
              <a:pathLst>
                <a:path w="350" h="11686" extrusionOk="0">
                  <a:moveTo>
                    <a:pt x="191" y="0"/>
                  </a:moveTo>
                  <a:cubicBezTo>
                    <a:pt x="96" y="0"/>
                    <a:pt x="1" y="63"/>
                    <a:pt x="1" y="158"/>
                  </a:cubicBezTo>
                  <a:lnTo>
                    <a:pt x="1" y="11528"/>
                  </a:lnTo>
                  <a:cubicBezTo>
                    <a:pt x="1" y="11623"/>
                    <a:pt x="96" y="11686"/>
                    <a:pt x="191" y="11686"/>
                  </a:cubicBezTo>
                  <a:cubicBezTo>
                    <a:pt x="254" y="11686"/>
                    <a:pt x="349" y="11623"/>
                    <a:pt x="349" y="11528"/>
                  </a:cubicBezTo>
                  <a:lnTo>
                    <a:pt x="349" y="158"/>
                  </a:lnTo>
                  <a:cubicBezTo>
                    <a:pt x="349" y="63"/>
                    <a:pt x="254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2598250" y="3306775"/>
              <a:ext cx="424400" cy="669025"/>
            </a:xfrm>
            <a:custGeom>
              <a:avLst/>
              <a:gdLst/>
              <a:ahLst/>
              <a:cxnLst/>
              <a:rect l="l" t="t" r="r" b="b"/>
              <a:pathLst>
                <a:path w="16976" h="26761" extrusionOk="0">
                  <a:moveTo>
                    <a:pt x="159" y="1"/>
                  </a:moveTo>
                  <a:cubicBezTo>
                    <a:pt x="64" y="1"/>
                    <a:pt x="0" y="64"/>
                    <a:pt x="0" y="159"/>
                  </a:cubicBezTo>
                  <a:lnTo>
                    <a:pt x="0" y="16532"/>
                  </a:lnTo>
                  <a:cubicBezTo>
                    <a:pt x="0" y="16563"/>
                    <a:pt x="32" y="16595"/>
                    <a:pt x="64" y="16627"/>
                  </a:cubicBezTo>
                  <a:lnTo>
                    <a:pt x="10103" y="26697"/>
                  </a:lnTo>
                  <a:cubicBezTo>
                    <a:pt x="10135" y="26729"/>
                    <a:pt x="10198" y="26761"/>
                    <a:pt x="10230" y="26761"/>
                  </a:cubicBezTo>
                  <a:lnTo>
                    <a:pt x="16817" y="26761"/>
                  </a:lnTo>
                  <a:cubicBezTo>
                    <a:pt x="16912" y="26761"/>
                    <a:pt x="16975" y="26666"/>
                    <a:pt x="16975" y="26571"/>
                  </a:cubicBezTo>
                  <a:cubicBezTo>
                    <a:pt x="16975" y="26476"/>
                    <a:pt x="16880" y="26412"/>
                    <a:pt x="16785" y="26412"/>
                  </a:cubicBezTo>
                  <a:lnTo>
                    <a:pt x="10293" y="26412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5914000" y="2241900"/>
              <a:ext cx="8725" cy="249425"/>
            </a:xfrm>
            <a:custGeom>
              <a:avLst/>
              <a:gdLst/>
              <a:ahLst/>
              <a:cxnLst/>
              <a:rect l="l" t="t" r="r" b="b"/>
              <a:pathLst>
                <a:path w="349" h="9977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9787"/>
                  </a:lnTo>
                  <a:cubicBezTo>
                    <a:pt x="1" y="9882"/>
                    <a:pt x="96" y="9977"/>
                    <a:pt x="191" y="9977"/>
                  </a:cubicBezTo>
                  <a:cubicBezTo>
                    <a:pt x="286" y="9977"/>
                    <a:pt x="349" y="9882"/>
                    <a:pt x="349" y="9787"/>
                  </a:cubicBezTo>
                  <a:lnTo>
                    <a:pt x="349" y="191"/>
                  </a:lnTo>
                  <a:cubicBezTo>
                    <a:pt x="349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192800" y="2458050"/>
              <a:ext cx="240700" cy="240700"/>
            </a:xfrm>
            <a:custGeom>
              <a:avLst/>
              <a:gdLst/>
              <a:ahLst/>
              <a:cxnLst/>
              <a:rect l="l" t="t" r="r" b="b"/>
              <a:pathLst>
                <a:path w="9628" h="9628" extrusionOk="0">
                  <a:moveTo>
                    <a:pt x="4814" y="1014"/>
                  </a:moveTo>
                  <a:cubicBezTo>
                    <a:pt x="6936" y="1014"/>
                    <a:pt x="8646" y="2724"/>
                    <a:pt x="8646" y="4814"/>
                  </a:cubicBezTo>
                  <a:cubicBezTo>
                    <a:pt x="8646" y="6904"/>
                    <a:pt x="6936" y="8614"/>
                    <a:pt x="4814" y="8614"/>
                  </a:cubicBezTo>
                  <a:cubicBezTo>
                    <a:pt x="2724" y="8614"/>
                    <a:pt x="1013" y="6904"/>
                    <a:pt x="1013" y="4814"/>
                  </a:cubicBezTo>
                  <a:cubicBezTo>
                    <a:pt x="1013" y="2724"/>
                    <a:pt x="2724" y="1014"/>
                    <a:pt x="4814" y="1014"/>
                  </a:cubicBezTo>
                  <a:close/>
                  <a:moveTo>
                    <a:pt x="4814" y="1"/>
                  </a:moveTo>
                  <a:cubicBezTo>
                    <a:pt x="2185" y="1"/>
                    <a:pt x="0" y="2154"/>
                    <a:pt x="0" y="4814"/>
                  </a:cubicBezTo>
                  <a:cubicBezTo>
                    <a:pt x="0" y="7474"/>
                    <a:pt x="2185" y="9628"/>
                    <a:pt x="4814" y="9628"/>
                  </a:cubicBezTo>
                  <a:cubicBezTo>
                    <a:pt x="7474" y="9628"/>
                    <a:pt x="9627" y="7474"/>
                    <a:pt x="9627" y="4814"/>
                  </a:cubicBezTo>
                  <a:cubicBezTo>
                    <a:pt x="9627" y="2154"/>
                    <a:pt x="7474" y="1"/>
                    <a:pt x="481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4135000" y="1664750"/>
              <a:ext cx="438625" cy="438625"/>
            </a:xfrm>
            <a:custGeom>
              <a:avLst/>
              <a:gdLst/>
              <a:ahLst/>
              <a:cxnLst/>
              <a:rect l="l" t="t" r="r" b="b"/>
              <a:pathLst>
                <a:path w="17545" h="17545" extrusionOk="0">
                  <a:moveTo>
                    <a:pt x="8772" y="1362"/>
                  </a:moveTo>
                  <a:cubicBezTo>
                    <a:pt x="12858" y="1362"/>
                    <a:pt x="16183" y="4687"/>
                    <a:pt x="16183" y="8773"/>
                  </a:cubicBezTo>
                  <a:cubicBezTo>
                    <a:pt x="16183" y="12858"/>
                    <a:pt x="12858" y="16183"/>
                    <a:pt x="8772" y="16183"/>
                  </a:cubicBezTo>
                  <a:cubicBezTo>
                    <a:pt x="4687" y="16183"/>
                    <a:pt x="1362" y="12858"/>
                    <a:pt x="1362" y="8773"/>
                  </a:cubicBezTo>
                  <a:cubicBezTo>
                    <a:pt x="1362" y="4687"/>
                    <a:pt x="4687" y="1362"/>
                    <a:pt x="8772" y="1362"/>
                  </a:cubicBezTo>
                  <a:close/>
                  <a:moveTo>
                    <a:pt x="8772" y="0"/>
                  </a:moveTo>
                  <a:cubicBezTo>
                    <a:pt x="3959" y="0"/>
                    <a:pt x="0" y="3927"/>
                    <a:pt x="0" y="8773"/>
                  </a:cubicBezTo>
                  <a:cubicBezTo>
                    <a:pt x="0" y="13618"/>
                    <a:pt x="3959" y="17545"/>
                    <a:pt x="8772" y="17545"/>
                  </a:cubicBezTo>
                  <a:cubicBezTo>
                    <a:pt x="13618" y="17545"/>
                    <a:pt x="17545" y="13586"/>
                    <a:pt x="17545" y="8773"/>
                  </a:cubicBezTo>
                  <a:cubicBezTo>
                    <a:pt x="17545" y="3927"/>
                    <a:pt x="13618" y="0"/>
                    <a:pt x="877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85475" y="2764450"/>
              <a:ext cx="172625" cy="172625"/>
            </a:xfrm>
            <a:custGeom>
              <a:avLst/>
              <a:gdLst/>
              <a:ahLst/>
              <a:cxnLst/>
              <a:rect l="l" t="t" r="r" b="b"/>
              <a:pathLst>
                <a:path w="6905" h="6905" extrusionOk="0">
                  <a:moveTo>
                    <a:pt x="3452" y="1014"/>
                  </a:moveTo>
                  <a:cubicBezTo>
                    <a:pt x="4814" y="1014"/>
                    <a:pt x="5891" y="2091"/>
                    <a:pt x="5891" y="3452"/>
                  </a:cubicBezTo>
                  <a:cubicBezTo>
                    <a:pt x="5891" y="4782"/>
                    <a:pt x="4782" y="5891"/>
                    <a:pt x="3452" y="5891"/>
                  </a:cubicBezTo>
                  <a:cubicBezTo>
                    <a:pt x="2090" y="5891"/>
                    <a:pt x="1014" y="4782"/>
                    <a:pt x="1014" y="3452"/>
                  </a:cubicBezTo>
                  <a:cubicBezTo>
                    <a:pt x="1014" y="2091"/>
                    <a:pt x="2122" y="1014"/>
                    <a:pt x="3452" y="1014"/>
                  </a:cubicBezTo>
                  <a:close/>
                  <a:moveTo>
                    <a:pt x="3452" y="0"/>
                  </a:moveTo>
                  <a:cubicBezTo>
                    <a:pt x="1552" y="0"/>
                    <a:pt x="0" y="1552"/>
                    <a:pt x="0" y="3452"/>
                  </a:cubicBezTo>
                  <a:cubicBezTo>
                    <a:pt x="0" y="5352"/>
                    <a:pt x="1552" y="6904"/>
                    <a:pt x="3452" y="6904"/>
                  </a:cubicBezTo>
                  <a:cubicBezTo>
                    <a:pt x="5352" y="6904"/>
                    <a:pt x="6904" y="5352"/>
                    <a:pt x="6904" y="3452"/>
                  </a:cubicBezTo>
                  <a:cubicBezTo>
                    <a:pt x="6904" y="1552"/>
                    <a:pt x="5352" y="0"/>
                    <a:pt x="34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5016975" y="1886425"/>
              <a:ext cx="254950" cy="254950"/>
            </a:xfrm>
            <a:custGeom>
              <a:avLst/>
              <a:gdLst/>
              <a:ahLst/>
              <a:cxnLst/>
              <a:rect l="l" t="t" r="r" b="b"/>
              <a:pathLst>
                <a:path w="10198" h="10198" extrusionOk="0">
                  <a:moveTo>
                    <a:pt x="5099" y="982"/>
                  </a:moveTo>
                  <a:cubicBezTo>
                    <a:pt x="7348" y="982"/>
                    <a:pt x="9185" y="2819"/>
                    <a:pt x="9185" y="5099"/>
                  </a:cubicBezTo>
                  <a:cubicBezTo>
                    <a:pt x="9185" y="7348"/>
                    <a:pt x="7348" y="9185"/>
                    <a:pt x="5099" y="9185"/>
                  </a:cubicBezTo>
                  <a:cubicBezTo>
                    <a:pt x="2851" y="9185"/>
                    <a:pt x="1014" y="7348"/>
                    <a:pt x="1014" y="5099"/>
                  </a:cubicBezTo>
                  <a:cubicBezTo>
                    <a:pt x="1014" y="2819"/>
                    <a:pt x="2851" y="982"/>
                    <a:pt x="5099" y="982"/>
                  </a:cubicBezTo>
                  <a:close/>
                  <a:moveTo>
                    <a:pt x="5099" y="1"/>
                  </a:moveTo>
                  <a:cubicBezTo>
                    <a:pt x="2281" y="1"/>
                    <a:pt x="1" y="2281"/>
                    <a:pt x="1" y="5099"/>
                  </a:cubicBezTo>
                  <a:cubicBezTo>
                    <a:pt x="1" y="7886"/>
                    <a:pt x="2281" y="10198"/>
                    <a:pt x="5099" y="10198"/>
                  </a:cubicBezTo>
                  <a:cubicBezTo>
                    <a:pt x="7918" y="10198"/>
                    <a:pt x="10198" y="7886"/>
                    <a:pt x="10198" y="5099"/>
                  </a:cubicBezTo>
                  <a:cubicBezTo>
                    <a:pt x="10198" y="2281"/>
                    <a:pt x="7918" y="1"/>
                    <a:pt x="509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183975" y="1449400"/>
              <a:ext cx="254975" cy="254950"/>
            </a:xfrm>
            <a:custGeom>
              <a:avLst/>
              <a:gdLst/>
              <a:ahLst/>
              <a:cxnLst/>
              <a:rect l="l" t="t" r="r" b="b"/>
              <a:pathLst>
                <a:path w="10199" h="10198" extrusionOk="0">
                  <a:moveTo>
                    <a:pt x="5099" y="1014"/>
                  </a:moveTo>
                  <a:cubicBezTo>
                    <a:pt x="7348" y="1014"/>
                    <a:pt x="9185" y="2851"/>
                    <a:pt x="9185" y="5099"/>
                  </a:cubicBezTo>
                  <a:cubicBezTo>
                    <a:pt x="9185" y="7379"/>
                    <a:pt x="7348" y="9216"/>
                    <a:pt x="5099" y="9216"/>
                  </a:cubicBezTo>
                  <a:cubicBezTo>
                    <a:pt x="2819" y="9216"/>
                    <a:pt x="982" y="7379"/>
                    <a:pt x="982" y="5099"/>
                  </a:cubicBezTo>
                  <a:cubicBezTo>
                    <a:pt x="982" y="2851"/>
                    <a:pt x="2819" y="1014"/>
                    <a:pt x="5099" y="1014"/>
                  </a:cubicBezTo>
                  <a:close/>
                  <a:moveTo>
                    <a:pt x="5099" y="0"/>
                  </a:moveTo>
                  <a:cubicBezTo>
                    <a:pt x="2281" y="0"/>
                    <a:pt x="1" y="2312"/>
                    <a:pt x="1" y="5099"/>
                  </a:cubicBezTo>
                  <a:cubicBezTo>
                    <a:pt x="1" y="7918"/>
                    <a:pt x="2281" y="10198"/>
                    <a:pt x="5099" y="10198"/>
                  </a:cubicBezTo>
                  <a:cubicBezTo>
                    <a:pt x="7886" y="10198"/>
                    <a:pt x="10198" y="7918"/>
                    <a:pt x="10198" y="5099"/>
                  </a:cubicBezTo>
                  <a:cubicBezTo>
                    <a:pt x="10198" y="2312"/>
                    <a:pt x="7886" y="0"/>
                    <a:pt x="509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6605975" y="3315475"/>
              <a:ext cx="394300" cy="394325"/>
            </a:xfrm>
            <a:custGeom>
              <a:avLst/>
              <a:gdLst/>
              <a:ahLst/>
              <a:cxnLst/>
              <a:rect l="l" t="t" r="r" b="b"/>
              <a:pathLst>
                <a:path w="15772" h="15773" extrusionOk="0">
                  <a:moveTo>
                    <a:pt x="7886" y="1014"/>
                  </a:moveTo>
                  <a:cubicBezTo>
                    <a:pt x="11686" y="1014"/>
                    <a:pt x="14790" y="4118"/>
                    <a:pt x="14790" y="7887"/>
                  </a:cubicBezTo>
                  <a:cubicBezTo>
                    <a:pt x="14790" y="11687"/>
                    <a:pt x="11686" y="14790"/>
                    <a:pt x="7886" y="14790"/>
                  </a:cubicBezTo>
                  <a:cubicBezTo>
                    <a:pt x="4086" y="14790"/>
                    <a:pt x="1014" y="11687"/>
                    <a:pt x="1014" y="7887"/>
                  </a:cubicBezTo>
                  <a:cubicBezTo>
                    <a:pt x="1014" y="4118"/>
                    <a:pt x="4086" y="1014"/>
                    <a:pt x="7886" y="1014"/>
                  </a:cubicBezTo>
                  <a:close/>
                  <a:moveTo>
                    <a:pt x="7886" y="1"/>
                  </a:moveTo>
                  <a:cubicBezTo>
                    <a:pt x="3547" y="1"/>
                    <a:pt x="0" y="3548"/>
                    <a:pt x="0" y="7887"/>
                  </a:cubicBezTo>
                  <a:cubicBezTo>
                    <a:pt x="0" y="12257"/>
                    <a:pt x="3547" y="15772"/>
                    <a:pt x="7886" y="15772"/>
                  </a:cubicBezTo>
                  <a:cubicBezTo>
                    <a:pt x="12256" y="15772"/>
                    <a:pt x="15772" y="12257"/>
                    <a:pt x="15772" y="7887"/>
                  </a:cubicBezTo>
                  <a:cubicBezTo>
                    <a:pt x="15772" y="3548"/>
                    <a:pt x="12225" y="1"/>
                    <a:pt x="788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6647150" y="2157200"/>
              <a:ext cx="178150" cy="178150"/>
            </a:xfrm>
            <a:custGeom>
              <a:avLst/>
              <a:gdLst/>
              <a:ahLst/>
              <a:cxnLst/>
              <a:rect l="l" t="t" r="r" b="b"/>
              <a:pathLst>
                <a:path w="7126" h="7126" extrusionOk="0">
                  <a:moveTo>
                    <a:pt x="3579" y="1014"/>
                  </a:moveTo>
                  <a:cubicBezTo>
                    <a:pt x="4972" y="1014"/>
                    <a:pt x="6144" y="2154"/>
                    <a:pt x="6144" y="3579"/>
                  </a:cubicBezTo>
                  <a:cubicBezTo>
                    <a:pt x="6144" y="4972"/>
                    <a:pt x="4972" y="6112"/>
                    <a:pt x="3579" y="6112"/>
                  </a:cubicBezTo>
                  <a:cubicBezTo>
                    <a:pt x="2154" y="6112"/>
                    <a:pt x="1014" y="4972"/>
                    <a:pt x="1014" y="3579"/>
                  </a:cubicBezTo>
                  <a:cubicBezTo>
                    <a:pt x="1014" y="2154"/>
                    <a:pt x="2154" y="1014"/>
                    <a:pt x="3579" y="1014"/>
                  </a:cubicBezTo>
                  <a:close/>
                  <a:moveTo>
                    <a:pt x="3579" y="0"/>
                  </a:moveTo>
                  <a:cubicBezTo>
                    <a:pt x="1615" y="0"/>
                    <a:pt x="0" y="1615"/>
                    <a:pt x="0" y="3579"/>
                  </a:cubicBezTo>
                  <a:cubicBezTo>
                    <a:pt x="0" y="5542"/>
                    <a:pt x="1615" y="7126"/>
                    <a:pt x="3579" y="7126"/>
                  </a:cubicBezTo>
                  <a:cubicBezTo>
                    <a:pt x="5542" y="7126"/>
                    <a:pt x="7126" y="5542"/>
                    <a:pt x="7126" y="3579"/>
                  </a:cubicBezTo>
                  <a:cubicBezTo>
                    <a:pt x="7126" y="1615"/>
                    <a:pt x="5542" y="0"/>
                    <a:pt x="357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713750" y="2228450"/>
              <a:ext cx="91850" cy="91075"/>
            </a:xfrm>
            <a:custGeom>
              <a:avLst/>
              <a:gdLst/>
              <a:ahLst/>
              <a:cxnLst/>
              <a:rect l="l" t="t" r="r" b="b"/>
              <a:pathLst>
                <a:path w="3674" h="3643" extrusionOk="0">
                  <a:moveTo>
                    <a:pt x="1837" y="982"/>
                  </a:moveTo>
                  <a:cubicBezTo>
                    <a:pt x="2280" y="982"/>
                    <a:pt x="2660" y="1362"/>
                    <a:pt x="2660" y="1806"/>
                  </a:cubicBezTo>
                  <a:cubicBezTo>
                    <a:pt x="2660" y="2281"/>
                    <a:pt x="2280" y="2661"/>
                    <a:pt x="1837" y="2661"/>
                  </a:cubicBezTo>
                  <a:cubicBezTo>
                    <a:pt x="1394" y="2661"/>
                    <a:pt x="1014" y="2281"/>
                    <a:pt x="1014" y="1806"/>
                  </a:cubicBezTo>
                  <a:cubicBezTo>
                    <a:pt x="1014" y="1362"/>
                    <a:pt x="1394" y="982"/>
                    <a:pt x="1837" y="982"/>
                  </a:cubicBezTo>
                  <a:close/>
                  <a:moveTo>
                    <a:pt x="1837" y="1"/>
                  </a:moveTo>
                  <a:cubicBezTo>
                    <a:pt x="824" y="1"/>
                    <a:pt x="0" y="824"/>
                    <a:pt x="0" y="1806"/>
                  </a:cubicBezTo>
                  <a:cubicBezTo>
                    <a:pt x="0" y="2819"/>
                    <a:pt x="824" y="3642"/>
                    <a:pt x="1837" y="3642"/>
                  </a:cubicBezTo>
                  <a:cubicBezTo>
                    <a:pt x="2850" y="3642"/>
                    <a:pt x="3674" y="2819"/>
                    <a:pt x="3674" y="1806"/>
                  </a:cubicBezTo>
                  <a:cubicBezTo>
                    <a:pt x="3674" y="824"/>
                    <a:pt x="2850" y="1"/>
                    <a:pt x="183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606900" y="2093075"/>
              <a:ext cx="152850" cy="153600"/>
            </a:xfrm>
            <a:custGeom>
              <a:avLst/>
              <a:gdLst/>
              <a:ahLst/>
              <a:cxnLst/>
              <a:rect l="l" t="t" r="r" b="b"/>
              <a:pathLst>
                <a:path w="6114" h="6144" extrusionOk="0">
                  <a:moveTo>
                    <a:pt x="3073" y="1014"/>
                  </a:moveTo>
                  <a:cubicBezTo>
                    <a:pt x="4181" y="1014"/>
                    <a:pt x="5131" y="1932"/>
                    <a:pt x="5131" y="3072"/>
                  </a:cubicBezTo>
                  <a:cubicBezTo>
                    <a:pt x="5131" y="4212"/>
                    <a:pt x="4181" y="5131"/>
                    <a:pt x="3073" y="5131"/>
                  </a:cubicBezTo>
                  <a:cubicBezTo>
                    <a:pt x="1933" y="5131"/>
                    <a:pt x="1014" y="4212"/>
                    <a:pt x="1014" y="3072"/>
                  </a:cubicBezTo>
                  <a:cubicBezTo>
                    <a:pt x="1014" y="1932"/>
                    <a:pt x="1933" y="1014"/>
                    <a:pt x="3073" y="1014"/>
                  </a:cubicBezTo>
                  <a:close/>
                  <a:moveTo>
                    <a:pt x="3073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44"/>
                    <a:pt x="3073" y="6144"/>
                  </a:cubicBezTo>
                  <a:cubicBezTo>
                    <a:pt x="4751" y="6144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7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4774700" y="1416150"/>
              <a:ext cx="152825" cy="152825"/>
            </a:xfrm>
            <a:custGeom>
              <a:avLst/>
              <a:gdLst/>
              <a:ahLst/>
              <a:cxnLst/>
              <a:rect l="l" t="t" r="r" b="b"/>
              <a:pathLst>
                <a:path w="6113" h="6113" extrusionOk="0">
                  <a:moveTo>
                    <a:pt x="3041" y="1014"/>
                  </a:moveTo>
                  <a:cubicBezTo>
                    <a:pt x="4181" y="1014"/>
                    <a:pt x="5099" y="1932"/>
                    <a:pt x="5099" y="3072"/>
                  </a:cubicBezTo>
                  <a:cubicBezTo>
                    <a:pt x="5099" y="4212"/>
                    <a:pt x="4181" y="5131"/>
                    <a:pt x="3041" y="5131"/>
                  </a:cubicBezTo>
                  <a:cubicBezTo>
                    <a:pt x="1901" y="5131"/>
                    <a:pt x="983" y="4212"/>
                    <a:pt x="983" y="3072"/>
                  </a:cubicBezTo>
                  <a:cubicBezTo>
                    <a:pt x="983" y="1932"/>
                    <a:pt x="1901" y="1014"/>
                    <a:pt x="3041" y="1014"/>
                  </a:cubicBezTo>
                  <a:close/>
                  <a:moveTo>
                    <a:pt x="3041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12"/>
                    <a:pt x="3041" y="6112"/>
                  </a:cubicBezTo>
                  <a:cubicBezTo>
                    <a:pt x="4751" y="6112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2681375" y="4073950"/>
              <a:ext cx="197975" cy="197175"/>
            </a:xfrm>
            <a:custGeom>
              <a:avLst/>
              <a:gdLst/>
              <a:ahLst/>
              <a:cxnLst/>
              <a:rect l="l" t="t" r="r" b="b"/>
              <a:pathLst>
                <a:path w="7919" h="7887" extrusionOk="0">
                  <a:moveTo>
                    <a:pt x="3959" y="982"/>
                  </a:moveTo>
                  <a:cubicBezTo>
                    <a:pt x="5575" y="982"/>
                    <a:pt x="6905" y="2313"/>
                    <a:pt x="6905" y="3928"/>
                  </a:cubicBezTo>
                  <a:cubicBezTo>
                    <a:pt x="6905" y="5574"/>
                    <a:pt x="5575" y="6873"/>
                    <a:pt x="3959" y="6873"/>
                  </a:cubicBezTo>
                  <a:cubicBezTo>
                    <a:pt x="2344" y="6873"/>
                    <a:pt x="1014" y="5574"/>
                    <a:pt x="1014" y="3928"/>
                  </a:cubicBezTo>
                  <a:cubicBezTo>
                    <a:pt x="1014" y="2313"/>
                    <a:pt x="2344" y="982"/>
                    <a:pt x="3959" y="982"/>
                  </a:cubicBezTo>
                  <a:close/>
                  <a:moveTo>
                    <a:pt x="3959" y="1"/>
                  </a:moveTo>
                  <a:cubicBezTo>
                    <a:pt x="1774" y="1"/>
                    <a:pt x="1" y="1774"/>
                    <a:pt x="1" y="3928"/>
                  </a:cubicBezTo>
                  <a:cubicBezTo>
                    <a:pt x="1" y="6113"/>
                    <a:pt x="1774" y="7886"/>
                    <a:pt x="3959" y="7886"/>
                  </a:cubicBezTo>
                  <a:cubicBezTo>
                    <a:pt x="6145" y="7886"/>
                    <a:pt x="7886" y="6113"/>
                    <a:pt x="7918" y="3928"/>
                  </a:cubicBezTo>
                  <a:cubicBezTo>
                    <a:pt x="7918" y="1774"/>
                    <a:pt x="6145" y="1"/>
                    <a:pt x="395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13"/>
          <p:cNvSpPr txBox="1"/>
          <p:nvPr/>
        </p:nvSpPr>
        <p:spPr>
          <a:xfrm>
            <a:off x="-187274" y="226264"/>
            <a:ext cx="4876799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en-US" sz="1800"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2A"/>
              </a:solidFill>
              <a:highlight>
                <a:srgbClr val="FFFFFF"/>
              </a:highlight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34283" y="1271264"/>
            <a:ext cx="57984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/>
              <a:t>Teori</a:t>
            </a:r>
            <a:r>
              <a:rPr lang="en-US" sz="1600" dirty="0"/>
              <a:t> Maxwell</a:t>
            </a:r>
          </a:p>
          <a:p>
            <a:pPr lvl="0"/>
            <a:r>
              <a:rPr lang="en-US" sz="1600" dirty="0" err="1"/>
              <a:t>Menurut</a:t>
            </a:r>
            <a:r>
              <a:rPr lang="en-US" sz="1600" dirty="0"/>
              <a:t> James Clark Maxwell: </a:t>
            </a:r>
            <a:r>
              <a:rPr lang="en-US" sz="1600" dirty="0" err="1"/>
              <a:t>medan</a:t>
            </a:r>
            <a:r>
              <a:rPr lang="en-US" sz="1600" dirty="0"/>
              <a:t> </a:t>
            </a:r>
            <a:r>
              <a:rPr lang="en-US" sz="1600" dirty="0" err="1"/>
              <a:t>listrik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akibat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medan</a:t>
            </a:r>
            <a:r>
              <a:rPr lang="en-US" sz="1600" dirty="0"/>
              <a:t> magnet dan </a:t>
            </a:r>
            <a:r>
              <a:rPr lang="en-US" sz="1600" dirty="0" err="1"/>
              <a:t>sebaliknya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medan</a:t>
            </a:r>
            <a:r>
              <a:rPr lang="en-US" sz="1600" dirty="0"/>
              <a:t> magnet </a:t>
            </a:r>
            <a:r>
              <a:rPr lang="en-US" sz="1600" dirty="0" err="1"/>
              <a:t>mampu</a:t>
            </a:r>
            <a:r>
              <a:rPr lang="en-US" sz="1600" dirty="0"/>
              <a:t> </a:t>
            </a:r>
            <a:r>
              <a:rPr lang="en-US" sz="1600" dirty="0" err="1"/>
              <a:t>memunculkan</a:t>
            </a:r>
            <a:r>
              <a:rPr lang="en-US" sz="1600" dirty="0"/>
              <a:t> </a:t>
            </a:r>
            <a:r>
              <a:rPr lang="en-US" sz="1600" dirty="0" err="1"/>
              <a:t>medan</a:t>
            </a:r>
            <a:r>
              <a:rPr lang="en-US" sz="1600" dirty="0"/>
              <a:t> </a:t>
            </a:r>
            <a:r>
              <a:rPr lang="en-US" sz="1600" dirty="0" err="1"/>
              <a:t>listrik</a:t>
            </a:r>
            <a:r>
              <a:rPr lang="en-US" sz="1600" dirty="0"/>
              <a:t>. </a:t>
            </a:r>
            <a:r>
              <a:rPr lang="en-US" sz="1600" dirty="0" err="1"/>
              <a:t>Hipotesis</a:t>
            </a:r>
            <a:r>
              <a:rPr lang="en-US" sz="1600" dirty="0"/>
              <a:t> </a:t>
            </a:r>
            <a:r>
              <a:rPr lang="en-US" sz="1600" dirty="0" err="1"/>
              <a:t>tersebutlah</a:t>
            </a:r>
            <a:r>
              <a:rPr lang="en-US" sz="1600" dirty="0"/>
              <a:t>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membahas</a:t>
            </a:r>
            <a:r>
              <a:rPr lang="en-US" sz="1600" dirty="0"/>
              <a:t> </a:t>
            </a:r>
            <a:r>
              <a:rPr lang="en-US" sz="1600" dirty="0" err="1"/>
              <a:t>mengenai</a:t>
            </a:r>
            <a:r>
              <a:rPr lang="en-US" sz="1600" dirty="0"/>
              <a:t> </a:t>
            </a:r>
            <a:r>
              <a:rPr lang="en-US" sz="1600" dirty="0" err="1"/>
              <a:t>gelombang</a:t>
            </a:r>
            <a:r>
              <a:rPr lang="en-US" sz="1600" dirty="0"/>
              <a:t> </a:t>
            </a:r>
            <a:r>
              <a:rPr lang="en-US" sz="1600" dirty="0" err="1"/>
              <a:t>elektromagnetik</a:t>
            </a:r>
            <a:r>
              <a:rPr lang="en-US" sz="1600" dirty="0"/>
              <a:t>.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 err="1"/>
              <a:t>Dua</a:t>
            </a:r>
            <a:r>
              <a:rPr lang="en-US" sz="1600" dirty="0"/>
              <a:t> </a:t>
            </a:r>
            <a:r>
              <a:rPr lang="en-US" sz="1600" dirty="0" err="1"/>
              <a:t>buah</a:t>
            </a:r>
            <a:r>
              <a:rPr lang="en-US" sz="1600" dirty="0"/>
              <a:t> bola isolator yang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diberikan</a:t>
            </a:r>
            <a:r>
              <a:rPr lang="en-US" sz="1600" dirty="0"/>
              <a:t> </a:t>
            </a:r>
            <a:r>
              <a:rPr lang="en-US" sz="1600" dirty="0" err="1"/>
              <a:t>muatan</a:t>
            </a:r>
            <a:r>
              <a:rPr lang="en-US" sz="1600" dirty="0"/>
              <a:t> </a:t>
            </a:r>
            <a:r>
              <a:rPr lang="en-US" sz="1600" dirty="0" err="1"/>
              <a:t>positif</a:t>
            </a:r>
            <a:r>
              <a:rPr lang="en-US" sz="1600" dirty="0"/>
              <a:t> </a:t>
            </a:r>
          </a:p>
          <a:p>
            <a:pPr lvl="0"/>
            <a:r>
              <a:rPr lang="en-US" sz="1600" dirty="0"/>
              <a:t>dan yang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lagi</a:t>
            </a:r>
            <a:r>
              <a:rPr lang="en-US" sz="1600" dirty="0"/>
              <a:t> </a:t>
            </a:r>
            <a:r>
              <a:rPr lang="en-US" sz="1600" dirty="0" err="1"/>
              <a:t>diberikan</a:t>
            </a:r>
            <a:r>
              <a:rPr lang="en-US" sz="1600" dirty="0"/>
              <a:t> </a:t>
            </a:r>
            <a:r>
              <a:rPr lang="en-US" sz="1600" dirty="0" err="1"/>
              <a:t>negatif</a:t>
            </a:r>
            <a:r>
              <a:rPr lang="en-US" sz="1600" dirty="0"/>
              <a:t>. </a:t>
            </a:r>
            <a:r>
              <a:rPr lang="en-US" sz="1600" dirty="0" err="1"/>
              <a:t>Keduanya</a:t>
            </a:r>
            <a:r>
              <a:rPr lang="en-US" sz="1600" dirty="0"/>
              <a:t> </a:t>
            </a:r>
            <a:r>
              <a:rPr lang="en-US" sz="1600" dirty="0" err="1"/>
              <a:t>diikat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pegas</a:t>
            </a:r>
            <a:r>
              <a:rPr lang="en-US" sz="1600" dirty="0"/>
              <a:t>, </a:t>
            </a:r>
            <a:r>
              <a:rPr lang="en-US" sz="1600" dirty="0" err="1"/>
              <a:t>kemudian</a:t>
            </a:r>
            <a:r>
              <a:rPr lang="en-US" sz="1600" dirty="0"/>
              <a:t> </a:t>
            </a:r>
            <a:r>
              <a:rPr lang="en-US" sz="1600" dirty="0" err="1"/>
              <a:t>digetarkan,sehingga</a:t>
            </a:r>
            <a:r>
              <a:rPr lang="en-US" sz="1600" dirty="0"/>
              <a:t> </a:t>
            </a:r>
            <a:r>
              <a:rPr lang="en-US" sz="1600" dirty="0" err="1"/>
              <a:t>jarak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</a:p>
          <a:p>
            <a:pPr lvl="0"/>
            <a:r>
              <a:rPr lang="en-US" sz="1600" dirty="0" err="1"/>
              <a:t>keduanya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berubah-ubah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.</a:t>
            </a:r>
          </a:p>
        </p:txBody>
      </p:sp>
      <p:sp>
        <p:nvSpPr>
          <p:cNvPr id="165" name="Google Shape;2307;p26"/>
          <p:cNvSpPr txBox="1"/>
          <p:nvPr/>
        </p:nvSpPr>
        <p:spPr>
          <a:xfrm>
            <a:off x="1148408" y="-78850"/>
            <a:ext cx="6779172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GELOMBANG ELEKTROMAGNETIK</a:t>
            </a:r>
            <a:endParaRPr sz="3200" dirty="0">
              <a:solidFill>
                <a:srgbClr val="7030A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168" name="Picture 167" descr="fkip uni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688" y="52555"/>
            <a:ext cx="683170" cy="683170"/>
          </a:xfrm>
          <a:prstGeom prst="rect">
            <a:avLst/>
          </a:prstGeom>
        </p:spPr>
      </p:pic>
      <p:pic>
        <p:nvPicPr>
          <p:cNvPr id="169" name="Picture 168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1"/>
            <a:ext cx="1450426" cy="92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1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1450426" cy="924909"/>
          </a:xfrm>
          <a:prstGeom prst="rect">
            <a:avLst/>
          </a:prstGeom>
        </p:spPr>
      </p:pic>
      <p:pic>
        <p:nvPicPr>
          <p:cNvPr id="44" name="Picture 43" descr="fkip uni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688" y="52555"/>
            <a:ext cx="683170" cy="6831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BC01AD1-77C8-8F65-5751-DE044881144F}"/>
              </a:ext>
            </a:extLst>
          </p:cNvPr>
          <p:cNvSpPr txBox="1"/>
          <p:nvPr/>
        </p:nvSpPr>
        <p:spPr>
          <a:xfrm>
            <a:off x="55849" y="1293951"/>
            <a:ext cx="91652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 </a:t>
            </a:r>
          </a:p>
          <a:p>
            <a:r>
              <a:rPr lang="en-ID" dirty="0" err="1"/>
              <a:t>Munculnya</a:t>
            </a:r>
            <a:r>
              <a:rPr lang="en-ID" dirty="0"/>
              <a:t> </a:t>
            </a:r>
            <a:r>
              <a:rPr lang="en-ID" dirty="0" err="1"/>
              <a:t>medan</a:t>
            </a:r>
            <a:r>
              <a:rPr lang="en-ID" dirty="0"/>
              <a:t> </a:t>
            </a:r>
            <a:r>
              <a:rPr lang="en-ID" dirty="0" err="1"/>
              <a:t>listrik</a:t>
            </a:r>
            <a:r>
              <a:rPr lang="en-ID" dirty="0"/>
              <a:t> </a:t>
            </a:r>
            <a:r>
              <a:rPr lang="en-ID" dirty="0" err="1"/>
              <a:t>ditandai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pancaran</a:t>
            </a:r>
            <a:r>
              <a:rPr lang="en-ID" dirty="0"/>
              <a:t> </a:t>
            </a:r>
            <a:r>
              <a:rPr lang="en-ID" dirty="0" err="1"/>
              <a:t>gelombang</a:t>
            </a:r>
            <a:r>
              <a:rPr lang="en-ID" dirty="0"/>
              <a:t> </a:t>
            </a:r>
            <a:r>
              <a:rPr lang="en-ID" dirty="0" err="1"/>
              <a:t>elektromagnetik</a:t>
            </a:r>
            <a:r>
              <a:rPr lang="en-ID" dirty="0"/>
              <a:t>. </a:t>
            </a:r>
          </a:p>
          <a:p>
            <a:r>
              <a:rPr lang="en-ID" dirty="0"/>
              <a:t>Pada </a:t>
            </a:r>
            <a:r>
              <a:rPr lang="en-ID" dirty="0" err="1"/>
              <a:t>gambar</a:t>
            </a:r>
            <a:r>
              <a:rPr lang="en-ID" dirty="0"/>
              <a:t> 1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dilihat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medan</a:t>
            </a:r>
            <a:r>
              <a:rPr lang="en-ID" dirty="0"/>
              <a:t> </a:t>
            </a:r>
            <a:r>
              <a:rPr lang="en-ID" dirty="0" err="1"/>
              <a:t>listrik</a:t>
            </a:r>
            <a:r>
              <a:rPr lang="en-ID" dirty="0"/>
              <a:t> dan </a:t>
            </a:r>
            <a:r>
              <a:rPr lang="en-ID" dirty="0" err="1"/>
              <a:t>medan</a:t>
            </a:r>
            <a:r>
              <a:rPr lang="en-ID" dirty="0"/>
              <a:t> magnet yang </a:t>
            </a:r>
            <a:r>
              <a:rPr lang="en-ID" dirty="0" err="1"/>
              <a:t>disebabkan</a:t>
            </a:r>
            <a:r>
              <a:rPr lang="en-ID" dirty="0"/>
              <a:t> oleh </a:t>
            </a:r>
          </a:p>
          <a:p>
            <a:r>
              <a:rPr lang="en-ID" dirty="0" err="1"/>
              <a:t>gelombang</a:t>
            </a:r>
            <a:r>
              <a:rPr lang="en-ID" dirty="0"/>
              <a:t> </a:t>
            </a:r>
            <a:r>
              <a:rPr lang="en-ID" dirty="0" err="1"/>
              <a:t>elektromagnetik</a:t>
            </a:r>
            <a:r>
              <a:rPr lang="en-ID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8F944-B7DA-440E-C608-C53D124C8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74" y="2571750"/>
            <a:ext cx="5162550" cy="1838325"/>
          </a:xfrm>
          <a:prstGeom prst="rect">
            <a:avLst/>
          </a:prstGeom>
        </p:spPr>
      </p:pic>
      <p:sp>
        <p:nvSpPr>
          <p:cNvPr id="33" name="Google Shape;2307;p26">
            <a:extLst>
              <a:ext uri="{FF2B5EF4-FFF2-40B4-BE49-F238E27FC236}">
                <a16:creationId xmlns:a16="http://schemas.microsoft.com/office/drawing/2014/main" id="{467A65A6-036E-AA45-165E-5BE8CDB5A38F}"/>
              </a:ext>
            </a:extLst>
          </p:cNvPr>
          <p:cNvSpPr txBox="1"/>
          <p:nvPr/>
        </p:nvSpPr>
        <p:spPr>
          <a:xfrm>
            <a:off x="1148408" y="-78850"/>
            <a:ext cx="6779172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GELOMBANG ELEKTROMAGNETIK</a:t>
            </a:r>
            <a:endParaRPr sz="3200" dirty="0">
              <a:solidFill>
                <a:srgbClr val="7030A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1450426" cy="924909"/>
          </a:xfrm>
          <a:prstGeom prst="rect">
            <a:avLst/>
          </a:prstGeom>
        </p:spPr>
      </p:pic>
      <p:pic>
        <p:nvPicPr>
          <p:cNvPr id="44" name="Picture 43" descr="fkip uni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688" y="52555"/>
            <a:ext cx="683170" cy="6831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BC01AD1-77C8-8F65-5751-DE044881144F}"/>
              </a:ext>
            </a:extLst>
          </p:cNvPr>
          <p:cNvSpPr txBox="1"/>
          <p:nvPr/>
        </p:nvSpPr>
        <p:spPr>
          <a:xfrm>
            <a:off x="55849" y="1293951"/>
            <a:ext cx="9165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 </a:t>
            </a:r>
          </a:p>
          <a:p>
            <a:r>
              <a:rPr lang="en-ID" dirty="0"/>
              <a:t>.</a:t>
            </a:r>
          </a:p>
        </p:txBody>
      </p:sp>
      <p:sp>
        <p:nvSpPr>
          <p:cNvPr id="33" name="Google Shape;2307;p26">
            <a:extLst>
              <a:ext uri="{FF2B5EF4-FFF2-40B4-BE49-F238E27FC236}">
                <a16:creationId xmlns:a16="http://schemas.microsoft.com/office/drawing/2014/main" id="{467A65A6-036E-AA45-165E-5BE8CDB5A38F}"/>
              </a:ext>
            </a:extLst>
          </p:cNvPr>
          <p:cNvSpPr txBox="1"/>
          <p:nvPr/>
        </p:nvSpPr>
        <p:spPr>
          <a:xfrm>
            <a:off x="1148408" y="-78850"/>
            <a:ext cx="6779172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GELOMBANG ELEKTROMAGNETIK</a:t>
            </a:r>
            <a:endParaRPr sz="3200" dirty="0">
              <a:solidFill>
                <a:srgbClr val="7030A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EEEC5-3635-3E8B-3AA8-6B007B03C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286" y="795150"/>
            <a:ext cx="5089673" cy="2378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76F9BC-FAD5-0267-D3E2-BBB999B8DE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538" y="3216361"/>
            <a:ext cx="3895725" cy="1695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864806-A925-CB27-709D-61B385821CC4}"/>
              </a:ext>
            </a:extLst>
          </p:cNvPr>
          <p:cNvSpPr txBox="1"/>
          <p:nvPr/>
        </p:nvSpPr>
        <p:spPr>
          <a:xfrm>
            <a:off x="146197" y="3505666"/>
            <a:ext cx="46092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Untuk</a:t>
            </a:r>
            <a:r>
              <a:rPr lang="en-ID" dirty="0"/>
              <a:t> Gambar 6.2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</a:t>
            </a:r>
          </a:p>
          <a:p>
            <a:r>
              <a:rPr lang="en-ID" dirty="0" err="1"/>
              <a:t>medan</a:t>
            </a:r>
            <a:r>
              <a:rPr lang="en-ID" dirty="0"/>
              <a:t> magnet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tegak</a:t>
            </a:r>
            <a:r>
              <a:rPr lang="en-ID" dirty="0"/>
              <a:t> </a:t>
            </a:r>
          </a:p>
          <a:p>
            <a:r>
              <a:rPr lang="en-ID" dirty="0" err="1"/>
              <a:t>lurus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</a:t>
            </a:r>
            <a:r>
              <a:rPr lang="en-ID" dirty="0" err="1"/>
              <a:t>medan</a:t>
            </a:r>
            <a:r>
              <a:rPr lang="en-ID" dirty="0"/>
              <a:t> </a:t>
            </a:r>
            <a:r>
              <a:rPr lang="en-ID" dirty="0" err="1"/>
              <a:t>listrik</a:t>
            </a:r>
            <a:r>
              <a:rPr lang="en-ID" dirty="0"/>
              <a:t>. </a:t>
            </a:r>
          </a:p>
          <a:p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</a:t>
            </a:r>
            <a:r>
              <a:rPr lang="en-ID" dirty="0" err="1"/>
              <a:t>rambat</a:t>
            </a:r>
            <a:r>
              <a:rPr lang="en-ID" dirty="0"/>
              <a:t> </a:t>
            </a:r>
            <a:r>
              <a:rPr lang="en-ID" dirty="0" err="1"/>
              <a:t>gelombangnya</a:t>
            </a:r>
            <a:r>
              <a:rPr lang="en-ID" dirty="0"/>
              <a:t> </a:t>
            </a:r>
            <a:r>
              <a:rPr lang="en-ID" dirty="0" err="1"/>
              <a:t>selalu</a:t>
            </a:r>
            <a:endParaRPr lang="en-ID" dirty="0"/>
          </a:p>
          <a:p>
            <a:r>
              <a:rPr lang="en-ID" dirty="0" err="1"/>
              <a:t>tegak</a:t>
            </a:r>
            <a:r>
              <a:rPr lang="en-ID" dirty="0"/>
              <a:t> </a:t>
            </a:r>
            <a:r>
              <a:rPr lang="en-ID" dirty="0" err="1"/>
              <a:t>lurus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medan</a:t>
            </a:r>
            <a:r>
              <a:rPr lang="en-ID" dirty="0"/>
              <a:t> </a:t>
            </a:r>
            <a:r>
              <a:rPr lang="en-ID" dirty="0" err="1"/>
              <a:t>listrik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</a:p>
          <a:p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gelombang</a:t>
            </a:r>
            <a:r>
              <a:rPr lang="en-ID" dirty="0"/>
              <a:t> transversal. </a:t>
            </a:r>
          </a:p>
        </p:txBody>
      </p:sp>
    </p:spTree>
    <p:extLst>
      <p:ext uri="{BB962C8B-B14F-4D97-AF65-F5344CB8AC3E}">
        <p14:creationId xmlns:p14="http://schemas.microsoft.com/office/powerpoint/2010/main" val="527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1450426" cy="924909"/>
          </a:xfrm>
          <a:prstGeom prst="rect">
            <a:avLst/>
          </a:prstGeom>
        </p:spPr>
      </p:pic>
      <p:pic>
        <p:nvPicPr>
          <p:cNvPr id="44" name="Picture 43" descr="fkip uni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688" y="52555"/>
            <a:ext cx="683170" cy="683170"/>
          </a:xfrm>
          <a:prstGeom prst="rect">
            <a:avLst/>
          </a:prstGeom>
        </p:spPr>
      </p:pic>
      <p:sp>
        <p:nvSpPr>
          <p:cNvPr id="33" name="Google Shape;2307;p26">
            <a:extLst>
              <a:ext uri="{FF2B5EF4-FFF2-40B4-BE49-F238E27FC236}">
                <a16:creationId xmlns:a16="http://schemas.microsoft.com/office/drawing/2014/main" id="{467A65A6-036E-AA45-165E-5BE8CDB5A38F}"/>
              </a:ext>
            </a:extLst>
          </p:cNvPr>
          <p:cNvSpPr txBox="1"/>
          <p:nvPr/>
        </p:nvSpPr>
        <p:spPr>
          <a:xfrm>
            <a:off x="1148408" y="38113"/>
            <a:ext cx="6779172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SPEKTRUM GELOMBANG ELEKTROMAGNETIK</a:t>
            </a:r>
            <a:endParaRPr sz="3200" dirty="0">
              <a:solidFill>
                <a:srgbClr val="7030A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5E895-3DF1-B4E3-CA75-840012CC3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319" y="1085406"/>
            <a:ext cx="6333350" cy="387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9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1450426" cy="924909"/>
          </a:xfrm>
          <a:prstGeom prst="rect">
            <a:avLst/>
          </a:prstGeom>
        </p:spPr>
      </p:pic>
      <p:pic>
        <p:nvPicPr>
          <p:cNvPr id="44" name="Picture 43" descr="fkip uni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688" y="52555"/>
            <a:ext cx="683170" cy="6831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BC01AD1-77C8-8F65-5751-DE044881144F}"/>
              </a:ext>
            </a:extLst>
          </p:cNvPr>
          <p:cNvSpPr txBox="1"/>
          <p:nvPr/>
        </p:nvSpPr>
        <p:spPr>
          <a:xfrm>
            <a:off x="55849" y="1293951"/>
            <a:ext cx="9165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 </a:t>
            </a:r>
          </a:p>
          <a:p>
            <a:r>
              <a:rPr lang="en-ID" dirty="0"/>
              <a:t>.</a:t>
            </a:r>
          </a:p>
        </p:txBody>
      </p:sp>
      <p:sp>
        <p:nvSpPr>
          <p:cNvPr id="33" name="Google Shape;2307;p26">
            <a:extLst>
              <a:ext uri="{FF2B5EF4-FFF2-40B4-BE49-F238E27FC236}">
                <a16:creationId xmlns:a16="http://schemas.microsoft.com/office/drawing/2014/main" id="{467A65A6-036E-AA45-165E-5BE8CDB5A38F}"/>
              </a:ext>
            </a:extLst>
          </p:cNvPr>
          <p:cNvSpPr txBox="1"/>
          <p:nvPr/>
        </p:nvSpPr>
        <p:spPr>
          <a:xfrm>
            <a:off x="1148408" y="38113"/>
            <a:ext cx="6779172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INTENSITAS GELOMBANG ELEKTROMAGNETIK</a:t>
            </a:r>
            <a:endParaRPr sz="3200" dirty="0">
              <a:solidFill>
                <a:srgbClr val="7030A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0BC19D-C338-236A-1B3F-702A66CEDBDE}"/>
              </a:ext>
            </a:extLst>
          </p:cNvPr>
          <p:cNvSpPr txBox="1"/>
          <p:nvPr/>
        </p:nvSpPr>
        <p:spPr>
          <a:xfrm>
            <a:off x="178672" y="1483136"/>
            <a:ext cx="94390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Intensitas</a:t>
            </a:r>
            <a:r>
              <a:rPr lang="en-ID" dirty="0"/>
              <a:t> </a:t>
            </a:r>
            <a:r>
              <a:rPr lang="en-ID" dirty="0" err="1"/>
              <a:t>gelombang</a:t>
            </a:r>
            <a:r>
              <a:rPr lang="en-ID" dirty="0"/>
              <a:t> </a:t>
            </a:r>
            <a:r>
              <a:rPr lang="en-ID" dirty="0" err="1"/>
              <a:t>elektromagnetik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dinyatakan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laju</a:t>
            </a:r>
            <a:r>
              <a:rPr lang="en-ID" dirty="0"/>
              <a:t> </a:t>
            </a:r>
            <a:r>
              <a:rPr lang="en-ID" dirty="0" err="1"/>
              <a:t>energi</a:t>
            </a:r>
            <a:r>
              <a:rPr lang="en-ID" dirty="0"/>
              <a:t> (</a:t>
            </a:r>
            <a:r>
              <a:rPr lang="en-ID" dirty="0" err="1"/>
              <a:t>daya</a:t>
            </a:r>
            <a:r>
              <a:rPr lang="en-ID" dirty="0"/>
              <a:t>) per </a:t>
            </a:r>
            <a:r>
              <a:rPr lang="en-ID" dirty="0" err="1"/>
              <a:t>satuan</a:t>
            </a:r>
            <a:r>
              <a:rPr lang="en-ID" dirty="0"/>
              <a:t> </a:t>
            </a:r>
            <a:r>
              <a:rPr lang="en-ID" dirty="0" err="1"/>
              <a:t>luas</a:t>
            </a:r>
            <a:r>
              <a:rPr lang="en-ID" dirty="0"/>
              <a:t> </a:t>
            </a:r>
            <a:r>
              <a:rPr lang="en-ID" dirty="0" err="1"/>
              <a:t>permukaan</a:t>
            </a:r>
            <a:r>
              <a:rPr lang="en-ID" dirty="0"/>
              <a:t> </a:t>
            </a:r>
          </a:p>
          <a:p>
            <a:r>
              <a:rPr lang="en-ID" dirty="0"/>
              <a:t>yang </a:t>
            </a:r>
            <a:r>
              <a:rPr lang="en-ID" dirty="0" err="1"/>
              <a:t>tegak</a:t>
            </a:r>
            <a:r>
              <a:rPr lang="en-ID" dirty="0"/>
              <a:t> </a:t>
            </a:r>
            <a:r>
              <a:rPr lang="en-ID" dirty="0" err="1"/>
              <a:t>lurus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</a:t>
            </a:r>
            <a:r>
              <a:rPr lang="en-ID" dirty="0" err="1"/>
              <a:t>rambat</a:t>
            </a:r>
            <a:r>
              <a:rPr lang="en-ID" dirty="0"/>
              <a:t> </a:t>
            </a:r>
            <a:r>
              <a:rPr lang="en-ID" dirty="0" err="1"/>
              <a:t>gelombang</a:t>
            </a:r>
            <a:r>
              <a:rPr lang="en-ID" dirty="0"/>
              <a:t> </a:t>
            </a:r>
            <a:r>
              <a:rPr lang="en-ID" dirty="0" err="1"/>
              <a:t>elektromagnetik</a:t>
            </a:r>
            <a:r>
              <a:rPr lang="en-ID" dirty="0"/>
              <a:t>. </a:t>
            </a:r>
            <a:r>
              <a:rPr lang="en-ID" dirty="0" err="1"/>
              <a:t>Laju</a:t>
            </a:r>
            <a:r>
              <a:rPr lang="en-ID" dirty="0"/>
              <a:t> </a:t>
            </a:r>
            <a:r>
              <a:rPr lang="en-ID" dirty="0" err="1"/>
              <a:t>energi</a:t>
            </a:r>
            <a:r>
              <a:rPr lang="en-ID" dirty="0"/>
              <a:t> (</a:t>
            </a:r>
            <a:r>
              <a:rPr lang="en-ID" dirty="0" err="1"/>
              <a:t>daya</a:t>
            </a:r>
            <a:r>
              <a:rPr lang="en-ID" dirty="0"/>
              <a:t>) per </a:t>
            </a:r>
            <a:r>
              <a:rPr lang="en-ID" dirty="0" err="1"/>
              <a:t>satuan</a:t>
            </a:r>
            <a:r>
              <a:rPr lang="en-ID" dirty="0"/>
              <a:t> </a:t>
            </a:r>
            <a:r>
              <a:rPr lang="en-ID" dirty="0" err="1"/>
              <a:t>luas</a:t>
            </a:r>
            <a:r>
              <a:rPr lang="en-ID" dirty="0"/>
              <a:t> </a:t>
            </a:r>
            <a:r>
              <a:rPr lang="en-ID" dirty="0" err="1"/>
              <a:t>permukaan</a:t>
            </a:r>
            <a:r>
              <a:rPr lang="en-ID" dirty="0"/>
              <a:t> yang </a:t>
            </a:r>
          </a:p>
          <a:p>
            <a:r>
              <a:rPr lang="en-ID" dirty="0" err="1"/>
              <a:t>tegak</a:t>
            </a:r>
            <a:r>
              <a:rPr lang="en-ID" dirty="0"/>
              <a:t> </a:t>
            </a:r>
            <a:r>
              <a:rPr lang="en-ID" dirty="0" err="1"/>
              <a:t>lurus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</a:t>
            </a:r>
            <a:r>
              <a:rPr lang="en-ID" dirty="0" err="1"/>
              <a:t>rambat</a:t>
            </a:r>
            <a:r>
              <a:rPr lang="en-ID" dirty="0"/>
              <a:t> </a:t>
            </a:r>
            <a:r>
              <a:rPr lang="en-ID" dirty="0" err="1"/>
              <a:t>gelombang</a:t>
            </a:r>
            <a:r>
              <a:rPr lang="en-ID" dirty="0"/>
              <a:t> </a:t>
            </a:r>
            <a:r>
              <a:rPr lang="en-ID" dirty="0" err="1"/>
              <a:t>elektromagnetik</a:t>
            </a:r>
            <a:r>
              <a:rPr lang="en-ID" dirty="0"/>
              <a:t> </a:t>
            </a:r>
            <a:r>
              <a:rPr lang="en-ID" dirty="0" err="1"/>
              <a:t>dinyatakan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vektor</a:t>
            </a:r>
            <a:r>
              <a:rPr lang="en-ID" dirty="0"/>
              <a:t> yang </a:t>
            </a:r>
            <a:r>
              <a:rPr lang="en-ID" dirty="0" err="1"/>
              <a:t>disebut</a:t>
            </a:r>
            <a:r>
              <a:rPr lang="en-ID" dirty="0"/>
              <a:t> </a:t>
            </a:r>
          </a:p>
          <a:p>
            <a:r>
              <a:rPr lang="en-ID" dirty="0" err="1"/>
              <a:t>vektor</a:t>
            </a:r>
            <a:r>
              <a:rPr lang="en-ID" dirty="0"/>
              <a:t> Poynting. </a:t>
            </a:r>
            <a:r>
              <a:rPr lang="en-ID" dirty="0" err="1"/>
              <a:t>Vektor</a:t>
            </a:r>
            <a:r>
              <a:rPr lang="en-ID" dirty="0"/>
              <a:t> Poynting </a:t>
            </a:r>
            <a:r>
              <a:rPr lang="en-ID" dirty="0" err="1"/>
              <a:t>dinyatakan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C824B3-1B74-475A-C07C-2CA2225BD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543" y="3049859"/>
            <a:ext cx="1745405" cy="9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5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1450426" cy="924909"/>
          </a:xfrm>
          <a:prstGeom prst="rect">
            <a:avLst/>
          </a:prstGeom>
        </p:spPr>
      </p:pic>
      <p:pic>
        <p:nvPicPr>
          <p:cNvPr id="44" name="Picture 43" descr="fkip uni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688" y="52555"/>
            <a:ext cx="683170" cy="6831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BC01AD1-77C8-8F65-5751-DE044881144F}"/>
              </a:ext>
            </a:extLst>
          </p:cNvPr>
          <p:cNvSpPr txBox="1"/>
          <p:nvPr/>
        </p:nvSpPr>
        <p:spPr>
          <a:xfrm>
            <a:off x="55849" y="1325848"/>
            <a:ext cx="9165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 </a:t>
            </a:r>
          </a:p>
          <a:p>
            <a:r>
              <a:rPr lang="en-ID" dirty="0"/>
              <a:t>.</a:t>
            </a:r>
          </a:p>
        </p:txBody>
      </p:sp>
      <p:sp>
        <p:nvSpPr>
          <p:cNvPr id="33" name="Google Shape;2307;p26">
            <a:extLst>
              <a:ext uri="{FF2B5EF4-FFF2-40B4-BE49-F238E27FC236}">
                <a16:creationId xmlns:a16="http://schemas.microsoft.com/office/drawing/2014/main" id="{467A65A6-036E-AA45-165E-5BE8CDB5A38F}"/>
              </a:ext>
            </a:extLst>
          </p:cNvPr>
          <p:cNvSpPr txBox="1"/>
          <p:nvPr/>
        </p:nvSpPr>
        <p:spPr>
          <a:xfrm>
            <a:off x="1182414" y="346232"/>
            <a:ext cx="6779172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APLIKASI GELOMBANG ELEKTROMAGNETIK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SINAR GAMMA</a:t>
            </a:r>
            <a:endParaRPr sz="3200" dirty="0">
              <a:solidFill>
                <a:srgbClr val="7030A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59AA6-9462-1C53-054F-84F14A9A66B2}"/>
              </a:ext>
            </a:extLst>
          </p:cNvPr>
          <p:cNvSpPr txBox="1"/>
          <p:nvPr/>
        </p:nvSpPr>
        <p:spPr>
          <a:xfrm>
            <a:off x="287079" y="1899147"/>
            <a:ext cx="94948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Sinar</a:t>
            </a:r>
            <a:r>
              <a:rPr lang="en-ID" dirty="0"/>
              <a:t> gamma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gelombang</a:t>
            </a:r>
            <a:r>
              <a:rPr lang="en-ID" dirty="0"/>
              <a:t> </a:t>
            </a:r>
            <a:r>
              <a:rPr lang="en-ID" dirty="0" err="1"/>
              <a:t>elektromagnetik</a:t>
            </a:r>
            <a:r>
              <a:rPr lang="en-ID" dirty="0"/>
              <a:t> yang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frekuensi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10</a:t>
            </a:r>
            <a:r>
              <a:rPr lang="en-ID" baseline="30000" dirty="0"/>
              <a:t>20 </a:t>
            </a:r>
            <a:r>
              <a:rPr lang="en-ID" dirty="0"/>
              <a:t>Hz -10</a:t>
            </a:r>
            <a:r>
              <a:rPr lang="en-ID" baseline="30000" dirty="0"/>
              <a:t>25 </a:t>
            </a:r>
            <a:r>
              <a:rPr lang="en-ID" dirty="0"/>
              <a:t>Hz. </a:t>
            </a:r>
          </a:p>
          <a:p>
            <a:r>
              <a:rPr lang="en-ID" dirty="0" err="1"/>
              <a:t>Sinar</a:t>
            </a:r>
            <a:r>
              <a:rPr lang="en-ID" dirty="0"/>
              <a:t> gamma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reaksi</a:t>
            </a:r>
            <a:r>
              <a:rPr lang="en-ID" dirty="0"/>
              <a:t> yang 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inti atom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stabil</a:t>
            </a:r>
            <a:r>
              <a:rPr lang="en-ID" dirty="0"/>
              <a:t>. </a:t>
            </a:r>
          </a:p>
          <a:p>
            <a:r>
              <a:rPr lang="en-ID" dirty="0" err="1"/>
              <a:t>Sinar</a:t>
            </a:r>
            <a:r>
              <a:rPr lang="en-ID" dirty="0"/>
              <a:t> gamma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tembus</a:t>
            </a:r>
            <a:r>
              <a:rPr lang="en-ID" dirty="0"/>
              <a:t> yang paling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dibanding</a:t>
            </a:r>
            <a:r>
              <a:rPr lang="en-ID" dirty="0"/>
              <a:t> </a:t>
            </a:r>
            <a:r>
              <a:rPr lang="en-ID" dirty="0" err="1"/>
              <a:t>gelombanggelombang</a:t>
            </a:r>
            <a:r>
              <a:rPr lang="en-ID" dirty="0"/>
              <a:t> yang </a:t>
            </a:r>
          </a:p>
          <a:p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gelombang</a:t>
            </a:r>
            <a:r>
              <a:rPr lang="en-ID" dirty="0"/>
              <a:t> </a:t>
            </a:r>
            <a:r>
              <a:rPr lang="en-ID" dirty="0" err="1"/>
              <a:t>elektromagnetik</a:t>
            </a:r>
            <a:r>
              <a:rPr lang="en-ID" dirty="0"/>
              <a:t>. </a:t>
            </a:r>
            <a:r>
              <a:rPr lang="en-ID" dirty="0" err="1"/>
              <a:t>Sinar</a:t>
            </a:r>
            <a:r>
              <a:rPr lang="en-ID" dirty="0"/>
              <a:t> gamma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menembus</a:t>
            </a:r>
            <a:r>
              <a:rPr lang="en-ID" dirty="0"/>
              <a:t> </a:t>
            </a:r>
            <a:r>
              <a:rPr lang="en-ID" dirty="0" err="1"/>
              <a:t>pelat</a:t>
            </a:r>
            <a:r>
              <a:rPr lang="en-ID" dirty="0"/>
              <a:t> </a:t>
            </a:r>
            <a:r>
              <a:rPr lang="en-ID" dirty="0" err="1"/>
              <a:t>besi</a:t>
            </a:r>
            <a:r>
              <a:rPr lang="en-ID" dirty="0"/>
              <a:t> yang</a:t>
            </a:r>
          </a:p>
          <a:p>
            <a:r>
              <a:rPr lang="en-ID" dirty="0" err="1"/>
              <a:t>tebalnya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cm. </a:t>
            </a:r>
            <a:r>
              <a:rPr lang="en-ID" dirty="0" err="1"/>
              <a:t>Penyerap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sinar</a:t>
            </a:r>
            <a:r>
              <a:rPr lang="en-ID" dirty="0"/>
              <a:t> gamma </a:t>
            </a:r>
            <a:r>
              <a:rPr lang="en-ID" dirty="0" err="1"/>
              <a:t>adalah</a:t>
            </a:r>
            <a:r>
              <a:rPr lang="en-ID" dirty="0"/>
              <a:t> timbal.</a:t>
            </a:r>
          </a:p>
          <a:p>
            <a:endParaRPr lang="en-ID" dirty="0"/>
          </a:p>
          <a:p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sinar</a:t>
            </a:r>
            <a:r>
              <a:rPr lang="en-ID" dirty="0"/>
              <a:t> gamma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mengobatpasien</a:t>
            </a:r>
            <a:r>
              <a:rPr lang="en-ID" dirty="0"/>
              <a:t> yang </a:t>
            </a:r>
            <a:r>
              <a:rPr lang="en-ID" dirty="0" err="1"/>
              <a:t>menderita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</a:t>
            </a:r>
          </a:p>
          <a:p>
            <a:r>
              <a:rPr lang="en-ID" dirty="0" err="1"/>
              <a:t>kanker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tumor</a:t>
            </a:r>
            <a:r>
              <a:rPr lang="en-ID" dirty="0"/>
              <a:t>. Sumber </a:t>
            </a:r>
            <a:r>
              <a:rPr lang="en-ID" dirty="0" err="1"/>
              <a:t>radiasi</a:t>
            </a:r>
            <a:r>
              <a:rPr lang="en-ID" dirty="0"/>
              <a:t> yang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pada </a:t>
            </a:r>
            <a:r>
              <a:rPr lang="en-ID" dirty="0" err="1"/>
              <a:t>pengobatan</a:t>
            </a:r>
            <a:r>
              <a:rPr lang="en-ID" dirty="0"/>
              <a:t> </a:t>
            </a:r>
            <a:r>
              <a:rPr lang="en-ID" dirty="0" err="1"/>
              <a:t>penyakit-penyakit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</a:p>
          <a:p>
            <a:r>
              <a:rPr lang="en-ID" dirty="0"/>
              <a:t>Cobalt-60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ditulis</a:t>
            </a:r>
            <a:r>
              <a:rPr lang="en-ID" dirty="0"/>
              <a:t> Co-60.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mendeteksi</a:t>
            </a:r>
            <a:r>
              <a:rPr lang="en-ID" dirty="0"/>
              <a:t> </a:t>
            </a:r>
            <a:r>
              <a:rPr lang="en-ID" dirty="0" err="1"/>
              <a:t>sinar</a:t>
            </a:r>
            <a:r>
              <a:rPr lang="en-ID" dirty="0"/>
              <a:t> gamma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detektor</a:t>
            </a:r>
            <a:endParaRPr lang="en-ID" dirty="0"/>
          </a:p>
          <a:p>
            <a:r>
              <a:rPr lang="en-ID" dirty="0"/>
              <a:t>Geiger - Muller. Ada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detektor</a:t>
            </a:r>
            <a:r>
              <a:rPr lang="en-ID" dirty="0"/>
              <a:t> </a:t>
            </a:r>
            <a:r>
              <a:rPr lang="en-ID" dirty="0" err="1"/>
              <a:t>sinar</a:t>
            </a:r>
            <a:r>
              <a:rPr lang="en-ID" dirty="0"/>
              <a:t> gamma yang lain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detektor</a:t>
            </a:r>
            <a:r>
              <a:rPr lang="en-ID" dirty="0"/>
              <a:t> </a:t>
            </a:r>
            <a:r>
              <a:rPr lang="en-ID" dirty="0" err="1"/>
              <a:t>sintilasi</a:t>
            </a:r>
            <a:r>
              <a:rPr lang="en-ID" dirty="0"/>
              <a:t> </a:t>
            </a:r>
            <a:r>
              <a:rPr lang="en-ID" dirty="0" err="1"/>
              <a:t>NaI</a:t>
            </a:r>
            <a:r>
              <a:rPr lang="en-ID" dirty="0"/>
              <a:t>-TI.</a:t>
            </a:r>
          </a:p>
        </p:txBody>
      </p:sp>
    </p:spTree>
    <p:extLst>
      <p:ext uri="{BB962C8B-B14F-4D97-AF65-F5344CB8AC3E}">
        <p14:creationId xmlns:p14="http://schemas.microsoft.com/office/powerpoint/2010/main" val="53506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1450426" cy="924909"/>
          </a:xfrm>
          <a:prstGeom prst="rect">
            <a:avLst/>
          </a:prstGeom>
        </p:spPr>
      </p:pic>
      <p:pic>
        <p:nvPicPr>
          <p:cNvPr id="44" name="Picture 43" descr="fkip uni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688" y="52555"/>
            <a:ext cx="683170" cy="6831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BC01AD1-77C8-8F65-5751-DE044881144F}"/>
              </a:ext>
            </a:extLst>
          </p:cNvPr>
          <p:cNvSpPr txBox="1"/>
          <p:nvPr/>
        </p:nvSpPr>
        <p:spPr>
          <a:xfrm>
            <a:off x="55849" y="1325848"/>
            <a:ext cx="9165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 </a:t>
            </a:r>
          </a:p>
          <a:p>
            <a:r>
              <a:rPr lang="en-ID" dirty="0"/>
              <a:t>.</a:t>
            </a:r>
          </a:p>
        </p:txBody>
      </p:sp>
      <p:sp>
        <p:nvSpPr>
          <p:cNvPr id="33" name="Google Shape;2307;p26">
            <a:extLst>
              <a:ext uri="{FF2B5EF4-FFF2-40B4-BE49-F238E27FC236}">
                <a16:creationId xmlns:a16="http://schemas.microsoft.com/office/drawing/2014/main" id="{467A65A6-036E-AA45-165E-5BE8CDB5A38F}"/>
              </a:ext>
            </a:extLst>
          </p:cNvPr>
          <p:cNvSpPr txBox="1"/>
          <p:nvPr/>
        </p:nvSpPr>
        <p:spPr>
          <a:xfrm>
            <a:off x="1182414" y="346232"/>
            <a:ext cx="6779172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APLIKASI GELOMBANG ELEKTROMAGNETIK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030A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SINAR X</a:t>
            </a:r>
            <a:endParaRPr sz="3200" dirty="0">
              <a:solidFill>
                <a:srgbClr val="7030A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59AA6-9462-1C53-054F-84F14A9A66B2}"/>
              </a:ext>
            </a:extLst>
          </p:cNvPr>
          <p:cNvSpPr txBox="1"/>
          <p:nvPr/>
        </p:nvSpPr>
        <p:spPr>
          <a:xfrm>
            <a:off x="138223" y="2037371"/>
            <a:ext cx="94948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Sinar</a:t>
            </a:r>
            <a:r>
              <a:rPr lang="en-ID" dirty="0"/>
              <a:t>-X </a:t>
            </a:r>
            <a:r>
              <a:rPr lang="en-ID" dirty="0" err="1"/>
              <a:t>ditemukan</a:t>
            </a:r>
            <a:r>
              <a:rPr lang="en-ID" dirty="0"/>
              <a:t> oleh </a:t>
            </a:r>
            <a:r>
              <a:rPr lang="en-ID" dirty="0" err="1"/>
              <a:t>Wilhem</a:t>
            </a:r>
            <a:r>
              <a:rPr lang="en-ID" dirty="0"/>
              <a:t> Conrad Rontgen pada </a:t>
            </a:r>
            <a:r>
              <a:rPr lang="en-ID" dirty="0" err="1"/>
              <a:t>tahun</a:t>
            </a:r>
            <a:r>
              <a:rPr lang="en-ID" dirty="0"/>
              <a:t> 1895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</a:p>
          <a:p>
            <a:r>
              <a:rPr lang="en-ID" dirty="0" err="1"/>
              <a:t>sinar</a:t>
            </a:r>
            <a:r>
              <a:rPr lang="en-ID" dirty="0"/>
              <a:t> Rontgen. </a:t>
            </a:r>
            <a:r>
              <a:rPr lang="en-ID" dirty="0" err="1"/>
              <a:t>Sinar</a:t>
            </a:r>
            <a:r>
              <a:rPr lang="en-ID" dirty="0"/>
              <a:t>-X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gelombang</a:t>
            </a:r>
            <a:r>
              <a:rPr lang="en-ID" dirty="0"/>
              <a:t> </a:t>
            </a:r>
            <a:r>
              <a:rPr lang="en-ID" dirty="0" err="1"/>
              <a:t>elektromagnetik</a:t>
            </a:r>
            <a:r>
              <a:rPr lang="en-ID" dirty="0"/>
              <a:t> yang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frekuensi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10 Hz. </a:t>
            </a:r>
          </a:p>
          <a:p>
            <a:r>
              <a:rPr lang="en-ID" dirty="0" err="1"/>
              <a:t>Sinar</a:t>
            </a:r>
            <a:r>
              <a:rPr lang="en-ID" dirty="0"/>
              <a:t> X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transisi</a:t>
            </a:r>
            <a:r>
              <a:rPr lang="en-ID" dirty="0"/>
              <a:t> </a:t>
            </a:r>
            <a:r>
              <a:rPr lang="en-ID" dirty="0" err="1"/>
              <a:t>elektronelektron</a:t>
            </a:r>
            <a:r>
              <a:rPr lang="en-ID" dirty="0"/>
              <a:t> di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, </a:t>
            </a:r>
            <a:r>
              <a:rPr lang="en-ID" dirty="0" err="1"/>
              <a:t>transisi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atom. </a:t>
            </a:r>
            <a:r>
              <a:rPr lang="en-ID" dirty="0" err="1"/>
              <a:t>Sinar</a:t>
            </a:r>
            <a:r>
              <a:rPr lang="en-ID" dirty="0"/>
              <a:t>-X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tembus</a:t>
            </a:r>
            <a:r>
              <a:rPr lang="en-ID" dirty="0"/>
              <a:t> </a:t>
            </a:r>
            <a:r>
              <a:rPr lang="en-ID" dirty="0" err="1"/>
              <a:t>terbesar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sesudah</a:t>
            </a:r>
            <a:r>
              <a:rPr lang="en-ID" dirty="0"/>
              <a:t> </a:t>
            </a:r>
            <a:r>
              <a:rPr lang="en-ID" dirty="0" err="1"/>
              <a:t>sinar</a:t>
            </a:r>
            <a:r>
              <a:rPr lang="en-ID" dirty="0"/>
              <a:t> gamma. </a:t>
            </a:r>
            <a:r>
              <a:rPr lang="en-ID" dirty="0" err="1"/>
              <a:t>Sinar</a:t>
            </a:r>
            <a:r>
              <a:rPr lang="en-ID" dirty="0"/>
              <a:t>-X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menembus</a:t>
            </a:r>
            <a:r>
              <a:rPr lang="en-ID" dirty="0"/>
              <a:t> </a:t>
            </a:r>
            <a:r>
              <a:rPr lang="en-ID" dirty="0" err="1"/>
              <a:t>daging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 </a:t>
            </a:r>
          </a:p>
          <a:p>
            <a:r>
              <a:rPr lang="en-ID" dirty="0" err="1"/>
              <a:t>Sinar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mengecek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yang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patah</a:t>
            </a:r>
            <a:r>
              <a:rPr lang="en-ID" dirty="0"/>
              <a:t> </a:t>
            </a:r>
            <a:r>
              <a:rPr lang="en-ID" dirty="0" err="1"/>
              <a:t>tulang</a:t>
            </a:r>
            <a:r>
              <a:rPr lang="en-ID" dirty="0"/>
              <a:t>. </a:t>
            </a:r>
          </a:p>
          <a:p>
            <a:r>
              <a:rPr lang="en-ID" dirty="0" err="1"/>
              <a:t>Pasien</a:t>
            </a:r>
            <a:r>
              <a:rPr lang="en-ID" dirty="0"/>
              <a:t> yang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patah</a:t>
            </a:r>
            <a:r>
              <a:rPr lang="en-ID" dirty="0"/>
              <a:t> </a:t>
            </a:r>
            <a:r>
              <a:rPr lang="en-ID" dirty="0" err="1"/>
              <a:t>tulang</a:t>
            </a:r>
            <a:r>
              <a:rPr lang="en-ID" dirty="0"/>
              <a:t> </a:t>
            </a:r>
            <a:r>
              <a:rPr lang="en-ID" dirty="0" err="1"/>
              <a:t>diambil</a:t>
            </a:r>
            <a:r>
              <a:rPr lang="en-ID" dirty="0"/>
              <a:t> </a:t>
            </a:r>
            <a:r>
              <a:rPr lang="en-ID" dirty="0" err="1"/>
              <a:t>fotonya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sinar</a:t>
            </a:r>
            <a:r>
              <a:rPr lang="en-ID" dirty="0"/>
              <a:t>-X. </a:t>
            </a:r>
            <a:r>
              <a:rPr lang="en-ID" dirty="0" err="1"/>
              <a:t>Sinar</a:t>
            </a:r>
            <a:r>
              <a:rPr lang="en-ID" dirty="0"/>
              <a:t>-X juga </a:t>
            </a:r>
            <a:r>
              <a:rPr lang="en-ID" dirty="0" err="1"/>
              <a:t>digunakan</a:t>
            </a:r>
            <a:r>
              <a:rPr lang="en-ID" dirty="0"/>
              <a:t> di </a:t>
            </a:r>
            <a:r>
              <a:rPr lang="en-ID" dirty="0" err="1"/>
              <a:t>bandara</a:t>
            </a:r>
            <a:r>
              <a:rPr lang="en-ID" dirty="0"/>
              <a:t> pada </a:t>
            </a:r>
            <a:r>
              <a:rPr lang="en-ID" dirty="0" err="1"/>
              <a:t>pengecekan</a:t>
            </a:r>
            <a:r>
              <a:rPr lang="en-ID" dirty="0"/>
              <a:t> </a:t>
            </a:r>
            <a:r>
              <a:rPr lang="en-ID" dirty="0" err="1"/>
              <a:t>barang-barang</a:t>
            </a:r>
            <a:r>
              <a:rPr lang="en-ID" dirty="0"/>
              <a:t> </a:t>
            </a:r>
            <a:r>
              <a:rPr lang="en-ID" dirty="0" err="1"/>
              <a:t>penumpang</a:t>
            </a:r>
            <a:r>
              <a:rPr lang="en-ID" dirty="0"/>
              <a:t> di </a:t>
            </a:r>
            <a:r>
              <a:rPr lang="en-ID" dirty="0" err="1"/>
              <a:t>pesawat</a:t>
            </a:r>
            <a:r>
              <a:rPr lang="en-ID" dirty="0"/>
              <a:t>. Di </a:t>
            </a:r>
            <a:r>
              <a:rPr lang="en-ID" dirty="0" err="1"/>
              <a:t>pelabuhan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mengecek</a:t>
            </a:r>
            <a:r>
              <a:rPr lang="en-ID" dirty="0"/>
              <a:t> </a:t>
            </a:r>
            <a:r>
              <a:rPr lang="en-ID" dirty="0" err="1"/>
              <a:t>barang-barang</a:t>
            </a:r>
            <a:r>
              <a:rPr lang="en-ID" dirty="0"/>
              <a:t> </a:t>
            </a:r>
          </a:p>
          <a:p>
            <a:r>
              <a:rPr lang="en-ID" dirty="0"/>
              <a:t>(</a:t>
            </a:r>
            <a:r>
              <a:rPr lang="en-ID" dirty="0" err="1"/>
              <a:t>peti</a:t>
            </a:r>
            <a:r>
              <a:rPr lang="en-ID" dirty="0"/>
              <a:t> </a:t>
            </a:r>
            <a:r>
              <a:rPr lang="en-ID" dirty="0" err="1"/>
              <a:t>kemas</a:t>
            </a:r>
            <a:r>
              <a:rPr lang="en-ID" dirty="0"/>
              <a:t>)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dikirim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kapal</a:t>
            </a:r>
            <a:r>
              <a:rPr lang="en-ID" dirty="0"/>
              <a:t> </a:t>
            </a:r>
            <a:r>
              <a:rPr lang="en-ID" dirty="0" err="1"/>
              <a:t>laut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71418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666</Words>
  <Application>Microsoft Office PowerPoint</Application>
  <PresentationFormat>On-screen Show (16:9)</PresentationFormat>
  <Paragraphs>114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Fira Sans Medium</vt:lpstr>
      <vt:lpstr>Arial</vt:lpstr>
      <vt:lpstr>Fira Sans SemiBold</vt:lpstr>
      <vt:lpstr>Technology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70</cp:revision>
  <dcterms:modified xsi:type="dcterms:W3CDTF">2022-06-28T17:41:37Z</dcterms:modified>
</cp:coreProperties>
</file>