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6" r:id="rId2"/>
    <p:sldMasterId id="2147483701" r:id="rId3"/>
    <p:sldMasterId id="2147483725" r:id="rId4"/>
    <p:sldMasterId id="2147483738" r:id="rId5"/>
  </p:sldMasterIdLst>
  <p:notesMasterIdLst>
    <p:notesMasterId r:id="rId32"/>
  </p:notesMasterIdLst>
  <p:sldIdLst>
    <p:sldId id="358" r:id="rId6"/>
    <p:sldId id="266" r:id="rId7"/>
    <p:sldId id="359" r:id="rId8"/>
    <p:sldId id="360" r:id="rId9"/>
    <p:sldId id="361" r:id="rId10"/>
    <p:sldId id="362" r:id="rId11"/>
    <p:sldId id="363" r:id="rId12"/>
    <p:sldId id="272" r:id="rId13"/>
    <p:sldId id="364" r:id="rId14"/>
    <p:sldId id="365" r:id="rId15"/>
    <p:sldId id="366" r:id="rId16"/>
    <p:sldId id="367" r:id="rId17"/>
    <p:sldId id="368" r:id="rId18"/>
    <p:sldId id="369" r:id="rId19"/>
    <p:sldId id="370" r:id="rId20"/>
    <p:sldId id="371" r:id="rId21"/>
    <p:sldId id="372" r:id="rId22"/>
    <p:sldId id="259" r:id="rId23"/>
    <p:sldId id="373" r:id="rId24"/>
    <p:sldId id="374" r:id="rId25"/>
    <p:sldId id="375" r:id="rId26"/>
    <p:sldId id="377" r:id="rId27"/>
    <p:sldId id="378" r:id="rId28"/>
    <p:sldId id="379" r:id="rId29"/>
    <p:sldId id="380" r:id="rId30"/>
    <p:sldId id="381" r:id="rId31"/>
  </p:sldIdLst>
  <p:sldSz cx="18288000" cy="10285413"/>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2"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A56"/>
    <a:srgbClr val="FFF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0" autoAdjust="0"/>
    <p:restoredTop sz="94660"/>
  </p:normalViewPr>
  <p:slideViewPr>
    <p:cSldViewPr snapToGrid="0" showGuides="1">
      <p:cViewPr varScale="1">
        <p:scale>
          <a:sx n="28" d="100"/>
          <a:sy n="28" d="100"/>
        </p:scale>
        <p:origin x="78" y="546"/>
      </p:cViewPr>
      <p:guideLst>
        <p:guide orient="horz" pos="3262"/>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5A974-2B9D-4DE7-B1FD-B969DD33CD5E}" type="datetimeFigureOut">
              <a:rPr kumimoji="1" lang="ja-JP" altLang="en-US" smtClean="0"/>
              <a:t>2022/6/28</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E44EA-33D9-406B-AA52-45755D8D5CBE}" type="slidenum">
              <a:rPr kumimoji="1" lang="ja-JP" altLang="en-US" smtClean="0"/>
              <a:t>‹#›</a:t>
            </a:fld>
            <a:endParaRPr kumimoji="1" lang="ja-JP" altLang="en-US"/>
          </a:p>
        </p:txBody>
      </p:sp>
    </p:spTree>
    <p:extLst>
      <p:ext uri="{BB962C8B-B14F-4D97-AF65-F5344CB8AC3E}">
        <p14:creationId xmlns:p14="http://schemas.microsoft.com/office/powerpoint/2010/main" val="346910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Tree>
    <p:extLst>
      <p:ext uri="{BB962C8B-B14F-4D97-AF65-F5344CB8AC3E}">
        <p14:creationId xmlns:p14="http://schemas.microsoft.com/office/powerpoint/2010/main" val="8838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Icon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947003"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947003"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057954" y="319867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626586" y="262960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879843"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7701919"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7701919"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4" name="正方形/長方形 33"/>
          <p:cNvSpPr/>
          <p:nvPr userDrawn="1"/>
        </p:nvSpPr>
        <p:spPr>
          <a:xfrm>
            <a:off x="7812870" y="319867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381502" y="2629606"/>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6634759"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13489686"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3489686"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8" name="正方形/長方形 47"/>
          <p:cNvSpPr/>
          <p:nvPr userDrawn="1"/>
        </p:nvSpPr>
        <p:spPr>
          <a:xfrm>
            <a:off x="13600637" y="319867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2169269" y="262960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2422526"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51" name="テキスト プレースホルダー 12"/>
          <p:cNvSpPr>
            <a:spLocks noGrp="1"/>
          </p:cNvSpPr>
          <p:nvPr>
            <p:ph type="body" sz="quarter" idx="21" hasCustomPrompt="1"/>
          </p:nvPr>
        </p:nvSpPr>
        <p:spPr>
          <a:xfrm>
            <a:off x="1947003"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947003"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3" name="正方形/長方形 52"/>
          <p:cNvSpPr/>
          <p:nvPr userDrawn="1"/>
        </p:nvSpPr>
        <p:spPr>
          <a:xfrm>
            <a:off x="2057954" y="6455909"/>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626586" y="5886836"/>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図プレースホルダー 25"/>
          <p:cNvSpPr>
            <a:spLocks noGrp="1"/>
          </p:cNvSpPr>
          <p:nvPr>
            <p:ph type="pic" sz="quarter" idx="23" hasCustomPrompt="1"/>
          </p:nvPr>
        </p:nvSpPr>
        <p:spPr>
          <a:xfrm>
            <a:off x="879843"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56" name="テキスト プレースホルダー 12"/>
          <p:cNvSpPr>
            <a:spLocks noGrp="1"/>
          </p:cNvSpPr>
          <p:nvPr>
            <p:ph type="body" sz="quarter" idx="24" hasCustomPrompt="1"/>
          </p:nvPr>
        </p:nvSpPr>
        <p:spPr>
          <a:xfrm>
            <a:off x="7701919"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5" hasCustomPrompt="1"/>
          </p:nvPr>
        </p:nvSpPr>
        <p:spPr>
          <a:xfrm>
            <a:off x="7701919"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7812870" y="6455909"/>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
          <p:cNvSpPr/>
          <p:nvPr userDrawn="1"/>
        </p:nvSpPr>
        <p:spPr>
          <a:xfrm>
            <a:off x="6381502" y="5886836"/>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図プレースホルダー 25"/>
          <p:cNvSpPr>
            <a:spLocks noGrp="1"/>
          </p:cNvSpPr>
          <p:nvPr>
            <p:ph type="pic" sz="quarter" idx="26" hasCustomPrompt="1"/>
          </p:nvPr>
        </p:nvSpPr>
        <p:spPr>
          <a:xfrm>
            <a:off x="6634759"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1" name="テキスト プレースホルダー 12"/>
          <p:cNvSpPr>
            <a:spLocks noGrp="1"/>
          </p:cNvSpPr>
          <p:nvPr>
            <p:ph type="body" sz="quarter" idx="27" hasCustomPrompt="1"/>
          </p:nvPr>
        </p:nvSpPr>
        <p:spPr>
          <a:xfrm>
            <a:off x="13489686"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28" hasCustomPrompt="1"/>
          </p:nvPr>
        </p:nvSpPr>
        <p:spPr>
          <a:xfrm>
            <a:off x="13489686"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正方形/長方形 62"/>
          <p:cNvSpPr/>
          <p:nvPr userDrawn="1"/>
        </p:nvSpPr>
        <p:spPr>
          <a:xfrm>
            <a:off x="13600637" y="645590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4"/>
          <p:cNvSpPr/>
          <p:nvPr userDrawn="1"/>
        </p:nvSpPr>
        <p:spPr>
          <a:xfrm>
            <a:off x="12169269" y="588683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25"/>
          <p:cNvSpPr>
            <a:spLocks noGrp="1"/>
          </p:cNvSpPr>
          <p:nvPr>
            <p:ph type="pic" sz="quarter" idx="29" hasCustomPrompt="1"/>
          </p:nvPr>
        </p:nvSpPr>
        <p:spPr>
          <a:xfrm>
            <a:off x="12422526"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155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750" fill="hold"/>
                                        <p:tgtEl>
                                          <p:spTgt spid="55"/>
                                        </p:tgtEl>
                                        <p:attrNameLst>
                                          <p:attrName>ppt_x</p:attrName>
                                        </p:attrNameLst>
                                      </p:cBhvr>
                                      <p:tavLst>
                                        <p:tav tm="0">
                                          <p:val>
                                            <p:strVal val="#ppt_x"/>
                                          </p:val>
                                        </p:tav>
                                        <p:tav tm="100000">
                                          <p:val>
                                            <p:strVal val="#ppt_x"/>
                                          </p:val>
                                        </p:tav>
                                      </p:tavLst>
                                    </p:anim>
                                    <p:anim calcmode="lin" valueType="num">
                                      <p:cBhvr additive="base">
                                        <p:cTn id="78" dur="750" fill="hold"/>
                                        <p:tgtEl>
                                          <p:spTgt spid="5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par>
                          <p:cTn id="92" fill="hold">
                            <p:stCondLst>
                              <p:cond delay="7000"/>
                            </p:stCondLst>
                            <p:childTnLst>
                              <p:par>
                                <p:cTn id="93" presetID="2" presetClass="entr" presetSubtype="1" decel="100000"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750" fill="hold"/>
                                        <p:tgtEl>
                                          <p:spTgt spid="59"/>
                                        </p:tgtEl>
                                        <p:attrNameLst>
                                          <p:attrName>ppt_x</p:attrName>
                                        </p:attrNameLst>
                                      </p:cBhvr>
                                      <p:tavLst>
                                        <p:tav tm="0">
                                          <p:val>
                                            <p:strVal val="#ppt_x"/>
                                          </p:val>
                                        </p:tav>
                                        <p:tav tm="100000">
                                          <p:val>
                                            <p:strVal val="#ppt_x"/>
                                          </p:val>
                                        </p:tav>
                                      </p:tavLst>
                                    </p:anim>
                                    <p:anim calcmode="lin" valueType="num">
                                      <p:cBhvr additive="base">
                                        <p:cTn id="96" dur="75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1" decel="10000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additive="base">
                                        <p:cTn id="99" dur="750" fill="hold"/>
                                        <p:tgtEl>
                                          <p:spTgt spid="60"/>
                                        </p:tgtEl>
                                        <p:attrNameLst>
                                          <p:attrName>ppt_x</p:attrName>
                                        </p:attrNameLst>
                                      </p:cBhvr>
                                      <p:tavLst>
                                        <p:tav tm="0">
                                          <p:val>
                                            <p:strVal val="#ppt_x"/>
                                          </p:val>
                                        </p:tav>
                                        <p:tav tm="100000">
                                          <p:val>
                                            <p:strVal val="#ppt_x"/>
                                          </p:val>
                                        </p:tav>
                                      </p:tavLst>
                                    </p:anim>
                                    <p:anim calcmode="lin" valueType="num">
                                      <p:cBhvr additive="base">
                                        <p:cTn id="100" dur="750" fill="hold"/>
                                        <p:tgtEl>
                                          <p:spTgt spid="60"/>
                                        </p:tgtEl>
                                        <p:attrNameLst>
                                          <p:attrName>ppt_y</p:attrName>
                                        </p:attrNameLst>
                                      </p:cBhvr>
                                      <p:tavLst>
                                        <p:tav tm="0">
                                          <p:val>
                                            <p:strVal val="0-#ppt_h/2"/>
                                          </p:val>
                                        </p:tav>
                                        <p:tav tm="100000">
                                          <p:val>
                                            <p:strVal val="#ppt_y"/>
                                          </p:val>
                                        </p:tav>
                                      </p:tavLst>
                                    </p:anim>
                                  </p:childTnLst>
                                </p:cTn>
                              </p:par>
                            </p:childTnLst>
                          </p:cTn>
                        </p:par>
                        <p:par>
                          <p:cTn id="101" fill="hold">
                            <p:stCondLst>
                              <p:cond delay="7750"/>
                            </p:stCondLst>
                            <p:childTnLst>
                              <p:par>
                                <p:cTn id="102" presetID="2" presetClass="entr" presetSubtype="8" decel="100000" fill="hold" grpId="0" nodeType="afterEffect">
                                  <p:stCondLst>
                                    <p:cond delay="0"/>
                                  </p:stCondLst>
                                  <p:childTnLst>
                                    <p:set>
                                      <p:cBhvr>
                                        <p:cTn id="103" dur="1" fill="hold">
                                          <p:stCondLst>
                                            <p:cond delay="0"/>
                                          </p:stCondLst>
                                        </p:cTn>
                                        <p:tgtEl>
                                          <p:spTgt spid="57">
                                            <p:txEl>
                                              <p:pRg st="0" end="0"/>
                                            </p:txEl>
                                          </p:spTgt>
                                        </p:tgtEl>
                                        <p:attrNameLst>
                                          <p:attrName>style.visibility</p:attrName>
                                        </p:attrNameLst>
                                      </p:cBhvr>
                                      <p:to>
                                        <p:strVal val="visible"/>
                                      </p:to>
                                    </p:set>
                                    <p:anim calcmode="lin" valueType="num">
                                      <p:cBhvr additive="base">
                                        <p:cTn id="104"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additive="base">
                                        <p:cTn id="108" dur="500" fill="hold"/>
                                        <p:tgtEl>
                                          <p:spTgt spid="58"/>
                                        </p:tgtEl>
                                        <p:attrNameLst>
                                          <p:attrName>ppt_x</p:attrName>
                                        </p:attrNameLst>
                                      </p:cBhvr>
                                      <p:tavLst>
                                        <p:tav tm="0">
                                          <p:val>
                                            <p:strVal val="#ppt_x"/>
                                          </p:val>
                                        </p:tav>
                                        <p:tav tm="100000">
                                          <p:val>
                                            <p:strVal val="#ppt_x"/>
                                          </p:val>
                                        </p:tav>
                                      </p:tavLst>
                                    </p:anim>
                                    <p:anim calcmode="lin" valueType="num">
                                      <p:cBhvr additive="base">
                                        <p:cTn id="109" dur="500" fill="hold"/>
                                        <p:tgtEl>
                                          <p:spTgt spid="58"/>
                                        </p:tgtEl>
                                        <p:attrNameLst>
                                          <p:attrName>ppt_y</p:attrName>
                                        </p:attrNameLst>
                                      </p:cBhvr>
                                      <p:tavLst>
                                        <p:tav tm="0">
                                          <p:val>
                                            <p:strVal val="1+#ppt_h/2"/>
                                          </p:val>
                                        </p:tav>
                                        <p:tav tm="100000">
                                          <p:val>
                                            <p:strVal val="#ppt_y"/>
                                          </p:val>
                                        </p:tav>
                                      </p:tavLst>
                                    </p:anim>
                                  </p:childTnLst>
                                </p:cTn>
                              </p:par>
                            </p:childTnLst>
                          </p:cTn>
                        </p:par>
                        <p:par>
                          <p:cTn id="110" fill="hold">
                            <p:stCondLst>
                              <p:cond delay="8250"/>
                            </p:stCondLst>
                            <p:childTnLst>
                              <p:par>
                                <p:cTn id="111" presetID="22" presetClass="entr" presetSubtype="8"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par>
                          <p:cTn id="114" fill="hold">
                            <p:stCondLst>
                              <p:cond delay="8750"/>
                            </p:stCondLst>
                            <p:childTnLst>
                              <p:par>
                                <p:cTn id="115" presetID="2" presetClass="entr" presetSubtype="1" decel="10000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750" fill="hold"/>
                                        <p:tgtEl>
                                          <p:spTgt spid="64"/>
                                        </p:tgtEl>
                                        <p:attrNameLst>
                                          <p:attrName>ppt_x</p:attrName>
                                        </p:attrNameLst>
                                      </p:cBhvr>
                                      <p:tavLst>
                                        <p:tav tm="0">
                                          <p:val>
                                            <p:strVal val="#ppt_x"/>
                                          </p:val>
                                        </p:tav>
                                        <p:tav tm="100000">
                                          <p:val>
                                            <p:strVal val="#ppt_x"/>
                                          </p:val>
                                        </p:tav>
                                      </p:tavLst>
                                    </p:anim>
                                    <p:anim calcmode="lin" valueType="num">
                                      <p:cBhvr additive="base">
                                        <p:cTn id="118" dur="750" fill="hold"/>
                                        <p:tgtEl>
                                          <p:spTgt spid="64"/>
                                        </p:tgtEl>
                                        <p:attrNameLst>
                                          <p:attrName>ppt_y</p:attrName>
                                        </p:attrNameLst>
                                      </p:cBhvr>
                                      <p:tavLst>
                                        <p:tav tm="0">
                                          <p:val>
                                            <p:strVal val="0-#ppt_h/2"/>
                                          </p:val>
                                        </p:tav>
                                        <p:tav tm="100000">
                                          <p:val>
                                            <p:strVal val="#ppt_y"/>
                                          </p:val>
                                        </p:tav>
                                      </p:tavLst>
                                    </p:anim>
                                  </p:childTnLst>
                                </p:cTn>
                              </p:par>
                              <p:par>
                                <p:cTn id="119" presetID="2" presetClass="entr" presetSubtype="1" decel="10000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additive="base">
                                        <p:cTn id="121" dur="750" fill="hold"/>
                                        <p:tgtEl>
                                          <p:spTgt spid="65"/>
                                        </p:tgtEl>
                                        <p:attrNameLst>
                                          <p:attrName>ppt_x</p:attrName>
                                        </p:attrNameLst>
                                      </p:cBhvr>
                                      <p:tavLst>
                                        <p:tav tm="0">
                                          <p:val>
                                            <p:strVal val="#ppt_x"/>
                                          </p:val>
                                        </p:tav>
                                        <p:tav tm="100000">
                                          <p:val>
                                            <p:strVal val="#ppt_x"/>
                                          </p:val>
                                        </p:tav>
                                      </p:tavLst>
                                    </p:anim>
                                    <p:anim calcmode="lin" valueType="num">
                                      <p:cBhvr additive="base">
                                        <p:cTn id="122" dur="750" fill="hold"/>
                                        <p:tgtEl>
                                          <p:spTgt spid="65"/>
                                        </p:tgtEl>
                                        <p:attrNameLst>
                                          <p:attrName>ppt_y</p:attrName>
                                        </p:attrNameLst>
                                      </p:cBhvr>
                                      <p:tavLst>
                                        <p:tav tm="0">
                                          <p:val>
                                            <p:strVal val="0-#ppt_h/2"/>
                                          </p:val>
                                        </p:tav>
                                        <p:tav tm="100000">
                                          <p:val>
                                            <p:strVal val="#ppt_y"/>
                                          </p:val>
                                        </p:tav>
                                      </p:tavLst>
                                    </p:anim>
                                  </p:childTnLst>
                                </p:cTn>
                              </p:par>
                            </p:childTnLst>
                          </p:cTn>
                        </p:par>
                        <p:par>
                          <p:cTn id="123" fill="hold">
                            <p:stCondLst>
                              <p:cond delay="9500"/>
                            </p:stCondLst>
                            <p:childTnLst>
                              <p:par>
                                <p:cTn id="124" presetID="2" presetClass="entr" presetSubtype="8" decel="100000" fill="hold" grpId="0" nodeType="afterEffect">
                                  <p:stCondLst>
                                    <p:cond delay="0"/>
                                  </p:stCondLst>
                                  <p:childTnLst>
                                    <p:set>
                                      <p:cBhvr>
                                        <p:cTn id="125" dur="1" fill="hold">
                                          <p:stCondLst>
                                            <p:cond delay="0"/>
                                          </p:stCondLst>
                                        </p:cTn>
                                        <p:tgtEl>
                                          <p:spTgt spid="62">
                                            <p:txEl>
                                              <p:pRg st="0" end="0"/>
                                            </p:txEl>
                                          </p:spTgt>
                                        </p:tgtEl>
                                        <p:attrNameLst>
                                          <p:attrName>style.visibility</p:attrName>
                                        </p:attrNameLst>
                                      </p:cBhvr>
                                      <p:to>
                                        <p:strVal val="visible"/>
                                      </p:to>
                                    </p:set>
                                    <p:anim calcmode="lin" valueType="num">
                                      <p:cBhvr additive="base">
                                        <p:cTn id="126"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ppt_x"/>
                                          </p:val>
                                        </p:tav>
                                        <p:tav tm="100000">
                                          <p:val>
                                            <p:strVal val="#ppt_x"/>
                                          </p:val>
                                        </p:tav>
                                      </p:tavLst>
                                    </p:anim>
                                    <p:anim calcmode="lin" valueType="num">
                                      <p:cBhvr additive="base">
                                        <p:cTn id="131" dur="500" fill="hold"/>
                                        <p:tgtEl>
                                          <p:spTgt spid="63"/>
                                        </p:tgtEl>
                                        <p:attrNameLst>
                                          <p:attrName>ppt_y</p:attrName>
                                        </p:attrNameLst>
                                      </p:cBhvr>
                                      <p:tavLst>
                                        <p:tav tm="0">
                                          <p:val>
                                            <p:strVal val="1+#ppt_h/2"/>
                                          </p:val>
                                        </p:tav>
                                        <p:tav tm="100000">
                                          <p:val>
                                            <p:strVal val="#ppt_y"/>
                                          </p:val>
                                        </p:tav>
                                      </p:tavLst>
                                    </p:anim>
                                  </p:childTnLst>
                                </p:cTn>
                              </p:par>
                            </p:childTnLst>
                          </p:cTn>
                        </p:par>
                        <p:par>
                          <p:cTn id="132" fill="hold">
                            <p:stCondLst>
                              <p:cond delay="10000"/>
                            </p:stCondLst>
                            <p:childTnLst>
                              <p:par>
                                <p:cTn id="133" presetID="22" presetClass="entr" presetSubtype="8"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wipe(left)">
                                      <p:cBhvr>
                                        <p:cTn id="1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5" grpId="0"/>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8"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animBg="1"/>
      <p:bldP spid="60" grpId="0"/>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65"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Numeric Item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947003"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947003"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057954" y="319867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626586" y="262960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2"/>
          <p:cNvSpPr>
            <a:spLocks noGrp="1"/>
          </p:cNvSpPr>
          <p:nvPr>
            <p:ph type="body" sz="quarter" idx="15" hasCustomPrompt="1"/>
          </p:nvPr>
        </p:nvSpPr>
        <p:spPr>
          <a:xfrm>
            <a:off x="7701919"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7701919"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4" name="正方形/長方形 33"/>
          <p:cNvSpPr/>
          <p:nvPr userDrawn="1"/>
        </p:nvSpPr>
        <p:spPr>
          <a:xfrm>
            <a:off x="7812870" y="319867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381502" y="2629606"/>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プレースホルダー 12"/>
          <p:cNvSpPr>
            <a:spLocks noGrp="1"/>
          </p:cNvSpPr>
          <p:nvPr>
            <p:ph type="body" sz="quarter" idx="18" hasCustomPrompt="1"/>
          </p:nvPr>
        </p:nvSpPr>
        <p:spPr>
          <a:xfrm>
            <a:off x="13489686"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3489686"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8" name="正方形/長方形 47"/>
          <p:cNvSpPr/>
          <p:nvPr userDrawn="1"/>
        </p:nvSpPr>
        <p:spPr>
          <a:xfrm>
            <a:off x="13600637" y="319867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2169269" y="262960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プレースホルダー 12"/>
          <p:cNvSpPr>
            <a:spLocks noGrp="1"/>
          </p:cNvSpPr>
          <p:nvPr>
            <p:ph type="body" sz="quarter" idx="21" hasCustomPrompt="1"/>
          </p:nvPr>
        </p:nvSpPr>
        <p:spPr>
          <a:xfrm>
            <a:off x="1947003"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947003"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3" name="正方形/長方形 52"/>
          <p:cNvSpPr/>
          <p:nvPr userDrawn="1"/>
        </p:nvSpPr>
        <p:spPr>
          <a:xfrm>
            <a:off x="2057954" y="6455909"/>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626586" y="5886836"/>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p:ph type="body" sz="quarter" idx="24" hasCustomPrompt="1"/>
          </p:nvPr>
        </p:nvSpPr>
        <p:spPr>
          <a:xfrm>
            <a:off x="7701919"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5" hasCustomPrompt="1"/>
          </p:nvPr>
        </p:nvSpPr>
        <p:spPr>
          <a:xfrm>
            <a:off x="7701919"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7812870" y="6455909"/>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
          <p:cNvSpPr/>
          <p:nvPr userDrawn="1"/>
        </p:nvSpPr>
        <p:spPr>
          <a:xfrm>
            <a:off x="6381502" y="5886836"/>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プレースホルダー 12"/>
          <p:cNvSpPr>
            <a:spLocks noGrp="1"/>
          </p:cNvSpPr>
          <p:nvPr>
            <p:ph type="body" sz="quarter" idx="27" hasCustomPrompt="1"/>
          </p:nvPr>
        </p:nvSpPr>
        <p:spPr>
          <a:xfrm>
            <a:off x="13489686"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28" hasCustomPrompt="1"/>
          </p:nvPr>
        </p:nvSpPr>
        <p:spPr>
          <a:xfrm>
            <a:off x="13489686"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正方形/長方形 62"/>
          <p:cNvSpPr/>
          <p:nvPr userDrawn="1"/>
        </p:nvSpPr>
        <p:spPr>
          <a:xfrm>
            <a:off x="13600637" y="645590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4"/>
          <p:cNvSpPr/>
          <p:nvPr userDrawn="1"/>
        </p:nvSpPr>
        <p:spPr>
          <a:xfrm>
            <a:off x="12169269" y="588683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userDrawn="1"/>
        </p:nvSpPr>
        <p:spPr>
          <a:xfrm>
            <a:off x="750146" y="2844735"/>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38" name="テキスト ボックス 37"/>
          <p:cNvSpPr txBox="1"/>
          <p:nvPr userDrawn="1"/>
        </p:nvSpPr>
        <p:spPr>
          <a:xfrm>
            <a:off x="6505062" y="2844735"/>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39" name="テキスト ボックス 38"/>
          <p:cNvSpPr txBox="1"/>
          <p:nvPr userDrawn="1"/>
        </p:nvSpPr>
        <p:spPr>
          <a:xfrm>
            <a:off x="12292829" y="2844735"/>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40" name="テキスト ボックス 39"/>
          <p:cNvSpPr txBox="1"/>
          <p:nvPr userDrawn="1"/>
        </p:nvSpPr>
        <p:spPr>
          <a:xfrm>
            <a:off x="750146" y="6101965"/>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41" name="テキスト ボックス 40"/>
          <p:cNvSpPr txBox="1"/>
          <p:nvPr userDrawn="1"/>
        </p:nvSpPr>
        <p:spPr>
          <a:xfrm>
            <a:off x="6505062" y="6101965"/>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42" name="テキスト ボックス 41"/>
          <p:cNvSpPr txBox="1"/>
          <p:nvPr userDrawn="1"/>
        </p:nvSpPr>
        <p:spPr>
          <a:xfrm>
            <a:off x="12292829" y="6101965"/>
            <a:ext cx="889394" cy="707886"/>
          </a:xfrm>
          <a:prstGeom prst="rect">
            <a:avLst/>
          </a:prstGeom>
          <a:noFill/>
        </p:spPr>
        <p:txBody>
          <a:bodyPr wrap="square" rtlCol="0" anchor="t">
            <a:spAutoFit/>
          </a:bodyPr>
          <a:lstStyle/>
          <a:p>
            <a:pPr algn="ctr"/>
            <a:r>
              <a:rPr kumimoji="1" lang="en-US" altLang="ja-JP" sz="4000" dirty="0">
                <a:solidFill>
                  <a:schemeClr val="bg1"/>
                </a:solidFill>
              </a:rPr>
              <a:t>06</a:t>
            </a:r>
            <a:endParaRPr kumimoji="1" lang="ja-JP" altLang="en-US" sz="4000" dirty="0">
              <a:solidFill>
                <a:schemeClr val="bg1"/>
              </a:solidFill>
            </a:endParaRPr>
          </a:p>
        </p:txBody>
      </p:sp>
    </p:spTree>
    <p:extLst>
      <p:ext uri="{BB962C8B-B14F-4D97-AF65-F5344CB8AC3E}">
        <p14:creationId xmlns:p14="http://schemas.microsoft.com/office/powerpoint/2010/main" val="301974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825"/>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325"/>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825"/>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8" decel="100000" fill="hold" grpId="0" nodeType="withEffect">
                                  <p:stCondLst>
                                    <p:cond delay="0"/>
                                  </p:stCondLst>
                                  <p:iterate type="lt">
                                    <p:tmPct val="10000"/>
                                  </p:iterate>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750" fill="hold"/>
                                        <p:tgtEl>
                                          <p:spTgt spid="38"/>
                                        </p:tgtEl>
                                        <p:attrNameLst>
                                          <p:attrName>ppt_x</p:attrName>
                                        </p:attrNameLst>
                                      </p:cBhvr>
                                      <p:tavLst>
                                        <p:tav tm="0">
                                          <p:val>
                                            <p:strVal val="0-#ppt_w/2"/>
                                          </p:val>
                                        </p:tav>
                                        <p:tav tm="100000">
                                          <p:val>
                                            <p:strVal val="#ppt_x"/>
                                          </p:val>
                                        </p:tav>
                                      </p:tavLst>
                                    </p:anim>
                                    <p:anim calcmode="lin" valueType="num">
                                      <p:cBhvr additive="base">
                                        <p:cTn id="34" dur="750" fill="hold"/>
                                        <p:tgtEl>
                                          <p:spTgt spid="38"/>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65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750" fill="hold"/>
                                        <p:tgtEl>
                                          <p:spTgt spid="39"/>
                                        </p:tgtEl>
                                        <p:attrNameLst>
                                          <p:attrName>ppt_x</p:attrName>
                                        </p:attrNameLst>
                                      </p:cBhvr>
                                      <p:tavLst>
                                        <p:tav tm="0">
                                          <p:val>
                                            <p:strVal val="0-#ppt_w/2"/>
                                          </p:val>
                                        </p:tav>
                                        <p:tav tm="100000">
                                          <p:val>
                                            <p:strVal val="#ppt_x"/>
                                          </p:val>
                                        </p:tav>
                                      </p:tavLst>
                                    </p:anim>
                                    <p:anim calcmode="lin" valueType="num">
                                      <p:cBhvr additive="base">
                                        <p:cTn id="56" dur="75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4475"/>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975"/>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475"/>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8" decel="100000" fill="hold" grpId="0" nodeType="withEffect">
                                  <p:stCondLst>
                                    <p:cond delay="0"/>
                                  </p:stCondLst>
                                  <p:iterate type="lt">
                                    <p:tmPct val="10000"/>
                                  </p:iterate>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750" fill="hold"/>
                                        <p:tgtEl>
                                          <p:spTgt spid="40"/>
                                        </p:tgtEl>
                                        <p:attrNameLst>
                                          <p:attrName>ppt_x</p:attrName>
                                        </p:attrNameLst>
                                      </p:cBhvr>
                                      <p:tavLst>
                                        <p:tav tm="0">
                                          <p:val>
                                            <p:strVal val="0-#ppt_w/2"/>
                                          </p:val>
                                        </p:tav>
                                        <p:tav tm="100000">
                                          <p:val>
                                            <p:strVal val="#ppt_x"/>
                                          </p:val>
                                        </p:tav>
                                      </p:tavLst>
                                    </p:anim>
                                    <p:anim calcmode="lin" valueType="num">
                                      <p:cBhvr additive="base">
                                        <p:cTn id="78" dur="750" fill="hold"/>
                                        <p:tgtEl>
                                          <p:spTgt spid="40"/>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par>
                          <p:cTn id="92" fill="hold">
                            <p:stCondLst>
                              <p:cond delay="7300"/>
                            </p:stCondLst>
                            <p:childTnLst>
                              <p:par>
                                <p:cTn id="93" presetID="2" presetClass="entr" presetSubtype="1" decel="100000"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750" fill="hold"/>
                                        <p:tgtEl>
                                          <p:spTgt spid="59"/>
                                        </p:tgtEl>
                                        <p:attrNameLst>
                                          <p:attrName>ppt_x</p:attrName>
                                        </p:attrNameLst>
                                      </p:cBhvr>
                                      <p:tavLst>
                                        <p:tav tm="0">
                                          <p:val>
                                            <p:strVal val="#ppt_x"/>
                                          </p:val>
                                        </p:tav>
                                        <p:tav tm="100000">
                                          <p:val>
                                            <p:strVal val="#ppt_x"/>
                                          </p:val>
                                        </p:tav>
                                      </p:tavLst>
                                    </p:anim>
                                    <p:anim calcmode="lin" valueType="num">
                                      <p:cBhvr additive="base">
                                        <p:cTn id="96" dur="75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iterate type="lt">
                                    <p:tmPct val="10000"/>
                                  </p:iterate>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750" fill="hold"/>
                                        <p:tgtEl>
                                          <p:spTgt spid="41"/>
                                        </p:tgtEl>
                                        <p:attrNameLst>
                                          <p:attrName>ppt_x</p:attrName>
                                        </p:attrNameLst>
                                      </p:cBhvr>
                                      <p:tavLst>
                                        <p:tav tm="0">
                                          <p:val>
                                            <p:strVal val="0-#ppt_w/2"/>
                                          </p:val>
                                        </p:tav>
                                        <p:tav tm="100000">
                                          <p:val>
                                            <p:strVal val="#ppt_x"/>
                                          </p:val>
                                        </p:tav>
                                      </p:tavLst>
                                    </p:anim>
                                    <p:anim calcmode="lin" valueType="num">
                                      <p:cBhvr additive="base">
                                        <p:cTn id="100" dur="750" fill="hold"/>
                                        <p:tgtEl>
                                          <p:spTgt spid="41"/>
                                        </p:tgtEl>
                                        <p:attrNameLst>
                                          <p:attrName>ppt_y</p:attrName>
                                        </p:attrNameLst>
                                      </p:cBhvr>
                                      <p:tavLst>
                                        <p:tav tm="0">
                                          <p:val>
                                            <p:strVal val="#ppt_y"/>
                                          </p:val>
                                        </p:tav>
                                        <p:tav tm="100000">
                                          <p:val>
                                            <p:strVal val="#ppt_y"/>
                                          </p:val>
                                        </p:tav>
                                      </p:tavLst>
                                    </p:anim>
                                  </p:childTnLst>
                                </p:cTn>
                              </p:par>
                            </p:childTnLst>
                          </p:cTn>
                        </p:par>
                        <p:par>
                          <p:cTn id="101" fill="hold">
                            <p:stCondLst>
                              <p:cond delay="8125"/>
                            </p:stCondLst>
                            <p:childTnLst>
                              <p:par>
                                <p:cTn id="102" presetID="2" presetClass="entr" presetSubtype="8" decel="100000" fill="hold" grpId="0" nodeType="afterEffect">
                                  <p:stCondLst>
                                    <p:cond delay="0"/>
                                  </p:stCondLst>
                                  <p:childTnLst>
                                    <p:set>
                                      <p:cBhvr>
                                        <p:cTn id="103" dur="1" fill="hold">
                                          <p:stCondLst>
                                            <p:cond delay="0"/>
                                          </p:stCondLst>
                                        </p:cTn>
                                        <p:tgtEl>
                                          <p:spTgt spid="57">
                                            <p:txEl>
                                              <p:pRg st="0" end="0"/>
                                            </p:txEl>
                                          </p:spTgt>
                                        </p:tgtEl>
                                        <p:attrNameLst>
                                          <p:attrName>style.visibility</p:attrName>
                                        </p:attrNameLst>
                                      </p:cBhvr>
                                      <p:to>
                                        <p:strVal val="visible"/>
                                      </p:to>
                                    </p:set>
                                    <p:anim calcmode="lin" valueType="num">
                                      <p:cBhvr additive="base">
                                        <p:cTn id="104"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additive="base">
                                        <p:cTn id="108" dur="500" fill="hold"/>
                                        <p:tgtEl>
                                          <p:spTgt spid="58"/>
                                        </p:tgtEl>
                                        <p:attrNameLst>
                                          <p:attrName>ppt_x</p:attrName>
                                        </p:attrNameLst>
                                      </p:cBhvr>
                                      <p:tavLst>
                                        <p:tav tm="0">
                                          <p:val>
                                            <p:strVal val="#ppt_x"/>
                                          </p:val>
                                        </p:tav>
                                        <p:tav tm="100000">
                                          <p:val>
                                            <p:strVal val="#ppt_x"/>
                                          </p:val>
                                        </p:tav>
                                      </p:tavLst>
                                    </p:anim>
                                    <p:anim calcmode="lin" valueType="num">
                                      <p:cBhvr additive="base">
                                        <p:cTn id="109" dur="500" fill="hold"/>
                                        <p:tgtEl>
                                          <p:spTgt spid="58"/>
                                        </p:tgtEl>
                                        <p:attrNameLst>
                                          <p:attrName>ppt_y</p:attrName>
                                        </p:attrNameLst>
                                      </p:cBhvr>
                                      <p:tavLst>
                                        <p:tav tm="0">
                                          <p:val>
                                            <p:strVal val="1+#ppt_h/2"/>
                                          </p:val>
                                        </p:tav>
                                        <p:tav tm="100000">
                                          <p:val>
                                            <p:strVal val="#ppt_y"/>
                                          </p:val>
                                        </p:tav>
                                      </p:tavLst>
                                    </p:anim>
                                  </p:childTnLst>
                                </p:cTn>
                              </p:par>
                            </p:childTnLst>
                          </p:cTn>
                        </p:par>
                        <p:par>
                          <p:cTn id="110" fill="hold">
                            <p:stCondLst>
                              <p:cond delay="8625"/>
                            </p:stCondLst>
                            <p:childTnLst>
                              <p:par>
                                <p:cTn id="111" presetID="22" presetClass="entr" presetSubtype="8"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par>
                          <p:cTn id="114" fill="hold">
                            <p:stCondLst>
                              <p:cond delay="9125"/>
                            </p:stCondLst>
                            <p:childTnLst>
                              <p:par>
                                <p:cTn id="115" presetID="2" presetClass="entr" presetSubtype="1" decel="10000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750" fill="hold"/>
                                        <p:tgtEl>
                                          <p:spTgt spid="64"/>
                                        </p:tgtEl>
                                        <p:attrNameLst>
                                          <p:attrName>ppt_x</p:attrName>
                                        </p:attrNameLst>
                                      </p:cBhvr>
                                      <p:tavLst>
                                        <p:tav tm="0">
                                          <p:val>
                                            <p:strVal val="#ppt_x"/>
                                          </p:val>
                                        </p:tav>
                                        <p:tav tm="100000">
                                          <p:val>
                                            <p:strVal val="#ppt_x"/>
                                          </p:val>
                                        </p:tav>
                                      </p:tavLst>
                                    </p:anim>
                                    <p:anim calcmode="lin" valueType="num">
                                      <p:cBhvr additive="base">
                                        <p:cTn id="118" dur="750" fill="hold"/>
                                        <p:tgtEl>
                                          <p:spTgt spid="64"/>
                                        </p:tgtEl>
                                        <p:attrNameLst>
                                          <p:attrName>ppt_y</p:attrName>
                                        </p:attrNameLst>
                                      </p:cBhvr>
                                      <p:tavLst>
                                        <p:tav tm="0">
                                          <p:val>
                                            <p:strVal val="0-#ppt_h/2"/>
                                          </p:val>
                                        </p:tav>
                                        <p:tav tm="100000">
                                          <p:val>
                                            <p:strVal val="#ppt_y"/>
                                          </p:val>
                                        </p:tav>
                                      </p:tavLst>
                                    </p:anim>
                                  </p:childTnLst>
                                </p:cTn>
                              </p:par>
                              <p:par>
                                <p:cTn id="119" presetID="2" presetClass="entr" presetSubtype="8" decel="100000" fill="hold" grpId="0" nodeType="withEffect">
                                  <p:stCondLst>
                                    <p:cond delay="0"/>
                                  </p:stCondLst>
                                  <p:iterate type="lt">
                                    <p:tmPct val="10000"/>
                                  </p:iterate>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750" fill="hold"/>
                                        <p:tgtEl>
                                          <p:spTgt spid="42"/>
                                        </p:tgtEl>
                                        <p:attrNameLst>
                                          <p:attrName>ppt_x</p:attrName>
                                        </p:attrNameLst>
                                      </p:cBhvr>
                                      <p:tavLst>
                                        <p:tav tm="0">
                                          <p:val>
                                            <p:strVal val="0-#ppt_w/2"/>
                                          </p:val>
                                        </p:tav>
                                        <p:tav tm="100000">
                                          <p:val>
                                            <p:strVal val="#ppt_x"/>
                                          </p:val>
                                        </p:tav>
                                      </p:tavLst>
                                    </p:anim>
                                    <p:anim calcmode="lin" valueType="num">
                                      <p:cBhvr additive="base">
                                        <p:cTn id="122" dur="750" fill="hold"/>
                                        <p:tgtEl>
                                          <p:spTgt spid="42"/>
                                        </p:tgtEl>
                                        <p:attrNameLst>
                                          <p:attrName>ppt_y</p:attrName>
                                        </p:attrNameLst>
                                      </p:cBhvr>
                                      <p:tavLst>
                                        <p:tav tm="0">
                                          <p:val>
                                            <p:strVal val="#ppt_y"/>
                                          </p:val>
                                        </p:tav>
                                        <p:tav tm="100000">
                                          <p:val>
                                            <p:strVal val="#ppt_y"/>
                                          </p:val>
                                        </p:tav>
                                      </p:tavLst>
                                    </p:anim>
                                  </p:childTnLst>
                                </p:cTn>
                              </p:par>
                            </p:childTnLst>
                          </p:cTn>
                        </p:par>
                        <p:par>
                          <p:cTn id="123" fill="hold">
                            <p:stCondLst>
                              <p:cond delay="9950"/>
                            </p:stCondLst>
                            <p:childTnLst>
                              <p:par>
                                <p:cTn id="124" presetID="2" presetClass="entr" presetSubtype="8" decel="100000" fill="hold" grpId="0" nodeType="afterEffect">
                                  <p:stCondLst>
                                    <p:cond delay="0"/>
                                  </p:stCondLst>
                                  <p:childTnLst>
                                    <p:set>
                                      <p:cBhvr>
                                        <p:cTn id="125" dur="1" fill="hold">
                                          <p:stCondLst>
                                            <p:cond delay="0"/>
                                          </p:stCondLst>
                                        </p:cTn>
                                        <p:tgtEl>
                                          <p:spTgt spid="62">
                                            <p:txEl>
                                              <p:pRg st="0" end="0"/>
                                            </p:txEl>
                                          </p:spTgt>
                                        </p:tgtEl>
                                        <p:attrNameLst>
                                          <p:attrName>style.visibility</p:attrName>
                                        </p:attrNameLst>
                                      </p:cBhvr>
                                      <p:to>
                                        <p:strVal val="visible"/>
                                      </p:to>
                                    </p:set>
                                    <p:anim calcmode="lin" valueType="num">
                                      <p:cBhvr additive="base">
                                        <p:cTn id="126"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ppt_x"/>
                                          </p:val>
                                        </p:tav>
                                        <p:tav tm="100000">
                                          <p:val>
                                            <p:strVal val="#ppt_x"/>
                                          </p:val>
                                        </p:tav>
                                      </p:tavLst>
                                    </p:anim>
                                    <p:anim calcmode="lin" valueType="num">
                                      <p:cBhvr additive="base">
                                        <p:cTn id="131" dur="500" fill="hold"/>
                                        <p:tgtEl>
                                          <p:spTgt spid="63"/>
                                        </p:tgtEl>
                                        <p:attrNameLst>
                                          <p:attrName>ppt_y</p:attrName>
                                        </p:attrNameLst>
                                      </p:cBhvr>
                                      <p:tavLst>
                                        <p:tav tm="0">
                                          <p:val>
                                            <p:strVal val="1+#ppt_h/2"/>
                                          </p:val>
                                        </p:tav>
                                        <p:tav tm="100000">
                                          <p:val>
                                            <p:strVal val="#ppt_y"/>
                                          </p:val>
                                        </p:tav>
                                      </p:tavLst>
                                    </p:anim>
                                  </p:childTnLst>
                                </p:cTn>
                              </p:par>
                            </p:childTnLst>
                          </p:cTn>
                        </p:par>
                        <p:par>
                          <p:cTn id="132" fill="hold">
                            <p:stCondLst>
                              <p:cond delay="10450"/>
                            </p:stCondLst>
                            <p:childTnLst>
                              <p:par>
                                <p:cTn id="133" presetID="22" presetClass="entr" presetSubtype="8"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wipe(left)">
                                      <p:cBhvr>
                                        <p:cTn id="1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8"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animBg="1"/>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37" grpId="0"/>
      <p:bldP spid="38" grpId="0"/>
      <p:bldP spid="39" grpId="0"/>
      <p:bldP spid="40" grpId="0"/>
      <p:bldP spid="41" grpId="0"/>
      <p:bldP spid="42"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3670581" y="3723780"/>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3670581" y="2807029"/>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3781532" y="3572195"/>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2350164" y="3003122"/>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userDrawn="1"/>
        </p:nvSpPr>
        <p:spPr>
          <a:xfrm>
            <a:off x="2473724" y="3218251"/>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38" name="テキスト プレースホルダー 12"/>
          <p:cNvSpPr>
            <a:spLocks noGrp="1"/>
          </p:cNvSpPr>
          <p:nvPr>
            <p:ph type="body" sz="quarter" idx="14" hasCustomPrompt="1"/>
          </p:nvPr>
        </p:nvSpPr>
        <p:spPr>
          <a:xfrm>
            <a:off x="3670581" y="5746267"/>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15" hasCustomPrompt="1"/>
          </p:nvPr>
        </p:nvSpPr>
        <p:spPr>
          <a:xfrm>
            <a:off x="3670581" y="4829516"/>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3781532" y="5594682"/>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
          <p:cNvSpPr/>
          <p:nvPr userDrawn="1"/>
        </p:nvSpPr>
        <p:spPr>
          <a:xfrm>
            <a:off x="2350164" y="5025609"/>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userDrawn="1"/>
        </p:nvSpPr>
        <p:spPr>
          <a:xfrm>
            <a:off x="2473724" y="5240738"/>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43" name="テキスト プレースホルダー 12"/>
          <p:cNvSpPr>
            <a:spLocks noGrp="1"/>
          </p:cNvSpPr>
          <p:nvPr>
            <p:ph type="body" sz="quarter" idx="16" hasCustomPrompt="1"/>
          </p:nvPr>
        </p:nvSpPr>
        <p:spPr>
          <a:xfrm>
            <a:off x="3670581" y="7768754"/>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17" hasCustomPrompt="1"/>
          </p:nvPr>
        </p:nvSpPr>
        <p:spPr>
          <a:xfrm>
            <a:off x="3670581" y="6852003"/>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3781532" y="761716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4"/>
          <p:cNvSpPr/>
          <p:nvPr userDrawn="1"/>
        </p:nvSpPr>
        <p:spPr>
          <a:xfrm>
            <a:off x="2350164" y="704809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userDrawn="1"/>
        </p:nvSpPr>
        <p:spPr>
          <a:xfrm>
            <a:off x="2473724" y="7263225"/>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68" name="テキスト プレースホルダー 12"/>
          <p:cNvSpPr>
            <a:spLocks noGrp="1"/>
          </p:cNvSpPr>
          <p:nvPr>
            <p:ph type="body" sz="quarter" idx="18" hasCustomPrompt="1"/>
          </p:nvPr>
        </p:nvSpPr>
        <p:spPr>
          <a:xfrm>
            <a:off x="10640297" y="3723780"/>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19" hasCustomPrompt="1"/>
          </p:nvPr>
        </p:nvSpPr>
        <p:spPr>
          <a:xfrm>
            <a:off x="10640297" y="2807029"/>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0" name="正方形/長方形 69"/>
          <p:cNvSpPr/>
          <p:nvPr userDrawn="1"/>
        </p:nvSpPr>
        <p:spPr>
          <a:xfrm>
            <a:off x="10751248" y="3572195"/>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4"/>
          <p:cNvSpPr/>
          <p:nvPr userDrawn="1"/>
        </p:nvSpPr>
        <p:spPr>
          <a:xfrm>
            <a:off x="9319880" y="3003122"/>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userDrawn="1"/>
        </p:nvSpPr>
        <p:spPr>
          <a:xfrm>
            <a:off x="9443440" y="3218251"/>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73" name="テキスト プレースホルダー 12"/>
          <p:cNvSpPr>
            <a:spLocks noGrp="1"/>
          </p:cNvSpPr>
          <p:nvPr>
            <p:ph type="body" sz="quarter" idx="20" hasCustomPrompt="1"/>
          </p:nvPr>
        </p:nvSpPr>
        <p:spPr>
          <a:xfrm>
            <a:off x="10640297" y="5746267"/>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74" name="テキスト プレースホルダー 12"/>
          <p:cNvSpPr>
            <a:spLocks noGrp="1"/>
          </p:cNvSpPr>
          <p:nvPr>
            <p:ph type="body" sz="quarter" idx="21" hasCustomPrompt="1"/>
          </p:nvPr>
        </p:nvSpPr>
        <p:spPr>
          <a:xfrm>
            <a:off x="10640297" y="4829516"/>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5" name="正方形/長方形 74"/>
          <p:cNvSpPr/>
          <p:nvPr userDrawn="1"/>
        </p:nvSpPr>
        <p:spPr>
          <a:xfrm>
            <a:off x="10751248" y="5594682"/>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4"/>
          <p:cNvSpPr/>
          <p:nvPr userDrawn="1"/>
        </p:nvSpPr>
        <p:spPr>
          <a:xfrm>
            <a:off x="9319880" y="5025609"/>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userDrawn="1"/>
        </p:nvSpPr>
        <p:spPr>
          <a:xfrm>
            <a:off x="9443440" y="5240738"/>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78" name="テキスト プレースホルダー 12"/>
          <p:cNvSpPr>
            <a:spLocks noGrp="1"/>
          </p:cNvSpPr>
          <p:nvPr>
            <p:ph type="body" sz="quarter" idx="22" hasCustomPrompt="1"/>
          </p:nvPr>
        </p:nvSpPr>
        <p:spPr>
          <a:xfrm>
            <a:off x="10640297" y="7768754"/>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79" name="テキスト プレースホルダー 12"/>
          <p:cNvSpPr>
            <a:spLocks noGrp="1"/>
          </p:cNvSpPr>
          <p:nvPr>
            <p:ph type="body" sz="quarter" idx="23" hasCustomPrompt="1"/>
          </p:nvPr>
        </p:nvSpPr>
        <p:spPr>
          <a:xfrm>
            <a:off x="10640297" y="6852003"/>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80" name="正方形/長方形 79"/>
          <p:cNvSpPr/>
          <p:nvPr userDrawn="1"/>
        </p:nvSpPr>
        <p:spPr>
          <a:xfrm>
            <a:off x="10751248" y="761716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4"/>
          <p:cNvSpPr/>
          <p:nvPr userDrawn="1"/>
        </p:nvSpPr>
        <p:spPr>
          <a:xfrm>
            <a:off x="9319880" y="704809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userDrawn="1"/>
        </p:nvSpPr>
        <p:spPr>
          <a:xfrm>
            <a:off x="9443440" y="7263225"/>
            <a:ext cx="889394" cy="707886"/>
          </a:xfrm>
          <a:prstGeom prst="rect">
            <a:avLst/>
          </a:prstGeom>
          <a:noFill/>
        </p:spPr>
        <p:txBody>
          <a:bodyPr wrap="square" rtlCol="0" anchor="t">
            <a:spAutoFit/>
          </a:bodyPr>
          <a:lstStyle/>
          <a:p>
            <a:pPr algn="ctr"/>
            <a:r>
              <a:rPr kumimoji="1" lang="en-US" altLang="ja-JP" sz="4000" dirty="0">
                <a:solidFill>
                  <a:schemeClr val="bg1"/>
                </a:solidFill>
              </a:rPr>
              <a:t>06</a:t>
            </a:r>
            <a:endParaRPr kumimoji="1" lang="ja-JP" altLang="en-US" sz="4000" dirty="0">
              <a:solidFill>
                <a:schemeClr val="bg1"/>
              </a:solidFill>
            </a:endParaRPr>
          </a:p>
        </p:txBody>
      </p:sp>
    </p:spTree>
    <p:extLst>
      <p:ext uri="{BB962C8B-B14F-4D97-AF65-F5344CB8AC3E}">
        <p14:creationId xmlns:p14="http://schemas.microsoft.com/office/powerpoint/2010/main" val="142589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825"/>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325"/>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825"/>
                            </p:stCondLst>
                            <p:childTnLst>
                              <p:par>
                                <p:cTn id="27" presetID="2" presetClass="entr" presetSubtype="1" decel="10000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0-#ppt_h/2"/>
                                          </p:val>
                                        </p:tav>
                                        <p:tav tm="100000">
                                          <p:val>
                                            <p:strVal val="#ppt_y"/>
                                          </p:val>
                                        </p:tav>
                                      </p:tavLst>
                                    </p:anim>
                                  </p:childTnLst>
                                </p:cTn>
                              </p:par>
                              <p:par>
                                <p:cTn id="31" presetID="2" presetClass="entr" presetSubtype="8" decel="100000" fill="hold" grpId="0" nodeType="with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0-#ppt_w/2"/>
                                          </p:val>
                                        </p:tav>
                                        <p:tav tm="100000">
                                          <p:val>
                                            <p:strVal val="#ppt_x"/>
                                          </p:val>
                                        </p:tav>
                                      </p:tavLst>
                                    </p:anim>
                                    <p:anim calcmode="lin" valueType="num">
                                      <p:cBhvr additive="base">
                                        <p:cTn id="34" dur="75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2" presetClass="entr" presetSubtype="8" decel="100000" fill="hold" grpId="0" nodeType="afterEffect">
                                  <p:stCondLst>
                                    <p:cond delay="0"/>
                                  </p:stCondLst>
                                  <p:childTnLst>
                                    <p:set>
                                      <p:cBhvr>
                                        <p:cTn id="37" dur="1" fill="hold">
                                          <p:stCondLst>
                                            <p:cond delay="0"/>
                                          </p:stCondLst>
                                        </p:cTn>
                                        <p:tgtEl>
                                          <p:spTgt spid="39">
                                            <p:txEl>
                                              <p:pRg st="0" end="0"/>
                                            </p:txEl>
                                          </p:spTgt>
                                        </p:tgtEl>
                                        <p:attrNameLst>
                                          <p:attrName>style.visibility</p:attrName>
                                        </p:attrNameLst>
                                      </p:cBhvr>
                                      <p:to>
                                        <p:strVal val="visible"/>
                                      </p:to>
                                    </p:set>
                                    <p:anim calcmode="lin" valueType="num">
                                      <p:cBhvr additive="base">
                                        <p:cTn id="38"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9">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3650"/>
                            </p:stCondLst>
                            <p:childTnLst>
                              <p:par>
                                <p:cTn id="49" presetID="2" presetClass="entr" presetSubtype="1" decel="10000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750" fill="hold"/>
                                        <p:tgtEl>
                                          <p:spTgt spid="66"/>
                                        </p:tgtEl>
                                        <p:attrNameLst>
                                          <p:attrName>ppt_x</p:attrName>
                                        </p:attrNameLst>
                                      </p:cBhvr>
                                      <p:tavLst>
                                        <p:tav tm="0">
                                          <p:val>
                                            <p:strVal val="#ppt_x"/>
                                          </p:val>
                                        </p:tav>
                                        <p:tav tm="100000">
                                          <p:val>
                                            <p:strVal val="#ppt_x"/>
                                          </p:val>
                                        </p:tav>
                                      </p:tavLst>
                                    </p:anim>
                                    <p:anim calcmode="lin" valueType="num">
                                      <p:cBhvr additive="base">
                                        <p:cTn id="52" dur="750" fill="hold"/>
                                        <p:tgtEl>
                                          <p:spTgt spid="66"/>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750" fill="hold"/>
                                        <p:tgtEl>
                                          <p:spTgt spid="67"/>
                                        </p:tgtEl>
                                        <p:attrNameLst>
                                          <p:attrName>ppt_x</p:attrName>
                                        </p:attrNameLst>
                                      </p:cBhvr>
                                      <p:tavLst>
                                        <p:tav tm="0">
                                          <p:val>
                                            <p:strVal val="0-#ppt_w/2"/>
                                          </p:val>
                                        </p:tav>
                                        <p:tav tm="100000">
                                          <p:val>
                                            <p:strVal val="#ppt_x"/>
                                          </p:val>
                                        </p:tav>
                                      </p:tavLst>
                                    </p:anim>
                                    <p:anim calcmode="lin" valueType="num">
                                      <p:cBhvr additive="base">
                                        <p:cTn id="56" dur="75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4475"/>
                            </p:stCondLst>
                            <p:childTnLst>
                              <p:par>
                                <p:cTn id="58" presetID="2" presetClass="entr" presetSubtype="8" decel="100000" fill="hold" grpId="0" nodeType="after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 calcmode="lin" valueType="num">
                                      <p:cBhvr additive="base">
                                        <p:cTn id="60"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4">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par>
                          <p:cTn id="66" fill="hold">
                            <p:stCondLst>
                              <p:cond delay="4975"/>
                            </p:stCondLst>
                            <p:childTnLst>
                              <p:par>
                                <p:cTn id="67" presetID="22" presetClass="entr" presetSubtype="8"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par>
                          <p:cTn id="70" fill="hold">
                            <p:stCondLst>
                              <p:cond delay="5475"/>
                            </p:stCondLst>
                            <p:childTnLst>
                              <p:par>
                                <p:cTn id="71" presetID="2" presetClass="entr" presetSubtype="1" decel="10000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additive="base">
                                        <p:cTn id="73" dur="750" fill="hold"/>
                                        <p:tgtEl>
                                          <p:spTgt spid="71"/>
                                        </p:tgtEl>
                                        <p:attrNameLst>
                                          <p:attrName>ppt_x</p:attrName>
                                        </p:attrNameLst>
                                      </p:cBhvr>
                                      <p:tavLst>
                                        <p:tav tm="0">
                                          <p:val>
                                            <p:strVal val="#ppt_x"/>
                                          </p:val>
                                        </p:tav>
                                        <p:tav tm="100000">
                                          <p:val>
                                            <p:strVal val="#ppt_x"/>
                                          </p:val>
                                        </p:tav>
                                      </p:tavLst>
                                    </p:anim>
                                    <p:anim calcmode="lin" valueType="num">
                                      <p:cBhvr additive="base">
                                        <p:cTn id="74" dur="750" fill="hold"/>
                                        <p:tgtEl>
                                          <p:spTgt spid="71"/>
                                        </p:tgtEl>
                                        <p:attrNameLst>
                                          <p:attrName>ppt_y</p:attrName>
                                        </p:attrNameLst>
                                      </p:cBhvr>
                                      <p:tavLst>
                                        <p:tav tm="0">
                                          <p:val>
                                            <p:strVal val="0-#ppt_h/2"/>
                                          </p:val>
                                        </p:tav>
                                        <p:tav tm="100000">
                                          <p:val>
                                            <p:strVal val="#ppt_y"/>
                                          </p:val>
                                        </p:tav>
                                      </p:tavLst>
                                    </p:anim>
                                  </p:childTnLst>
                                </p:cTn>
                              </p:par>
                              <p:par>
                                <p:cTn id="75" presetID="2" presetClass="entr" presetSubtype="8" decel="100000" fill="hold" grpId="0" nodeType="withEffect">
                                  <p:stCondLst>
                                    <p:cond delay="0"/>
                                  </p:stCondLst>
                                  <p:iterate type="lt">
                                    <p:tmPct val="10000"/>
                                  </p:iterate>
                                  <p:childTnLst>
                                    <p:set>
                                      <p:cBhvr>
                                        <p:cTn id="76" dur="1" fill="hold">
                                          <p:stCondLst>
                                            <p:cond delay="0"/>
                                          </p:stCondLst>
                                        </p:cTn>
                                        <p:tgtEl>
                                          <p:spTgt spid="72"/>
                                        </p:tgtEl>
                                        <p:attrNameLst>
                                          <p:attrName>style.visibility</p:attrName>
                                        </p:attrNameLst>
                                      </p:cBhvr>
                                      <p:to>
                                        <p:strVal val="visible"/>
                                      </p:to>
                                    </p:set>
                                    <p:anim calcmode="lin" valueType="num">
                                      <p:cBhvr additive="base">
                                        <p:cTn id="77" dur="750" fill="hold"/>
                                        <p:tgtEl>
                                          <p:spTgt spid="72"/>
                                        </p:tgtEl>
                                        <p:attrNameLst>
                                          <p:attrName>ppt_x</p:attrName>
                                        </p:attrNameLst>
                                      </p:cBhvr>
                                      <p:tavLst>
                                        <p:tav tm="0">
                                          <p:val>
                                            <p:strVal val="0-#ppt_w/2"/>
                                          </p:val>
                                        </p:tav>
                                        <p:tav tm="100000">
                                          <p:val>
                                            <p:strVal val="#ppt_x"/>
                                          </p:val>
                                        </p:tav>
                                      </p:tavLst>
                                    </p:anim>
                                    <p:anim calcmode="lin" valueType="num">
                                      <p:cBhvr additive="base">
                                        <p:cTn id="78" dur="750" fill="hold"/>
                                        <p:tgtEl>
                                          <p:spTgt spid="72"/>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2" presetClass="entr" presetSubtype="8" decel="100000" fill="hold" grpId="0" nodeType="afterEffect">
                                  <p:stCondLst>
                                    <p:cond delay="0"/>
                                  </p:stCondLst>
                                  <p:childTnLst>
                                    <p:set>
                                      <p:cBhvr>
                                        <p:cTn id="81" dur="1" fill="hold">
                                          <p:stCondLst>
                                            <p:cond delay="0"/>
                                          </p:stCondLst>
                                        </p:cTn>
                                        <p:tgtEl>
                                          <p:spTgt spid="69">
                                            <p:txEl>
                                              <p:pRg st="0" end="0"/>
                                            </p:txEl>
                                          </p:spTgt>
                                        </p:tgtEl>
                                        <p:attrNameLst>
                                          <p:attrName>style.visibility</p:attrName>
                                        </p:attrNameLst>
                                      </p:cBhvr>
                                      <p:to>
                                        <p:strVal val="visible"/>
                                      </p:to>
                                    </p:set>
                                    <p:anim calcmode="lin" valueType="num">
                                      <p:cBhvr additive="base">
                                        <p:cTn id="82"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69">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500" fill="hold"/>
                                        <p:tgtEl>
                                          <p:spTgt spid="70"/>
                                        </p:tgtEl>
                                        <p:attrNameLst>
                                          <p:attrName>ppt_x</p:attrName>
                                        </p:attrNameLst>
                                      </p:cBhvr>
                                      <p:tavLst>
                                        <p:tav tm="0">
                                          <p:val>
                                            <p:strVal val="#ppt_x"/>
                                          </p:val>
                                        </p:tav>
                                        <p:tav tm="100000">
                                          <p:val>
                                            <p:strVal val="#ppt_x"/>
                                          </p:val>
                                        </p:tav>
                                      </p:tavLst>
                                    </p:anim>
                                    <p:anim calcmode="lin" valueType="num">
                                      <p:cBhvr additive="base">
                                        <p:cTn id="87" dur="50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left)">
                                      <p:cBhvr>
                                        <p:cTn id="91" dur="500"/>
                                        <p:tgtEl>
                                          <p:spTgt spid="68"/>
                                        </p:tgtEl>
                                      </p:cBhvr>
                                    </p:animEffect>
                                  </p:childTnLst>
                                </p:cTn>
                              </p:par>
                            </p:childTnLst>
                          </p:cTn>
                        </p:par>
                        <p:par>
                          <p:cTn id="92" fill="hold">
                            <p:stCondLst>
                              <p:cond delay="7300"/>
                            </p:stCondLst>
                            <p:childTnLst>
                              <p:par>
                                <p:cTn id="93" presetID="2" presetClass="entr" presetSubtype="1" decel="100000"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750" fill="hold"/>
                                        <p:tgtEl>
                                          <p:spTgt spid="76"/>
                                        </p:tgtEl>
                                        <p:attrNameLst>
                                          <p:attrName>ppt_x</p:attrName>
                                        </p:attrNameLst>
                                      </p:cBhvr>
                                      <p:tavLst>
                                        <p:tav tm="0">
                                          <p:val>
                                            <p:strVal val="#ppt_x"/>
                                          </p:val>
                                        </p:tav>
                                        <p:tav tm="100000">
                                          <p:val>
                                            <p:strVal val="#ppt_x"/>
                                          </p:val>
                                        </p:tav>
                                      </p:tavLst>
                                    </p:anim>
                                    <p:anim calcmode="lin" valueType="num">
                                      <p:cBhvr additive="base">
                                        <p:cTn id="96" dur="750" fill="hold"/>
                                        <p:tgtEl>
                                          <p:spTgt spid="76"/>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iterate type="lt">
                                    <p:tmPct val="10000"/>
                                  </p:iterate>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750" fill="hold"/>
                                        <p:tgtEl>
                                          <p:spTgt spid="77"/>
                                        </p:tgtEl>
                                        <p:attrNameLst>
                                          <p:attrName>ppt_x</p:attrName>
                                        </p:attrNameLst>
                                      </p:cBhvr>
                                      <p:tavLst>
                                        <p:tav tm="0">
                                          <p:val>
                                            <p:strVal val="0-#ppt_w/2"/>
                                          </p:val>
                                        </p:tav>
                                        <p:tav tm="100000">
                                          <p:val>
                                            <p:strVal val="#ppt_x"/>
                                          </p:val>
                                        </p:tav>
                                      </p:tavLst>
                                    </p:anim>
                                    <p:anim calcmode="lin" valueType="num">
                                      <p:cBhvr additive="base">
                                        <p:cTn id="100" dur="750" fill="hold"/>
                                        <p:tgtEl>
                                          <p:spTgt spid="77"/>
                                        </p:tgtEl>
                                        <p:attrNameLst>
                                          <p:attrName>ppt_y</p:attrName>
                                        </p:attrNameLst>
                                      </p:cBhvr>
                                      <p:tavLst>
                                        <p:tav tm="0">
                                          <p:val>
                                            <p:strVal val="#ppt_y"/>
                                          </p:val>
                                        </p:tav>
                                        <p:tav tm="100000">
                                          <p:val>
                                            <p:strVal val="#ppt_y"/>
                                          </p:val>
                                        </p:tav>
                                      </p:tavLst>
                                    </p:anim>
                                  </p:childTnLst>
                                </p:cTn>
                              </p:par>
                            </p:childTnLst>
                          </p:cTn>
                        </p:par>
                        <p:par>
                          <p:cTn id="101" fill="hold">
                            <p:stCondLst>
                              <p:cond delay="8125"/>
                            </p:stCondLst>
                            <p:childTnLst>
                              <p:par>
                                <p:cTn id="102" presetID="2" presetClass="entr" presetSubtype="8" decel="100000" fill="hold" grpId="0" nodeType="afterEffect">
                                  <p:stCondLst>
                                    <p:cond delay="0"/>
                                  </p:stCondLst>
                                  <p:childTnLst>
                                    <p:set>
                                      <p:cBhvr>
                                        <p:cTn id="103" dur="1" fill="hold">
                                          <p:stCondLst>
                                            <p:cond delay="0"/>
                                          </p:stCondLst>
                                        </p:cTn>
                                        <p:tgtEl>
                                          <p:spTgt spid="74">
                                            <p:txEl>
                                              <p:pRg st="0" end="0"/>
                                            </p:txEl>
                                          </p:spTgt>
                                        </p:tgtEl>
                                        <p:attrNameLst>
                                          <p:attrName>style.visibility</p:attrName>
                                        </p:attrNameLst>
                                      </p:cBhvr>
                                      <p:to>
                                        <p:strVal val="visible"/>
                                      </p:to>
                                    </p:set>
                                    <p:anim calcmode="lin" valueType="num">
                                      <p:cBhvr additive="base">
                                        <p:cTn id="104" dur="500" fill="hold"/>
                                        <p:tgtEl>
                                          <p:spTgt spid="74">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74">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 calcmode="lin" valueType="num">
                                      <p:cBhvr additive="base">
                                        <p:cTn id="108" dur="500" fill="hold"/>
                                        <p:tgtEl>
                                          <p:spTgt spid="75"/>
                                        </p:tgtEl>
                                        <p:attrNameLst>
                                          <p:attrName>ppt_x</p:attrName>
                                        </p:attrNameLst>
                                      </p:cBhvr>
                                      <p:tavLst>
                                        <p:tav tm="0">
                                          <p:val>
                                            <p:strVal val="#ppt_x"/>
                                          </p:val>
                                        </p:tav>
                                        <p:tav tm="100000">
                                          <p:val>
                                            <p:strVal val="#ppt_x"/>
                                          </p:val>
                                        </p:tav>
                                      </p:tavLst>
                                    </p:anim>
                                    <p:anim calcmode="lin" valueType="num">
                                      <p:cBhvr additive="base">
                                        <p:cTn id="109" dur="500" fill="hold"/>
                                        <p:tgtEl>
                                          <p:spTgt spid="75"/>
                                        </p:tgtEl>
                                        <p:attrNameLst>
                                          <p:attrName>ppt_y</p:attrName>
                                        </p:attrNameLst>
                                      </p:cBhvr>
                                      <p:tavLst>
                                        <p:tav tm="0">
                                          <p:val>
                                            <p:strVal val="1+#ppt_h/2"/>
                                          </p:val>
                                        </p:tav>
                                        <p:tav tm="100000">
                                          <p:val>
                                            <p:strVal val="#ppt_y"/>
                                          </p:val>
                                        </p:tav>
                                      </p:tavLst>
                                    </p:anim>
                                  </p:childTnLst>
                                </p:cTn>
                              </p:par>
                            </p:childTnLst>
                          </p:cTn>
                        </p:par>
                        <p:par>
                          <p:cTn id="110" fill="hold">
                            <p:stCondLst>
                              <p:cond delay="8625"/>
                            </p:stCondLst>
                            <p:childTnLst>
                              <p:par>
                                <p:cTn id="111" presetID="22" presetClass="entr" presetSubtype="8" fill="hold" grpId="0" nodeType="after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wipe(left)">
                                      <p:cBhvr>
                                        <p:cTn id="113" dur="500"/>
                                        <p:tgtEl>
                                          <p:spTgt spid="73"/>
                                        </p:tgtEl>
                                      </p:cBhvr>
                                    </p:animEffect>
                                  </p:childTnLst>
                                </p:cTn>
                              </p:par>
                            </p:childTnLst>
                          </p:cTn>
                        </p:par>
                        <p:par>
                          <p:cTn id="114" fill="hold">
                            <p:stCondLst>
                              <p:cond delay="9125"/>
                            </p:stCondLst>
                            <p:childTnLst>
                              <p:par>
                                <p:cTn id="115" presetID="2" presetClass="entr" presetSubtype="1" decel="100000" fill="hold" grpId="0" nodeType="afterEffect">
                                  <p:stCondLst>
                                    <p:cond delay="0"/>
                                  </p:stCondLst>
                                  <p:childTnLst>
                                    <p:set>
                                      <p:cBhvr>
                                        <p:cTn id="116" dur="1" fill="hold">
                                          <p:stCondLst>
                                            <p:cond delay="0"/>
                                          </p:stCondLst>
                                        </p:cTn>
                                        <p:tgtEl>
                                          <p:spTgt spid="81"/>
                                        </p:tgtEl>
                                        <p:attrNameLst>
                                          <p:attrName>style.visibility</p:attrName>
                                        </p:attrNameLst>
                                      </p:cBhvr>
                                      <p:to>
                                        <p:strVal val="visible"/>
                                      </p:to>
                                    </p:set>
                                    <p:anim calcmode="lin" valueType="num">
                                      <p:cBhvr additive="base">
                                        <p:cTn id="117" dur="750" fill="hold"/>
                                        <p:tgtEl>
                                          <p:spTgt spid="81"/>
                                        </p:tgtEl>
                                        <p:attrNameLst>
                                          <p:attrName>ppt_x</p:attrName>
                                        </p:attrNameLst>
                                      </p:cBhvr>
                                      <p:tavLst>
                                        <p:tav tm="0">
                                          <p:val>
                                            <p:strVal val="#ppt_x"/>
                                          </p:val>
                                        </p:tav>
                                        <p:tav tm="100000">
                                          <p:val>
                                            <p:strVal val="#ppt_x"/>
                                          </p:val>
                                        </p:tav>
                                      </p:tavLst>
                                    </p:anim>
                                    <p:anim calcmode="lin" valueType="num">
                                      <p:cBhvr additive="base">
                                        <p:cTn id="118" dur="750" fill="hold"/>
                                        <p:tgtEl>
                                          <p:spTgt spid="81"/>
                                        </p:tgtEl>
                                        <p:attrNameLst>
                                          <p:attrName>ppt_y</p:attrName>
                                        </p:attrNameLst>
                                      </p:cBhvr>
                                      <p:tavLst>
                                        <p:tav tm="0">
                                          <p:val>
                                            <p:strVal val="0-#ppt_h/2"/>
                                          </p:val>
                                        </p:tav>
                                        <p:tav tm="100000">
                                          <p:val>
                                            <p:strVal val="#ppt_y"/>
                                          </p:val>
                                        </p:tav>
                                      </p:tavLst>
                                    </p:anim>
                                  </p:childTnLst>
                                </p:cTn>
                              </p:par>
                              <p:par>
                                <p:cTn id="119" presetID="2" presetClass="entr" presetSubtype="8" decel="100000" fill="hold" grpId="0" nodeType="withEffect">
                                  <p:stCondLst>
                                    <p:cond delay="0"/>
                                  </p:stCondLst>
                                  <p:iterate type="lt">
                                    <p:tmPct val="10000"/>
                                  </p:iterate>
                                  <p:childTnLst>
                                    <p:set>
                                      <p:cBhvr>
                                        <p:cTn id="120" dur="1" fill="hold">
                                          <p:stCondLst>
                                            <p:cond delay="0"/>
                                          </p:stCondLst>
                                        </p:cTn>
                                        <p:tgtEl>
                                          <p:spTgt spid="82"/>
                                        </p:tgtEl>
                                        <p:attrNameLst>
                                          <p:attrName>style.visibility</p:attrName>
                                        </p:attrNameLst>
                                      </p:cBhvr>
                                      <p:to>
                                        <p:strVal val="visible"/>
                                      </p:to>
                                    </p:set>
                                    <p:anim calcmode="lin" valueType="num">
                                      <p:cBhvr additive="base">
                                        <p:cTn id="121" dur="750" fill="hold"/>
                                        <p:tgtEl>
                                          <p:spTgt spid="82"/>
                                        </p:tgtEl>
                                        <p:attrNameLst>
                                          <p:attrName>ppt_x</p:attrName>
                                        </p:attrNameLst>
                                      </p:cBhvr>
                                      <p:tavLst>
                                        <p:tav tm="0">
                                          <p:val>
                                            <p:strVal val="0-#ppt_w/2"/>
                                          </p:val>
                                        </p:tav>
                                        <p:tav tm="100000">
                                          <p:val>
                                            <p:strVal val="#ppt_x"/>
                                          </p:val>
                                        </p:tav>
                                      </p:tavLst>
                                    </p:anim>
                                    <p:anim calcmode="lin" valueType="num">
                                      <p:cBhvr additive="base">
                                        <p:cTn id="122" dur="750" fill="hold"/>
                                        <p:tgtEl>
                                          <p:spTgt spid="82"/>
                                        </p:tgtEl>
                                        <p:attrNameLst>
                                          <p:attrName>ppt_y</p:attrName>
                                        </p:attrNameLst>
                                      </p:cBhvr>
                                      <p:tavLst>
                                        <p:tav tm="0">
                                          <p:val>
                                            <p:strVal val="#ppt_y"/>
                                          </p:val>
                                        </p:tav>
                                        <p:tav tm="100000">
                                          <p:val>
                                            <p:strVal val="#ppt_y"/>
                                          </p:val>
                                        </p:tav>
                                      </p:tavLst>
                                    </p:anim>
                                  </p:childTnLst>
                                </p:cTn>
                              </p:par>
                            </p:childTnLst>
                          </p:cTn>
                        </p:par>
                        <p:par>
                          <p:cTn id="123" fill="hold">
                            <p:stCondLst>
                              <p:cond delay="9950"/>
                            </p:stCondLst>
                            <p:childTnLst>
                              <p:par>
                                <p:cTn id="124" presetID="2" presetClass="entr" presetSubtype="8" decel="100000" fill="hold" grpId="0" nodeType="afterEffect">
                                  <p:stCondLst>
                                    <p:cond delay="0"/>
                                  </p:stCondLst>
                                  <p:childTnLst>
                                    <p:set>
                                      <p:cBhvr>
                                        <p:cTn id="125" dur="1" fill="hold">
                                          <p:stCondLst>
                                            <p:cond delay="0"/>
                                          </p:stCondLst>
                                        </p:cTn>
                                        <p:tgtEl>
                                          <p:spTgt spid="79">
                                            <p:txEl>
                                              <p:pRg st="0" end="0"/>
                                            </p:txEl>
                                          </p:spTgt>
                                        </p:tgtEl>
                                        <p:attrNameLst>
                                          <p:attrName>style.visibility</p:attrName>
                                        </p:attrNameLst>
                                      </p:cBhvr>
                                      <p:to>
                                        <p:strVal val="visible"/>
                                      </p:to>
                                    </p:set>
                                    <p:anim calcmode="lin" valueType="num">
                                      <p:cBhvr additive="base">
                                        <p:cTn id="126" dur="500" fill="hold"/>
                                        <p:tgtEl>
                                          <p:spTgt spid="79">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79">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80"/>
                                        </p:tgtEl>
                                        <p:attrNameLst>
                                          <p:attrName>style.visibility</p:attrName>
                                        </p:attrNameLst>
                                      </p:cBhvr>
                                      <p:to>
                                        <p:strVal val="visible"/>
                                      </p:to>
                                    </p:set>
                                    <p:anim calcmode="lin" valueType="num">
                                      <p:cBhvr additive="base">
                                        <p:cTn id="130" dur="500" fill="hold"/>
                                        <p:tgtEl>
                                          <p:spTgt spid="80"/>
                                        </p:tgtEl>
                                        <p:attrNameLst>
                                          <p:attrName>ppt_x</p:attrName>
                                        </p:attrNameLst>
                                      </p:cBhvr>
                                      <p:tavLst>
                                        <p:tav tm="0">
                                          <p:val>
                                            <p:strVal val="#ppt_x"/>
                                          </p:val>
                                        </p:tav>
                                        <p:tav tm="100000">
                                          <p:val>
                                            <p:strVal val="#ppt_x"/>
                                          </p:val>
                                        </p:tav>
                                      </p:tavLst>
                                    </p:anim>
                                    <p:anim calcmode="lin" valueType="num">
                                      <p:cBhvr additive="base">
                                        <p:cTn id="131" dur="500" fill="hold"/>
                                        <p:tgtEl>
                                          <p:spTgt spid="80"/>
                                        </p:tgtEl>
                                        <p:attrNameLst>
                                          <p:attrName>ppt_y</p:attrName>
                                        </p:attrNameLst>
                                      </p:cBhvr>
                                      <p:tavLst>
                                        <p:tav tm="0">
                                          <p:val>
                                            <p:strVal val="1+#ppt_h/2"/>
                                          </p:val>
                                        </p:tav>
                                        <p:tav tm="100000">
                                          <p:val>
                                            <p:strVal val="#ppt_y"/>
                                          </p:val>
                                        </p:tav>
                                      </p:tavLst>
                                    </p:anim>
                                  </p:childTnLst>
                                </p:cTn>
                              </p:par>
                            </p:childTnLst>
                          </p:cTn>
                        </p:par>
                        <p:par>
                          <p:cTn id="132" fill="hold">
                            <p:stCondLst>
                              <p:cond delay="10450"/>
                            </p:stCondLst>
                            <p:childTnLst>
                              <p:par>
                                <p:cTn id="133" presetID="22" presetClass="entr" presetSubtype="8"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wipe(left)">
                                      <p:cBhvr>
                                        <p:cTn id="1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37" grpId="0"/>
      <p:bldP spid="38" grpId="0">
        <p:tmplLst>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66" grpId="0" animBg="1"/>
      <p:bldP spid="67" grpId="0"/>
      <p:bldP spid="68" grpId="0">
        <p:tmplLst>
          <p:tmpl>
            <p:tnLst>
              <p:par>
                <p:cTn presetID="22" presetClass="entr" presetSubtype="8"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9" grpId="0" build="p">
        <p:tmplLst>
          <p:tmpl lvl="1">
            <p:tnLst>
              <p:par>
                <p:cTn presetID="2" presetClass="entr" presetSubtype="8" decel="10000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0-#ppt_w/2"/>
                          </p:val>
                        </p:tav>
                        <p:tav tm="100000">
                          <p:val>
                            <p:strVal val="#ppt_x"/>
                          </p:val>
                        </p:tav>
                      </p:tavLst>
                    </p:anim>
                    <p:anim calcmode="lin" valueType="num">
                      <p:cBhvr additive="base">
                        <p:cTn dur="500" fill="hold"/>
                        <p:tgtEl>
                          <p:spTgt spid="69"/>
                        </p:tgtEl>
                        <p:attrNameLst>
                          <p:attrName>ppt_y</p:attrName>
                        </p:attrNameLst>
                      </p:cBhvr>
                      <p:tavLst>
                        <p:tav tm="0">
                          <p:val>
                            <p:strVal val="#ppt_y"/>
                          </p:val>
                        </p:tav>
                        <p:tav tm="100000">
                          <p:val>
                            <p:strVal val="#ppt_y"/>
                          </p:val>
                        </p:tav>
                      </p:tavLst>
                    </p:anim>
                  </p:childTnLst>
                </p:cTn>
              </p:par>
            </p:tnLst>
          </p:tmpl>
        </p:tmplLst>
      </p:bldP>
      <p:bldP spid="70" grpId="0" animBg="1"/>
      <p:bldP spid="71" grpId="0" animBg="1"/>
      <p:bldP spid="72" grpId="0"/>
      <p:bldP spid="73" grpId="0">
        <p:tmplLst>
          <p:tmpl>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4" grpId="0" build="p">
        <p:tmplLst>
          <p:tmpl lvl="1">
            <p:tnLst>
              <p:par>
                <p:cTn presetID="2" presetClass="entr" presetSubtype="8" decel="10000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0-#ppt_w/2"/>
                          </p:val>
                        </p:tav>
                        <p:tav tm="100000">
                          <p:val>
                            <p:strVal val="#ppt_x"/>
                          </p:val>
                        </p:tav>
                      </p:tavLst>
                    </p:anim>
                    <p:anim calcmode="lin" valueType="num">
                      <p:cBhvr additive="base">
                        <p:cTn dur="500" fill="hold"/>
                        <p:tgtEl>
                          <p:spTgt spid="74"/>
                        </p:tgtEl>
                        <p:attrNameLst>
                          <p:attrName>ppt_y</p:attrName>
                        </p:attrNameLst>
                      </p:cBhvr>
                      <p:tavLst>
                        <p:tav tm="0">
                          <p:val>
                            <p:strVal val="#ppt_y"/>
                          </p:val>
                        </p:tav>
                        <p:tav tm="100000">
                          <p:val>
                            <p:strVal val="#ppt_y"/>
                          </p:val>
                        </p:tav>
                      </p:tavLst>
                    </p:anim>
                  </p:childTnLst>
                </p:cTn>
              </p:par>
            </p:tnLst>
          </p:tmpl>
        </p:tmplLst>
      </p:bldP>
      <p:bldP spid="75" grpId="0" animBg="1"/>
      <p:bldP spid="76" grpId="0" animBg="1"/>
      <p:bldP spid="77" grpId="0"/>
      <p:bldP spid="78" grpId="0">
        <p:tmplLst>
          <p:tmpl>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8"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0-#ppt_w/2"/>
                          </p:val>
                        </p:tav>
                        <p:tav tm="100000">
                          <p:val>
                            <p:strVal val="#ppt_x"/>
                          </p:val>
                        </p:tav>
                      </p:tavLst>
                    </p:anim>
                    <p:anim calcmode="lin" valueType="num">
                      <p:cBhvr additive="base">
                        <p:cTn dur="500" fill="hold"/>
                        <p:tgtEl>
                          <p:spTgt spid="79"/>
                        </p:tgtEl>
                        <p:attrNameLst>
                          <p:attrName>ppt_y</p:attrName>
                        </p:attrNameLst>
                      </p:cBhvr>
                      <p:tavLst>
                        <p:tav tm="0">
                          <p:val>
                            <p:strVal val="#ppt_y"/>
                          </p:val>
                        </p:tav>
                        <p:tav tm="100000">
                          <p:val>
                            <p:strVal val="#ppt_y"/>
                          </p:val>
                        </p:tav>
                      </p:tavLst>
                    </p:anim>
                  </p:childTnLst>
                </p:cTn>
              </p:par>
            </p:tnLst>
          </p:tmpl>
        </p:tmplLst>
      </p:bldP>
      <p:bldP spid="80" grpId="0" animBg="1"/>
      <p:bldP spid="81" grpId="0" animBg="1"/>
      <p:bldP spid="82"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4383388"/>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5882867"/>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4242959"/>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5742438"/>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1613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3681774"/>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5181253"/>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3541345"/>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5040824"/>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userDrawn="1"/>
        </p:nvSpPr>
        <p:spPr>
          <a:xfrm>
            <a:off x="2813519" y="6680732"/>
            <a:ext cx="328997" cy="329469"/>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2"/>
          <p:cNvSpPr>
            <a:spLocks noGrp="1"/>
          </p:cNvSpPr>
          <p:nvPr>
            <p:ph type="body" sz="quarter" idx="25" hasCustomPrompt="1"/>
          </p:nvPr>
        </p:nvSpPr>
        <p:spPr>
          <a:xfrm>
            <a:off x="3300846" y="6540303"/>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79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1750"/>
                            </p:stCondLst>
                            <p:childTnLst>
                              <p:par>
                                <p:cTn id="25" presetID="49" presetClass="entr" presetSubtype="0" decel="100000"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P spid="10" grpId="0" build="p">
        <p:tmplLst>
          <p:tmpl lvl="1">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2892531"/>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4392010"/>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2752102"/>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4251581"/>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userDrawn="1"/>
        </p:nvSpPr>
        <p:spPr>
          <a:xfrm>
            <a:off x="2813519" y="5891489"/>
            <a:ext cx="328997" cy="329469"/>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2"/>
          <p:cNvSpPr>
            <a:spLocks noGrp="1"/>
          </p:cNvSpPr>
          <p:nvPr>
            <p:ph type="body" sz="quarter" idx="25" hasCustomPrompt="1"/>
          </p:nvPr>
        </p:nvSpPr>
        <p:spPr>
          <a:xfrm>
            <a:off x="3300846" y="5751060"/>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11" name="円/楕円 4"/>
          <p:cNvSpPr/>
          <p:nvPr userDrawn="1"/>
        </p:nvSpPr>
        <p:spPr>
          <a:xfrm>
            <a:off x="2813519" y="7390968"/>
            <a:ext cx="328997" cy="329469"/>
          </a:xfrm>
          <a:prstGeom prst="rect">
            <a:avLst/>
          </a:prstGeom>
          <a:solidFill>
            <a:schemeClr val="accent5"/>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p:ph type="body" sz="quarter" idx="26" hasCustomPrompt="1"/>
          </p:nvPr>
        </p:nvSpPr>
        <p:spPr>
          <a:xfrm>
            <a:off x="3300846" y="7250539"/>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779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1750"/>
                            </p:stCondLst>
                            <p:childTnLst>
                              <p:par>
                                <p:cTn id="25" presetID="49" presetClass="entr" presetSubtype="0" decel="100000"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par>
                          <p:cTn id="34" fill="hold">
                            <p:stCondLst>
                              <p:cond delay="2750"/>
                            </p:stCondLst>
                            <p:childTnLst>
                              <p:par>
                                <p:cTn id="35" presetID="49" presetClass="entr" presetSubtype="0" decel="100000" fill="hold" grpId="0" nodeType="afterEffect">
                                  <p:stCondLst>
                                    <p:cond delay="25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left)">
                                      <p:cBhvr>
                                        <p:cTn id="4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P spid="10" grpId="0" build="p">
        <p:tmplLst>
          <p:tmpl lvl="1">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build="p">
        <p:tmplLst>
          <p:tmpl lvl="1">
            <p:tnLst>
              <p:par>
                <p:cTn presetID="22" presetClass="entr" presetSubtype="8"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Image,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0" name="図プレースホルダー 19"/>
          <p:cNvSpPr>
            <a:spLocks noGrp="1"/>
          </p:cNvSpPr>
          <p:nvPr>
            <p:ph type="pic" sz="quarter" idx="23" hasCustomPrompt="1"/>
          </p:nvPr>
        </p:nvSpPr>
        <p:spPr>
          <a:xfrm>
            <a:off x="861502" y="2540627"/>
            <a:ext cx="8747052" cy="6777938"/>
          </a:xfrm>
          <a:custGeom>
            <a:avLst/>
            <a:gdLst>
              <a:gd name="connsiteX0" fmla="*/ 674702 w 8747052"/>
              <a:gd name="connsiteY0" fmla="*/ 5481938 h 6777938"/>
              <a:gd name="connsiteX1" fmla="*/ 1322702 w 8747052"/>
              <a:gd name="connsiteY1" fmla="*/ 5481938 h 6777938"/>
              <a:gd name="connsiteX2" fmla="*/ 1322702 w 8747052"/>
              <a:gd name="connsiteY2" fmla="*/ 6129938 h 6777938"/>
              <a:gd name="connsiteX3" fmla="*/ 674702 w 8747052"/>
              <a:gd name="connsiteY3" fmla="*/ 6129938 h 6777938"/>
              <a:gd name="connsiteX4" fmla="*/ 1322702 w 8747052"/>
              <a:gd name="connsiteY4" fmla="*/ 4833938 h 6777938"/>
              <a:gd name="connsiteX5" fmla="*/ 1970702 w 8747052"/>
              <a:gd name="connsiteY5" fmla="*/ 4833938 h 6777938"/>
              <a:gd name="connsiteX6" fmla="*/ 1970702 w 8747052"/>
              <a:gd name="connsiteY6" fmla="*/ 5481938 h 6777938"/>
              <a:gd name="connsiteX7" fmla="*/ 1322702 w 8747052"/>
              <a:gd name="connsiteY7" fmla="*/ 5481938 h 6777938"/>
              <a:gd name="connsiteX8" fmla="*/ 0 w 8747052"/>
              <a:gd name="connsiteY8" fmla="*/ 4833938 h 6777938"/>
              <a:gd name="connsiteX9" fmla="*/ 648000 w 8747052"/>
              <a:gd name="connsiteY9" fmla="*/ 4833938 h 6777938"/>
              <a:gd name="connsiteX10" fmla="*/ 648000 w 8747052"/>
              <a:gd name="connsiteY10" fmla="*/ 5481938 h 6777938"/>
              <a:gd name="connsiteX11" fmla="*/ 0 w 8747052"/>
              <a:gd name="connsiteY11" fmla="*/ 5481938 h 6777938"/>
              <a:gd name="connsiteX12" fmla="*/ 7451052 w 8747052"/>
              <a:gd name="connsiteY12" fmla="*/ 1296000 h 6777938"/>
              <a:gd name="connsiteX13" fmla="*/ 8099052 w 8747052"/>
              <a:gd name="connsiteY13" fmla="*/ 1296000 h 6777938"/>
              <a:gd name="connsiteX14" fmla="*/ 8099052 w 8747052"/>
              <a:gd name="connsiteY14" fmla="*/ 1944000 h 6777938"/>
              <a:gd name="connsiteX15" fmla="*/ 7451052 w 8747052"/>
              <a:gd name="connsiteY15" fmla="*/ 1944000 h 6777938"/>
              <a:gd name="connsiteX16" fmla="*/ 6803052 w 8747052"/>
              <a:gd name="connsiteY16" fmla="*/ 648000 h 6777938"/>
              <a:gd name="connsiteX17" fmla="*/ 7451052 w 8747052"/>
              <a:gd name="connsiteY17" fmla="*/ 648000 h 6777938"/>
              <a:gd name="connsiteX18" fmla="*/ 7451052 w 8747052"/>
              <a:gd name="connsiteY18" fmla="*/ 1296000 h 6777938"/>
              <a:gd name="connsiteX19" fmla="*/ 6803052 w 8747052"/>
              <a:gd name="connsiteY19" fmla="*/ 1296000 h 6777938"/>
              <a:gd name="connsiteX20" fmla="*/ 6803052 w 8747052"/>
              <a:gd name="connsiteY20" fmla="*/ 5481938 h 6777938"/>
              <a:gd name="connsiteX21" fmla="*/ 2618703 w 8747052"/>
              <a:gd name="connsiteY21" fmla="*/ 5481938 h 6777938"/>
              <a:gd name="connsiteX22" fmla="*/ 2618703 w 8747052"/>
              <a:gd name="connsiteY22" fmla="*/ 6129938 h 6777938"/>
              <a:gd name="connsiteX23" fmla="*/ 1970703 w 8747052"/>
              <a:gd name="connsiteY23" fmla="*/ 6129938 h 6777938"/>
              <a:gd name="connsiteX24" fmla="*/ 1970703 w 8747052"/>
              <a:gd name="connsiteY24" fmla="*/ 6777938 h 6777938"/>
              <a:gd name="connsiteX25" fmla="*/ 1322703 w 8747052"/>
              <a:gd name="connsiteY25" fmla="*/ 6777938 h 6777938"/>
              <a:gd name="connsiteX26" fmla="*/ 1322703 w 8747052"/>
              <a:gd name="connsiteY26" fmla="*/ 6129938 h 6777938"/>
              <a:gd name="connsiteX27" fmla="*/ 1970703 w 8747052"/>
              <a:gd name="connsiteY27" fmla="*/ 6129938 h 6777938"/>
              <a:gd name="connsiteX28" fmla="*/ 1970703 w 8747052"/>
              <a:gd name="connsiteY28" fmla="*/ 5481938 h 6777938"/>
              <a:gd name="connsiteX29" fmla="*/ 1970703 w 8747052"/>
              <a:gd name="connsiteY29" fmla="*/ 5481938 h 6777938"/>
              <a:gd name="connsiteX30" fmla="*/ 1970703 w 8747052"/>
              <a:gd name="connsiteY30" fmla="*/ 648001 h 6777938"/>
              <a:gd name="connsiteX31" fmla="*/ 6803052 w 8747052"/>
              <a:gd name="connsiteY31" fmla="*/ 648001 h 6777938"/>
              <a:gd name="connsiteX32" fmla="*/ 8099052 w 8747052"/>
              <a:gd name="connsiteY32" fmla="*/ 648000 h 6777938"/>
              <a:gd name="connsiteX33" fmla="*/ 8747052 w 8747052"/>
              <a:gd name="connsiteY33" fmla="*/ 648000 h 6777938"/>
              <a:gd name="connsiteX34" fmla="*/ 8747052 w 8747052"/>
              <a:gd name="connsiteY34" fmla="*/ 1296000 h 6777938"/>
              <a:gd name="connsiteX35" fmla="*/ 8099052 w 8747052"/>
              <a:gd name="connsiteY35" fmla="*/ 1296000 h 6777938"/>
              <a:gd name="connsiteX36" fmla="*/ 7451052 w 8747052"/>
              <a:gd name="connsiteY36" fmla="*/ 0 h 6777938"/>
              <a:gd name="connsiteX37" fmla="*/ 8099052 w 8747052"/>
              <a:gd name="connsiteY37" fmla="*/ 0 h 6777938"/>
              <a:gd name="connsiteX38" fmla="*/ 8099052 w 8747052"/>
              <a:gd name="connsiteY38" fmla="*/ 648000 h 6777938"/>
              <a:gd name="connsiteX39" fmla="*/ 7451052 w 8747052"/>
              <a:gd name="connsiteY39" fmla="*/ 648000 h 6777938"/>
              <a:gd name="connsiteX40" fmla="*/ 6155052 w 8747052"/>
              <a:gd name="connsiteY40" fmla="*/ 0 h 6777938"/>
              <a:gd name="connsiteX41" fmla="*/ 6803052 w 8747052"/>
              <a:gd name="connsiteY41" fmla="*/ 0 h 6777938"/>
              <a:gd name="connsiteX42" fmla="*/ 6803052 w 8747052"/>
              <a:gd name="connsiteY42" fmla="*/ 648000 h 6777938"/>
              <a:gd name="connsiteX43" fmla="*/ 6155052 w 8747052"/>
              <a:gd name="connsiteY43" fmla="*/ 648000 h 677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47052" h="6777938">
                <a:moveTo>
                  <a:pt x="674702" y="5481938"/>
                </a:moveTo>
                <a:lnTo>
                  <a:pt x="1322702" y="5481938"/>
                </a:lnTo>
                <a:lnTo>
                  <a:pt x="1322702" y="6129938"/>
                </a:lnTo>
                <a:lnTo>
                  <a:pt x="674702" y="6129938"/>
                </a:lnTo>
                <a:close/>
                <a:moveTo>
                  <a:pt x="1322702" y="4833938"/>
                </a:moveTo>
                <a:lnTo>
                  <a:pt x="1970702" y="4833938"/>
                </a:lnTo>
                <a:lnTo>
                  <a:pt x="1970702" y="5481938"/>
                </a:lnTo>
                <a:lnTo>
                  <a:pt x="1322702" y="5481938"/>
                </a:lnTo>
                <a:close/>
                <a:moveTo>
                  <a:pt x="0" y="4833938"/>
                </a:moveTo>
                <a:lnTo>
                  <a:pt x="648000" y="4833938"/>
                </a:lnTo>
                <a:lnTo>
                  <a:pt x="648000" y="5481938"/>
                </a:lnTo>
                <a:lnTo>
                  <a:pt x="0" y="5481938"/>
                </a:lnTo>
                <a:close/>
                <a:moveTo>
                  <a:pt x="7451052" y="1296000"/>
                </a:moveTo>
                <a:lnTo>
                  <a:pt x="8099052" y="1296000"/>
                </a:lnTo>
                <a:lnTo>
                  <a:pt x="8099052" y="1944000"/>
                </a:lnTo>
                <a:lnTo>
                  <a:pt x="7451052" y="1944000"/>
                </a:lnTo>
                <a:close/>
                <a:moveTo>
                  <a:pt x="6803052" y="648000"/>
                </a:moveTo>
                <a:lnTo>
                  <a:pt x="7451052" y="648000"/>
                </a:lnTo>
                <a:lnTo>
                  <a:pt x="7451052" y="1296000"/>
                </a:lnTo>
                <a:lnTo>
                  <a:pt x="6803052" y="1296000"/>
                </a:lnTo>
                <a:lnTo>
                  <a:pt x="6803052" y="5481938"/>
                </a:lnTo>
                <a:lnTo>
                  <a:pt x="2618703" y="5481938"/>
                </a:lnTo>
                <a:lnTo>
                  <a:pt x="2618703" y="6129938"/>
                </a:lnTo>
                <a:lnTo>
                  <a:pt x="1970703" y="6129938"/>
                </a:lnTo>
                <a:lnTo>
                  <a:pt x="1970703" y="6777938"/>
                </a:lnTo>
                <a:lnTo>
                  <a:pt x="1322703" y="6777938"/>
                </a:lnTo>
                <a:lnTo>
                  <a:pt x="1322703" y="6129938"/>
                </a:lnTo>
                <a:lnTo>
                  <a:pt x="1970703" y="6129938"/>
                </a:lnTo>
                <a:lnTo>
                  <a:pt x="1970703" y="5481938"/>
                </a:lnTo>
                <a:lnTo>
                  <a:pt x="1970703" y="5481938"/>
                </a:lnTo>
                <a:lnTo>
                  <a:pt x="1970703" y="648001"/>
                </a:lnTo>
                <a:lnTo>
                  <a:pt x="6803052" y="648001"/>
                </a:lnTo>
                <a:close/>
                <a:moveTo>
                  <a:pt x="8099052" y="648000"/>
                </a:moveTo>
                <a:lnTo>
                  <a:pt x="8747052" y="648000"/>
                </a:lnTo>
                <a:lnTo>
                  <a:pt x="8747052" y="1296000"/>
                </a:lnTo>
                <a:lnTo>
                  <a:pt x="8099052" y="1296000"/>
                </a:lnTo>
                <a:close/>
                <a:moveTo>
                  <a:pt x="7451052" y="0"/>
                </a:moveTo>
                <a:lnTo>
                  <a:pt x="8099052" y="0"/>
                </a:lnTo>
                <a:lnTo>
                  <a:pt x="8099052" y="648000"/>
                </a:lnTo>
                <a:lnTo>
                  <a:pt x="7451052" y="648000"/>
                </a:lnTo>
                <a:close/>
                <a:moveTo>
                  <a:pt x="6155052" y="0"/>
                </a:moveTo>
                <a:lnTo>
                  <a:pt x="6803052" y="0"/>
                </a:lnTo>
                <a:lnTo>
                  <a:pt x="6803052" y="648000"/>
                </a:lnTo>
                <a:lnTo>
                  <a:pt x="6155052" y="648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21" name="テキスト プレースホルダー 12"/>
          <p:cNvSpPr>
            <a:spLocks noGrp="1"/>
          </p:cNvSpPr>
          <p:nvPr>
            <p:ph type="body" sz="quarter" idx="12" hasCustomPrompt="1"/>
          </p:nvPr>
        </p:nvSpPr>
        <p:spPr>
          <a:xfrm>
            <a:off x="8226211" y="5779322"/>
            <a:ext cx="9045121" cy="2278828"/>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3" hasCustomPrompt="1"/>
          </p:nvPr>
        </p:nvSpPr>
        <p:spPr>
          <a:xfrm>
            <a:off x="8226211" y="4659375"/>
            <a:ext cx="904512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8337163" y="5497111"/>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02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14" presetClass="entr" presetSubtype="1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1000"/>
                                        <p:tgtEl>
                                          <p:spTgt spid="20"/>
                                        </p:tgtEl>
                                      </p:cBhvr>
                                    </p:animEffect>
                                  </p:childTnLst>
                                </p:cTn>
                              </p:par>
                            </p:childTnLst>
                          </p:cTn>
                        </p:par>
                        <p:par>
                          <p:cTn id="12" fill="hold">
                            <p:stCondLst>
                              <p:cond delay="1000"/>
                            </p:stCondLst>
                            <p:childTnLst>
                              <p:par>
                                <p:cTn id="13" presetID="2" presetClass="entr" presetSubtype="8" decel="100000" fill="hold" grpId="0" nodeType="afterEffect">
                                  <p:stCondLst>
                                    <p:cond delay="25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tmplLst>
          <p:tmpl>
            <p:tnLst>
              <p:par>
                <p:cTn presetID="22" presetClass="entr" presetSubtype="8"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 Image,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1" name="テキスト プレースホルダー 12"/>
          <p:cNvSpPr>
            <a:spLocks noGrp="1"/>
          </p:cNvSpPr>
          <p:nvPr>
            <p:ph type="body" sz="quarter" idx="12" hasCustomPrompt="1"/>
          </p:nvPr>
        </p:nvSpPr>
        <p:spPr>
          <a:xfrm>
            <a:off x="8226211" y="5779322"/>
            <a:ext cx="9045121" cy="2278828"/>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3" hasCustomPrompt="1"/>
          </p:nvPr>
        </p:nvSpPr>
        <p:spPr>
          <a:xfrm>
            <a:off x="8226211" y="4659375"/>
            <a:ext cx="904512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8337163" y="5497111"/>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4"/>
          <p:cNvSpPr>
            <a:spLocks noGrp="1"/>
          </p:cNvSpPr>
          <p:nvPr>
            <p:ph type="pic" sz="quarter" idx="14" hasCustomPrompt="1"/>
          </p:nvPr>
        </p:nvSpPr>
        <p:spPr>
          <a:xfrm>
            <a:off x="0" y="3171825"/>
            <a:ext cx="9322368" cy="4886325"/>
          </a:xfrm>
          <a:custGeom>
            <a:avLst/>
            <a:gdLst>
              <a:gd name="connsiteX0" fmla="*/ 8026368 w 9322368"/>
              <a:gd name="connsiteY0" fmla="*/ 648000 h 4886325"/>
              <a:gd name="connsiteX1" fmla="*/ 8674368 w 9322368"/>
              <a:gd name="connsiteY1" fmla="*/ 648000 h 4886325"/>
              <a:gd name="connsiteX2" fmla="*/ 8674368 w 9322368"/>
              <a:gd name="connsiteY2" fmla="*/ 1296000 h 4886325"/>
              <a:gd name="connsiteX3" fmla="*/ 8026368 w 9322368"/>
              <a:gd name="connsiteY3" fmla="*/ 1296000 h 4886325"/>
              <a:gd name="connsiteX4" fmla="*/ 8674368 w 9322368"/>
              <a:gd name="connsiteY4" fmla="*/ 0 h 4886325"/>
              <a:gd name="connsiteX5" fmla="*/ 9322368 w 9322368"/>
              <a:gd name="connsiteY5" fmla="*/ 0 h 4886325"/>
              <a:gd name="connsiteX6" fmla="*/ 9322368 w 9322368"/>
              <a:gd name="connsiteY6" fmla="*/ 648000 h 4886325"/>
              <a:gd name="connsiteX7" fmla="*/ 8674368 w 9322368"/>
              <a:gd name="connsiteY7" fmla="*/ 648000 h 4886325"/>
              <a:gd name="connsiteX8" fmla="*/ 0 w 9322368"/>
              <a:gd name="connsiteY8" fmla="*/ 0 h 4886325"/>
              <a:gd name="connsiteX9" fmla="*/ 7378368 w 9322368"/>
              <a:gd name="connsiteY9" fmla="*/ 0 h 4886325"/>
              <a:gd name="connsiteX10" fmla="*/ 8026368 w 9322368"/>
              <a:gd name="connsiteY10" fmla="*/ 0 h 4886325"/>
              <a:gd name="connsiteX11" fmla="*/ 8026368 w 9322368"/>
              <a:gd name="connsiteY11" fmla="*/ 648000 h 4886325"/>
              <a:gd name="connsiteX12" fmla="*/ 7378368 w 9322368"/>
              <a:gd name="connsiteY12" fmla="*/ 648000 h 4886325"/>
              <a:gd name="connsiteX13" fmla="*/ 7378368 w 9322368"/>
              <a:gd name="connsiteY13" fmla="*/ 1296000 h 4886325"/>
              <a:gd name="connsiteX14" fmla="*/ 8026368 w 9322368"/>
              <a:gd name="connsiteY14" fmla="*/ 1296000 h 4886325"/>
              <a:gd name="connsiteX15" fmla="*/ 8026368 w 9322368"/>
              <a:gd name="connsiteY15" fmla="*/ 1944000 h 4886325"/>
              <a:gd name="connsiteX16" fmla="*/ 7378368 w 9322368"/>
              <a:gd name="connsiteY16" fmla="*/ 1944000 h 4886325"/>
              <a:gd name="connsiteX17" fmla="*/ 7378368 w 9322368"/>
              <a:gd name="connsiteY17" fmla="*/ 4886325 h 4886325"/>
              <a:gd name="connsiteX18" fmla="*/ 0 w 9322368"/>
              <a:gd name="connsiteY18" fmla="*/ 488632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22368" h="4886325">
                <a:moveTo>
                  <a:pt x="8026368" y="648000"/>
                </a:moveTo>
                <a:lnTo>
                  <a:pt x="8674368" y="648000"/>
                </a:lnTo>
                <a:lnTo>
                  <a:pt x="8674368" y="1296000"/>
                </a:lnTo>
                <a:lnTo>
                  <a:pt x="8026368" y="1296000"/>
                </a:lnTo>
                <a:close/>
                <a:moveTo>
                  <a:pt x="8674368" y="0"/>
                </a:moveTo>
                <a:lnTo>
                  <a:pt x="9322368" y="0"/>
                </a:lnTo>
                <a:lnTo>
                  <a:pt x="9322368" y="648000"/>
                </a:lnTo>
                <a:lnTo>
                  <a:pt x="8674368" y="648000"/>
                </a:lnTo>
                <a:close/>
                <a:moveTo>
                  <a:pt x="0" y="0"/>
                </a:moveTo>
                <a:lnTo>
                  <a:pt x="7378368" y="0"/>
                </a:lnTo>
                <a:lnTo>
                  <a:pt x="8026368" y="0"/>
                </a:lnTo>
                <a:lnTo>
                  <a:pt x="8026368" y="648000"/>
                </a:lnTo>
                <a:lnTo>
                  <a:pt x="7378368" y="648000"/>
                </a:lnTo>
                <a:lnTo>
                  <a:pt x="7378368" y="1296000"/>
                </a:lnTo>
                <a:lnTo>
                  <a:pt x="8026368" y="1296000"/>
                </a:lnTo>
                <a:lnTo>
                  <a:pt x="8026368" y="1944000"/>
                </a:lnTo>
                <a:lnTo>
                  <a:pt x="7378368" y="1944000"/>
                </a:lnTo>
                <a:lnTo>
                  <a:pt x="7378368" y="4886325"/>
                </a:lnTo>
                <a:lnTo>
                  <a:pt x="0" y="4886325"/>
                </a:lnTo>
                <a:close/>
              </a:path>
            </a:pathLst>
          </a:custGeom>
          <a:solidFill>
            <a:schemeClr val="accent1">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0243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750"/>
                                        <p:tgtEl>
                                          <p:spTgt spid="15"/>
                                        </p:tgtEl>
                                      </p:cBhvr>
                                    </p:animEffect>
                                  </p:childTnLst>
                                </p:cTn>
                              </p:par>
                              <p:par>
                                <p:cTn id="8" presetID="2" presetClass="entr" presetSubtype="8" decel="10000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2" presetClass="entr" presetSubtype="8" decel="100000" fill="hold" grpId="0" nodeType="afterEffect">
                                  <p:stCondLst>
                                    <p:cond delay="25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tmplLst>
          <p:tmpl>
            <p:tnLst>
              <p:par>
                <p:cTn presetID="22" presetClass="entr" presetSubtype="8"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15" grpId="0" animBg="1"/>
      <p:bldP spid="15"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amp; 3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0" name="図プレースホルダー 19"/>
          <p:cNvSpPr>
            <a:spLocks noGrp="1"/>
          </p:cNvSpPr>
          <p:nvPr>
            <p:ph type="pic" sz="quarter" idx="23" hasCustomPrompt="1"/>
          </p:nvPr>
        </p:nvSpPr>
        <p:spPr>
          <a:xfrm>
            <a:off x="861502" y="2540627"/>
            <a:ext cx="8747052" cy="6777938"/>
          </a:xfrm>
          <a:custGeom>
            <a:avLst/>
            <a:gdLst>
              <a:gd name="connsiteX0" fmla="*/ 674702 w 8747052"/>
              <a:gd name="connsiteY0" fmla="*/ 5481938 h 6777938"/>
              <a:gd name="connsiteX1" fmla="*/ 1322702 w 8747052"/>
              <a:gd name="connsiteY1" fmla="*/ 5481938 h 6777938"/>
              <a:gd name="connsiteX2" fmla="*/ 1322702 w 8747052"/>
              <a:gd name="connsiteY2" fmla="*/ 6129938 h 6777938"/>
              <a:gd name="connsiteX3" fmla="*/ 674702 w 8747052"/>
              <a:gd name="connsiteY3" fmla="*/ 6129938 h 6777938"/>
              <a:gd name="connsiteX4" fmla="*/ 1322702 w 8747052"/>
              <a:gd name="connsiteY4" fmla="*/ 4833938 h 6777938"/>
              <a:gd name="connsiteX5" fmla="*/ 1970702 w 8747052"/>
              <a:gd name="connsiteY5" fmla="*/ 4833938 h 6777938"/>
              <a:gd name="connsiteX6" fmla="*/ 1970702 w 8747052"/>
              <a:gd name="connsiteY6" fmla="*/ 5481938 h 6777938"/>
              <a:gd name="connsiteX7" fmla="*/ 1322702 w 8747052"/>
              <a:gd name="connsiteY7" fmla="*/ 5481938 h 6777938"/>
              <a:gd name="connsiteX8" fmla="*/ 0 w 8747052"/>
              <a:gd name="connsiteY8" fmla="*/ 4833938 h 6777938"/>
              <a:gd name="connsiteX9" fmla="*/ 648000 w 8747052"/>
              <a:gd name="connsiteY9" fmla="*/ 4833938 h 6777938"/>
              <a:gd name="connsiteX10" fmla="*/ 648000 w 8747052"/>
              <a:gd name="connsiteY10" fmla="*/ 5481938 h 6777938"/>
              <a:gd name="connsiteX11" fmla="*/ 0 w 8747052"/>
              <a:gd name="connsiteY11" fmla="*/ 5481938 h 6777938"/>
              <a:gd name="connsiteX12" fmla="*/ 7451052 w 8747052"/>
              <a:gd name="connsiteY12" fmla="*/ 1296000 h 6777938"/>
              <a:gd name="connsiteX13" fmla="*/ 8099052 w 8747052"/>
              <a:gd name="connsiteY13" fmla="*/ 1296000 h 6777938"/>
              <a:gd name="connsiteX14" fmla="*/ 8099052 w 8747052"/>
              <a:gd name="connsiteY14" fmla="*/ 1944000 h 6777938"/>
              <a:gd name="connsiteX15" fmla="*/ 7451052 w 8747052"/>
              <a:gd name="connsiteY15" fmla="*/ 1944000 h 6777938"/>
              <a:gd name="connsiteX16" fmla="*/ 6803052 w 8747052"/>
              <a:gd name="connsiteY16" fmla="*/ 648000 h 6777938"/>
              <a:gd name="connsiteX17" fmla="*/ 7451052 w 8747052"/>
              <a:gd name="connsiteY17" fmla="*/ 648000 h 6777938"/>
              <a:gd name="connsiteX18" fmla="*/ 7451052 w 8747052"/>
              <a:gd name="connsiteY18" fmla="*/ 1296000 h 6777938"/>
              <a:gd name="connsiteX19" fmla="*/ 6803052 w 8747052"/>
              <a:gd name="connsiteY19" fmla="*/ 1296000 h 6777938"/>
              <a:gd name="connsiteX20" fmla="*/ 6803052 w 8747052"/>
              <a:gd name="connsiteY20" fmla="*/ 5481938 h 6777938"/>
              <a:gd name="connsiteX21" fmla="*/ 2618703 w 8747052"/>
              <a:gd name="connsiteY21" fmla="*/ 5481938 h 6777938"/>
              <a:gd name="connsiteX22" fmla="*/ 2618703 w 8747052"/>
              <a:gd name="connsiteY22" fmla="*/ 6129938 h 6777938"/>
              <a:gd name="connsiteX23" fmla="*/ 1970703 w 8747052"/>
              <a:gd name="connsiteY23" fmla="*/ 6129938 h 6777938"/>
              <a:gd name="connsiteX24" fmla="*/ 1970703 w 8747052"/>
              <a:gd name="connsiteY24" fmla="*/ 6777938 h 6777938"/>
              <a:gd name="connsiteX25" fmla="*/ 1322703 w 8747052"/>
              <a:gd name="connsiteY25" fmla="*/ 6777938 h 6777938"/>
              <a:gd name="connsiteX26" fmla="*/ 1322703 w 8747052"/>
              <a:gd name="connsiteY26" fmla="*/ 6129938 h 6777938"/>
              <a:gd name="connsiteX27" fmla="*/ 1970703 w 8747052"/>
              <a:gd name="connsiteY27" fmla="*/ 6129938 h 6777938"/>
              <a:gd name="connsiteX28" fmla="*/ 1970703 w 8747052"/>
              <a:gd name="connsiteY28" fmla="*/ 5481938 h 6777938"/>
              <a:gd name="connsiteX29" fmla="*/ 1970703 w 8747052"/>
              <a:gd name="connsiteY29" fmla="*/ 5481938 h 6777938"/>
              <a:gd name="connsiteX30" fmla="*/ 1970703 w 8747052"/>
              <a:gd name="connsiteY30" fmla="*/ 648001 h 6777938"/>
              <a:gd name="connsiteX31" fmla="*/ 6803052 w 8747052"/>
              <a:gd name="connsiteY31" fmla="*/ 648001 h 6777938"/>
              <a:gd name="connsiteX32" fmla="*/ 8099052 w 8747052"/>
              <a:gd name="connsiteY32" fmla="*/ 648000 h 6777938"/>
              <a:gd name="connsiteX33" fmla="*/ 8747052 w 8747052"/>
              <a:gd name="connsiteY33" fmla="*/ 648000 h 6777938"/>
              <a:gd name="connsiteX34" fmla="*/ 8747052 w 8747052"/>
              <a:gd name="connsiteY34" fmla="*/ 1296000 h 6777938"/>
              <a:gd name="connsiteX35" fmla="*/ 8099052 w 8747052"/>
              <a:gd name="connsiteY35" fmla="*/ 1296000 h 6777938"/>
              <a:gd name="connsiteX36" fmla="*/ 7451052 w 8747052"/>
              <a:gd name="connsiteY36" fmla="*/ 0 h 6777938"/>
              <a:gd name="connsiteX37" fmla="*/ 8099052 w 8747052"/>
              <a:gd name="connsiteY37" fmla="*/ 0 h 6777938"/>
              <a:gd name="connsiteX38" fmla="*/ 8099052 w 8747052"/>
              <a:gd name="connsiteY38" fmla="*/ 648000 h 6777938"/>
              <a:gd name="connsiteX39" fmla="*/ 7451052 w 8747052"/>
              <a:gd name="connsiteY39" fmla="*/ 648000 h 6777938"/>
              <a:gd name="connsiteX40" fmla="*/ 6155052 w 8747052"/>
              <a:gd name="connsiteY40" fmla="*/ 0 h 6777938"/>
              <a:gd name="connsiteX41" fmla="*/ 6803052 w 8747052"/>
              <a:gd name="connsiteY41" fmla="*/ 0 h 6777938"/>
              <a:gd name="connsiteX42" fmla="*/ 6803052 w 8747052"/>
              <a:gd name="connsiteY42" fmla="*/ 648000 h 6777938"/>
              <a:gd name="connsiteX43" fmla="*/ 6155052 w 8747052"/>
              <a:gd name="connsiteY43" fmla="*/ 648000 h 677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47052" h="6777938">
                <a:moveTo>
                  <a:pt x="674702" y="5481938"/>
                </a:moveTo>
                <a:lnTo>
                  <a:pt x="1322702" y="5481938"/>
                </a:lnTo>
                <a:lnTo>
                  <a:pt x="1322702" y="6129938"/>
                </a:lnTo>
                <a:lnTo>
                  <a:pt x="674702" y="6129938"/>
                </a:lnTo>
                <a:close/>
                <a:moveTo>
                  <a:pt x="1322702" y="4833938"/>
                </a:moveTo>
                <a:lnTo>
                  <a:pt x="1970702" y="4833938"/>
                </a:lnTo>
                <a:lnTo>
                  <a:pt x="1970702" y="5481938"/>
                </a:lnTo>
                <a:lnTo>
                  <a:pt x="1322702" y="5481938"/>
                </a:lnTo>
                <a:close/>
                <a:moveTo>
                  <a:pt x="0" y="4833938"/>
                </a:moveTo>
                <a:lnTo>
                  <a:pt x="648000" y="4833938"/>
                </a:lnTo>
                <a:lnTo>
                  <a:pt x="648000" y="5481938"/>
                </a:lnTo>
                <a:lnTo>
                  <a:pt x="0" y="5481938"/>
                </a:lnTo>
                <a:close/>
                <a:moveTo>
                  <a:pt x="7451052" y="1296000"/>
                </a:moveTo>
                <a:lnTo>
                  <a:pt x="8099052" y="1296000"/>
                </a:lnTo>
                <a:lnTo>
                  <a:pt x="8099052" y="1944000"/>
                </a:lnTo>
                <a:lnTo>
                  <a:pt x="7451052" y="1944000"/>
                </a:lnTo>
                <a:close/>
                <a:moveTo>
                  <a:pt x="6803052" y="648000"/>
                </a:moveTo>
                <a:lnTo>
                  <a:pt x="7451052" y="648000"/>
                </a:lnTo>
                <a:lnTo>
                  <a:pt x="7451052" y="1296000"/>
                </a:lnTo>
                <a:lnTo>
                  <a:pt x="6803052" y="1296000"/>
                </a:lnTo>
                <a:lnTo>
                  <a:pt x="6803052" y="5481938"/>
                </a:lnTo>
                <a:lnTo>
                  <a:pt x="2618703" y="5481938"/>
                </a:lnTo>
                <a:lnTo>
                  <a:pt x="2618703" y="6129938"/>
                </a:lnTo>
                <a:lnTo>
                  <a:pt x="1970703" y="6129938"/>
                </a:lnTo>
                <a:lnTo>
                  <a:pt x="1970703" y="6777938"/>
                </a:lnTo>
                <a:lnTo>
                  <a:pt x="1322703" y="6777938"/>
                </a:lnTo>
                <a:lnTo>
                  <a:pt x="1322703" y="6129938"/>
                </a:lnTo>
                <a:lnTo>
                  <a:pt x="1970703" y="6129938"/>
                </a:lnTo>
                <a:lnTo>
                  <a:pt x="1970703" y="5481938"/>
                </a:lnTo>
                <a:lnTo>
                  <a:pt x="1970703" y="5481938"/>
                </a:lnTo>
                <a:lnTo>
                  <a:pt x="1970703" y="648001"/>
                </a:lnTo>
                <a:lnTo>
                  <a:pt x="6803052" y="648001"/>
                </a:lnTo>
                <a:close/>
                <a:moveTo>
                  <a:pt x="8099052" y="648000"/>
                </a:moveTo>
                <a:lnTo>
                  <a:pt x="8747052" y="648000"/>
                </a:lnTo>
                <a:lnTo>
                  <a:pt x="8747052" y="1296000"/>
                </a:lnTo>
                <a:lnTo>
                  <a:pt x="8099052" y="1296000"/>
                </a:lnTo>
                <a:close/>
                <a:moveTo>
                  <a:pt x="7451052" y="0"/>
                </a:moveTo>
                <a:lnTo>
                  <a:pt x="8099052" y="0"/>
                </a:lnTo>
                <a:lnTo>
                  <a:pt x="8099052" y="648000"/>
                </a:lnTo>
                <a:lnTo>
                  <a:pt x="7451052" y="648000"/>
                </a:lnTo>
                <a:close/>
                <a:moveTo>
                  <a:pt x="6155052" y="0"/>
                </a:moveTo>
                <a:lnTo>
                  <a:pt x="6803052" y="0"/>
                </a:lnTo>
                <a:lnTo>
                  <a:pt x="6803052" y="648000"/>
                </a:lnTo>
                <a:lnTo>
                  <a:pt x="6155052" y="648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9" name="円/楕円 4"/>
          <p:cNvSpPr/>
          <p:nvPr userDrawn="1"/>
        </p:nvSpPr>
        <p:spPr>
          <a:xfrm>
            <a:off x="8319890" y="5176461"/>
            <a:ext cx="437647" cy="438275"/>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4"/>
          <p:cNvSpPr/>
          <p:nvPr userDrawn="1"/>
        </p:nvSpPr>
        <p:spPr>
          <a:xfrm>
            <a:off x="8319890" y="6147528"/>
            <a:ext cx="437647" cy="438275"/>
          </a:xfrm>
          <a:prstGeom prst="rect">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4"/>
          <p:cNvSpPr/>
          <p:nvPr userDrawn="1"/>
        </p:nvSpPr>
        <p:spPr>
          <a:xfrm>
            <a:off x="8310165" y="7118595"/>
            <a:ext cx="437647" cy="438275"/>
          </a:xfrm>
          <a:prstGeom prst="rect">
            <a:avLst/>
          </a:prstGeom>
          <a:solidFill>
            <a:schemeClr val="accent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p:ph type="body" sz="quarter" idx="13" hasCustomPrompt="1"/>
          </p:nvPr>
        </p:nvSpPr>
        <p:spPr>
          <a:xfrm>
            <a:off x="8899980" y="5022083"/>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3" name="テキスト プレースホルダー 12"/>
          <p:cNvSpPr>
            <a:spLocks noGrp="1"/>
          </p:cNvSpPr>
          <p:nvPr>
            <p:ph type="body" sz="quarter" idx="24" hasCustomPrompt="1"/>
          </p:nvPr>
        </p:nvSpPr>
        <p:spPr>
          <a:xfrm>
            <a:off x="8899980" y="5993150"/>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25" hasCustomPrompt="1"/>
          </p:nvPr>
        </p:nvSpPr>
        <p:spPr>
          <a:xfrm>
            <a:off x="8899979" y="6964217"/>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497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14" presetClass="entr" presetSubtype="1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1000"/>
                                        <p:tgtEl>
                                          <p:spTgt spid="20"/>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10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childTnLst>
                          </p:cTn>
                        </p:par>
                        <p:par>
                          <p:cTn id="20" fill="hold">
                            <p:stCondLst>
                              <p:cond delay="1600"/>
                            </p:stCondLst>
                            <p:childTnLst>
                              <p:par>
                                <p:cTn id="21" presetID="2" presetClass="entr" presetSubtype="2"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1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right)">
                                      <p:cBhvr>
                                        <p:cTn id="27" dur="500"/>
                                        <p:tgtEl>
                                          <p:spTgt spid="13">
                                            <p:txEl>
                                              <p:pRg st="0" end="0"/>
                                            </p:txEl>
                                          </p:spTgt>
                                        </p:tgtEl>
                                      </p:cBhvr>
                                    </p:animEffect>
                                  </p:childTnLst>
                                </p:cTn>
                              </p:par>
                            </p:childTnLst>
                          </p:cTn>
                        </p:par>
                        <p:par>
                          <p:cTn id="28" fill="hold">
                            <p:stCondLst>
                              <p:cond delay="2200"/>
                            </p:stCondLst>
                            <p:childTnLst>
                              <p:par>
                                <p:cTn id="29" presetID="2" presetClass="entr" presetSubtype="2" decel="10000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2" presetClass="entr" presetSubtype="2" fill="hold" grpId="0" nodeType="withEffect">
                                  <p:stCondLst>
                                    <p:cond delay="10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righ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9" grpId="0" animBg="1"/>
      <p:bldP spid="10" grpId="0" animBg="1"/>
      <p:bldP spid="11" grpId="0" animBg="1"/>
      <p:bldP spid="12" grpId="0" build="p">
        <p:tmplLst>
          <p:tmpl lvl="1">
            <p:tnLst>
              <p:par>
                <p:cTn presetID="22" presetClass="entr" presetSubtype="2"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build="p">
        <p:tmplLst>
          <p:tmpl lvl="1">
            <p:tnLst>
              <p:par>
                <p:cTn presetID="22" presetClass="entr" presetSubtype="2"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2" presetClass="entr" presetSubtype="2"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5" name="図プレースホルダー 64"/>
          <p:cNvSpPr>
            <a:spLocks noGrp="1"/>
          </p:cNvSpPr>
          <p:nvPr>
            <p:ph type="pic" sz="quarter" idx="43" hasCustomPrompt="1"/>
          </p:nvPr>
        </p:nvSpPr>
        <p:spPr>
          <a:xfrm>
            <a:off x="1169858" y="2450473"/>
            <a:ext cx="3378565" cy="3377012"/>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a:defRPr sz="1800" baseline="0"/>
            </a:lvl1pPr>
          </a:lstStyle>
          <a:p>
            <a:r>
              <a:rPr kumimoji="1" lang="en-US" altLang="ja-JP" dirty="0"/>
              <a:t>Insert an image</a:t>
            </a:r>
            <a:endParaRPr kumimoji="1" lang="ja-JP" altLang="en-US" dirty="0"/>
          </a:p>
        </p:txBody>
      </p:sp>
      <p:sp>
        <p:nvSpPr>
          <p:cNvPr id="18" name="円/楕円 4"/>
          <p:cNvSpPr/>
          <p:nvPr userDrawn="1"/>
        </p:nvSpPr>
        <p:spPr>
          <a:xfrm>
            <a:off x="1135084" y="6304855"/>
            <a:ext cx="717550" cy="718579"/>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25"/>
          <p:cNvSpPr>
            <a:spLocks noGrp="1"/>
          </p:cNvSpPr>
          <p:nvPr>
            <p:ph type="pic" sz="quarter" idx="44" hasCustomPrompt="1"/>
          </p:nvPr>
        </p:nvSpPr>
        <p:spPr>
          <a:xfrm>
            <a:off x="1227008" y="6397293"/>
            <a:ext cx="533702" cy="533702"/>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3" name="テキスト プレースホルダー 12"/>
          <p:cNvSpPr>
            <a:spLocks noGrp="1"/>
          </p:cNvSpPr>
          <p:nvPr>
            <p:ph type="body" sz="quarter" idx="12" hasCustomPrompt="1"/>
          </p:nvPr>
        </p:nvSpPr>
        <p:spPr>
          <a:xfrm>
            <a:off x="1944558" y="6368154"/>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27" name="円/楕円 4"/>
          <p:cNvSpPr/>
          <p:nvPr userDrawn="1"/>
        </p:nvSpPr>
        <p:spPr>
          <a:xfrm>
            <a:off x="1135084" y="7212845"/>
            <a:ext cx="717550" cy="718579"/>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25"/>
          <p:cNvSpPr>
            <a:spLocks noGrp="1"/>
          </p:cNvSpPr>
          <p:nvPr>
            <p:ph type="pic" sz="quarter" idx="45" hasCustomPrompt="1"/>
          </p:nvPr>
        </p:nvSpPr>
        <p:spPr>
          <a:xfrm>
            <a:off x="1227008" y="7305283"/>
            <a:ext cx="533702" cy="533702"/>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9" name="テキスト プレースホルダー 12"/>
          <p:cNvSpPr>
            <a:spLocks noGrp="1"/>
          </p:cNvSpPr>
          <p:nvPr>
            <p:ph type="body" sz="quarter" idx="46" hasCustomPrompt="1"/>
          </p:nvPr>
        </p:nvSpPr>
        <p:spPr>
          <a:xfrm>
            <a:off x="1944558" y="7276144"/>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30" name="円/楕円 4"/>
          <p:cNvSpPr/>
          <p:nvPr userDrawn="1"/>
        </p:nvSpPr>
        <p:spPr>
          <a:xfrm>
            <a:off x="1135084" y="8149976"/>
            <a:ext cx="717550" cy="718579"/>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25"/>
          <p:cNvSpPr>
            <a:spLocks noGrp="1"/>
          </p:cNvSpPr>
          <p:nvPr>
            <p:ph type="pic" sz="quarter" idx="47" hasCustomPrompt="1"/>
          </p:nvPr>
        </p:nvSpPr>
        <p:spPr>
          <a:xfrm>
            <a:off x="1227008" y="8242414"/>
            <a:ext cx="533702" cy="533702"/>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48" hasCustomPrompt="1"/>
          </p:nvPr>
        </p:nvSpPr>
        <p:spPr>
          <a:xfrm>
            <a:off x="1944558" y="8213275"/>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49" hasCustomPrompt="1"/>
          </p:nvPr>
        </p:nvSpPr>
        <p:spPr>
          <a:xfrm>
            <a:off x="4924210" y="3647411"/>
            <a:ext cx="5781889" cy="1889006"/>
          </a:xfrm>
        </p:spPr>
        <p:txBody>
          <a:bodyPr>
            <a:normAutofit/>
          </a:bodyPr>
          <a:lstStyle>
            <a:lvl1pPr>
              <a:defRPr sz="18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13" hasCustomPrompt="1"/>
          </p:nvPr>
        </p:nvSpPr>
        <p:spPr>
          <a:xfrm>
            <a:off x="4924210" y="2267231"/>
            <a:ext cx="5781889"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5035163" y="346552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2"/>
          <p:cNvSpPr>
            <a:spLocks noGrp="1"/>
          </p:cNvSpPr>
          <p:nvPr>
            <p:ph type="body" sz="quarter" idx="50" hasCustomPrompt="1"/>
          </p:nvPr>
        </p:nvSpPr>
        <p:spPr>
          <a:xfrm>
            <a:off x="4924210" y="2838434"/>
            <a:ext cx="5781889" cy="610489"/>
          </a:xfrm>
        </p:spPr>
        <p:txBody>
          <a:bodyPr anchor="ctr">
            <a:noAutofit/>
          </a:bodyPr>
          <a:lstStyle>
            <a:lvl1pPr>
              <a:lnSpc>
                <a:spcPct val="100000"/>
              </a:lnSpc>
              <a:spcBef>
                <a:spcPts val="0"/>
              </a:spcBef>
              <a:defRPr sz="2400" baseline="0">
                <a:solidFill>
                  <a:schemeClr val="accent1"/>
                </a:solidFill>
                <a:latin typeface="Ubuntu Medium" panose="020B0604030602030204" pitchFamily="34" charset="0"/>
              </a:defRPr>
            </a:lvl1pPr>
          </a:lstStyle>
          <a:p>
            <a:pPr lvl="0"/>
            <a:r>
              <a:rPr kumimoji="1" lang="en-US" altLang="ja-JP" dirty="0"/>
              <a:t>Heading Goes Here</a:t>
            </a:r>
            <a:endParaRPr kumimoji="1" lang="ja-JP" altLang="en-US" dirty="0"/>
          </a:p>
        </p:txBody>
      </p:sp>
      <p:cxnSp>
        <p:nvCxnSpPr>
          <p:cNvPr id="37" name="直線コネクタ 36"/>
          <p:cNvCxnSpPr/>
          <p:nvPr userDrawn="1"/>
        </p:nvCxnSpPr>
        <p:spPr>
          <a:xfrm>
            <a:off x="11239577" y="2616868"/>
            <a:ext cx="1" cy="77049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39" idx="4"/>
            <a:endCxn id="44" idx="0"/>
          </p:cNvCxnSpPr>
          <p:nvPr userDrawn="1"/>
        </p:nvCxnSpPr>
        <p:spPr>
          <a:xfrm>
            <a:off x="11239578" y="3772760"/>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4" idx="4"/>
            <a:endCxn id="46" idx="0"/>
          </p:cNvCxnSpPr>
          <p:nvPr userDrawn="1"/>
        </p:nvCxnSpPr>
        <p:spPr>
          <a:xfrm>
            <a:off x="11239578" y="5248983"/>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6" idx="4"/>
          </p:cNvCxnSpPr>
          <p:nvPr userDrawn="1"/>
        </p:nvCxnSpPr>
        <p:spPr>
          <a:xfrm flipH="1">
            <a:off x="11239577" y="6725206"/>
            <a:ext cx="1" cy="109082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涙形 37"/>
          <p:cNvSpPr/>
          <p:nvPr userDrawn="1"/>
        </p:nvSpPr>
        <p:spPr>
          <a:xfrm rot="8100000">
            <a:off x="11030988" y="2353630"/>
            <a:ext cx="417178" cy="417178"/>
          </a:xfrm>
          <a:prstGeom prst="teardrop">
            <a:avLst/>
          </a:prstGeom>
          <a:solidFill>
            <a:schemeClr val="tx1"/>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userDrawn="1"/>
        </p:nvSpPr>
        <p:spPr>
          <a:xfrm>
            <a:off x="11046879" y="3387363"/>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userDrawn="1"/>
        </p:nvSpPr>
        <p:spPr>
          <a:xfrm>
            <a:off x="11046879" y="4863586"/>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userDrawn="1"/>
        </p:nvSpPr>
        <p:spPr>
          <a:xfrm>
            <a:off x="11046879" y="633980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userDrawn="1"/>
        </p:nvSpPr>
        <p:spPr>
          <a:xfrm>
            <a:off x="11046879" y="7816031"/>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51" hasCustomPrompt="1"/>
          </p:nvPr>
        </p:nvSpPr>
        <p:spPr>
          <a:xfrm>
            <a:off x="11534568" y="2318517"/>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4" name="テキスト プレースホルダー 12"/>
          <p:cNvSpPr>
            <a:spLocks noGrp="1"/>
          </p:cNvSpPr>
          <p:nvPr>
            <p:ph type="body" sz="quarter" idx="52" hasCustomPrompt="1"/>
          </p:nvPr>
        </p:nvSpPr>
        <p:spPr>
          <a:xfrm>
            <a:off x="11534567" y="333642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6" name="テキスト プレースホルダー 12"/>
          <p:cNvSpPr>
            <a:spLocks noGrp="1"/>
          </p:cNvSpPr>
          <p:nvPr>
            <p:ph type="body" sz="quarter" idx="53" hasCustomPrompt="1"/>
          </p:nvPr>
        </p:nvSpPr>
        <p:spPr>
          <a:xfrm>
            <a:off x="11534568" y="382369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54" hasCustomPrompt="1"/>
          </p:nvPr>
        </p:nvSpPr>
        <p:spPr>
          <a:xfrm>
            <a:off x="11534567" y="479354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テキスト プレースホルダー 12"/>
          <p:cNvSpPr>
            <a:spLocks noGrp="1"/>
          </p:cNvSpPr>
          <p:nvPr>
            <p:ph type="body" sz="quarter" idx="55" hasCustomPrompt="1"/>
          </p:nvPr>
        </p:nvSpPr>
        <p:spPr>
          <a:xfrm>
            <a:off x="11534568" y="528081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56" hasCustomPrompt="1"/>
          </p:nvPr>
        </p:nvSpPr>
        <p:spPr>
          <a:xfrm>
            <a:off x="11534566" y="625066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テキスト プレースホルダー 12"/>
          <p:cNvSpPr>
            <a:spLocks noGrp="1"/>
          </p:cNvSpPr>
          <p:nvPr>
            <p:ph type="body" sz="quarter" idx="57" hasCustomPrompt="1"/>
          </p:nvPr>
        </p:nvSpPr>
        <p:spPr>
          <a:xfrm>
            <a:off x="11534567" y="673793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4" name="テキスト プレースホルダー 12"/>
          <p:cNvSpPr>
            <a:spLocks noGrp="1"/>
          </p:cNvSpPr>
          <p:nvPr>
            <p:ph type="body" sz="quarter" idx="58" hasCustomPrompt="1"/>
          </p:nvPr>
        </p:nvSpPr>
        <p:spPr>
          <a:xfrm>
            <a:off x="11534565" y="7714164"/>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5" name="テキスト プレースホルダー 12"/>
          <p:cNvSpPr>
            <a:spLocks noGrp="1"/>
          </p:cNvSpPr>
          <p:nvPr>
            <p:ph type="body" sz="quarter" idx="59" hasCustomPrompt="1"/>
          </p:nvPr>
        </p:nvSpPr>
        <p:spPr>
          <a:xfrm>
            <a:off x="11534566" y="8201428"/>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6" name="テキスト プレースホルダー 12"/>
          <p:cNvSpPr>
            <a:spLocks noGrp="1"/>
          </p:cNvSpPr>
          <p:nvPr>
            <p:ph type="body" sz="quarter" idx="60" hasCustomPrompt="1"/>
          </p:nvPr>
        </p:nvSpPr>
        <p:spPr>
          <a:xfrm>
            <a:off x="4924210" y="5718579"/>
            <a:ext cx="5777098"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7" name="テキスト プレースホルダー 12"/>
          <p:cNvSpPr>
            <a:spLocks noGrp="1"/>
          </p:cNvSpPr>
          <p:nvPr>
            <p:ph type="body" sz="quarter" idx="61" hasCustomPrompt="1"/>
          </p:nvPr>
        </p:nvSpPr>
        <p:spPr>
          <a:xfrm>
            <a:off x="4924210" y="6205843"/>
            <a:ext cx="5777098" cy="1143436"/>
          </a:xfrm>
        </p:spPr>
        <p:txBody>
          <a:bodyPr numCol="2">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8" name="テキスト プレースホルダー 12"/>
          <p:cNvSpPr>
            <a:spLocks noGrp="1"/>
          </p:cNvSpPr>
          <p:nvPr>
            <p:ph type="body" sz="quarter" idx="62" hasCustomPrompt="1"/>
          </p:nvPr>
        </p:nvSpPr>
        <p:spPr>
          <a:xfrm>
            <a:off x="4924210" y="7475020"/>
            <a:ext cx="5777098"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9" name="テキスト プレースホルダー 12"/>
          <p:cNvSpPr>
            <a:spLocks noGrp="1"/>
          </p:cNvSpPr>
          <p:nvPr>
            <p:ph type="body" sz="quarter" idx="63" hasCustomPrompt="1"/>
          </p:nvPr>
        </p:nvSpPr>
        <p:spPr>
          <a:xfrm>
            <a:off x="4924210" y="7962284"/>
            <a:ext cx="5777098" cy="1150651"/>
          </a:xfrm>
        </p:spPr>
        <p:txBody>
          <a:bodyPr numCol="2">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44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 calcmode="lin" valueType="num">
                                      <p:cBhvr>
                                        <p:cTn id="13" dur="500" fill="hold"/>
                                        <p:tgtEl>
                                          <p:spTgt spid="18"/>
                                        </p:tgtEl>
                                        <p:attrNameLst>
                                          <p:attrName>style.rotation</p:attrName>
                                        </p:attrNameLst>
                                      </p:cBhvr>
                                      <p:tavLst>
                                        <p:tav tm="0">
                                          <p:val>
                                            <p:fltVal val="360"/>
                                          </p:val>
                                        </p:tav>
                                        <p:tav tm="100000">
                                          <p:val>
                                            <p:fltVal val="0"/>
                                          </p:val>
                                        </p:tav>
                                      </p:tavLst>
                                    </p:anim>
                                    <p:animEffect transition="in" filter="fade">
                                      <p:cBhvr>
                                        <p:cTn id="14" dur="500"/>
                                        <p:tgtEl>
                                          <p:spTgt spid="18"/>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 calcmode="lin" valueType="num">
                                      <p:cBhvr>
                                        <p:cTn id="19" dur="500" fill="hold"/>
                                        <p:tgtEl>
                                          <p:spTgt spid="19"/>
                                        </p:tgtEl>
                                        <p:attrNameLst>
                                          <p:attrName>style.rotation</p:attrName>
                                        </p:attrNameLst>
                                      </p:cBhvr>
                                      <p:tavLst>
                                        <p:tav tm="0">
                                          <p:val>
                                            <p:fltVal val="360"/>
                                          </p:val>
                                        </p:tav>
                                        <p:tav tm="100000">
                                          <p:val>
                                            <p:fltVal val="0"/>
                                          </p:val>
                                        </p:tav>
                                      </p:tavLst>
                                    </p:anim>
                                    <p:animEffect transition="in" filter="fade">
                                      <p:cBhvr>
                                        <p:cTn id="20" dur="500"/>
                                        <p:tgtEl>
                                          <p:spTgt spid="1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360"/>
                                          </p:val>
                                        </p:tav>
                                        <p:tav tm="100000">
                                          <p:val>
                                            <p:fltVal val="0"/>
                                          </p:val>
                                        </p:tav>
                                      </p:tavLst>
                                    </p:anim>
                                    <p:animEffect transition="in" filter="fade">
                                      <p:cBhvr>
                                        <p:cTn id="31" dur="500"/>
                                        <p:tgtEl>
                                          <p:spTgt spid="27"/>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360"/>
                                          </p:val>
                                        </p:tav>
                                        <p:tav tm="100000">
                                          <p:val>
                                            <p:fltVal val="0"/>
                                          </p:val>
                                        </p:tav>
                                      </p:tavLst>
                                    </p:anim>
                                    <p:animEffect transition="in" filter="fade">
                                      <p:cBhvr>
                                        <p:cTn id="37" dur="500"/>
                                        <p:tgtEl>
                                          <p:spTgt spid="28"/>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2500"/>
                            </p:stCondLst>
                            <p:childTnLst>
                              <p:par>
                                <p:cTn id="43" presetID="49" presetClass="entr" presetSubtype="0" decel="10000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 calcmode="lin" valueType="num">
                                      <p:cBhvr>
                                        <p:cTn id="47" dur="500" fill="hold"/>
                                        <p:tgtEl>
                                          <p:spTgt spid="30"/>
                                        </p:tgtEl>
                                        <p:attrNameLst>
                                          <p:attrName>style.rotation</p:attrName>
                                        </p:attrNameLst>
                                      </p:cBhvr>
                                      <p:tavLst>
                                        <p:tav tm="0">
                                          <p:val>
                                            <p:fltVal val="360"/>
                                          </p:val>
                                        </p:tav>
                                        <p:tav tm="100000">
                                          <p:val>
                                            <p:fltVal val="0"/>
                                          </p:val>
                                        </p:tav>
                                      </p:tavLst>
                                    </p:anim>
                                    <p:animEffect transition="in" filter="fade">
                                      <p:cBhvr>
                                        <p:cTn id="48" dur="500"/>
                                        <p:tgtEl>
                                          <p:spTgt spid="30"/>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 calcmode="lin" valueType="num">
                                      <p:cBhvr>
                                        <p:cTn id="53" dur="500" fill="hold"/>
                                        <p:tgtEl>
                                          <p:spTgt spid="31"/>
                                        </p:tgtEl>
                                        <p:attrNameLst>
                                          <p:attrName>style.rotation</p:attrName>
                                        </p:attrNameLst>
                                      </p:cBhvr>
                                      <p:tavLst>
                                        <p:tav tm="0">
                                          <p:val>
                                            <p:fltVal val="360"/>
                                          </p:val>
                                        </p:tav>
                                        <p:tav tm="100000">
                                          <p:val>
                                            <p:fltVal val="0"/>
                                          </p:val>
                                        </p:tav>
                                      </p:tavLst>
                                    </p:anim>
                                    <p:animEffect transition="in" filter="fade">
                                      <p:cBhvr>
                                        <p:cTn id="54" dur="500"/>
                                        <p:tgtEl>
                                          <p:spTgt spid="31"/>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par>
                          <p:cTn id="59" fill="hold">
                            <p:stCondLst>
                              <p:cond delay="3500"/>
                            </p:stCondLst>
                            <p:childTnLst>
                              <p:par>
                                <p:cTn id="60" presetID="2" presetClass="entr" presetSubtype="1" decel="100000" fill="hold" grpId="0" nodeType="afterEffect">
                                  <p:stCondLst>
                                    <p:cond delay="250"/>
                                  </p:stCondLst>
                                  <p:iterate type="wd">
                                    <p:tmPct val="10000"/>
                                  </p:iterate>
                                  <p:childTnLst>
                                    <p:set>
                                      <p:cBhvr>
                                        <p:cTn id="61" dur="1" fill="hold">
                                          <p:stCondLst>
                                            <p:cond delay="0"/>
                                          </p:stCondLst>
                                        </p:cTn>
                                        <p:tgtEl>
                                          <p:spTgt spid="34">
                                            <p:txEl>
                                              <p:pRg st="0" end="0"/>
                                            </p:txEl>
                                          </p:spTgt>
                                        </p:tgtEl>
                                        <p:attrNameLst>
                                          <p:attrName>style.visibility</p:attrName>
                                        </p:attrNameLst>
                                      </p:cBhvr>
                                      <p:to>
                                        <p:strVal val="visible"/>
                                      </p:to>
                                    </p:set>
                                    <p:anim calcmode="lin" valueType="num">
                                      <p:cBhvr additive="base">
                                        <p:cTn id="62"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4">
                                            <p:txEl>
                                              <p:pRg st="0" end="0"/>
                                            </p:txEl>
                                          </p:spTgt>
                                        </p:tgtEl>
                                        <p:attrNameLst>
                                          <p:attrName>ppt_y</p:attrName>
                                        </p:attrNameLst>
                                      </p:cBhvr>
                                      <p:tavLst>
                                        <p:tav tm="0">
                                          <p:val>
                                            <p:strVal val="0-#ppt_h/2"/>
                                          </p:val>
                                        </p:tav>
                                        <p:tav tm="100000">
                                          <p:val>
                                            <p:strVal val="#ppt_y"/>
                                          </p:val>
                                        </p:tav>
                                      </p:tavLst>
                                    </p:anim>
                                  </p:childTnLst>
                                </p:cTn>
                              </p:par>
                              <p:par>
                                <p:cTn id="64" presetID="2" presetClass="entr" presetSubtype="8" decel="100000" fill="hold" grpId="0" nodeType="withEffect">
                                  <p:stCondLst>
                                    <p:cond delay="250"/>
                                  </p:stCondLst>
                                  <p:childTnLst>
                                    <p:set>
                                      <p:cBhvr>
                                        <p:cTn id="65" dur="1" fill="hold">
                                          <p:stCondLst>
                                            <p:cond delay="0"/>
                                          </p:stCondLst>
                                        </p:cTn>
                                        <p:tgtEl>
                                          <p:spTgt spid="36">
                                            <p:txEl>
                                              <p:pRg st="0" end="0"/>
                                            </p:txEl>
                                          </p:spTgt>
                                        </p:tgtEl>
                                        <p:attrNameLst>
                                          <p:attrName>style.visibility</p:attrName>
                                        </p:attrNameLst>
                                      </p:cBhvr>
                                      <p:to>
                                        <p:strVal val="visible"/>
                                      </p:to>
                                    </p:set>
                                    <p:anim calcmode="lin" valueType="num">
                                      <p:cBhvr additive="base">
                                        <p:cTn id="66" dur="75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67" dur="750" fill="hold"/>
                                        <p:tgtEl>
                                          <p:spTgt spid="36">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25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22" presetClass="entr" presetSubtype="8" fill="hold" grpId="0" nodeType="afterEffect">
                                  <p:stCondLst>
                                    <p:cond delay="25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5250"/>
                            </p:stCondLst>
                            <p:childTnLst>
                              <p:par>
                                <p:cTn id="77" presetID="2" presetClass="entr" presetSubtype="8" decel="100000" fill="hold" grpId="0" nodeType="afterEffect">
                                  <p:stCondLst>
                                    <p:cond delay="250"/>
                                  </p:stCondLst>
                                  <p:childTnLst>
                                    <p:set>
                                      <p:cBhvr>
                                        <p:cTn id="78" dur="1" fill="hold">
                                          <p:stCondLst>
                                            <p:cond delay="0"/>
                                          </p:stCondLst>
                                        </p:cTn>
                                        <p:tgtEl>
                                          <p:spTgt spid="66">
                                            <p:txEl>
                                              <p:pRg st="0" end="0"/>
                                            </p:txEl>
                                          </p:spTgt>
                                        </p:tgtEl>
                                        <p:attrNameLst>
                                          <p:attrName>style.visibility</p:attrName>
                                        </p:attrNameLst>
                                      </p:cBhvr>
                                      <p:to>
                                        <p:strVal val="visible"/>
                                      </p:to>
                                    </p:set>
                                    <p:anim calcmode="lin" valueType="num">
                                      <p:cBhvr additive="base">
                                        <p:cTn id="79"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left)">
                                      <p:cBhvr>
                                        <p:cTn id="84" dur="500"/>
                                        <p:tgtEl>
                                          <p:spTgt spid="67"/>
                                        </p:tgtEl>
                                      </p:cBhvr>
                                    </p:animEffect>
                                  </p:childTnLst>
                                </p:cTn>
                              </p:par>
                            </p:childTnLst>
                          </p:cTn>
                        </p:par>
                        <p:par>
                          <p:cTn id="85" fill="hold">
                            <p:stCondLst>
                              <p:cond delay="6500"/>
                            </p:stCondLst>
                            <p:childTnLst>
                              <p:par>
                                <p:cTn id="86" presetID="2" presetClass="entr" presetSubtype="8" decel="100000" fill="hold" grpId="0" nodeType="afterEffect">
                                  <p:stCondLst>
                                    <p:cond delay="250"/>
                                  </p:stCondLst>
                                  <p:childTnLst>
                                    <p:set>
                                      <p:cBhvr>
                                        <p:cTn id="87" dur="1" fill="hold">
                                          <p:stCondLst>
                                            <p:cond delay="0"/>
                                          </p:stCondLst>
                                        </p:cTn>
                                        <p:tgtEl>
                                          <p:spTgt spid="68">
                                            <p:txEl>
                                              <p:pRg st="0" end="0"/>
                                            </p:txEl>
                                          </p:spTgt>
                                        </p:tgtEl>
                                        <p:attrNameLst>
                                          <p:attrName>style.visibility</p:attrName>
                                        </p:attrNameLst>
                                      </p:cBhvr>
                                      <p:to>
                                        <p:strVal val="visible"/>
                                      </p:to>
                                    </p:set>
                                    <p:anim calcmode="lin" valueType="num">
                                      <p:cBhvr additive="base">
                                        <p:cTn id="88" dur="500" fill="hold"/>
                                        <p:tgtEl>
                                          <p:spTgt spid="68">
                                            <p:txEl>
                                              <p:pRg st="0" end="0"/>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68">
                                            <p:txEl>
                                              <p:pRg st="0" end="0"/>
                                            </p:txEl>
                                          </p:spTgt>
                                        </p:tgtEl>
                                        <p:attrNameLst>
                                          <p:attrName>ppt_y</p:attrName>
                                        </p:attrNameLst>
                                      </p:cBhvr>
                                      <p:tavLst>
                                        <p:tav tm="0">
                                          <p:val>
                                            <p:strVal val="#ppt_y"/>
                                          </p:val>
                                        </p:tav>
                                        <p:tav tm="100000">
                                          <p:val>
                                            <p:strVal val="#ppt_y"/>
                                          </p:val>
                                        </p:tav>
                                      </p:tavLst>
                                    </p:anim>
                                  </p:childTnLst>
                                </p:cTn>
                              </p:par>
                            </p:childTnLst>
                          </p:cTn>
                        </p:par>
                        <p:par>
                          <p:cTn id="90" fill="hold">
                            <p:stCondLst>
                              <p:cond delay="7250"/>
                            </p:stCondLst>
                            <p:childTnLst>
                              <p:par>
                                <p:cTn id="91" presetID="22" presetClass="entr" presetSubtype="8"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wipe(left)">
                                      <p:cBhvr>
                                        <p:cTn id="93" dur="500"/>
                                        <p:tgtEl>
                                          <p:spTgt spid="69"/>
                                        </p:tgtEl>
                                      </p:cBhvr>
                                    </p:animEffect>
                                  </p:childTnLst>
                                </p:cTn>
                              </p:par>
                            </p:childTnLst>
                          </p:cTn>
                        </p:par>
                        <p:par>
                          <p:cTn id="94" fill="hold">
                            <p:stCondLst>
                              <p:cond delay="7750"/>
                            </p:stCondLst>
                            <p:childTnLst>
                              <p:par>
                                <p:cTn id="95" presetID="2" presetClass="entr" presetSubtype="1" decel="100000" fill="hold" grpId="0" nodeType="afterEffect">
                                  <p:stCondLst>
                                    <p:cond delay="25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750" fill="hold"/>
                                        <p:tgtEl>
                                          <p:spTgt spid="38"/>
                                        </p:tgtEl>
                                        <p:attrNameLst>
                                          <p:attrName>ppt_x</p:attrName>
                                        </p:attrNameLst>
                                      </p:cBhvr>
                                      <p:tavLst>
                                        <p:tav tm="0">
                                          <p:val>
                                            <p:strVal val="#ppt_x"/>
                                          </p:val>
                                        </p:tav>
                                        <p:tav tm="100000">
                                          <p:val>
                                            <p:strVal val="#ppt_x"/>
                                          </p:val>
                                        </p:tav>
                                      </p:tavLst>
                                    </p:anim>
                                    <p:anim calcmode="lin" valueType="num">
                                      <p:cBhvr additive="base">
                                        <p:cTn id="98" dur="750" fill="hold"/>
                                        <p:tgtEl>
                                          <p:spTgt spid="38"/>
                                        </p:tgtEl>
                                        <p:attrNameLst>
                                          <p:attrName>ppt_y</p:attrName>
                                        </p:attrNameLst>
                                      </p:cBhvr>
                                      <p:tavLst>
                                        <p:tav tm="0">
                                          <p:val>
                                            <p:strVal val="0-#ppt_h/2"/>
                                          </p:val>
                                        </p:tav>
                                        <p:tav tm="100000">
                                          <p:val>
                                            <p:strVal val="#ppt_y"/>
                                          </p:val>
                                        </p:tav>
                                      </p:tavLst>
                                    </p:anim>
                                  </p:childTnLst>
                                </p:cTn>
                              </p:par>
                            </p:childTnLst>
                          </p:cTn>
                        </p:par>
                        <p:par>
                          <p:cTn id="99" fill="hold">
                            <p:stCondLst>
                              <p:cond delay="8750"/>
                            </p:stCondLst>
                            <p:childTnLst>
                              <p:par>
                                <p:cTn id="100" presetID="2" presetClass="entr" presetSubtype="2" decel="100000" fill="hold" grpId="0" nodeType="afterEffect">
                                  <p:stCondLst>
                                    <p:cond delay="0"/>
                                  </p:stCondLst>
                                  <p:childTnLst>
                                    <p:set>
                                      <p:cBhvr>
                                        <p:cTn id="101" dur="1" fill="hold">
                                          <p:stCondLst>
                                            <p:cond delay="0"/>
                                          </p:stCondLst>
                                        </p:cTn>
                                        <p:tgtEl>
                                          <p:spTgt spid="53">
                                            <p:txEl>
                                              <p:pRg st="0" end="0"/>
                                            </p:txEl>
                                          </p:spTgt>
                                        </p:tgtEl>
                                        <p:attrNameLst>
                                          <p:attrName>style.visibility</p:attrName>
                                        </p:attrNameLst>
                                      </p:cBhvr>
                                      <p:to>
                                        <p:strVal val="visible"/>
                                      </p:to>
                                    </p:set>
                                    <p:anim calcmode="lin" valueType="num">
                                      <p:cBhvr additive="base">
                                        <p:cTn id="102"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104" fill="hold">
                            <p:stCondLst>
                              <p:cond delay="9250"/>
                            </p:stCondLst>
                            <p:childTnLst>
                              <p:par>
                                <p:cTn id="105" presetID="22" presetClass="entr" presetSubtype="1" fill="hold"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up)">
                                      <p:cBhvr>
                                        <p:cTn id="107" dur="500"/>
                                        <p:tgtEl>
                                          <p:spTgt spid="37"/>
                                        </p:tgtEl>
                                      </p:cBhvr>
                                    </p:animEffect>
                                  </p:childTnLst>
                                </p:cTn>
                              </p:par>
                            </p:childTnLst>
                          </p:cTn>
                        </p:par>
                        <p:par>
                          <p:cTn id="108" fill="hold">
                            <p:stCondLst>
                              <p:cond delay="9750"/>
                            </p:stCondLst>
                            <p:childTnLst>
                              <p:par>
                                <p:cTn id="109" presetID="10" presetClass="entr" presetSubtype="0"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par>
                          <p:cTn id="112" fill="hold">
                            <p:stCondLst>
                              <p:cond delay="10250"/>
                            </p:stCondLst>
                            <p:childTnLst>
                              <p:par>
                                <p:cTn id="113" presetID="2" presetClass="entr" presetSubtype="2" decel="100000" fill="hold" grpId="0" nodeType="afterEffect">
                                  <p:stCondLst>
                                    <p:cond delay="0"/>
                                  </p:stCondLst>
                                  <p:childTnLst>
                                    <p:set>
                                      <p:cBhvr>
                                        <p:cTn id="114" dur="1" fill="hold">
                                          <p:stCondLst>
                                            <p:cond delay="0"/>
                                          </p:stCondLst>
                                        </p:cTn>
                                        <p:tgtEl>
                                          <p:spTgt spid="54">
                                            <p:txEl>
                                              <p:pRg st="0" end="0"/>
                                            </p:txEl>
                                          </p:spTgt>
                                        </p:tgtEl>
                                        <p:attrNameLst>
                                          <p:attrName>style.visibility</p:attrName>
                                        </p:attrNameLst>
                                      </p:cBhvr>
                                      <p:to>
                                        <p:strVal val="visible"/>
                                      </p:to>
                                    </p:set>
                                    <p:anim calcmode="lin" valueType="num">
                                      <p:cBhvr additive="base">
                                        <p:cTn id="11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par>
                          <p:cTn id="117" fill="hold">
                            <p:stCondLst>
                              <p:cond delay="10750"/>
                            </p:stCondLst>
                            <p:childTnLst>
                              <p:par>
                                <p:cTn id="118" presetID="22" presetClass="entr" presetSubtype="8"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left)">
                                      <p:cBhvr>
                                        <p:cTn id="120" dur="500"/>
                                        <p:tgtEl>
                                          <p:spTgt spid="56"/>
                                        </p:tgtEl>
                                      </p:cBhvr>
                                    </p:animEffect>
                                  </p:childTnLst>
                                </p:cTn>
                              </p:par>
                            </p:childTnLst>
                          </p:cTn>
                        </p:par>
                        <p:par>
                          <p:cTn id="121" fill="hold">
                            <p:stCondLst>
                              <p:cond delay="11250"/>
                            </p:stCondLst>
                            <p:childTnLst>
                              <p:par>
                                <p:cTn id="122" presetID="22" presetClass="entr" presetSubtype="1" fill="hold"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up)">
                                      <p:cBhvr>
                                        <p:cTn id="124" dur="500"/>
                                        <p:tgtEl>
                                          <p:spTgt spid="41"/>
                                        </p:tgtEl>
                                      </p:cBhvr>
                                    </p:animEffect>
                                  </p:childTnLst>
                                </p:cTn>
                              </p:par>
                            </p:childTnLst>
                          </p:cTn>
                        </p:par>
                        <p:par>
                          <p:cTn id="125" fill="hold">
                            <p:stCondLst>
                              <p:cond delay="11750"/>
                            </p:stCondLst>
                            <p:childTnLst>
                              <p:par>
                                <p:cTn id="126" presetID="10" presetClass="entr" presetSubtype="0"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childTnLst>
                          </p:cTn>
                        </p:par>
                        <p:par>
                          <p:cTn id="129" fill="hold">
                            <p:stCondLst>
                              <p:cond delay="12250"/>
                            </p:stCondLst>
                            <p:childTnLst>
                              <p:par>
                                <p:cTn id="130" presetID="2" presetClass="entr" presetSubtype="2" decel="100000" fill="hold" grpId="0" nodeType="afterEffect">
                                  <p:stCondLst>
                                    <p:cond delay="0"/>
                                  </p:stCondLst>
                                  <p:childTnLst>
                                    <p:set>
                                      <p:cBhvr>
                                        <p:cTn id="131" dur="1" fill="hold">
                                          <p:stCondLst>
                                            <p:cond delay="0"/>
                                          </p:stCondLst>
                                        </p:cTn>
                                        <p:tgtEl>
                                          <p:spTgt spid="60">
                                            <p:txEl>
                                              <p:pRg st="0" end="0"/>
                                            </p:txEl>
                                          </p:spTgt>
                                        </p:tgtEl>
                                        <p:attrNameLst>
                                          <p:attrName>style.visibility</p:attrName>
                                        </p:attrNameLst>
                                      </p:cBhvr>
                                      <p:to>
                                        <p:strVal val="visible"/>
                                      </p:to>
                                    </p:set>
                                    <p:anim calcmode="lin" valueType="num">
                                      <p:cBhvr additive="base">
                                        <p:cTn id="13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par>
                          <p:cTn id="134" fill="hold">
                            <p:stCondLst>
                              <p:cond delay="12750"/>
                            </p:stCondLst>
                            <p:childTnLst>
                              <p:par>
                                <p:cTn id="135" presetID="22" presetClass="entr" presetSubtype="8"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wipe(left)">
                                      <p:cBhvr>
                                        <p:cTn id="137" dur="500"/>
                                        <p:tgtEl>
                                          <p:spTgt spid="61"/>
                                        </p:tgtEl>
                                      </p:cBhvr>
                                    </p:animEffect>
                                  </p:childTnLst>
                                </p:cTn>
                              </p:par>
                            </p:childTnLst>
                          </p:cTn>
                        </p:par>
                        <p:par>
                          <p:cTn id="138" fill="hold">
                            <p:stCondLst>
                              <p:cond delay="13250"/>
                            </p:stCondLst>
                            <p:childTnLst>
                              <p:par>
                                <p:cTn id="139" presetID="22" presetClass="entr" presetSubtype="1" fill="hold" nodeType="after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wipe(up)">
                                      <p:cBhvr>
                                        <p:cTn id="141" dur="500"/>
                                        <p:tgtEl>
                                          <p:spTgt spid="45"/>
                                        </p:tgtEl>
                                      </p:cBhvr>
                                    </p:animEffect>
                                  </p:childTnLst>
                                </p:cTn>
                              </p:par>
                            </p:childTnLst>
                          </p:cTn>
                        </p:par>
                        <p:par>
                          <p:cTn id="142" fill="hold">
                            <p:stCondLst>
                              <p:cond delay="13750"/>
                            </p:stCondLst>
                            <p:childTnLst>
                              <p:par>
                                <p:cTn id="143" presetID="10" presetClass="entr" presetSubtype="0" fill="hold" grpId="0"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fade">
                                      <p:cBhvr>
                                        <p:cTn id="145" dur="500"/>
                                        <p:tgtEl>
                                          <p:spTgt spid="46"/>
                                        </p:tgtEl>
                                      </p:cBhvr>
                                    </p:animEffect>
                                  </p:childTnLst>
                                </p:cTn>
                              </p:par>
                            </p:childTnLst>
                          </p:cTn>
                        </p:par>
                        <p:par>
                          <p:cTn id="146" fill="hold">
                            <p:stCondLst>
                              <p:cond delay="14250"/>
                            </p:stCondLst>
                            <p:childTnLst>
                              <p:par>
                                <p:cTn id="147" presetID="2" presetClass="entr" presetSubtype="2" decel="100000" fill="hold" grpId="0" nodeType="afterEffect">
                                  <p:stCondLst>
                                    <p:cond delay="0"/>
                                  </p:stCondLst>
                                  <p:childTnLst>
                                    <p:set>
                                      <p:cBhvr>
                                        <p:cTn id="148" dur="1" fill="hold">
                                          <p:stCondLst>
                                            <p:cond delay="0"/>
                                          </p:stCondLst>
                                        </p:cTn>
                                        <p:tgtEl>
                                          <p:spTgt spid="62">
                                            <p:txEl>
                                              <p:pRg st="0" end="0"/>
                                            </p:txEl>
                                          </p:spTgt>
                                        </p:tgtEl>
                                        <p:attrNameLst>
                                          <p:attrName>style.visibility</p:attrName>
                                        </p:attrNameLst>
                                      </p:cBhvr>
                                      <p:to>
                                        <p:strVal val="visible"/>
                                      </p:to>
                                    </p:set>
                                    <p:anim calcmode="lin" valueType="num">
                                      <p:cBhvr additive="base">
                                        <p:cTn id="149"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par>
                          <p:cTn id="151" fill="hold">
                            <p:stCondLst>
                              <p:cond delay="14750"/>
                            </p:stCondLst>
                            <p:childTnLst>
                              <p:par>
                                <p:cTn id="152" presetID="22" presetClass="entr" presetSubtype="8" fill="hold" grpId="0" nodeType="after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wipe(left)">
                                      <p:cBhvr>
                                        <p:cTn id="154" dur="500"/>
                                        <p:tgtEl>
                                          <p:spTgt spid="63"/>
                                        </p:tgtEl>
                                      </p:cBhvr>
                                    </p:animEffect>
                                  </p:childTnLst>
                                </p:cTn>
                              </p:par>
                            </p:childTnLst>
                          </p:cTn>
                        </p:par>
                        <p:par>
                          <p:cTn id="155" fill="hold">
                            <p:stCondLst>
                              <p:cond delay="15250"/>
                            </p:stCondLst>
                            <p:childTnLst>
                              <p:par>
                                <p:cTn id="156" presetID="22" presetClass="entr" presetSubtype="1" fill="hold" nodeType="after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wipe(up)">
                                      <p:cBhvr>
                                        <p:cTn id="158" dur="500"/>
                                        <p:tgtEl>
                                          <p:spTgt spid="47"/>
                                        </p:tgtEl>
                                      </p:cBhvr>
                                    </p:animEffect>
                                  </p:childTnLst>
                                </p:cTn>
                              </p:par>
                            </p:childTnLst>
                          </p:cTn>
                        </p:par>
                        <p:par>
                          <p:cTn id="159" fill="hold">
                            <p:stCondLst>
                              <p:cond delay="15750"/>
                            </p:stCondLst>
                            <p:childTnLst>
                              <p:par>
                                <p:cTn id="160" presetID="10" presetClass="entr" presetSubtype="0" fill="hold" grpId="0" nodeType="after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500"/>
                                        <p:tgtEl>
                                          <p:spTgt spid="48"/>
                                        </p:tgtEl>
                                      </p:cBhvr>
                                    </p:animEffect>
                                  </p:childTnLst>
                                </p:cTn>
                              </p:par>
                            </p:childTnLst>
                          </p:cTn>
                        </p:par>
                        <p:par>
                          <p:cTn id="163" fill="hold">
                            <p:stCondLst>
                              <p:cond delay="16250"/>
                            </p:stCondLst>
                            <p:childTnLst>
                              <p:par>
                                <p:cTn id="164" presetID="2" presetClass="entr" presetSubtype="2" decel="100000" fill="hold" grpId="0" nodeType="afterEffect">
                                  <p:stCondLst>
                                    <p:cond delay="0"/>
                                  </p:stCondLst>
                                  <p:childTnLst>
                                    <p:set>
                                      <p:cBhvr>
                                        <p:cTn id="165" dur="1" fill="hold">
                                          <p:stCondLst>
                                            <p:cond delay="0"/>
                                          </p:stCondLst>
                                        </p:cTn>
                                        <p:tgtEl>
                                          <p:spTgt spid="64">
                                            <p:txEl>
                                              <p:pRg st="0" end="0"/>
                                            </p:txEl>
                                          </p:spTgt>
                                        </p:tgtEl>
                                        <p:attrNameLst>
                                          <p:attrName>style.visibility</p:attrName>
                                        </p:attrNameLst>
                                      </p:cBhvr>
                                      <p:to>
                                        <p:strVal val="visible"/>
                                      </p:to>
                                    </p:set>
                                    <p:anim calcmode="lin" valueType="num">
                                      <p:cBhvr additive="base">
                                        <p:cTn id="166" dur="500" fill="hold"/>
                                        <p:tgtEl>
                                          <p:spTgt spid="64">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64">
                                            <p:txEl>
                                              <p:pRg st="0" end="0"/>
                                            </p:txEl>
                                          </p:spTgt>
                                        </p:tgtEl>
                                        <p:attrNameLst>
                                          <p:attrName>ppt_y</p:attrName>
                                        </p:attrNameLst>
                                      </p:cBhvr>
                                      <p:tavLst>
                                        <p:tav tm="0">
                                          <p:val>
                                            <p:strVal val="#ppt_y"/>
                                          </p:val>
                                        </p:tav>
                                        <p:tav tm="100000">
                                          <p:val>
                                            <p:strVal val="#ppt_y"/>
                                          </p:val>
                                        </p:tav>
                                      </p:tavLst>
                                    </p:anim>
                                  </p:childTnLst>
                                </p:cTn>
                              </p:par>
                            </p:childTnLst>
                          </p:cTn>
                        </p:par>
                        <p:par>
                          <p:cTn id="168" fill="hold">
                            <p:stCondLst>
                              <p:cond delay="16750"/>
                            </p:stCondLst>
                            <p:childTnLst>
                              <p:par>
                                <p:cTn id="169" presetID="22" presetClass="entr" presetSubtype="8" fill="hold" grpId="0" nodeType="after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wipe(left)">
                                      <p:cBhvr>
                                        <p:cTn id="17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7" grpId="0" animBg="1"/>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1" decel="100000" fill="hold" nodeType="afterEffect">
                  <p:stCondLst>
                    <p:cond delay="25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0-#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animBg="1"/>
      <p:bldP spid="39" grpId="0" animBg="1"/>
      <p:bldP spid="44" grpId="0" animBg="1"/>
      <p:bldP spid="46" grpId="0" animBg="1"/>
      <p:bldP spid="48" grpId="0" animBg="1"/>
      <p:bldP spid="53" grpId="0" build="p">
        <p:tmplLst>
          <p:tmpl lvl="1">
            <p:tnLst>
              <p:par>
                <p:cTn presetID="2" presetClass="entr" presetSubtype="2" decel="10000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60" grpId="0" build="p">
        <p:tmplLst>
          <p:tmpl lvl="1">
            <p:tnLst>
              <p:par>
                <p:cTn presetID="2" presetClass="entr" presetSubtype="2"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2"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p:tmplLst>
          <p:tmpl>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build="p">
        <p:tmplLst>
          <p:tmpl lvl="1">
            <p:tnLst>
              <p:par>
                <p:cTn presetID="2" presetClass="entr" presetSubtype="2"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1+#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p:tmplLst>
          <p:tmpl>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2" presetClass="entr" presetSubtype="8"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0-#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P spid="67" grpId="0">
        <p:tmplLst>
          <p:tmpl>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 presetClass="entr" presetSubtype="8" decel="100000" fill="hold" nodeType="afterEffect">
                  <p:stCondLst>
                    <p:cond delay="25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0-#ppt_w/2"/>
                          </p:val>
                        </p:tav>
                        <p:tav tm="100000">
                          <p:val>
                            <p:strVal val="#ppt_x"/>
                          </p:val>
                        </p:tav>
                      </p:tavLst>
                    </p:anim>
                    <p:anim calcmode="lin" valueType="num">
                      <p:cBhvr additive="base">
                        <p:cTn dur="500" fill="hold"/>
                        <p:tgtEl>
                          <p:spTgt spid="68"/>
                        </p:tgtEl>
                        <p:attrNameLst>
                          <p:attrName>ppt_y</p:attrName>
                        </p:attrNameLst>
                      </p:cBhvr>
                      <p:tavLst>
                        <p:tav tm="0">
                          <p:val>
                            <p:strVal val="#ppt_y"/>
                          </p:val>
                        </p:tav>
                        <p:tav tm="100000">
                          <p:val>
                            <p:strVal val="#ppt_y"/>
                          </p:val>
                        </p:tav>
                      </p:tavLst>
                    </p:anim>
                  </p:childTnLst>
                </p:cTn>
              </p:par>
            </p:tnLst>
          </p:tmpl>
        </p:tmplLst>
      </p:bldP>
      <p:bldP spid="69" grpId="0">
        <p:tmplLst>
          <p:tmpl>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2322095" y="3821588"/>
            <a:ext cx="13643811" cy="3568017"/>
          </a:xfrm>
        </p:spPr>
        <p:txBody>
          <a:bodyPr anchor="ctr">
            <a:normAutofit/>
          </a:bodyPr>
          <a:lstStyle>
            <a:lvl1pPr>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403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Caption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7" name="テキスト プレースホルダー 12"/>
          <p:cNvSpPr>
            <a:spLocks noGrp="1"/>
          </p:cNvSpPr>
          <p:nvPr>
            <p:ph type="body" sz="quarter" idx="12" hasCustomPrompt="1"/>
          </p:nvPr>
        </p:nvSpPr>
        <p:spPr>
          <a:xfrm>
            <a:off x="1122885"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3" hasCustomPrompt="1"/>
          </p:nvPr>
        </p:nvSpPr>
        <p:spPr>
          <a:xfrm>
            <a:off x="1122885"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a:t>Caption Goes Here</a:t>
            </a:r>
            <a:endParaRPr kumimoji="1" lang="ja-JP" altLang="en-US" dirty="0"/>
          </a:p>
        </p:txBody>
      </p:sp>
      <p:sp>
        <p:nvSpPr>
          <p:cNvPr id="39" name="正方形/長方形 38"/>
          <p:cNvSpPr/>
          <p:nvPr userDrawn="1"/>
        </p:nvSpPr>
        <p:spPr>
          <a:xfrm>
            <a:off x="2053809" y="655590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64"/>
          <p:cNvSpPr>
            <a:spLocks noGrp="1"/>
          </p:cNvSpPr>
          <p:nvPr>
            <p:ph type="pic" sz="quarter" idx="43" hasCustomPrompt="1"/>
          </p:nvPr>
        </p:nvSpPr>
        <p:spPr>
          <a:xfrm>
            <a:off x="1523643" y="2731688"/>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5750674" y="2731688"/>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9977705" y="2731688"/>
            <a:ext cx="2888231" cy="2886903"/>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8" name="図プレースホルダー 64"/>
          <p:cNvSpPr>
            <a:spLocks noGrp="1"/>
          </p:cNvSpPr>
          <p:nvPr>
            <p:ph type="pic" sz="quarter" idx="46" hasCustomPrompt="1"/>
          </p:nvPr>
        </p:nvSpPr>
        <p:spPr>
          <a:xfrm>
            <a:off x="14204736" y="2731688"/>
            <a:ext cx="2888231" cy="2886903"/>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2" name="テキスト プレースホルダー 12"/>
          <p:cNvSpPr>
            <a:spLocks noGrp="1"/>
          </p:cNvSpPr>
          <p:nvPr>
            <p:ph type="body" sz="quarter" idx="47" hasCustomPrompt="1"/>
          </p:nvPr>
        </p:nvSpPr>
        <p:spPr>
          <a:xfrm>
            <a:off x="5349916"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48" hasCustomPrompt="1"/>
          </p:nvPr>
        </p:nvSpPr>
        <p:spPr>
          <a:xfrm>
            <a:off x="5349916"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4" name="正方形/長方形 73"/>
          <p:cNvSpPr/>
          <p:nvPr userDrawn="1"/>
        </p:nvSpPr>
        <p:spPr>
          <a:xfrm>
            <a:off x="6280840" y="6555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プレースホルダー 12"/>
          <p:cNvSpPr>
            <a:spLocks noGrp="1"/>
          </p:cNvSpPr>
          <p:nvPr>
            <p:ph type="body" sz="quarter" idx="49" hasCustomPrompt="1"/>
          </p:nvPr>
        </p:nvSpPr>
        <p:spPr>
          <a:xfrm>
            <a:off x="9576947"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6" name="テキスト プレースホルダー 12"/>
          <p:cNvSpPr>
            <a:spLocks noGrp="1"/>
          </p:cNvSpPr>
          <p:nvPr>
            <p:ph type="body" sz="quarter" idx="50" hasCustomPrompt="1"/>
          </p:nvPr>
        </p:nvSpPr>
        <p:spPr>
          <a:xfrm>
            <a:off x="9576947"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7" name="正方形/長方形 76"/>
          <p:cNvSpPr/>
          <p:nvPr userDrawn="1"/>
        </p:nvSpPr>
        <p:spPr>
          <a:xfrm>
            <a:off x="10507871" y="655590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12"/>
          <p:cNvSpPr>
            <a:spLocks noGrp="1"/>
          </p:cNvSpPr>
          <p:nvPr>
            <p:ph type="body" sz="quarter" idx="51" hasCustomPrompt="1"/>
          </p:nvPr>
        </p:nvSpPr>
        <p:spPr>
          <a:xfrm>
            <a:off x="13803978"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9" name="テキスト プレースホルダー 12"/>
          <p:cNvSpPr>
            <a:spLocks noGrp="1"/>
          </p:cNvSpPr>
          <p:nvPr>
            <p:ph type="body" sz="quarter" idx="52" hasCustomPrompt="1"/>
          </p:nvPr>
        </p:nvSpPr>
        <p:spPr>
          <a:xfrm>
            <a:off x="13803978"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80" name="正方形/長方形 79"/>
          <p:cNvSpPr/>
          <p:nvPr userDrawn="1"/>
        </p:nvSpPr>
        <p:spPr>
          <a:xfrm>
            <a:off x="14734902" y="6555903"/>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01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 calcmode="lin" valueType="num">
                                      <p:cBhvr additive="base">
                                        <p:cTn id="28"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ppt_x"/>
                                          </p:val>
                                        </p:tav>
                                        <p:tav tm="100000">
                                          <p:val>
                                            <p:strVal val="#ppt_x"/>
                                          </p:val>
                                        </p:tav>
                                      </p:tavLst>
                                    </p:anim>
                                    <p:anim calcmode="lin" valueType="num">
                                      <p:cBhvr additive="base">
                                        <p:cTn id="33" dur="500" fill="hold"/>
                                        <p:tgtEl>
                                          <p:spTgt spid="74"/>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4" presetClass="entr" presetSubtype="1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randombar(horizontal)">
                                      <p:cBhvr>
                                        <p:cTn id="41" dur="500"/>
                                        <p:tgtEl>
                                          <p:spTgt spid="67"/>
                                        </p:tgtEl>
                                      </p:cBhvr>
                                    </p:animEffect>
                                  </p:childTnLst>
                                </p:cTn>
                              </p:par>
                            </p:childTnLst>
                          </p:cTn>
                        </p:par>
                        <p:par>
                          <p:cTn id="42" fill="hold">
                            <p:stCondLst>
                              <p:cond delay="3700"/>
                            </p:stCondLst>
                            <p:childTnLst>
                              <p:par>
                                <p:cTn id="43" presetID="2" presetClass="entr" presetSubtype="4" decel="100000" fill="hold" grpId="0" nodeType="afterEffect">
                                  <p:stCondLst>
                                    <p:cond delay="0"/>
                                  </p:stCondLst>
                                  <p:childTnLst>
                                    <p:set>
                                      <p:cBhvr>
                                        <p:cTn id="44" dur="1" fill="hold">
                                          <p:stCondLst>
                                            <p:cond delay="0"/>
                                          </p:stCondLst>
                                        </p:cTn>
                                        <p:tgtEl>
                                          <p:spTgt spid="76">
                                            <p:txEl>
                                              <p:pRg st="0" end="0"/>
                                            </p:txEl>
                                          </p:spTgt>
                                        </p:tgtEl>
                                        <p:attrNameLst>
                                          <p:attrName>style.visibility</p:attrName>
                                        </p:attrNameLst>
                                      </p:cBhvr>
                                      <p:to>
                                        <p:strVal val="visible"/>
                                      </p:to>
                                    </p:set>
                                    <p:anim calcmode="lin" valueType="num">
                                      <p:cBhvr additive="base">
                                        <p:cTn id="45"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10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4800"/>
                            </p:stCondLst>
                            <p:childTnLst>
                              <p:par>
                                <p:cTn id="56" presetID="14" presetClass="entr" presetSubtype="10"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randombar(horizontal)">
                                      <p:cBhvr>
                                        <p:cTn id="58" dur="500"/>
                                        <p:tgtEl>
                                          <p:spTgt spid="68"/>
                                        </p:tgtEl>
                                      </p:cBhvr>
                                    </p:animEffect>
                                  </p:childTnLst>
                                </p:cTn>
                              </p:par>
                            </p:childTnLst>
                          </p:cTn>
                        </p:par>
                        <p:par>
                          <p:cTn id="59" fill="hold">
                            <p:stCondLst>
                              <p:cond delay="5300"/>
                            </p:stCondLst>
                            <p:childTnLst>
                              <p:par>
                                <p:cTn id="60" presetID="2" presetClass="entr" presetSubtype="4" decel="100000" fill="hold" grpId="0" nodeType="afterEffect">
                                  <p:stCondLst>
                                    <p:cond delay="0"/>
                                  </p:stCondLst>
                                  <p:childTnLst>
                                    <p:set>
                                      <p:cBhvr>
                                        <p:cTn id="61" dur="1" fill="hold">
                                          <p:stCondLst>
                                            <p:cond delay="0"/>
                                          </p:stCondLst>
                                        </p:cTn>
                                        <p:tgtEl>
                                          <p:spTgt spid="79">
                                            <p:txEl>
                                              <p:pRg st="0" end="0"/>
                                            </p:txEl>
                                          </p:spTgt>
                                        </p:tgtEl>
                                        <p:attrNameLst>
                                          <p:attrName>style.visibility</p:attrName>
                                        </p:attrNameLst>
                                      </p:cBhvr>
                                      <p:to>
                                        <p:strVal val="visible"/>
                                      </p:to>
                                    </p:set>
                                    <p:anim calcmode="lin" valueType="num">
                                      <p:cBhvr additive="base">
                                        <p:cTn id="6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9">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10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fill="hold"/>
                                        <p:tgtEl>
                                          <p:spTgt spid="80"/>
                                        </p:tgtEl>
                                        <p:attrNameLst>
                                          <p:attrName>ppt_x</p:attrName>
                                        </p:attrNameLst>
                                      </p:cBhvr>
                                      <p:tavLst>
                                        <p:tav tm="0">
                                          <p:val>
                                            <p:strVal val="#ppt_x"/>
                                          </p:val>
                                        </p:tav>
                                        <p:tav tm="100000">
                                          <p:val>
                                            <p:strVal val="#ppt_x"/>
                                          </p:val>
                                        </p:tav>
                                      </p:tavLst>
                                    </p:anim>
                                    <p:anim calcmode="lin" valueType="num">
                                      <p:cBhvr additive="base">
                                        <p:cTn id="67" dur="500" fill="hold"/>
                                        <p:tgtEl>
                                          <p:spTgt spid="80"/>
                                        </p:tgtEl>
                                        <p:attrNameLst>
                                          <p:attrName>ppt_y</p:attrName>
                                        </p:attrNameLst>
                                      </p:cBhvr>
                                      <p:tavLst>
                                        <p:tav tm="0">
                                          <p:val>
                                            <p:strVal val="1+#ppt_h/2"/>
                                          </p:val>
                                        </p:tav>
                                        <p:tav tm="100000">
                                          <p:val>
                                            <p:strVal val="#ppt_y"/>
                                          </p:val>
                                        </p:tav>
                                      </p:tavLst>
                                    </p:anim>
                                  </p:childTnLst>
                                </p:cTn>
                              </p:par>
                            </p:childTnLst>
                          </p:cTn>
                        </p:par>
                        <p:par>
                          <p:cTn id="68" fill="hold">
                            <p:stCondLst>
                              <p:cond delay="5900"/>
                            </p:stCondLst>
                            <p:childTnLst>
                              <p:par>
                                <p:cTn id="69" presetID="22" presetClass="entr" presetSubtype="8"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tmplLst>
          <p:tmpl>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animBg="1"/>
      <p:bldP spid="65" grpId="0" animBg="1"/>
      <p:bldP spid="66" grpId="0" animBg="1"/>
      <p:bldP spid="67" grpId="0" animBg="1"/>
      <p:bldP spid="68" grpId="0" animBg="1"/>
      <p:bldP spid="72" grpId="0">
        <p:tmplLst>
          <p:tmpl>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4" grpId="0" animBg="1"/>
      <p:bldP spid="75" grpId="0">
        <p:tmplLst>
          <p:tmpl>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animBg="1"/>
      <p:bldP spid="78" grpId="0">
        <p:tmplLst>
          <p:tmpl>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Images, Ca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8" name="テキスト プレースホルダー 12"/>
          <p:cNvSpPr>
            <a:spLocks noGrp="1"/>
          </p:cNvSpPr>
          <p:nvPr>
            <p:ph type="body" sz="quarter" idx="13" hasCustomPrompt="1"/>
          </p:nvPr>
        </p:nvSpPr>
        <p:spPr>
          <a:xfrm>
            <a:off x="934199"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65" name="図プレースホルダー 64"/>
          <p:cNvSpPr>
            <a:spLocks noGrp="1"/>
          </p:cNvSpPr>
          <p:nvPr>
            <p:ph type="pic" sz="quarter" idx="43" hasCustomPrompt="1"/>
          </p:nvPr>
        </p:nvSpPr>
        <p:spPr>
          <a:xfrm>
            <a:off x="1484558" y="2119084"/>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5711589" y="2119084"/>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9938620" y="2119084"/>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8" name="図プレースホルダー 64"/>
          <p:cNvSpPr>
            <a:spLocks noGrp="1"/>
          </p:cNvSpPr>
          <p:nvPr>
            <p:ph type="pic" sz="quarter" idx="46" hasCustomPrompt="1"/>
          </p:nvPr>
        </p:nvSpPr>
        <p:spPr>
          <a:xfrm>
            <a:off x="14165651" y="2119084"/>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3" name="テキスト プレースホルダー 12"/>
          <p:cNvSpPr>
            <a:spLocks noGrp="1"/>
          </p:cNvSpPr>
          <p:nvPr>
            <p:ph type="body" sz="quarter" idx="48" hasCustomPrompt="1"/>
          </p:nvPr>
        </p:nvSpPr>
        <p:spPr>
          <a:xfrm>
            <a:off x="5161230"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6" name="テキスト プレースホルダー 12"/>
          <p:cNvSpPr>
            <a:spLocks noGrp="1"/>
          </p:cNvSpPr>
          <p:nvPr>
            <p:ph type="body" sz="quarter" idx="50" hasCustomPrompt="1"/>
          </p:nvPr>
        </p:nvSpPr>
        <p:spPr>
          <a:xfrm>
            <a:off x="9388261"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9" name="テキスト プレースホルダー 12"/>
          <p:cNvSpPr>
            <a:spLocks noGrp="1"/>
          </p:cNvSpPr>
          <p:nvPr>
            <p:ph type="body" sz="quarter" idx="52" hasCustomPrompt="1"/>
          </p:nvPr>
        </p:nvSpPr>
        <p:spPr>
          <a:xfrm>
            <a:off x="13615292"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29" name="テキスト プレースホルダー 12"/>
          <p:cNvSpPr>
            <a:spLocks noGrp="1"/>
          </p:cNvSpPr>
          <p:nvPr>
            <p:ph type="body" sz="quarter" idx="53" hasCustomPrompt="1"/>
          </p:nvPr>
        </p:nvSpPr>
        <p:spPr>
          <a:xfrm>
            <a:off x="934199"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0" name="図プレースホルダー 64"/>
          <p:cNvSpPr>
            <a:spLocks noGrp="1"/>
          </p:cNvSpPr>
          <p:nvPr>
            <p:ph type="pic" sz="quarter" idx="54" hasCustomPrompt="1"/>
          </p:nvPr>
        </p:nvSpPr>
        <p:spPr>
          <a:xfrm>
            <a:off x="1484558" y="5859569"/>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31" name="図プレースホルダー 64"/>
          <p:cNvSpPr>
            <a:spLocks noGrp="1"/>
          </p:cNvSpPr>
          <p:nvPr>
            <p:ph type="pic" sz="quarter" idx="55" hasCustomPrompt="1"/>
          </p:nvPr>
        </p:nvSpPr>
        <p:spPr>
          <a:xfrm>
            <a:off x="5711589" y="5859569"/>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2" name="図プレースホルダー 64"/>
          <p:cNvSpPr>
            <a:spLocks noGrp="1"/>
          </p:cNvSpPr>
          <p:nvPr>
            <p:ph type="pic" sz="quarter" idx="56" hasCustomPrompt="1"/>
          </p:nvPr>
        </p:nvSpPr>
        <p:spPr>
          <a:xfrm>
            <a:off x="9938620" y="5859569"/>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3" name="図プレースホルダー 64"/>
          <p:cNvSpPr>
            <a:spLocks noGrp="1"/>
          </p:cNvSpPr>
          <p:nvPr>
            <p:ph type="pic" sz="quarter" idx="57" hasCustomPrompt="1"/>
          </p:nvPr>
        </p:nvSpPr>
        <p:spPr>
          <a:xfrm>
            <a:off x="14165651" y="5859569"/>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4" name="テキスト プレースホルダー 12"/>
          <p:cNvSpPr>
            <a:spLocks noGrp="1"/>
          </p:cNvSpPr>
          <p:nvPr>
            <p:ph type="body" sz="quarter" idx="58" hasCustomPrompt="1"/>
          </p:nvPr>
        </p:nvSpPr>
        <p:spPr>
          <a:xfrm>
            <a:off x="5161230"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5" name="テキスト プレースホルダー 12"/>
          <p:cNvSpPr>
            <a:spLocks noGrp="1"/>
          </p:cNvSpPr>
          <p:nvPr>
            <p:ph type="body" sz="quarter" idx="59" hasCustomPrompt="1"/>
          </p:nvPr>
        </p:nvSpPr>
        <p:spPr>
          <a:xfrm>
            <a:off x="9388261"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6" name="テキスト プレースホルダー 12"/>
          <p:cNvSpPr>
            <a:spLocks noGrp="1"/>
          </p:cNvSpPr>
          <p:nvPr>
            <p:ph type="body" sz="quarter" idx="60" hasCustomPrompt="1"/>
          </p:nvPr>
        </p:nvSpPr>
        <p:spPr>
          <a:xfrm>
            <a:off x="13615292"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Tree>
    <p:extLst>
      <p:ext uri="{BB962C8B-B14F-4D97-AF65-F5344CB8AC3E}">
        <p14:creationId xmlns:p14="http://schemas.microsoft.com/office/powerpoint/2010/main" val="18016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childTnLst>
                          </p:cTn>
                        </p:par>
                        <p:par>
                          <p:cTn id="17" fill="hold">
                            <p:stCondLst>
                              <p:cond delay="1500"/>
                            </p:stCondLst>
                            <p:childTnLst>
                              <p:par>
                                <p:cTn id="18" presetID="2" presetClass="entr" presetSubtype="4" decel="100000" fill="hold" grpId="0" nodeType="afterEffect">
                                  <p:stCondLst>
                                    <p:cond delay="0"/>
                                  </p:stCondLst>
                                  <p:childTnLst>
                                    <p:set>
                                      <p:cBhvr>
                                        <p:cTn id="19" dur="1" fill="hold">
                                          <p:stCondLst>
                                            <p:cond delay="0"/>
                                          </p:stCondLst>
                                        </p:cTn>
                                        <p:tgtEl>
                                          <p:spTgt spid="73">
                                            <p:txEl>
                                              <p:pRg st="0" end="0"/>
                                            </p:txEl>
                                          </p:spTgt>
                                        </p:tgtEl>
                                        <p:attrNameLst>
                                          <p:attrName>style.visibility</p:attrName>
                                        </p:attrNameLst>
                                      </p:cBhvr>
                                      <p:to>
                                        <p:strVal val="visible"/>
                                      </p:to>
                                    </p:set>
                                    <p:anim calcmode="lin" valueType="num">
                                      <p:cBhvr additive="base">
                                        <p:cTn id="20"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randombar(horizontal)">
                                      <p:cBhvr>
                                        <p:cTn id="25" dur="500"/>
                                        <p:tgtEl>
                                          <p:spTgt spid="67"/>
                                        </p:tgtEl>
                                      </p:cBhvr>
                                    </p:animEffect>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76">
                                            <p:txEl>
                                              <p:pRg st="0" end="0"/>
                                            </p:txEl>
                                          </p:spTgt>
                                        </p:tgtEl>
                                        <p:attrNameLst>
                                          <p:attrName>style.visibility</p:attrName>
                                        </p:attrNameLst>
                                      </p:cBhvr>
                                      <p:to>
                                        <p:strVal val="visible"/>
                                      </p:to>
                                    </p:set>
                                    <p:anim calcmode="lin" valueType="num">
                                      <p:cBhvr additive="base">
                                        <p:cTn id="29"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randombar(horizontal)">
                                      <p:cBhvr>
                                        <p:cTn id="34" dur="500"/>
                                        <p:tgtEl>
                                          <p:spTgt spid="68"/>
                                        </p:tgtEl>
                                      </p:cBhvr>
                                    </p:animEffect>
                                  </p:childTnLst>
                                </p:cTn>
                              </p:par>
                            </p:childTnLst>
                          </p:cTn>
                        </p:par>
                        <p:par>
                          <p:cTn id="35" fill="hold">
                            <p:stCondLst>
                              <p:cond delay="3500"/>
                            </p:stCondLst>
                            <p:childTnLst>
                              <p:par>
                                <p:cTn id="36" presetID="2" presetClass="entr" presetSubtype="4" decel="100000" fill="hold" grpId="0" nodeType="afterEffect">
                                  <p:stCondLst>
                                    <p:cond delay="0"/>
                                  </p:stCondLst>
                                  <p:childTnLst>
                                    <p:set>
                                      <p:cBhvr>
                                        <p:cTn id="37" dur="1" fill="hold">
                                          <p:stCondLst>
                                            <p:cond delay="0"/>
                                          </p:stCondLst>
                                        </p:cTn>
                                        <p:tgtEl>
                                          <p:spTgt spid="79">
                                            <p:txEl>
                                              <p:pRg st="0" end="0"/>
                                            </p:txEl>
                                          </p:spTgt>
                                        </p:tgtEl>
                                        <p:attrNameLst>
                                          <p:attrName>style.visibility</p:attrName>
                                        </p:attrNameLst>
                                      </p:cBhvr>
                                      <p:to>
                                        <p:strVal val="visible"/>
                                      </p:to>
                                    </p:set>
                                    <p:anim calcmode="lin" valueType="num">
                                      <p:cBhvr additive="base">
                                        <p:cTn id="38"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childTnLst>
                          </p:cTn>
                        </p:par>
                        <p:par>
                          <p:cTn id="44" fill="hold">
                            <p:stCondLst>
                              <p:cond delay="4500"/>
                            </p:stCondLst>
                            <p:childTnLst>
                              <p:par>
                                <p:cTn id="45" presetID="2" presetClass="entr" presetSubtype="4" decel="10000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4" presetClass="entr" presetSubtype="1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par>
                          <p:cTn id="53" fill="hold">
                            <p:stCondLst>
                              <p:cond delay="5500"/>
                            </p:stCondLst>
                            <p:childTnLst>
                              <p:par>
                                <p:cTn id="54" presetID="2" presetClass="entr" presetSubtype="4" decel="100000"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 calcmode="lin" valueType="num">
                                      <p:cBhvr additive="base">
                                        <p:cTn id="5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4" presetClass="entr" presetSubtype="1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randombar(horizontal)">
                                      <p:cBhvr>
                                        <p:cTn id="61" dur="500"/>
                                        <p:tgtEl>
                                          <p:spTgt spid="32"/>
                                        </p:tgtEl>
                                      </p:cBhvr>
                                    </p:animEffect>
                                  </p:childTnLst>
                                </p:cTn>
                              </p:par>
                            </p:childTnLst>
                          </p:cTn>
                        </p:par>
                        <p:par>
                          <p:cTn id="62" fill="hold">
                            <p:stCondLst>
                              <p:cond delay="6500"/>
                            </p:stCondLst>
                            <p:childTnLst>
                              <p:par>
                                <p:cTn id="63" presetID="2" presetClass="entr" presetSubtype="4" decel="100000" fill="hold" grpId="0" nodeType="after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 calcmode="lin" valueType="num">
                                      <p:cBhvr additive="base">
                                        <p:cTn id="6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14" presetClass="entr" presetSubtype="1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par>
                          <p:cTn id="71" fill="hold">
                            <p:stCondLst>
                              <p:cond delay="7500"/>
                            </p:stCondLst>
                            <p:childTnLst>
                              <p:par>
                                <p:cTn id="72" presetID="2" presetClass="entr" presetSubtype="4" decel="100000" fill="hold" grpId="0" nodeType="afterEffect">
                                  <p:stCondLst>
                                    <p:cond delay="0"/>
                                  </p:stCondLst>
                                  <p:childTnLst>
                                    <p:set>
                                      <p:cBhvr>
                                        <p:cTn id="73" dur="1" fill="hold">
                                          <p:stCondLst>
                                            <p:cond delay="0"/>
                                          </p:stCondLst>
                                        </p:cTn>
                                        <p:tgtEl>
                                          <p:spTgt spid="36">
                                            <p:txEl>
                                              <p:pRg st="0" end="0"/>
                                            </p:txEl>
                                          </p:spTgt>
                                        </p:tgtEl>
                                        <p:attrNameLst>
                                          <p:attrName>style.visibility</p:attrName>
                                        </p:attrNameLst>
                                      </p:cBhvr>
                                      <p:to>
                                        <p:strVal val="visible"/>
                                      </p:to>
                                    </p:set>
                                    <p:anim calcmode="lin" valueType="num">
                                      <p:cBhvr additive="base">
                                        <p:cTn id="7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65" grpId="0" animBg="1"/>
      <p:bldP spid="66" grpId="0" animBg="1"/>
      <p:bldP spid="67" grpId="0" animBg="1"/>
      <p:bldP spid="68" grpId="0" animBg="1"/>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2" grpId="0" animBg="1"/>
      <p:bldP spid="33" grpId="0" animBg="1"/>
      <p:bldP spid="34" grpId="0" build="p">
        <p:tmplLst>
          <p:tmpl lvl="1">
            <p:tnLst>
              <p:par>
                <p:cTn presetID="2" presetClass="entr" presetSubtype="4"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Caption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7" name="テキスト プレースホルダー 12"/>
          <p:cNvSpPr>
            <a:spLocks noGrp="1"/>
          </p:cNvSpPr>
          <p:nvPr>
            <p:ph type="body" sz="quarter" idx="12" hasCustomPrompt="1"/>
          </p:nvPr>
        </p:nvSpPr>
        <p:spPr>
          <a:xfrm>
            <a:off x="1886770"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3" hasCustomPrompt="1"/>
          </p:nvPr>
        </p:nvSpPr>
        <p:spPr>
          <a:xfrm>
            <a:off x="1886770"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39" name="正方形/長方形 38"/>
          <p:cNvSpPr/>
          <p:nvPr userDrawn="1"/>
        </p:nvSpPr>
        <p:spPr>
          <a:xfrm>
            <a:off x="3228304" y="655590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64"/>
          <p:cNvSpPr>
            <a:spLocks noGrp="1"/>
          </p:cNvSpPr>
          <p:nvPr>
            <p:ph type="pic" sz="quarter" idx="43" hasCustomPrompt="1"/>
          </p:nvPr>
        </p:nvSpPr>
        <p:spPr>
          <a:xfrm>
            <a:off x="2698138" y="2731688"/>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7699884" y="2731688"/>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12701630" y="2731688"/>
            <a:ext cx="2888231" cy="2886903"/>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2" name="テキスト プレースホルダー 12"/>
          <p:cNvSpPr>
            <a:spLocks noGrp="1"/>
          </p:cNvSpPr>
          <p:nvPr>
            <p:ph type="body" sz="quarter" idx="47" hasCustomPrompt="1"/>
          </p:nvPr>
        </p:nvSpPr>
        <p:spPr>
          <a:xfrm>
            <a:off x="6888516"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48" hasCustomPrompt="1"/>
          </p:nvPr>
        </p:nvSpPr>
        <p:spPr>
          <a:xfrm>
            <a:off x="6888516"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4" name="正方形/長方形 73"/>
          <p:cNvSpPr/>
          <p:nvPr userDrawn="1"/>
        </p:nvSpPr>
        <p:spPr>
          <a:xfrm>
            <a:off x="8230050" y="6555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プレースホルダー 12"/>
          <p:cNvSpPr>
            <a:spLocks noGrp="1"/>
          </p:cNvSpPr>
          <p:nvPr>
            <p:ph type="body" sz="quarter" idx="49" hasCustomPrompt="1"/>
          </p:nvPr>
        </p:nvSpPr>
        <p:spPr>
          <a:xfrm>
            <a:off x="11890262"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6" name="テキスト プレースホルダー 12"/>
          <p:cNvSpPr>
            <a:spLocks noGrp="1"/>
          </p:cNvSpPr>
          <p:nvPr>
            <p:ph type="body" sz="quarter" idx="50" hasCustomPrompt="1"/>
          </p:nvPr>
        </p:nvSpPr>
        <p:spPr>
          <a:xfrm>
            <a:off x="11890262"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7" name="正方形/長方形 76"/>
          <p:cNvSpPr/>
          <p:nvPr userDrawn="1"/>
        </p:nvSpPr>
        <p:spPr>
          <a:xfrm>
            <a:off x="13231796" y="655590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81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 calcmode="lin" valueType="num">
                                      <p:cBhvr additive="base">
                                        <p:cTn id="28"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ppt_x"/>
                                          </p:val>
                                        </p:tav>
                                        <p:tav tm="100000">
                                          <p:val>
                                            <p:strVal val="#ppt_x"/>
                                          </p:val>
                                        </p:tav>
                                      </p:tavLst>
                                    </p:anim>
                                    <p:anim calcmode="lin" valueType="num">
                                      <p:cBhvr additive="base">
                                        <p:cTn id="33" dur="500" fill="hold"/>
                                        <p:tgtEl>
                                          <p:spTgt spid="74"/>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4" presetClass="entr" presetSubtype="1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randombar(horizontal)">
                                      <p:cBhvr>
                                        <p:cTn id="41" dur="500"/>
                                        <p:tgtEl>
                                          <p:spTgt spid="67"/>
                                        </p:tgtEl>
                                      </p:cBhvr>
                                    </p:animEffect>
                                  </p:childTnLst>
                                </p:cTn>
                              </p:par>
                            </p:childTnLst>
                          </p:cTn>
                        </p:par>
                        <p:par>
                          <p:cTn id="42" fill="hold">
                            <p:stCondLst>
                              <p:cond delay="3700"/>
                            </p:stCondLst>
                            <p:childTnLst>
                              <p:par>
                                <p:cTn id="43" presetID="2" presetClass="entr" presetSubtype="4" decel="100000" fill="hold" grpId="0" nodeType="afterEffect">
                                  <p:stCondLst>
                                    <p:cond delay="0"/>
                                  </p:stCondLst>
                                  <p:childTnLst>
                                    <p:set>
                                      <p:cBhvr>
                                        <p:cTn id="44" dur="1" fill="hold">
                                          <p:stCondLst>
                                            <p:cond delay="0"/>
                                          </p:stCondLst>
                                        </p:cTn>
                                        <p:tgtEl>
                                          <p:spTgt spid="76">
                                            <p:txEl>
                                              <p:pRg st="0" end="0"/>
                                            </p:txEl>
                                          </p:spTgt>
                                        </p:tgtEl>
                                        <p:attrNameLst>
                                          <p:attrName>style.visibility</p:attrName>
                                        </p:attrNameLst>
                                      </p:cBhvr>
                                      <p:to>
                                        <p:strVal val="visible"/>
                                      </p:to>
                                    </p:set>
                                    <p:anim calcmode="lin" valueType="num">
                                      <p:cBhvr additive="base">
                                        <p:cTn id="45"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10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tmplLst>
          <p:tmpl>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animBg="1"/>
      <p:bldP spid="65" grpId="0" animBg="1"/>
      <p:bldP spid="66" grpId="0" animBg="1"/>
      <p:bldP spid="67" grpId="0" animBg="1"/>
      <p:bldP spid="72" grpId="0">
        <p:tmplLst>
          <p:tmpl>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4" grpId="0" animBg="1"/>
      <p:bldP spid="75" grpId="0">
        <p:tmplLst>
          <p:tmpl>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animBg="1"/>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Image -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図プレースホルダー 5"/>
          <p:cNvSpPr>
            <a:spLocks noGrp="1"/>
          </p:cNvSpPr>
          <p:nvPr>
            <p:ph type="pic" sz="quarter" idx="15" hasCustomPrompt="1"/>
          </p:nvPr>
        </p:nvSpPr>
        <p:spPr>
          <a:xfrm>
            <a:off x="0" y="2684351"/>
            <a:ext cx="18287642" cy="4413136"/>
          </a:xfrm>
          <a:solidFill>
            <a:schemeClr val="bg1"/>
          </a:solidFill>
        </p:spPr>
        <p:txBody>
          <a:bodyPr/>
          <a:lstStyle>
            <a:lvl1pPr>
              <a:defRPr baseline="0"/>
            </a:lvl1pPr>
          </a:lstStyle>
          <a:p>
            <a:r>
              <a:rPr kumimoji="1" lang="en-US" altLang="ja-JP" dirty="0"/>
              <a:t>Insert a background image</a:t>
            </a:r>
            <a:endParaRPr kumimoji="1" lang="ja-JP" altLang="en-US" dirty="0"/>
          </a:p>
        </p:txBody>
      </p:sp>
      <p:sp>
        <p:nvSpPr>
          <p:cNvPr id="7" name="テキスト プレースホルダー 12"/>
          <p:cNvSpPr>
            <a:spLocks noGrp="1"/>
          </p:cNvSpPr>
          <p:nvPr>
            <p:ph type="body" sz="quarter" idx="14" hasCustomPrompt="1"/>
          </p:nvPr>
        </p:nvSpPr>
        <p:spPr>
          <a:xfrm>
            <a:off x="1" y="2684351"/>
            <a:ext cx="8186056" cy="4413136"/>
          </a:xfrm>
          <a:solidFill>
            <a:schemeClr val="accent1">
              <a:alpha val="70000"/>
            </a:schemeClr>
          </a:solidFill>
        </p:spPr>
        <p:txBody>
          <a:bodyPr>
            <a:normAutofit/>
          </a:bodyPr>
          <a:lstStyle>
            <a:lvl1pPr>
              <a:defRPr sz="2000" baseline="0"/>
            </a:lvl1pPr>
          </a:lstStyle>
          <a:p>
            <a:pPr lvl="0"/>
            <a:r>
              <a:rPr kumimoji="1" lang="en-US" altLang="ja-JP" dirty="0"/>
              <a:t> </a:t>
            </a:r>
            <a:endParaRPr kumimoji="1" lang="ja-JP" altLang="en-US" dirty="0"/>
          </a:p>
        </p:txBody>
      </p:sp>
      <p:sp>
        <p:nvSpPr>
          <p:cNvPr id="6" name="テキスト プレースホルダー 12"/>
          <p:cNvSpPr>
            <a:spLocks noGrp="1"/>
          </p:cNvSpPr>
          <p:nvPr>
            <p:ph type="body" sz="quarter" idx="13" hasCustomPrompt="1"/>
          </p:nvPr>
        </p:nvSpPr>
        <p:spPr>
          <a:xfrm>
            <a:off x="660399" y="3904343"/>
            <a:ext cx="7104744" cy="2859314"/>
          </a:xfrm>
        </p:spPr>
        <p:txBody>
          <a:bodyPr anchor="b">
            <a:noAutofit/>
          </a:bodyPr>
          <a:lstStyle>
            <a:lvl1pPr algn="r">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83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665"/>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6"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Image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9" name="図プレースホルダー 8"/>
          <p:cNvSpPr>
            <a:spLocks noGrp="1"/>
          </p:cNvSpPr>
          <p:nvPr>
            <p:ph type="pic" sz="quarter" idx="23"/>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5297150 w 18287642"/>
              <a:gd name="connsiteY9" fmla="*/ 0 h 6357136"/>
              <a:gd name="connsiteX10" fmla="*/ 15297150 w 18287642"/>
              <a:gd name="connsiteY10" fmla="*/ 1699 h 6357136"/>
              <a:gd name="connsiteX11" fmla="*/ 18287642 w 18287642"/>
              <a:gd name="connsiteY11" fmla="*/ 1699 h 6357136"/>
              <a:gd name="connsiteX12" fmla="*/ 18287642 w 18287642"/>
              <a:gd name="connsiteY12" fmla="*/ 4413136 h 6357136"/>
              <a:gd name="connsiteX13" fmla="*/ 1944001 w 18287642"/>
              <a:gd name="connsiteY13" fmla="*/ 4413136 h 6357136"/>
              <a:gd name="connsiteX14" fmla="*/ 1944001 w 18287642"/>
              <a:gd name="connsiteY14" fmla="*/ 5061136 h 6357136"/>
              <a:gd name="connsiteX15" fmla="*/ 1296001 w 18287642"/>
              <a:gd name="connsiteY15" fmla="*/ 5061136 h 6357136"/>
              <a:gd name="connsiteX16" fmla="*/ 1296001 w 18287642"/>
              <a:gd name="connsiteY16" fmla="*/ 4413136 h 6357136"/>
              <a:gd name="connsiteX17" fmla="*/ 648001 w 18287642"/>
              <a:gd name="connsiteY17" fmla="*/ 4413136 h 6357136"/>
              <a:gd name="connsiteX18" fmla="*/ 648001 w 18287642"/>
              <a:gd name="connsiteY18" fmla="*/ 5061136 h 6357136"/>
              <a:gd name="connsiteX19" fmla="*/ 1 w 18287642"/>
              <a:gd name="connsiteY19" fmla="*/ 5061136 h 6357136"/>
              <a:gd name="connsiteX20" fmla="*/ 1 w 18287642"/>
              <a:gd name="connsiteY20" fmla="*/ 4413136 h 6357136"/>
              <a:gd name="connsiteX21" fmla="*/ 0 w 18287642"/>
              <a:gd name="connsiteY21"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5297150" y="0"/>
                </a:lnTo>
                <a:lnTo>
                  <a:pt x="15297150" y="1699"/>
                </a:lnTo>
                <a:lnTo>
                  <a:pt x="18287642" y="1699"/>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endParaRPr kumimoji="1" lang="en-US" altLang="ja-JP" dirty="0"/>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Tree>
    <p:extLst>
      <p:ext uri="{BB962C8B-B14F-4D97-AF65-F5344CB8AC3E}">
        <p14:creationId xmlns:p14="http://schemas.microsoft.com/office/powerpoint/2010/main" val="217095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Image -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8506900" y="7289077"/>
            <a:ext cx="8603968"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10" name="図プレースホルダー 9"/>
          <p:cNvSpPr>
            <a:spLocks noGrp="1"/>
          </p:cNvSpPr>
          <p:nvPr>
            <p:ph type="pic" sz="quarter" idx="23"/>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5457714 w 18287642"/>
              <a:gd name="connsiteY9" fmla="*/ 0 h 6357136"/>
              <a:gd name="connsiteX10" fmla="*/ 16343642 w 18287642"/>
              <a:gd name="connsiteY10" fmla="*/ 0 h 6357136"/>
              <a:gd name="connsiteX11" fmla="*/ 16991642 w 18287642"/>
              <a:gd name="connsiteY11" fmla="*/ 0 h 6357136"/>
              <a:gd name="connsiteX12" fmla="*/ 18287642 w 18287642"/>
              <a:gd name="connsiteY12" fmla="*/ 0 h 6357136"/>
              <a:gd name="connsiteX13" fmla="*/ 18287642 w 18287642"/>
              <a:gd name="connsiteY13" fmla="*/ 4413136 h 6357136"/>
              <a:gd name="connsiteX14" fmla="*/ 1944001 w 18287642"/>
              <a:gd name="connsiteY14" fmla="*/ 4413136 h 6357136"/>
              <a:gd name="connsiteX15" fmla="*/ 1944001 w 18287642"/>
              <a:gd name="connsiteY15" fmla="*/ 5061136 h 6357136"/>
              <a:gd name="connsiteX16" fmla="*/ 1296001 w 18287642"/>
              <a:gd name="connsiteY16" fmla="*/ 5061136 h 6357136"/>
              <a:gd name="connsiteX17" fmla="*/ 1296001 w 18287642"/>
              <a:gd name="connsiteY17" fmla="*/ 4413136 h 6357136"/>
              <a:gd name="connsiteX18" fmla="*/ 648001 w 18287642"/>
              <a:gd name="connsiteY18" fmla="*/ 4413136 h 6357136"/>
              <a:gd name="connsiteX19" fmla="*/ 648001 w 18287642"/>
              <a:gd name="connsiteY19" fmla="*/ 5061136 h 6357136"/>
              <a:gd name="connsiteX20" fmla="*/ 1 w 18287642"/>
              <a:gd name="connsiteY20" fmla="*/ 5061136 h 6357136"/>
              <a:gd name="connsiteX21" fmla="*/ 1 w 18287642"/>
              <a:gd name="connsiteY21" fmla="*/ 4413136 h 6357136"/>
              <a:gd name="connsiteX22" fmla="*/ 0 w 18287642"/>
              <a:gd name="connsiteY22"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5457714" y="0"/>
                </a:lnTo>
                <a:lnTo>
                  <a:pt x="16343642" y="0"/>
                </a:lnTo>
                <a:lnTo>
                  <a:pt x="16991642" y="0"/>
                </a:lnTo>
                <a:lnTo>
                  <a:pt x="18287642" y="0"/>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endParaRPr kumimoji="1" lang="en-US" altLang="ja-JP" dirty="0"/>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
        <p:nvSpPr>
          <p:cNvPr id="7" name="テキスト プレースホルダー 12"/>
          <p:cNvSpPr>
            <a:spLocks noGrp="1"/>
          </p:cNvSpPr>
          <p:nvPr>
            <p:ph type="body" sz="quarter" idx="14" hasCustomPrompt="1"/>
          </p:nvPr>
        </p:nvSpPr>
        <p:spPr>
          <a:xfrm>
            <a:off x="2358189" y="2684351"/>
            <a:ext cx="5827868" cy="6357136"/>
          </a:xfrm>
          <a:solidFill>
            <a:schemeClr val="accent1">
              <a:alpha val="80000"/>
            </a:schemeClr>
          </a:solidFill>
        </p:spPr>
        <p:txBody>
          <a:bodyPr>
            <a:normAutofit/>
          </a:bodyPr>
          <a:lstStyle>
            <a:lvl1pPr>
              <a:defRPr sz="2000" baseline="0"/>
            </a:lvl1pPr>
          </a:lstStyle>
          <a:p>
            <a:pPr lvl="0"/>
            <a:r>
              <a:rPr kumimoji="1" lang="en-US" altLang="ja-JP" dirty="0"/>
              <a:t> </a:t>
            </a:r>
            <a:endParaRPr kumimoji="1" lang="ja-JP" altLang="en-US" dirty="0"/>
          </a:p>
        </p:txBody>
      </p:sp>
      <p:sp>
        <p:nvSpPr>
          <p:cNvPr id="9" name="テキスト プレースホルダー 12"/>
          <p:cNvSpPr>
            <a:spLocks noGrp="1"/>
          </p:cNvSpPr>
          <p:nvPr>
            <p:ph type="body" sz="quarter" idx="13" hasCustomPrompt="1"/>
          </p:nvPr>
        </p:nvSpPr>
        <p:spPr>
          <a:xfrm>
            <a:off x="2679031" y="3031958"/>
            <a:ext cx="5086111" cy="5662863"/>
          </a:xfrm>
        </p:spPr>
        <p:txBody>
          <a:bodyPr anchor="ctr">
            <a:noAutofit/>
          </a:bodyPr>
          <a:lstStyle>
            <a:lvl1pPr algn="ctr">
              <a:lnSpc>
                <a:spcPct val="100000"/>
              </a:lnSpc>
              <a:spcBef>
                <a:spcPts val="0"/>
              </a:spcBef>
              <a:defRPr sz="60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5792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9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0" grpId="0" animBg="1"/>
      <p:bldP spid="7" grpId="0" animBg="1">
        <p:tmplLst>
          <p:tmpl>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9"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ide Image - 4">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lgn="ctr">
              <a:defRPr sz="2000" baseline="0"/>
            </a:lvl1pPr>
          </a:lstStyle>
          <a:p>
            <a:pPr lvl="0"/>
            <a:r>
              <a:rPr kumimoji="1" lang="en-US" altLang="ja-JP" dirty="0"/>
              <a:t>Text goes here</a:t>
            </a:r>
            <a:endParaRPr kumimoji="1" lang="ja-JP" altLang="en-US" dirty="0"/>
          </a:p>
        </p:txBody>
      </p:sp>
      <p:sp>
        <p:nvSpPr>
          <p:cNvPr id="12" name="図プレースホルダー 11"/>
          <p:cNvSpPr>
            <a:spLocks noGrp="1"/>
          </p:cNvSpPr>
          <p:nvPr>
            <p:ph type="pic" sz="quarter" idx="23" hasCustomPrompt="1"/>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4344650 w 18287642"/>
              <a:gd name="connsiteY9" fmla="*/ 0 h 6357136"/>
              <a:gd name="connsiteX10" fmla="*/ 14344650 w 18287642"/>
              <a:gd name="connsiteY10" fmla="*/ 1699 h 6357136"/>
              <a:gd name="connsiteX11" fmla="*/ 18287642 w 18287642"/>
              <a:gd name="connsiteY11" fmla="*/ 1699 h 6357136"/>
              <a:gd name="connsiteX12" fmla="*/ 18287642 w 18287642"/>
              <a:gd name="connsiteY12" fmla="*/ 4413136 h 6357136"/>
              <a:gd name="connsiteX13" fmla="*/ 1944001 w 18287642"/>
              <a:gd name="connsiteY13" fmla="*/ 4413136 h 6357136"/>
              <a:gd name="connsiteX14" fmla="*/ 1944001 w 18287642"/>
              <a:gd name="connsiteY14" fmla="*/ 5061136 h 6357136"/>
              <a:gd name="connsiteX15" fmla="*/ 1296001 w 18287642"/>
              <a:gd name="connsiteY15" fmla="*/ 5061136 h 6357136"/>
              <a:gd name="connsiteX16" fmla="*/ 1296001 w 18287642"/>
              <a:gd name="connsiteY16" fmla="*/ 4413136 h 6357136"/>
              <a:gd name="connsiteX17" fmla="*/ 648001 w 18287642"/>
              <a:gd name="connsiteY17" fmla="*/ 4413136 h 6357136"/>
              <a:gd name="connsiteX18" fmla="*/ 648001 w 18287642"/>
              <a:gd name="connsiteY18" fmla="*/ 5061136 h 6357136"/>
              <a:gd name="connsiteX19" fmla="*/ 1 w 18287642"/>
              <a:gd name="connsiteY19" fmla="*/ 5061136 h 6357136"/>
              <a:gd name="connsiteX20" fmla="*/ 1 w 18287642"/>
              <a:gd name="connsiteY20" fmla="*/ 4413136 h 6357136"/>
              <a:gd name="connsiteX21" fmla="*/ 0 w 18287642"/>
              <a:gd name="connsiteY21"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4344650" y="0"/>
                </a:lnTo>
                <a:lnTo>
                  <a:pt x="14344650" y="1699"/>
                </a:lnTo>
                <a:lnTo>
                  <a:pt x="18287642" y="1699"/>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r>
              <a:rPr kumimoji="1" lang="en-US" altLang="ja-JP" dirty="0"/>
              <a:t> </a:t>
            </a:r>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
        <p:nvSpPr>
          <p:cNvPr id="7" name="テキスト プレースホルダー 12"/>
          <p:cNvSpPr>
            <a:spLocks noGrp="1"/>
          </p:cNvSpPr>
          <p:nvPr>
            <p:ph type="body" sz="quarter" idx="26" hasCustomPrompt="1"/>
          </p:nvPr>
        </p:nvSpPr>
        <p:spPr>
          <a:xfrm>
            <a:off x="0" y="6140740"/>
            <a:ext cx="18287642" cy="943542"/>
          </a:xfrm>
          <a:solidFill>
            <a:schemeClr val="accent1">
              <a:alpha val="50000"/>
            </a:schemeClr>
          </a:solidFill>
        </p:spPr>
        <p:txBody>
          <a:bodyPr anchor="b">
            <a:noAutofit/>
          </a:bodyPr>
          <a:lstStyle>
            <a:lvl1pPr algn="l">
              <a:lnSpc>
                <a:spcPct val="100000"/>
              </a:lnSpc>
              <a:spcBef>
                <a:spcPts val="0"/>
              </a:spcBef>
              <a:defRPr sz="4400" baseline="0">
                <a:solidFill>
                  <a:schemeClr val="bg1"/>
                </a:solidFill>
                <a:latin typeface="Ubuntu Bold" panose="020B0804030602030204" pitchFamily="34" charset="0"/>
              </a:defRPr>
            </a:lvl1pPr>
          </a:lstStyle>
          <a:p>
            <a:pPr lvl="0"/>
            <a:r>
              <a:rPr kumimoji="1" lang="en-US" altLang="ja-JP" dirty="0"/>
              <a:t> </a:t>
            </a:r>
            <a:endParaRPr kumimoji="1" lang="ja-JP" altLang="en-US" dirty="0"/>
          </a:p>
        </p:txBody>
      </p:sp>
      <p:sp>
        <p:nvSpPr>
          <p:cNvPr id="9" name="テキスト プレースホルダー 12"/>
          <p:cNvSpPr>
            <a:spLocks noGrp="1"/>
          </p:cNvSpPr>
          <p:nvPr>
            <p:ph type="body" sz="quarter" idx="17" hasCustomPrompt="1"/>
          </p:nvPr>
        </p:nvSpPr>
        <p:spPr>
          <a:xfrm>
            <a:off x="2390775" y="6157520"/>
            <a:ext cx="13506449" cy="882483"/>
          </a:xfrm>
        </p:spPr>
        <p:txBody>
          <a:bodyPr anchor="ctr">
            <a:noAutofit/>
          </a:bodyPr>
          <a:lstStyle>
            <a:lvl1pPr algn="ctr">
              <a:lnSpc>
                <a:spcPct val="100000"/>
              </a:lnSpc>
              <a:spcBef>
                <a:spcPts val="0"/>
              </a:spcBef>
              <a:defRPr sz="3600" baseline="0">
                <a:solidFill>
                  <a:schemeClr val="bg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639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7" grpId="0" animBg="1">
        <p:tmplLst>
          <p:tmpl>
            <p:tnLst>
              <p:par>
                <p:cTn presetID="16" presetClass="entr" presetSubtype="37"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barn(outVertical)">
                      <p:cBhvr>
                        <p:cTn dur="500"/>
                        <p:tgtEl>
                          <p:spTgt spid="7"/>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mages &amp; Center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1" name="正方形/長方形 10"/>
          <p:cNvSpPr/>
          <p:nvPr userDrawn="1"/>
        </p:nvSpPr>
        <p:spPr>
          <a:xfrm>
            <a:off x="6093619" y="2684464"/>
            <a:ext cx="6100763" cy="4421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lgn="ctr">
              <a:defRPr sz="2000" baseline="0"/>
            </a:lvl1pPr>
          </a:lstStyle>
          <a:p>
            <a:pPr lvl="0"/>
            <a:r>
              <a:rPr kumimoji="1" lang="en-US" altLang="ja-JP" dirty="0"/>
              <a:t>Text goes here</a:t>
            </a:r>
            <a:endParaRPr kumimoji="1" lang="ja-JP" altLang="en-US" dirty="0"/>
          </a:p>
        </p:txBody>
      </p:sp>
      <p:sp>
        <p:nvSpPr>
          <p:cNvPr id="27" name="図プレースホルダー 25"/>
          <p:cNvSpPr>
            <a:spLocks noGrp="1"/>
          </p:cNvSpPr>
          <p:nvPr>
            <p:ph type="pic" sz="quarter" idx="14" hasCustomPrompt="1"/>
          </p:nvPr>
        </p:nvSpPr>
        <p:spPr>
          <a:xfrm>
            <a:off x="6613389" y="353283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9" name="テキスト プレースホルダー 12"/>
          <p:cNvSpPr>
            <a:spLocks noGrp="1"/>
          </p:cNvSpPr>
          <p:nvPr>
            <p:ph type="body" sz="quarter" idx="48" hasCustomPrompt="1"/>
          </p:nvPr>
        </p:nvSpPr>
        <p:spPr>
          <a:xfrm>
            <a:off x="7353301" y="345813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0" name="図プレースホルダー 29"/>
          <p:cNvSpPr>
            <a:spLocks noGrp="1"/>
          </p:cNvSpPr>
          <p:nvPr>
            <p:ph type="pic" sz="quarter" idx="49" hasCustomPrompt="1"/>
          </p:nvPr>
        </p:nvSpPr>
        <p:spPr>
          <a:xfrm>
            <a:off x="1" y="2684462"/>
            <a:ext cx="6093616" cy="4421187"/>
          </a:xfrm>
        </p:spPr>
        <p:txBody>
          <a:bodyPr>
            <a:normAutofit/>
          </a:bodyPr>
          <a:lstStyle>
            <a:lvl1pPr>
              <a:defRPr sz="2000" baseline="0"/>
            </a:lvl1pPr>
          </a:lstStyle>
          <a:p>
            <a:r>
              <a:rPr kumimoji="1" lang="en-US" altLang="ja-JP" dirty="0"/>
              <a:t>Insert an image</a:t>
            </a:r>
            <a:endParaRPr kumimoji="1" lang="ja-JP" altLang="en-US" dirty="0"/>
          </a:p>
        </p:txBody>
      </p:sp>
      <p:sp>
        <p:nvSpPr>
          <p:cNvPr id="31" name="図プレースホルダー 29"/>
          <p:cNvSpPr>
            <a:spLocks noGrp="1"/>
          </p:cNvSpPr>
          <p:nvPr>
            <p:ph type="pic" sz="quarter" idx="50" hasCustomPrompt="1"/>
          </p:nvPr>
        </p:nvSpPr>
        <p:spPr>
          <a:xfrm>
            <a:off x="12194027" y="2684462"/>
            <a:ext cx="6093616" cy="4421187"/>
          </a:xfrm>
        </p:spPr>
        <p:txBody>
          <a:bodyPr>
            <a:normAutofit/>
          </a:bodyPr>
          <a:lstStyle>
            <a:lvl1pPr>
              <a:defRPr sz="2000"/>
            </a:lvl1pPr>
          </a:lstStyle>
          <a:p>
            <a:r>
              <a:rPr kumimoji="1" lang="en-US" altLang="ja-JP" dirty="0"/>
              <a:t>Insert an image</a:t>
            </a:r>
            <a:endParaRPr kumimoji="1" lang="ja-JP" altLang="en-US" dirty="0"/>
          </a:p>
        </p:txBody>
      </p:sp>
      <p:sp>
        <p:nvSpPr>
          <p:cNvPr id="32" name="図プレースホルダー 25"/>
          <p:cNvSpPr>
            <a:spLocks noGrp="1"/>
          </p:cNvSpPr>
          <p:nvPr>
            <p:ph type="pic" sz="quarter" idx="51" hasCustomPrompt="1"/>
          </p:nvPr>
        </p:nvSpPr>
        <p:spPr>
          <a:xfrm>
            <a:off x="6613389" y="466866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52" hasCustomPrompt="1"/>
          </p:nvPr>
        </p:nvSpPr>
        <p:spPr>
          <a:xfrm>
            <a:off x="7353301" y="459396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4" name="図プレースホルダー 25"/>
          <p:cNvSpPr>
            <a:spLocks noGrp="1"/>
          </p:cNvSpPr>
          <p:nvPr>
            <p:ph type="pic" sz="quarter" idx="53" hasCustomPrompt="1"/>
          </p:nvPr>
        </p:nvSpPr>
        <p:spPr>
          <a:xfrm>
            <a:off x="6613389" y="580449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5" name="テキスト プレースホルダー 12"/>
          <p:cNvSpPr>
            <a:spLocks noGrp="1"/>
          </p:cNvSpPr>
          <p:nvPr>
            <p:ph type="body" sz="quarter" idx="54" hasCustomPrompt="1"/>
          </p:nvPr>
        </p:nvSpPr>
        <p:spPr>
          <a:xfrm>
            <a:off x="7353301" y="572979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861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360"/>
                                          </p:val>
                                        </p:tav>
                                        <p:tav tm="100000">
                                          <p:val>
                                            <p:fltVal val="0"/>
                                          </p:val>
                                        </p:tav>
                                      </p:tavLst>
                                    </p:anim>
                                    <p:animEffect transition="in" filter="fade">
                                      <p:cBhvr>
                                        <p:cTn id="22" dur="500"/>
                                        <p:tgtEl>
                                          <p:spTgt spid="27"/>
                                        </p:tgtEl>
                                      </p:cBhvr>
                                    </p:animEffect>
                                  </p:childTnLst>
                                </p:cTn>
                              </p:par>
                            </p:childTnLst>
                          </p:cTn>
                        </p:par>
                        <p:par>
                          <p:cTn id="23" fill="hold">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 calcmode="lin" valueType="num">
                                      <p:cBhvr additive="base">
                                        <p:cTn id="2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 calcmode="lin" valueType="num">
                                      <p:cBhvr>
                                        <p:cTn id="33" dur="500" fill="hold"/>
                                        <p:tgtEl>
                                          <p:spTgt spid="32"/>
                                        </p:tgtEl>
                                        <p:attrNameLst>
                                          <p:attrName>style.rotation</p:attrName>
                                        </p:attrNameLst>
                                      </p:cBhvr>
                                      <p:tavLst>
                                        <p:tav tm="0">
                                          <p:val>
                                            <p:fltVal val="360"/>
                                          </p:val>
                                        </p:tav>
                                        <p:tav tm="100000">
                                          <p:val>
                                            <p:fltVal val="0"/>
                                          </p:val>
                                        </p:tav>
                                      </p:tavLst>
                                    </p:anim>
                                    <p:animEffect transition="in" filter="fade">
                                      <p:cBhvr>
                                        <p:cTn id="34" dur="500"/>
                                        <p:tgtEl>
                                          <p:spTgt spid="32"/>
                                        </p:tgtEl>
                                      </p:cBhvr>
                                    </p:animEffect>
                                  </p:childTnLst>
                                </p:cTn>
                              </p:par>
                            </p:childTnLst>
                          </p:cTn>
                        </p:par>
                        <p:par>
                          <p:cTn id="35" fill="hold">
                            <p:stCondLst>
                              <p:cond delay="3000"/>
                            </p:stCondLst>
                            <p:childTnLst>
                              <p:par>
                                <p:cTn id="36" presetID="2" presetClass="entr" presetSubtype="4"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childTnLst>
                          </p:cTn>
                        </p:par>
                        <p:par>
                          <p:cTn id="47" fill="hold">
                            <p:stCondLst>
                              <p:cond delay="4000"/>
                            </p:stCondLst>
                            <p:childTnLst>
                              <p:par>
                                <p:cTn id="48" presetID="2" presetClass="entr" presetSubtype="4" decel="100000" fill="hold" grpId="0" nodeType="after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 calcmode="lin" valueType="num">
                                      <p:cBhvr additive="base">
                                        <p:cTn id="5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7" grpId="0"/>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p:bldP spid="31" grpId="0"/>
      <p:bldP spid="32" grpId="0"/>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enter Phone  &amp; 4 Icons, Headings, Descri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12" hasCustomPrompt="1"/>
          </p:nvPr>
        </p:nvSpPr>
        <p:spPr>
          <a:xfrm>
            <a:off x="1947003" y="3713114"/>
            <a:ext cx="4945558"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4" name="テキスト プレースホルダー 12"/>
          <p:cNvSpPr>
            <a:spLocks noGrp="1"/>
          </p:cNvSpPr>
          <p:nvPr>
            <p:ph type="body" sz="quarter" idx="13" hasCustomPrompt="1"/>
          </p:nvPr>
        </p:nvSpPr>
        <p:spPr>
          <a:xfrm>
            <a:off x="1947003" y="2723793"/>
            <a:ext cx="4945558"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正方形/長方形 24"/>
          <p:cNvSpPr/>
          <p:nvPr userDrawn="1"/>
        </p:nvSpPr>
        <p:spPr>
          <a:xfrm>
            <a:off x="2057954" y="34889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userDrawn="1"/>
        </p:nvSpPr>
        <p:spPr>
          <a:xfrm>
            <a:off x="626586" y="291988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25"/>
          <p:cNvSpPr>
            <a:spLocks noGrp="1"/>
          </p:cNvSpPr>
          <p:nvPr>
            <p:ph type="pic" sz="quarter" idx="14" hasCustomPrompt="1"/>
          </p:nvPr>
        </p:nvSpPr>
        <p:spPr>
          <a:xfrm>
            <a:off x="879843" y="317395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8" name="テキスト プレースホルダー 12"/>
          <p:cNvSpPr>
            <a:spLocks noGrp="1"/>
          </p:cNvSpPr>
          <p:nvPr>
            <p:ph type="body" sz="quarter" idx="16" hasCustomPrompt="1"/>
          </p:nvPr>
        </p:nvSpPr>
        <p:spPr>
          <a:xfrm>
            <a:off x="11388278" y="3776058"/>
            <a:ext cx="5030709"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17" hasCustomPrompt="1"/>
          </p:nvPr>
        </p:nvSpPr>
        <p:spPr>
          <a:xfrm>
            <a:off x="11388278" y="2786737"/>
            <a:ext cx="5030709"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0" name="正方形/長方形 29"/>
          <p:cNvSpPr/>
          <p:nvPr userDrawn="1"/>
        </p:nvSpPr>
        <p:spPr>
          <a:xfrm>
            <a:off x="14460991" y="3551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円/楕円 4"/>
          <p:cNvSpPr/>
          <p:nvPr userDrawn="1"/>
        </p:nvSpPr>
        <p:spPr>
          <a:xfrm>
            <a:off x="16542148" y="298283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25"/>
          <p:cNvSpPr>
            <a:spLocks noGrp="1"/>
          </p:cNvSpPr>
          <p:nvPr>
            <p:ph type="pic" sz="quarter" idx="18" hasCustomPrompt="1"/>
          </p:nvPr>
        </p:nvSpPr>
        <p:spPr>
          <a:xfrm>
            <a:off x="16795405" y="323690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19" hasCustomPrompt="1"/>
          </p:nvPr>
        </p:nvSpPr>
        <p:spPr>
          <a:xfrm>
            <a:off x="1947003" y="7001529"/>
            <a:ext cx="4945558"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20" hasCustomPrompt="1"/>
          </p:nvPr>
        </p:nvSpPr>
        <p:spPr>
          <a:xfrm>
            <a:off x="1947003" y="6012208"/>
            <a:ext cx="4945558"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2057954" y="677737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4"/>
          <p:cNvSpPr/>
          <p:nvPr userDrawn="1"/>
        </p:nvSpPr>
        <p:spPr>
          <a:xfrm>
            <a:off x="626586" y="6208301"/>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図プレースホルダー 25"/>
          <p:cNvSpPr>
            <a:spLocks noGrp="1"/>
          </p:cNvSpPr>
          <p:nvPr>
            <p:ph type="pic" sz="quarter" idx="21" hasCustomPrompt="1"/>
          </p:nvPr>
        </p:nvSpPr>
        <p:spPr>
          <a:xfrm>
            <a:off x="879843"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8" name="テキスト プレースホルダー 12"/>
          <p:cNvSpPr>
            <a:spLocks noGrp="1"/>
          </p:cNvSpPr>
          <p:nvPr>
            <p:ph type="body" sz="quarter" idx="22" hasCustomPrompt="1"/>
          </p:nvPr>
        </p:nvSpPr>
        <p:spPr>
          <a:xfrm>
            <a:off x="11388278" y="7001529"/>
            <a:ext cx="5030709"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23" hasCustomPrompt="1"/>
          </p:nvPr>
        </p:nvSpPr>
        <p:spPr>
          <a:xfrm>
            <a:off x="11388278" y="6012208"/>
            <a:ext cx="5030709"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14460991" y="6777374"/>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1" name="円/楕円 4"/>
          <p:cNvSpPr/>
          <p:nvPr userDrawn="1"/>
        </p:nvSpPr>
        <p:spPr>
          <a:xfrm>
            <a:off x="16542148" y="62083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25"/>
          <p:cNvSpPr>
            <a:spLocks noGrp="1"/>
          </p:cNvSpPr>
          <p:nvPr>
            <p:ph type="pic" sz="quarter" idx="24" hasCustomPrompt="1"/>
          </p:nvPr>
        </p:nvSpPr>
        <p:spPr>
          <a:xfrm>
            <a:off x="16795405"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pic>
        <p:nvPicPr>
          <p:cNvPr id="43" name="図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1603" y="2228602"/>
            <a:ext cx="3583638" cy="7322170"/>
          </a:xfrm>
          <a:prstGeom prst="rect">
            <a:avLst/>
          </a:prstGeom>
          <a:effectLst/>
        </p:spPr>
      </p:pic>
      <p:sp>
        <p:nvSpPr>
          <p:cNvPr id="44" name="図プレースホルダー 2"/>
          <p:cNvSpPr>
            <a:spLocks noGrp="1"/>
          </p:cNvSpPr>
          <p:nvPr>
            <p:ph type="pic" sz="quarter" idx="25" hasCustomPrompt="1"/>
          </p:nvPr>
        </p:nvSpPr>
        <p:spPr>
          <a:xfrm>
            <a:off x="7642859" y="3165437"/>
            <a:ext cx="3055621" cy="5483263"/>
          </a:xfrm>
        </p:spPr>
        <p:txBody>
          <a:bodyPr>
            <a:normAutofit/>
          </a:bodyPr>
          <a:lstStyle>
            <a:lvl1pPr>
              <a:defRPr sz="2000"/>
            </a:lvl1pPr>
          </a:lstStyle>
          <a:p>
            <a:r>
              <a:rPr kumimoji="1" lang="en-US" altLang="ja-JP" dirty="0"/>
              <a:t>Add an image</a:t>
            </a:r>
            <a:endParaRPr kumimoji="1" lang="ja-JP" altLang="en-US" dirty="0"/>
          </a:p>
        </p:txBody>
      </p:sp>
      <p:sp>
        <p:nvSpPr>
          <p:cNvPr id="45"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Tree>
    <p:extLst>
      <p:ext uri="{BB962C8B-B14F-4D97-AF65-F5344CB8AC3E}">
        <p14:creationId xmlns:p14="http://schemas.microsoft.com/office/powerpoint/2010/main" val="219413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ppt_x"/>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ppt_x"/>
                                          </p:val>
                                        </p:tav>
                                        <p:tav tm="100000">
                                          <p:val>
                                            <p:strVal val="#ppt_x"/>
                                          </p:val>
                                        </p:tav>
                                      </p:tavLst>
                                    </p:anim>
                                    <p:anim calcmode="lin" valueType="num">
                                      <p:cBhvr additive="base">
                                        <p:cTn id="12" dur="750" fill="hold"/>
                                        <p:tgtEl>
                                          <p:spTgt spid="44"/>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1" decel="10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750" fill="hold"/>
                                        <p:tgtEl>
                                          <p:spTgt spid="26"/>
                                        </p:tgtEl>
                                        <p:attrNameLst>
                                          <p:attrName>ppt_x</p:attrName>
                                        </p:attrNameLst>
                                      </p:cBhvr>
                                      <p:tavLst>
                                        <p:tav tm="0">
                                          <p:val>
                                            <p:strVal val="#ppt_x"/>
                                          </p:val>
                                        </p:tav>
                                        <p:tav tm="100000">
                                          <p:val>
                                            <p:strVal val="#ppt_x"/>
                                          </p:val>
                                        </p:tav>
                                      </p:tavLst>
                                    </p:anim>
                                    <p:anim calcmode="lin" valueType="num">
                                      <p:cBhvr additive="base">
                                        <p:cTn id="17" dur="750" fill="hold"/>
                                        <p:tgtEl>
                                          <p:spTgt spid="26"/>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750" fill="hold"/>
                                        <p:tgtEl>
                                          <p:spTgt spid="27"/>
                                        </p:tgtEl>
                                        <p:attrNameLst>
                                          <p:attrName>ppt_x</p:attrName>
                                        </p:attrNameLst>
                                      </p:cBhvr>
                                      <p:tavLst>
                                        <p:tav tm="0">
                                          <p:val>
                                            <p:strVal val="#ppt_x"/>
                                          </p:val>
                                        </p:tav>
                                        <p:tav tm="100000">
                                          <p:val>
                                            <p:strVal val="#ppt_x"/>
                                          </p:val>
                                        </p:tav>
                                      </p:tavLst>
                                    </p:anim>
                                    <p:anim calcmode="lin" valueType="num">
                                      <p:cBhvr additive="base">
                                        <p:cTn id="21" dur="750" fill="hold"/>
                                        <p:tgtEl>
                                          <p:spTgt spid="27"/>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8" decel="100000" fill="hold" grpId="0" nodeType="after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additive="base">
                                        <p:cTn id="25"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250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750" fill="hold"/>
                                        <p:tgtEl>
                                          <p:spTgt spid="32"/>
                                        </p:tgtEl>
                                        <p:attrNameLst>
                                          <p:attrName>ppt_x</p:attrName>
                                        </p:attrNameLst>
                                      </p:cBhvr>
                                      <p:tavLst>
                                        <p:tav tm="0">
                                          <p:val>
                                            <p:strVal val="#ppt_x"/>
                                          </p:val>
                                        </p:tav>
                                        <p:tav tm="100000">
                                          <p:val>
                                            <p:strVal val="#ppt_x"/>
                                          </p:val>
                                        </p:tav>
                                      </p:tavLst>
                                    </p:anim>
                                    <p:anim calcmode="lin" valueType="num">
                                      <p:cBhvr additive="base">
                                        <p:cTn id="43" dur="750" fill="hold"/>
                                        <p:tgtEl>
                                          <p:spTgt spid="32"/>
                                        </p:tgtEl>
                                        <p:attrNameLst>
                                          <p:attrName>ppt_y</p:attrName>
                                        </p:attrNameLst>
                                      </p:cBhvr>
                                      <p:tavLst>
                                        <p:tav tm="0">
                                          <p:val>
                                            <p:strVal val="0-#ppt_h/2"/>
                                          </p:val>
                                        </p:tav>
                                        <p:tav tm="100000">
                                          <p:val>
                                            <p:strVal val="#ppt_y"/>
                                          </p:val>
                                        </p:tav>
                                      </p:tavLst>
                                    </p:anim>
                                  </p:childTnLst>
                                </p:cTn>
                              </p:par>
                            </p:childTnLst>
                          </p:cTn>
                        </p:par>
                        <p:par>
                          <p:cTn id="44" fill="hold">
                            <p:stCondLst>
                              <p:cond delay="3250"/>
                            </p:stCondLst>
                            <p:childTnLst>
                              <p:par>
                                <p:cTn id="45" presetID="2" presetClass="entr" presetSubtype="2" decel="10000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childTnLst>
                          </p:cTn>
                        </p:par>
                        <p:par>
                          <p:cTn id="53" fill="hold">
                            <p:stCondLst>
                              <p:cond delay="3750"/>
                            </p:stCondLst>
                            <p:childTnLst>
                              <p:par>
                                <p:cTn id="54" presetID="22" presetClass="entr" presetSubtype="2"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right)">
                                      <p:cBhvr>
                                        <p:cTn id="56" dur="500"/>
                                        <p:tgtEl>
                                          <p:spTgt spid="28"/>
                                        </p:tgtEl>
                                      </p:cBhvr>
                                    </p:animEffect>
                                  </p:childTnLst>
                                </p:cTn>
                              </p:par>
                            </p:childTnLst>
                          </p:cTn>
                        </p:par>
                        <p:par>
                          <p:cTn id="57" fill="hold">
                            <p:stCondLst>
                              <p:cond delay="4250"/>
                            </p:stCondLst>
                            <p:childTnLst>
                              <p:par>
                                <p:cTn id="58" presetID="2" presetClass="entr" presetSubtype="1" decel="10000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750" fill="hold"/>
                                        <p:tgtEl>
                                          <p:spTgt spid="36"/>
                                        </p:tgtEl>
                                        <p:attrNameLst>
                                          <p:attrName>ppt_x</p:attrName>
                                        </p:attrNameLst>
                                      </p:cBhvr>
                                      <p:tavLst>
                                        <p:tav tm="0">
                                          <p:val>
                                            <p:strVal val="#ppt_x"/>
                                          </p:val>
                                        </p:tav>
                                        <p:tav tm="100000">
                                          <p:val>
                                            <p:strVal val="#ppt_x"/>
                                          </p:val>
                                        </p:tav>
                                      </p:tavLst>
                                    </p:anim>
                                    <p:anim calcmode="lin" valueType="num">
                                      <p:cBhvr additive="base">
                                        <p:cTn id="61" dur="750" fill="hold"/>
                                        <p:tgtEl>
                                          <p:spTgt spid="36"/>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750" fill="hold"/>
                                        <p:tgtEl>
                                          <p:spTgt spid="37"/>
                                        </p:tgtEl>
                                        <p:attrNameLst>
                                          <p:attrName>ppt_x</p:attrName>
                                        </p:attrNameLst>
                                      </p:cBhvr>
                                      <p:tavLst>
                                        <p:tav tm="0">
                                          <p:val>
                                            <p:strVal val="#ppt_x"/>
                                          </p:val>
                                        </p:tav>
                                        <p:tav tm="100000">
                                          <p:val>
                                            <p:strVal val="#ppt_x"/>
                                          </p:val>
                                        </p:tav>
                                      </p:tavLst>
                                    </p:anim>
                                    <p:anim calcmode="lin" valueType="num">
                                      <p:cBhvr additive="base">
                                        <p:cTn id="65" dur="750" fill="hold"/>
                                        <p:tgtEl>
                                          <p:spTgt spid="37"/>
                                        </p:tgtEl>
                                        <p:attrNameLst>
                                          <p:attrName>ppt_y</p:attrName>
                                        </p:attrNameLst>
                                      </p:cBhvr>
                                      <p:tavLst>
                                        <p:tav tm="0">
                                          <p:val>
                                            <p:strVal val="0-#ppt_h/2"/>
                                          </p:val>
                                        </p:tav>
                                        <p:tav tm="100000">
                                          <p:val>
                                            <p:strVal val="#ppt_y"/>
                                          </p:val>
                                        </p:tav>
                                      </p:tavLst>
                                    </p:anim>
                                  </p:childTnLst>
                                </p:cTn>
                              </p:par>
                            </p:childTnLst>
                          </p:cTn>
                        </p:par>
                        <p:par>
                          <p:cTn id="66" fill="hold">
                            <p:stCondLst>
                              <p:cond delay="5000"/>
                            </p:stCondLst>
                            <p:childTnLst>
                              <p:par>
                                <p:cTn id="67" presetID="2" presetClass="entr" presetSubtype="8" decel="100000" fill="hold" grpId="0" nodeType="after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anim calcmode="lin" valueType="num">
                                      <p:cBhvr additive="base">
                                        <p:cTn id="6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4">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par>
                          <p:cTn id="79" fill="hold">
                            <p:stCondLst>
                              <p:cond delay="6000"/>
                            </p:stCondLst>
                            <p:childTnLst>
                              <p:par>
                                <p:cTn id="80" presetID="2" presetClass="entr" presetSubtype="1" decel="100000"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750" fill="hold"/>
                                        <p:tgtEl>
                                          <p:spTgt spid="41"/>
                                        </p:tgtEl>
                                        <p:attrNameLst>
                                          <p:attrName>ppt_x</p:attrName>
                                        </p:attrNameLst>
                                      </p:cBhvr>
                                      <p:tavLst>
                                        <p:tav tm="0">
                                          <p:val>
                                            <p:strVal val="#ppt_x"/>
                                          </p:val>
                                        </p:tav>
                                        <p:tav tm="100000">
                                          <p:val>
                                            <p:strVal val="#ppt_x"/>
                                          </p:val>
                                        </p:tav>
                                      </p:tavLst>
                                    </p:anim>
                                    <p:anim calcmode="lin" valueType="num">
                                      <p:cBhvr additive="base">
                                        <p:cTn id="83" dur="750" fill="hold"/>
                                        <p:tgtEl>
                                          <p:spTgt spid="41"/>
                                        </p:tgtEl>
                                        <p:attrNameLst>
                                          <p:attrName>ppt_y</p:attrName>
                                        </p:attrNameLst>
                                      </p:cBhvr>
                                      <p:tavLst>
                                        <p:tav tm="0">
                                          <p:val>
                                            <p:strVal val="0-#ppt_h/2"/>
                                          </p:val>
                                        </p:tav>
                                        <p:tav tm="100000">
                                          <p:val>
                                            <p:strVal val="#ppt_y"/>
                                          </p:val>
                                        </p:tav>
                                      </p:tavLst>
                                    </p:anim>
                                  </p:childTnLst>
                                </p:cTn>
                              </p:par>
                              <p:par>
                                <p:cTn id="84" presetID="2" presetClass="entr" presetSubtype="1" decel="10000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750" fill="hold"/>
                                        <p:tgtEl>
                                          <p:spTgt spid="42"/>
                                        </p:tgtEl>
                                        <p:attrNameLst>
                                          <p:attrName>ppt_x</p:attrName>
                                        </p:attrNameLst>
                                      </p:cBhvr>
                                      <p:tavLst>
                                        <p:tav tm="0">
                                          <p:val>
                                            <p:strVal val="#ppt_x"/>
                                          </p:val>
                                        </p:tav>
                                        <p:tav tm="100000">
                                          <p:val>
                                            <p:strVal val="#ppt_x"/>
                                          </p:val>
                                        </p:tav>
                                      </p:tavLst>
                                    </p:anim>
                                    <p:anim calcmode="lin" valueType="num">
                                      <p:cBhvr additive="base">
                                        <p:cTn id="87" dur="750" fill="hold"/>
                                        <p:tgtEl>
                                          <p:spTgt spid="42"/>
                                        </p:tgtEl>
                                        <p:attrNameLst>
                                          <p:attrName>ppt_y</p:attrName>
                                        </p:attrNameLst>
                                      </p:cBhvr>
                                      <p:tavLst>
                                        <p:tav tm="0">
                                          <p:val>
                                            <p:strVal val="0-#ppt_h/2"/>
                                          </p:val>
                                        </p:tav>
                                        <p:tav tm="100000">
                                          <p:val>
                                            <p:strVal val="#ppt_y"/>
                                          </p:val>
                                        </p:tav>
                                      </p:tavLst>
                                    </p:anim>
                                  </p:childTnLst>
                                </p:cTn>
                              </p:par>
                            </p:childTnLst>
                          </p:cTn>
                        </p:par>
                        <p:par>
                          <p:cTn id="88" fill="hold">
                            <p:stCondLst>
                              <p:cond delay="6750"/>
                            </p:stCondLst>
                            <p:childTnLst>
                              <p:par>
                                <p:cTn id="89" presetID="2" presetClass="entr" presetSubtype="2" decel="100000" fill="hold" grpId="0" nodeType="afterEffect">
                                  <p:stCondLst>
                                    <p:cond delay="0"/>
                                  </p:stCondLst>
                                  <p:childTnLst>
                                    <p:set>
                                      <p:cBhvr>
                                        <p:cTn id="90" dur="1" fill="hold">
                                          <p:stCondLst>
                                            <p:cond delay="0"/>
                                          </p:stCondLst>
                                        </p:cTn>
                                        <p:tgtEl>
                                          <p:spTgt spid="39">
                                            <p:txEl>
                                              <p:pRg st="0" end="0"/>
                                            </p:txEl>
                                          </p:spTgt>
                                        </p:tgtEl>
                                        <p:attrNameLst>
                                          <p:attrName>style.visibility</p:attrName>
                                        </p:attrNameLst>
                                      </p:cBhvr>
                                      <p:to>
                                        <p:strVal val="visible"/>
                                      </p:to>
                                    </p:set>
                                    <p:anim calcmode="lin" valueType="num">
                                      <p:cBhvr additive="base">
                                        <p:cTn id="91"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9">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4" decel="10000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22" presetClass="entr" presetSubtype="2"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right)">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animBg="1"/>
      <p:bldP spid="27" grpId="0"/>
      <p:bldP spid="28" grpId="0">
        <p:tmplLst>
          <p:tmpl>
            <p:tnLst>
              <p:par>
                <p:cTn presetID="22" presetClass="entr" presetSubtype="2"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2"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P spid="44" grpId="0"/>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nter Image &amp; 4 Icons, Headings, Descri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2" name="図プレースホルダー 5"/>
          <p:cNvSpPr>
            <a:spLocks noGrp="1"/>
          </p:cNvSpPr>
          <p:nvPr>
            <p:ph type="pic" sz="quarter" idx="15" hasCustomPrompt="1"/>
          </p:nvPr>
        </p:nvSpPr>
        <p:spPr>
          <a:xfrm>
            <a:off x="6126646" y="1944914"/>
            <a:ext cx="6069156" cy="8340499"/>
          </a:xfrm>
          <a:solidFill>
            <a:schemeClr val="bg1"/>
          </a:solidFill>
        </p:spPr>
        <p:txBody>
          <a:bodyPr/>
          <a:lstStyle>
            <a:lvl1pPr>
              <a:defRPr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2" hasCustomPrompt="1"/>
          </p:nvPr>
        </p:nvSpPr>
        <p:spPr>
          <a:xfrm>
            <a:off x="1947003" y="371311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4" name="テキスト プレースホルダー 12"/>
          <p:cNvSpPr>
            <a:spLocks noGrp="1"/>
          </p:cNvSpPr>
          <p:nvPr>
            <p:ph type="body" sz="quarter" idx="13" hasCustomPrompt="1"/>
          </p:nvPr>
        </p:nvSpPr>
        <p:spPr>
          <a:xfrm>
            <a:off x="1947003" y="272379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正方形/長方形 24"/>
          <p:cNvSpPr/>
          <p:nvPr userDrawn="1"/>
        </p:nvSpPr>
        <p:spPr>
          <a:xfrm>
            <a:off x="2057954" y="34889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userDrawn="1"/>
        </p:nvSpPr>
        <p:spPr>
          <a:xfrm>
            <a:off x="626586" y="291988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25"/>
          <p:cNvSpPr>
            <a:spLocks noGrp="1"/>
          </p:cNvSpPr>
          <p:nvPr>
            <p:ph type="pic" sz="quarter" idx="14" hasCustomPrompt="1"/>
          </p:nvPr>
        </p:nvSpPr>
        <p:spPr>
          <a:xfrm>
            <a:off x="879843" y="317395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8" name="テキスト プレースホルダー 12"/>
          <p:cNvSpPr>
            <a:spLocks noGrp="1"/>
          </p:cNvSpPr>
          <p:nvPr>
            <p:ph type="body" sz="quarter" idx="16" hasCustomPrompt="1"/>
          </p:nvPr>
        </p:nvSpPr>
        <p:spPr>
          <a:xfrm>
            <a:off x="12168390" y="3776058"/>
            <a:ext cx="4250597"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17" hasCustomPrompt="1"/>
          </p:nvPr>
        </p:nvSpPr>
        <p:spPr>
          <a:xfrm>
            <a:off x="12168390" y="2786737"/>
            <a:ext cx="4250597"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0" name="正方形/長方形 29"/>
          <p:cNvSpPr/>
          <p:nvPr userDrawn="1"/>
        </p:nvSpPr>
        <p:spPr>
          <a:xfrm>
            <a:off x="14460991" y="3551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円/楕円 4"/>
          <p:cNvSpPr/>
          <p:nvPr userDrawn="1"/>
        </p:nvSpPr>
        <p:spPr>
          <a:xfrm>
            <a:off x="16542148" y="298283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25"/>
          <p:cNvSpPr>
            <a:spLocks noGrp="1"/>
          </p:cNvSpPr>
          <p:nvPr>
            <p:ph type="pic" sz="quarter" idx="18" hasCustomPrompt="1"/>
          </p:nvPr>
        </p:nvSpPr>
        <p:spPr>
          <a:xfrm>
            <a:off x="16795405" y="323690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19" hasCustomPrompt="1"/>
          </p:nvPr>
        </p:nvSpPr>
        <p:spPr>
          <a:xfrm>
            <a:off x="1947003" y="7001529"/>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20" hasCustomPrompt="1"/>
          </p:nvPr>
        </p:nvSpPr>
        <p:spPr>
          <a:xfrm>
            <a:off x="1947003" y="6012208"/>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2057954" y="677737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4"/>
          <p:cNvSpPr/>
          <p:nvPr userDrawn="1"/>
        </p:nvSpPr>
        <p:spPr>
          <a:xfrm>
            <a:off x="626586" y="6208301"/>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図プレースホルダー 25"/>
          <p:cNvSpPr>
            <a:spLocks noGrp="1"/>
          </p:cNvSpPr>
          <p:nvPr>
            <p:ph type="pic" sz="quarter" idx="21" hasCustomPrompt="1"/>
          </p:nvPr>
        </p:nvSpPr>
        <p:spPr>
          <a:xfrm>
            <a:off x="879843"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8" name="テキスト プレースホルダー 12"/>
          <p:cNvSpPr>
            <a:spLocks noGrp="1"/>
          </p:cNvSpPr>
          <p:nvPr>
            <p:ph type="body" sz="quarter" idx="22" hasCustomPrompt="1"/>
          </p:nvPr>
        </p:nvSpPr>
        <p:spPr>
          <a:xfrm>
            <a:off x="12168390" y="7001529"/>
            <a:ext cx="4250597"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23" hasCustomPrompt="1"/>
          </p:nvPr>
        </p:nvSpPr>
        <p:spPr>
          <a:xfrm>
            <a:off x="12168390" y="6012208"/>
            <a:ext cx="4250597"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14460991" y="6777374"/>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1" name="円/楕円 4"/>
          <p:cNvSpPr/>
          <p:nvPr userDrawn="1"/>
        </p:nvSpPr>
        <p:spPr>
          <a:xfrm>
            <a:off x="16542148" y="62083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25"/>
          <p:cNvSpPr>
            <a:spLocks noGrp="1"/>
          </p:cNvSpPr>
          <p:nvPr>
            <p:ph type="pic" sz="quarter" idx="24" hasCustomPrompt="1"/>
          </p:nvPr>
        </p:nvSpPr>
        <p:spPr>
          <a:xfrm>
            <a:off x="16795405"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94341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8" decel="100000" fill="hold" grpId="0" nodeType="after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 calcmode="lin" valueType="num">
                                      <p:cBhvr additive="base">
                                        <p:cTn id="20"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4">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2250"/>
                            </p:stCondLst>
                            <p:childTnLst>
                              <p:par>
                                <p:cTn id="31" presetID="2" presetClass="entr" presetSubtype="1" decel="10000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750" fill="hold"/>
                                        <p:tgtEl>
                                          <p:spTgt spid="31"/>
                                        </p:tgtEl>
                                        <p:attrNameLst>
                                          <p:attrName>ppt_x</p:attrName>
                                        </p:attrNameLst>
                                      </p:cBhvr>
                                      <p:tavLst>
                                        <p:tav tm="0">
                                          <p:val>
                                            <p:strVal val="#ppt_x"/>
                                          </p:val>
                                        </p:tav>
                                        <p:tav tm="100000">
                                          <p:val>
                                            <p:strVal val="#ppt_x"/>
                                          </p:val>
                                        </p:tav>
                                      </p:tavLst>
                                    </p:anim>
                                    <p:anim calcmode="lin" valueType="num">
                                      <p:cBhvr additive="base">
                                        <p:cTn id="34" dur="750" fill="hold"/>
                                        <p:tgtEl>
                                          <p:spTgt spid="31"/>
                                        </p:tgtEl>
                                        <p:attrNameLst>
                                          <p:attrName>ppt_y</p:attrName>
                                        </p:attrNameLst>
                                      </p:cBhvr>
                                      <p:tavLst>
                                        <p:tav tm="0">
                                          <p:val>
                                            <p:strVal val="0-#ppt_h/2"/>
                                          </p:val>
                                        </p:tav>
                                        <p:tav tm="100000">
                                          <p:val>
                                            <p:strVal val="#ppt_y"/>
                                          </p:val>
                                        </p:tav>
                                      </p:tavLst>
                                    </p:anim>
                                  </p:childTnLst>
                                </p:cTn>
                              </p:par>
                              <p:par>
                                <p:cTn id="35" presetID="2" presetClass="entr" presetSubtype="1" decel="10000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750" fill="hold"/>
                                        <p:tgtEl>
                                          <p:spTgt spid="32"/>
                                        </p:tgtEl>
                                        <p:attrNameLst>
                                          <p:attrName>ppt_x</p:attrName>
                                        </p:attrNameLst>
                                      </p:cBhvr>
                                      <p:tavLst>
                                        <p:tav tm="0">
                                          <p:val>
                                            <p:strVal val="#ppt_x"/>
                                          </p:val>
                                        </p:tav>
                                        <p:tav tm="100000">
                                          <p:val>
                                            <p:strVal val="#ppt_x"/>
                                          </p:val>
                                        </p:tav>
                                      </p:tavLst>
                                    </p:anim>
                                    <p:anim calcmode="lin" valueType="num">
                                      <p:cBhvr additive="base">
                                        <p:cTn id="38" dur="750" fill="hold"/>
                                        <p:tgtEl>
                                          <p:spTgt spid="32"/>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2" decel="100000" fill="hold" grpId="0" nodeType="after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 calcmode="lin" valueType="num">
                                      <p:cBhvr additive="base">
                                        <p:cTn id="42"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9">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par>
                          <p:cTn id="52" fill="hold">
                            <p:stCondLst>
                              <p:cond delay="4000"/>
                            </p:stCondLst>
                            <p:childTnLst>
                              <p:par>
                                <p:cTn id="53" presetID="2" presetClass="entr" presetSubtype="1" decel="10000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750" fill="hold"/>
                                        <p:tgtEl>
                                          <p:spTgt spid="37"/>
                                        </p:tgtEl>
                                        <p:attrNameLst>
                                          <p:attrName>ppt_x</p:attrName>
                                        </p:attrNameLst>
                                      </p:cBhvr>
                                      <p:tavLst>
                                        <p:tav tm="0">
                                          <p:val>
                                            <p:strVal val="#ppt_x"/>
                                          </p:val>
                                        </p:tav>
                                        <p:tav tm="100000">
                                          <p:val>
                                            <p:strVal val="#ppt_x"/>
                                          </p:val>
                                        </p:tav>
                                      </p:tavLst>
                                    </p:anim>
                                    <p:anim calcmode="lin" valueType="num">
                                      <p:cBhvr additive="base">
                                        <p:cTn id="60" dur="750" fill="hold"/>
                                        <p:tgtEl>
                                          <p:spTgt spid="37"/>
                                        </p:tgtEl>
                                        <p:attrNameLst>
                                          <p:attrName>ppt_y</p:attrName>
                                        </p:attrNameLst>
                                      </p:cBhvr>
                                      <p:tavLst>
                                        <p:tav tm="0">
                                          <p:val>
                                            <p:strVal val="0-#ppt_h/2"/>
                                          </p:val>
                                        </p:tav>
                                        <p:tav tm="100000">
                                          <p:val>
                                            <p:strVal val="#ppt_y"/>
                                          </p:val>
                                        </p:tav>
                                      </p:tavLst>
                                    </p:anim>
                                  </p:childTnLst>
                                </p:cTn>
                              </p:par>
                            </p:childTnLst>
                          </p:cTn>
                        </p:par>
                        <p:par>
                          <p:cTn id="61" fill="hold">
                            <p:stCondLst>
                              <p:cond delay="4750"/>
                            </p:stCondLst>
                            <p:childTnLst>
                              <p:par>
                                <p:cTn id="62" presetID="2" presetClass="entr" presetSubtype="8" decel="100000"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 calcmode="lin" valueType="num">
                                      <p:cBhvr additive="base">
                                        <p:cTn id="6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34">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fill="hold"/>
                                        <p:tgtEl>
                                          <p:spTgt spid="35"/>
                                        </p:tgtEl>
                                        <p:attrNameLst>
                                          <p:attrName>ppt_x</p:attrName>
                                        </p:attrNameLst>
                                      </p:cBhvr>
                                      <p:tavLst>
                                        <p:tav tm="0">
                                          <p:val>
                                            <p:strVal val="#ppt_x"/>
                                          </p:val>
                                        </p:tav>
                                        <p:tav tm="100000">
                                          <p:val>
                                            <p:strVal val="#ppt_x"/>
                                          </p:val>
                                        </p:tav>
                                      </p:tavLst>
                                    </p:anim>
                                    <p:anim calcmode="lin" valueType="num">
                                      <p:cBhvr additive="base">
                                        <p:cTn id="69" dur="500" fill="hold"/>
                                        <p:tgtEl>
                                          <p:spTgt spid="35"/>
                                        </p:tgtEl>
                                        <p:attrNameLst>
                                          <p:attrName>ppt_y</p:attrName>
                                        </p:attrNameLst>
                                      </p:cBhvr>
                                      <p:tavLst>
                                        <p:tav tm="0">
                                          <p:val>
                                            <p:strVal val="1+#ppt_h/2"/>
                                          </p:val>
                                        </p:tav>
                                        <p:tav tm="100000">
                                          <p:val>
                                            <p:strVal val="#ppt_y"/>
                                          </p:val>
                                        </p:tav>
                                      </p:tavLst>
                                    </p:anim>
                                  </p:childTnLst>
                                </p:cTn>
                              </p:par>
                            </p:childTnLst>
                          </p:cTn>
                        </p:par>
                        <p:par>
                          <p:cTn id="70" fill="hold">
                            <p:stCondLst>
                              <p:cond delay="5250"/>
                            </p:stCondLst>
                            <p:childTnLst>
                              <p:par>
                                <p:cTn id="71" presetID="22" presetClass="entr" presetSubtype="8"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par>
                          <p:cTn id="74" fill="hold">
                            <p:stCondLst>
                              <p:cond delay="5750"/>
                            </p:stCondLst>
                            <p:childTnLst>
                              <p:par>
                                <p:cTn id="75" presetID="2" presetClass="entr" presetSubtype="1" decel="10000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750" fill="hold"/>
                                        <p:tgtEl>
                                          <p:spTgt spid="41"/>
                                        </p:tgtEl>
                                        <p:attrNameLst>
                                          <p:attrName>ppt_x</p:attrName>
                                        </p:attrNameLst>
                                      </p:cBhvr>
                                      <p:tavLst>
                                        <p:tav tm="0">
                                          <p:val>
                                            <p:strVal val="#ppt_x"/>
                                          </p:val>
                                        </p:tav>
                                        <p:tav tm="100000">
                                          <p:val>
                                            <p:strVal val="#ppt_x"/>
                                          </p:val>
                                        </p:tav>
                                      </p:tavLst>
                                    </p:anim>
                                    <p:anim calcmode="lin" valueType="num">
                                      <p:cBhvr additive="base">
                                        <p:cTn id="78" dur="750" fill="hold"/>
                                        <p:tgtEl>
                                          <p:spTgt spid="41"/>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750" fill="hold"/>
                                        <p:tgtEl>
                                          <p:spTgt spid="42"/>
                                        </p:tgtEl>
                                        <p:attrNameLst>
                                          <p:attrName>ppt_x</p:attrName>
                                        </p:attrNameLst>
                                      </p:cBhvr>
                                      <p:tavLst>
                                        <p:tav tm="0">
                                          <p:val>
                                            <p:strVal val="#ppt_x"/>
                                          </p:val>
                                        </p:tav>
                                        <p:tav tm="100000">
                                          <p:val>
                                            <p:strVal val="#ppt_x"/>
                                          </p:val>
                                        </p:tav>
                                      </p:tavLst>
                                    </p:anim>
                                    <p:anim calcmode="lin" valueType="num">
                                      <p:cBhvr additive="base">
                                        <p:cTn id="82" dur="750" fill="hold"/>
                                        <p:tgtEl>
                                          <p:spTgt spid="42"/>
                                        </p:tgtEl>
                                        <p:attrNameLst>
                                          <p:attrName>ppt_y</p:attrName>
                                        </p:attrNameLst>
                                      </p:cBhvr>
                                      <p:tavLst>
                                        <p:tav tm="0">
                                          <p:val>
                                            <p:strVal val="0-#ppt_h/2"/>
                                          </p:val>
                                        </p:tav>
                                        <p:tav tm="100000">
                                          <p:val>
                                            <p:strVal val="#ppt_y"/>
                                          </p:val>
                                        </p:tav>
                                      </p:tavLst>
                                    </p:anim>
                                  </p:childTnLst>
                                </p:cTn>
                              </p:par>
                            </p:childTnLst>
                          </p:cTn>
                        </p:par>
                        <p:par>
                          <p:cTn id="83" fill="hold">
                            <p:stCondLst>
                              <p:cond delay="6500"/>
                            </p:stCondLst>
                            <p:childTnLst>
                              <p:par>
                                <p:cTn id="84" presetID="2" presetClass="entr" presetSubtype="2" decel="100000" fill="hold" grpId="0" nodeType="afterEffect">
                                  <p:stCondLst>
                                    <p:cond delay="0"/>
                                  </p:stCondLst>
                                  <p:childTnLst>
                                    <p:set>
                                      <p:cBhvr>
                                        <p:cTn id="85" dur="1" fill="hold">
                                          <p:stCondLst>
                                            <p:cond delay="0"/>
                                          </p:stCondLst>
                                        </p:cTn>
                                        <p:tgtEl>
                                          <p:spTgt spid="39">
                                            <p:txEl>
                                              <p:pRg st="0" end="0"/>
                                            </p:txEl>
                                          </p:spTgt>
                                        </p:tgtEl>
                                        <p:attrNameLst>
                                          <p:attrName>style.visibility</p:attrName>
                                        </p:attrNameLst>
                                      </p:cBhvr>
                                      <p:to>
                                        <p:strVal val="visible"/>
                                      </p:to>
                                    </p:set>
                                    <p:anim calcmode="lin" valueType="num">
                                      <p:cBhvr additive="base">
                                        <p:cTn id="8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39">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500" fill="hold"/>
                                        <p:tgtEl>
                                          <p:spTgt spid="40"/>
                                        </p:tgtEl>
                                        <p:attrNameLst>
                                          <p:attrName>ppt_x</p:attrName>
                                        </p:attrNameLst>
                                      </p:cBhvr>
                                      <p:tavLst>
                                        <p:tav tm="0">
                                          <p:val>
                                            <p:strVal val="#ppt_x"/>
                                          </p:val>
                                        </p:tav>
                                        <p:tav tm="100000">
                                          <p:val>
                                            <p:strVal val="#ppt_x"/>
                                          </p:val>
                                        </p:tav>
                                      </p:tavLst>
                                    </p:anim>
                                    <p:anim calcmode="lin" valueType="num">
                                      <p:cBhvr additive="base">
                                        <p:cTn id="91" dur="500" fill="hold"/>
                                        <p:tgtEl>
                                          <p:spTgt spid="40"/>
                                        </p:tgtEl>
                                        <p:attrNameLst>
                                          <p:attrName>ppt_y</p:attrName>
                                        </p:attrNameLst>
                                      </p:cBhvr>
                                      <p:tavLst>
                                        <p:tav tm="0">
                                          <p:val>
                                            <p:strVal val="1+#ppt_h/2"/>
                                          </p:val>
                                        </p:tav>
                                        <p:tav tm="100000">
                                          <p:val>
                                            <p:strVal val="#ppt_y"/>
                                          </p:val>
                                        </p:tav>
                                      </p:tavLst>
                                    </p:anim>
                                  </p:childTnLst>
                                </p:cTn>
                              </p:par>
                            </p:childTnLst>
                          </p:cTn>
                        </p:par>
                        <p:par>
                          <p:cTn id="92" fill="hold">
                            <p:stCondLst>
                              <p:cond delay="7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animBg="1"/>
      <p:bldP spid="27" grpId="0"/>
      <p:bldP spid="28" grpId="0">
        <p:tmplLst>
          <p:tmpl>
            <p:tnLst>
              <p:par>
                <p:cTn presetID="22" presetClass="entr" presetSubtype="2"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2"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3200400" y="4698914"/>
            <a:ext cx="11887200"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3200400" y="3578967"/>
            <a:ext cx="11887200"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3311352" y="441670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757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3" name="図プレースホルダー 32"/>
          <p:cNvSpPr>
            <a:spLocks noGrp="1"/>
          </p:cNvSpPr>
          <p:nvPr>
            <p:ph type="pic" sz="quarter" idx="13" hasCustomPrompt="1"/>
          </p:nvPr>
        </p:nvSpPr>
        <p:spPr>
          <a:xfrm>
            <a:off x="8513005" y="2520949"/>
            <a:ext cx="9776571" cy="3957682"/>
          </a:xfrm>
          <a:custGeom>
            <a:avLst/>
            <a:gdLst>
              <a:gd name="connsiteX0" fmla="*/ 0 w 9776571"/>
              <a:gd name="connsiteY0" fmla="*/ 45 h 3957682"/>
              <a:gd name="connsiteX1" fmla="*/ 648000 w 9776571"/>
              <a:gd name="connsiteY1" fmla="*/ 45 h 3957682"/>
              <a:gd name="connsiteX2" fmla="*/ 648000 w 9776571"/>
              <a:gd name="connsiteY2" fmla="*/ 648045 h 3957682"/>
              <a:gd name="connsiteX3" fmla="*/ 1294067 w 9776571"/>
              <a:gd name="connsiteY3" fmla="*/ 648045 h 3957682"/>
              <a:gd name="connsiteX4" fmla="*/ 1294067 w 9776571"/>
              <a:gd name="connsiteY4" fmla="*/ 1296045 h 3957682"/>
              <a:gd name="connsiteX5" fmla="*/ 646067 w 9776571"/>
              <a:gd name="connsiteY5" fmla="*/ 1296045 h 3957682"/>
              <a:gd name="connsiteX6" fmla="*/ 646067 w 9776571"/>
              <a:gd name="connsiteY6" fmla="*/ 648045 h 3957682"/>
              <a:gd name="connsiteX7" fmla="*/ 0 w 9776571"/>
              <a:gd name="connsiteY7" fmla="*/ 648045 h 3957682"/>
              <a:gd name="connsiteX8" fmla="*/ 5685585 w 9776571"/>
              <a:gd name="connsiteY8" fmla="*/ 0 h 3957682"/>
              <a:gd name="connsiteX9" fmla="*/ 9776571 w 9776571"/>
              <a:gd name="connsiteY9" fmla="*/ 0 h 3957682"/>
              <a:gd name="connsiteX10" fmla="*/ 9776571 w 9776571"/>
              <a:gd name="connsiteY10" fmla="*/ 3957638 h 3957682"/>
              <a:gd name="connsiteX11" fmla="*/ 9735449 w 9776571"/>
              <a:gd name="connsiteY11" fmla="*/ 3957638 h 3957682"/>
              <a:gd name="connsiteX12" fmla="*/ 9735449 w 9776571"/>
              <a:gd name="connsiteY12" fmla="*/ 3957682 h 3957682"/>
              <a:gd name="connsiteX13" fmla="*/ 1942067 w 9776571"/>
              <a:gd name="connsiteY13" fmla="*/ 3957682 h 3957682"/>
              <a:gd name="connsiteX14" fmla="*/ 1942067 w 9776571"/>
              <a:gd name="connsiteY14" fmla="*/ 1944045 h 3957682"/>
              <a:gd name="connsiteX15" fmla="*/ 1294067 w 9776571"/>
              <a:gd name="connsiteY15" fmla="*/ 1944045 h 3957682"/>
              <a:gd name="connsiteX16" fmla="*/ 1294067 w 9776571"/>
              <a:gd name="connsiteY16" fmla="*/ 1296045 h 3957682"/>
              <a:gd name="connsiteX17" fmla="*/ 1942067 w 9776571"/>
              <a:gd name="connsiteY17" fmla="*/ 1296045 h 3957682"/>
              <a:gd name="connsiteX18" fmla="*/ 1942067 w 9776571"/>
              <a:gd name="connsiteY18" fmla="*/ 648045 h 3957682"/>
              <a:gd name="connsiteX19" fmla="*/ 1294067 w 9776571"/>
              <a:gd name="connsiteY19" fmla="*/ 648045 h 3957682"/>
              <a:gd name="connsiteX20" fmla="*/ 1294067 w 9776571"/>
              <a:gd name="connsiteY20" fmla="*/ 45 h 3957682"/>
              <a:gd name="connsiteX21" fmla="*/ 1942067 w 9776571"/>
              <a:gd name="connsiteY21" fmla="*/ 45 h 3957682"/>
              <a:gd name="connsiteX22" fmla="*/ 5685585 w 9776571"/>
              <a:gd name="connsiteY22" fmla="*/ 45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1" h="3957682">
                <a:moveTo>
                  <a:pt x="0" y="45"/>
                </a:moveTo>
                <a:lnTo>
                  <a:pt x="648000" y="45"/>
                </a:lnTo>
                <a:lnTo>
                  <a:pt x="648000" y="648045"/>
                </a:lnTo>
                <a:lnTo>
                  <a:pt x="1294067" y="648045"/>
                </a:lnTo>
                <a:lnTo>
                  <a:pt x="1294067" y="1296045"/>
                </a:lnTo>
                <a:lnTo>
                  <a:pt x="646067" y="1296045"/>
                </a:lnTo>
                <a:lnTo>
                  <a:pt x="646067" y="648045"/>
                </a:lnTo>
                <a:lnTo>
                  <a:pt x="0" y="648045"/>
                </a:lnTo>
                <a:close/>
                <a:moveTo>
                  <a:pt x="5685585" y="0"/>
                </a:moveTo>
                <a:lnTo>
                  <a:pt x="9776571" y="0"/>
                </a:lnTo>
                <a:lnTo>
                  <a:pt x="9776571" y="3957638"/>
                </a:lnTo>
                <a:lnTo>
                  <a:pt x="9735449" y="3957638"/>
                </a:lnTo>
                <a:lnTo>
                  <a:pt x="9735449" y="3957682"/>
                </a:lnTo>
                <a:lnTo>
                  <a:pt x="1942067" y="3957682"/>
                </a:lnTo>
                <a:lnTo>
                  <a:pt x="1942067" y="1944045"/>
                </a:lnTo>
                <a:lnTo>
                  <a:pt x="1294067" y="1944045"/>
                </a:lnTo>
                <a:lnTo>
                  <a:pt x="1294067" y="1296045"/>
                </a:lnTo>
                <a:lnTo>
                  <a:pt x="1942067" y="1296045"/>
                </a:lnTo>
                <a:lnTo>
                  <a:pt x="1942067" y="648045"/>
                </a:lnTo>
                <a:lnTo>
                  <a:pt x="1294067" y="648045"/>
                </a:lnTo>
                <a:lnTo>
                  <a:pt x="1294067" y="45"/>
                </a:lnTo>
                <a:lnTo>
                  <a:pt x="1942067" y="45"/>
                </a:lnTo>
                <a:lnTo>
                  <a:pt x="5685585" y="45"/>
                </a:lnTo>
                <a:close/>
              </a:path>
            </a:pathLst>
          </a:custGeom>
          <a:solidFill>
            <a:schemeClr val="accent2">
              <a:lumMod val="20000"/>
              <a:lumOff val="80000"/>
            </a:schemeClr>
          </a:solidFill>
        </p:spPr>
        <p:txBody>
          <a:bodyPr wrap="square">
            <a:noAutofit/>
          </a:bodyPr>
          <a:lstStyle>
            <a:lvl1pPr>
              <a:defRPr sz="1800"/>
            </a:lvl1pPr>
          </a:lstStyle>
          <a:p>
            <a:r>
              <a:rPr kumimoji="1" lang="en-US" altLang="ja-JP" dirty="0"/>
              <a:t>                      Insert an image</a:t>
            </a:r>
            <a:endParaRPr kumimoji="1" lang="ja-JP" altLang="en-US" dirty="0"/>
          </a:p>
        </p:txBody>
      </p:sp>
      <p:sp>
        <p:nvSpPr>
          <p:cNvPr id="34" name="図プレースホルダー 33"/>
          <p:cNvSpPr>
            <a:spLocks noGrp="1"/>
          </p:cNvSpPr>
          <p:nvPr>
            <p:ph type="pic" sz="quarter" idx="16" hasCustomPrompt="1"/>
          </p:nvPr>
        </p:nvSpPr>
        <p:spPr>
          <a:xfrm>
            <a:off x="-1" y="2520949"/>
            <a:ext cx="9776572" cy="3957682"/>
          </a:xfrm>
          <a:custGeom>
            <a:avLst/>
            <a:gdLst>
              <a:gd name="connsiteX0" fmla="*/ 9128572 w 9776572"/>
              <a:gd name="connsiteY0" fmla="*/ 3309682 h 3957682"/>
              <a:gd name="connsiteX1" fmla="*/ 9776572 w 9776572"/>
              <a:gd name="connsiteY1" fmla="*/ 3309682 h 3957682"/>
              <a:gd name="connsiteX2" fmla="*/ 9776572 w 9776572"/>
              <a:gd name="connsiteY2" fmla="*/ 3957682 h 3957682"/>
              <a:gd name="connsiteX3" fmla="*/ 9128572 w 9776572"/>
              <a:gd name="connsiteY3" fmla="*/ 3957682 h 3957682"/>
              <a:gd name="connsiteX4" fmla="*/ 8480572 w 9776572"/>
              <a:gd name="connsiteY4" fmla="*/ 2661682 h 3957682"/>
              <a:gd name="connsiteX5" fmla="*/ 9128572 w 9776572"/>
              <a:gd name="connsiteY5" fmla="*/ 2661682 h 3957682"/>
              <a:gd name="connsiteX6" fmla="*/ 9128572 w 9776572"/>
              <a:gd name="connsiteY6" fmla="*/ 3309682 h 3957682"/>
              <a:gd name="connsiteX7" fmla="*/ 8480572 w 9776572"/>
              <a:gd name="connsiteY7" fmla="*/ 3309682 h 3957682"/>
              <a:gd name="connsiteX8" fmla="*/ 0 w 9776572"/>
              <a:gd name="connsiteY8" fmla="*/ 0 h 3957682"/>
              <a:gd name="connsiteX9" fmla="*/ 4090987 w 9776572"/>
              <a:gd name="connsiteY9" fmla="*/ 0 h 3957682"/>
              <a:gd name="connsiteX10" fmla="*/ 4090987 w 9776572"/>
              <a:gd name="connsiteY10" fmla="*/ 45 h 3957682"/>
              <a:gd name="connsiteX11" fmla="*/ 7832572 w 9776572"/>
              <a:gd name="connsiteY11" fmla="*/ 45 h 3957682"/>
              <a:gd name="connsiteX12" fmla="*/ 7832572 w 9776572"/>
              <a:gd name="connsiteY12" fmla="*/ 2012050 h 3957682"/>
              <a:gd name="connsiteX13" fmla="*/ 8480572 w 9776572"/>
              <a:gd name="connsiteY13" fmla="*/ 2012050 h 3957682"/>
              <a:gd name="connsiteX14" fmla="*/ 8480572 w 9776572"/>
              <a:gd name="connsiteY14" fmla="*/ 2660050 h 3957682"/>
              <a:gd name="connsiteX15" fmla="*/ 7832572 w 9776572"/>
              <a:gd name="connsiteY15" fmla="*/ 2660050 h 3957682"/>
              <a:gd name="connsiteX16" fmla="*/ 7832572 w 9776572"/>
              <a:gd name="connsiteY16" fmla="*/ 3309682 h 3957682"/>
              <a:gd name="connsiteX17" fmla="*/ 8480572 w 9776572"/>
              <a:gd name="connsiteY17" fmla="*/ 3309682 h 3957682"/>
              <a:gd name="connsiteX18" fmla="*/ 8480572 w 9776572"/>
              <a:gd name="connsiteY18" fmla="*/ 3957682 h 3957682"/>
              <a:gd name="connsiteX19" fmla="*/ 7832572 w 9776572"/>
              <a:gd name="connsiteY19" fmla="*/ 3957682 h 3957682"/>
              <a:gd name="connsiteX20" fmla="*/ 39189 w 9776572"/>
              <a:gd name="connsiteY20" fmla="*/ 3957682 h 3957682"/>
              <a:gd name="connsiteX21" fmla="*/ 39189 w 9776572"/>
              <a:gd name="connsiteY21" fmla="*/ 3957638 h 3957682"/>
              <a:gd name="connsiteX22" fmla="*/ 0 w 9776572"/>
              <a:gd name="connsiteY22" fmla="*/ 3957638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2" h="3957682">
                <a:moveTo>
                  <a:pt x="9128572" y="3309682"/>
                </a:moveTo>
                <a:lnTo>
                  <a:pt x="9776572" y="3309682"/>
                </a:lnTo>
                <a:lnTo>
                  <a:pt x="9776572" y="3957682"/>
                </a:lnTo>
                <a:lnTo>
                  <a:pt x="9128572" y="3957682"/>
                </a:lnTo>
                <a:close/>
                <a:moveTo>
                  <a:pt x="8480572" y="2661682"/>
                </a:moveTo>
                <a:lnTo>
                  <a:pt x="9128572" y="2661682"/>
                </a:lnTo>
                <a:lnTo>
                  <a:pt x="9128572" y="3309682"/>
                </a:lnTo>
                <a:lnTo>
                  <a:pt x="8480572" y="3309682"/>
                </a:lnTo>
                <a:close/>
                <a:moveTo>
                  <a:pt x="0" y="0"/>
                </a:moveTo>
                <a:lnTo>
                  <a:pt x="4090987" y="0"/>
                </a:lnTo>
                <a:lnTo>
                  <a:pt x="4090987" y="45"/>
                </a:lnTo>
                <a:lnTo>
                  <a:pt x="7832572" y="45"/>
                </a:lnTo>
                <a:lnTo>
                  <a:pt x="7832572" y="2012050"/>
                </a:lnTo>
                <a:lnTo>
                  <a:pt x="8480572" y="2012050"/>
                </a:lnTo>
                <a:lnTo>
                  <a:pt x="8480572" y="2660050"/>
                </a:lnTo>
                <a:lnTo>
                  <a:pt x="7832572" y="2660050"/>
                </a:lnTo>
                <a:lnTo>
                  <a:pt x="7832572" y="3309682"/>
                </a:lnTo>
                <a:lnTo>
                  <a:pt x="8480572" y="3309682"/>
                </a:lnTo>
                <a:lnTo>
                  <a:pt x="8480572" y="3957682"/>
                </a:lnTo>
                <a:lnTo>
                  <a:pt x="7832572" y="3957682"/>
                </a:lnTo>
                <a:lnTo>
                  <a:pt x="39189" y="3957682"/>
                </a:lnTo>
                <a:lnTo>
                  <a:pt x="39189" y="3957638"/>
                </a:lnTo>
                <a:lnTo>
                  <a:pt x="0" y="3957638"/>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Insert an image</a:t>
            </a:r>
            <a:endParaRPr kumimoji="1" lang="ja-JP" altLang="en-US" dirty="0"/>
          </a:p>
        </p:txBody>
      </p:sp>
      <p:sp>
        <p:nvSpPr>
          <p:cNvPr id="24" name="テキスト プレースホルダー 12"/>
          <p:cNvSpPr>
            <a:spLocks noGrp="1"/>
          </p:cNvSpPr>
          <p:nvPr>
            <p:ph type="body" sz="quarter" idx="12" hasCustomPrompt="1"/>
          </p:nvPr>
        </p:nvSpPr>
        <p:spPr>
          <a:xfrm>
            <a:off x="1351485"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1351485"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456909" y="741881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2"/>
          <p:cNvSpPr>
            <a:spLocks noGrp="1"/>
          </p:cNvSpPr>
          <p:nvPr>
            <p:ph type="body" sz="quarter" idx="18" hasCustomPrompt="1"/>
          </p:nvPr>
        </p:nvSpPr>
        <p:spPr>
          <a:xfrm>
            <a:off x="10408210"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9" hasCustomPrompt="1"/>
          </p:nvPr>
        </p:nvSpPr>
        <p:spPr>
          <a:xfrm>
            <a:off x="10408210"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10513634" y="7418818"/>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14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5"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vertical)">
                                      <p:cBhvr>
                                        <p:cTn id="24" dur="500"/>
                                        <p:tgtEl>
                                          <p:spTgt spid="33"/>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 calcmode="lin" valueType="num">
                                      <p:cBhvr additive="base">
                                        <p:cTn id="2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p:tmplLst>
          <p:tmpl>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Headings &amp; Texts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4" name="テキスト プレースホルダー 12"/>
          <p:cNvSpPr>
            <a:spLocks noGrp="1"/>
          </p:cNvSpPr>
          <p:nvPr>
            <p:ph type="body" sz="quarter" idx="12" hasCustomPrompt="1"/>
          </p:nvPr>
        </p:nvSpPr>
        <p:spPr>
          <a:xfrm>
            <a:off x="6057900" y="3646421"/>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6057900" y="2705226"/>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6163324" y="3422266"/>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64"/>
          <p:cNvSpPr>
            <a:spLocks noGrp="1"/>
          </p:cNvSpPr>
          <p:nvPr>
            <p:ph type="pic" sz="quarter" idx="43" hasCustomPrompt="1"/>
          </p:nvPr>
        </p:nvSpPr>
        <p:spPr>
          <a:xfrm>
            <a:off x="2857481" y="2578957"/>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18" name="テキスト プレースホルダー 12"/>
          <p:cNvSpPr>
            <a:spLocks noGrp="1"/>
          </p:cNvSpPr>
          <p:nvPr>
            <p:ph type="body" sz="quarter" idx="44" hasCustomPrompt="1"/>
          </p:nvPr>
        </p:nvSpPr>
        <p:spPr>
          <a:xfrm>
            <a:off x="6057900" y="7054075"/>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19" name="テキスト プレースホルダー 12"/>
          <p:cNvSpPr>
            <a:spLocks noGrp="1"/>
          </p:cNvSpPr>
          <p:nvPr>
            <p:ph type="body" sz="quarter" idx="45" hasCustomPrompt="1"/>
          </p:nvPr>
        </p:nvSpPr>
        <p:spPr>
          <a:xfrm>
            <a:off x="6057900" y="6112880"/>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0" name="正方形/長方形 19"/>
          <p:cNvSpPr/>
          <p:nvPr userDrawn="1"/>
        </p:nvSpPr>
        <p:spPr>
          <a:xfrm>
            <a:off x="6163324" y="6829920"/>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64"/>
          <p:cNvSpPr>
            <a:spLocks noGrp="1"/>
          </p:cNvSpPr>
          <p:nvPr>
            <p:ph type="pic" sz="quarter" idx="46" hasCustomPrompt="1"/>
          </p:nvPr>
        </p:nvSpPr>
        <p:spPr>
          <a:xfrm>
            <a:off x="2857481" y="5986611"/>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17044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 calcmode="lin" valueType="num">
                                      <p:cBhvr additive="base">
                                        <p:cTn id="2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13" grpId="0" animBg="1"/>
      <p:bldP spid="18" grpId="0">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P spid="2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de Image &amp; Mobole Pho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3" name="図プレースホルダー 12"/>
          <p:cNvSpPr>
            <a:spLocks noGrp="1"/>
          </p:cNvSpPr>
          <p:nvPr>
            <p:ph type="pic" sz="quarter" idx="23" hasCustomPrompt="1"/>
          </p:nvPr>
        </p:nvSpPr>
        <p:spPr>
          <a:xfrm>
            <a:off x="0" y="2895601"/>
            <a:ext cx="18287642" cy="6359589"/>
          </a:xfrm>
          <a:custGeom>
            <a:avLst/>
            <a:gdLst>
              <a:gd name="connsiteX0" fmla="*/ 1 w 18287642"/>
              <a:gd name="connsiteY0" fmla="*/ 5711589 h 6359589"/>
              <a:gd name="connsiteX1" fmla="*/ 648001 w 18287642"/>
              <a:gd name="connsiteY1" fmla="*/ 5711589 h 6359589"/>
              <a:gd name="connsiteX2" fmla="*/ 648001 w 18287642"/>
              <a:gd name="connsiteY2" fmla="*/ 6359589 h 6359589"/>
              <a:gd name="connsiteX3" fmla="*/ 1 w 18287642"/>
              <a:gd name="connsiteY3" fmla="*/ 6359589 h 6359589"/>
              <a:gd name="connsiteX4" fmla="*/ 648001 w 18287642"/>
              <a:gd name="connsiteY4" fmla="*/ 5063589 h 6359589"/>
              <a:gd name="connsiteX5" fmla="*/ 1296001 w 18287642"/>
              <a:gd name="connsiteY5" fmla="*/ 5063589 h 6359589"/>
              <a:gd name="connsiteX6" fmla="*/ 1296001 w 18287642"/>
              <a:gd name="connsiteY6" fmla="*/ 5711589 h 6359589"/>
              <a:gd name="connsiteX7" fmla="*/ 648001 w 18287642"/>
              <a:gd name="connsiteY7" fmla="*/ 5711589 h 6359589"/>
              <a:gd name="connsiteX8" fmla="*/ 16343642 w 18287642"/>
              <a:gd name="connsiteY8" fmla="*/ 0 h 6359589"/>
              <a:gd name="connsiteX9" fmla="*/ 16991642 w 18287642"/>
              <a:gd name="connsiteY9" fmla="*/ 0 h 6359589"/>
              <a:gd name="connsiteX10" fmla="*/ 16991642 w 18287642"/>
              <a:gd name="connsiteY10" fmla="*/ 2453 h 6359589"/>
              <a:gd name="connsiteX11" fmla="*/ 18287642 w 18287642"/>
              <a:gd name="connsiteY11" fmla="*/ 2453 h 6359589"/>
              <a:gd name="connsiteX12" fmla="*/ 18287642 w 18287642"/>
              <a:gd name="connsiteY12" fmla="*/ 4415589 h 6359589"/>
              <a:gd name="connsiteX13" fmla="*/ 1944001 w 18287642"/>
              <a:gd name="connsiteY13" fmla="*/ 4415589 h 6359589"/>
              <a:gd name="connsiteX14" fmla="*/ 1944001 w 18287642"/>
              <a:gd name="connsiteY14" fmla="*/ 5063589 h 6359589"/>
              <a:gd name="connsiteX15" fmla="*/ 1296001 w 18287642"/>
              <a:gd name="connsiteY15" fmla="*/ 5063589 h 6359589"/>
              <a:gd name="connsiteX16" fmla="*/ 1296001 w 18287642"/>
              <a:gd name="connsiteY16" fmla="*/ 4415589 h 6359589"/>
              <a:gd name="connsiteX17" fmla="*/ 648001 w 18287642"/>
              <a:gd name="connsiteY17" fmla="*/ 4415589 h 6359589"/>
              <a:gd name="connsiteX18" fmla="*/ 648001 w 18287642"/>
              <a:gd name="connsiteY18" fmla="*/ 5063589 h 6359589"/>
              <a:gd name="connsiteX19" fmla="*/ 1 w 18287642"/>
              <a:gd name="connsiteY19" fmla="*/ 5063589 h 6359589"/>
              <a:gd name="connsiteX20" fmla="*/ 1 w 18287642"/>
              <a:gd name="connsiteY20" fmla="*/ 4415589 h 6359589"/>
              <a:gd name="connsiteX21" fmla="*/ 0 w 18287642"/>
              <a:gd name="connsiteY21" fmla="*/ 4415589 h 6359589"/>
              <a:gd name="connsiteX22" fmla="*/ 0 w 18287642"/>
              <a:gd name="connsiteY22" fmla="*/ 2453 h 6359589"/>
              <a:gd name="connsiteX23" fmla="*/ 16343642 w 18287642"/>
              <a:gd name="connsiteY23" fmla="*/ 2453 h 63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7642" h="6359589">
                <a:moveTo>
                  <a:pt x="1" y="5711589"/>
                </a:moveTo>
                <a:lnTo>
                  <a:pt x="648001" y="5711589"/>
                </a:lnTo>
                <a:lnTo>
                  <a:pt x="648001" y="6359589"/>
                </a:lnTo>
                <a:lnTo>
                  <a:pt x="1" y="6359589"/>
                </a:lnTo>
                <a:close/>
                <a:moveTo>
                  <a:pt x="648001" y="5063589"/>
                </a:moveTo>
                <a:lnTo>
                  <a:pt x="1296001" y="5063589"/>
                </a:lnTo>
                <a:lnTo>
                  <a:pt x="1296001" y="5711589"/>
                </a:lnTo>
                <a:lnTo>
                  <a:pt x="648001" y="5711589"/>
                </a:lnTo>
                <a:close/>
                <a:moveTo>
                  <a:pt x="16343642" y="0"/>
                </a:moveTo>
                <a:lnTo>
                  <a:pt x="16991642" y="0"/>
                </a:lnTo>
                <a:lnTo>
                  <a:pt x="16991642" y="2453"/>
                </a:lnTo>
                <a:lnTo>
                  <a:pt x="18287642" y="2453"/>
                </a:lnTo>
                <a:lnTo>
                  <a:pt x="18287642" y="4415589"/>
                </a:lnTo>
                <a:lnTo>
                  <a:pt x="1944001" y="4415589"/>
                </a:lnTo>
                <a:lnTo>
                  <a:pt x="1944001" y="5063589"/>
                </a:lnTo>
                <a:lnTo>
                  <a:pt x="1296001" y="5063589"/>
                </a:lnTo>
                <a:lnTo>
                  <a:pt x="1296001" y="4415589"/>
                </a:lnTo>
                <a:lnTo>
                  <a:pt x="648001" y="4415589"/>
                </a:lnTo>
                <a:lnTo>
                  <a:pt x="648001" y="5063589"/>
                </a:lnTo>
                <a:lnTo>
                  <a:pt x="1" y="5063589"/>
                </a:lnTo>
                <a:lnTo>
                  <a:pt x="1" y="4415589"/>
                </a:lnTo>
                <a:lnTo>
                  <a:pt x="0" y="4415589"/>
                </a:lnTo>
                <a:lnTo>
                  <a:pt x="0" y="2453"/>
                </a:lnTo>
                <a:lnTo>
                  <a:pt x="16343642" y="2453"/>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 </a:t>
            </a:r>
          </a:p>
          <a:p>
            <a:endParaRPr kumimoji="1" lang="en-US" altLang="ja-JP" dirty="0"/>
          </a:p>
          <a:p>
            <a:endParaRPr kumimoji="1" lang="en-US" altLang="ja-JP" dirty="0"/>
          </a:p>
          <a:p>
            <a:endParaRPr kumimoji="1" lang="en-US" altLang="ja-JP" dirty="0"/>
          </a:p>
          <a:p>
            <a:r>
              <a:rPr kumimoji="1" lang="en-US" altLang="ja-JP" dirty="0"/>
              <a:t> Insert a wide image</a:t>
            </a:r>
            <a:endParaRPr kumimoji="1" lang="ja-JP" altLang="en-US" dirty="0"/>
          </a:p>
        </p:txBody>
      </p:sp>
      <p:sp>
        <p:nvSpPr>
          <p:cNvPr id="23" name="テキスト プレースホルダー 12"/>
          <p:cNvSpPr>
            <a:spLocks noGrp="1"/>
          </p:cNvSpPr>
          <p:nvPr>
            <p:ph type="body" sz="quarter" idx="12" hasCustomPrompt="1"/>
          </p:nvPr>
        </p:nvSpPr>
        <p:spPr>
          <a:xfrm>
            <a:off x="3387520" y="7535560"/>
            <a:ext cx="11896024" cy="1719629"/>
          </a:xfrm>
        </p:spPr>
        <p:txBody>
          <a:bodyPr anchor="ct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26" hasCustomPrompt="1"/>
          </p:nvPr>
        </p:nvSpPr>
        <p:spPr>
          <a:xfrm>
            <a:off x="0" y="6358977"/>
            <a:ext cx="18287642" cy="943542"/>
          </a:xfrm>
          <a:solidFill>
            <a:schemeClr val="accent1">
              <a:alpha val="50000"/>
            </a:schemeClr>
          </a:solidFill>
        </p:spPr>
        <p:txBody>
          <a:bodyPr anchor="b">
            <a:noAutofit/>
          </a:bodyPr>
          <a:lstStyle>
            <a:lvl1pPr algn="l">
              <a:lnSpc>
                <a:spcPct val="100000"/>
              </a:lnSpc>
              <a:spcBef>
                <a:spcPts val="0"/>
              </a:spcBef>
              <a:defRPr sz="4400" baseline="0">
                <a:solidFill>
                  <a:schemeClr val="bg1"/>
                </a:solidFill>
                <a:latin typeface="Ubuntu Bold" panose="020B0804030602030204" pitchFamily="34"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24" hasCustomPrompt="1"/>
          </p:nvPr>
        </p:nvSpPr>
        <p:spPr>
          <a:xfrm>
            <a:off x="3011286" y="1878795"/>
            <a:ext cx="3758481" cy="5440643"/>
          </a:xfrm>
          <a:blipFill>
            <a:blip r:embed="rId2"/>
            <a:srcRect/>
            <a:stretch>
              <a:fillRect t="-2" b="-41147"/>
            </a:stretch>
          </a:blipFill>
        </p:spPr>
        <p:txBody>
          <a:bodyPr/>
          <a:lstStyle/>
          <a:p>
            <a:pPr lvl="0"/>
            <a:r>
              <a:rPr kumimoji="1" lang="en-US" altLang="ja-JP" dirty="0"/>
              <a:t> </a:t>
            </a:r>
            <a:endParaRPr kumimoji="1" lang="ja-JP" altLang="en-US" dirty="0"/>
          </a:p>
        </p:txBody>
      </p:sp>
      <p:sp>
        <p:nvSpPr>
          <p:cNvPr id="9" name="図プレースホルダー 8"/>
          <p:cNvSpPr>
            <a:spLocks noGrp="1"/>
          </p:cNvSpPr>
          <p:nvPr>
            <p:ph type="pic" sz="quarter" idx="25" hasCustomPrompt="1"/>
          </p:nvPr>
        </p:nvSpPr>
        <p:spPr>
          <a:xfrm>
            <a:off x="3289579" y="2858733"/>
            <a:ext cx="3201895" cy="4460931"/>
          </a:xfrm>
        </p:spPr>
        <p:txBody>
          <a:bodyPr>
            <a:normAutofit/>
          </a:bodyPr>
          <a:lstStyle>
            <a:lvl1pPr>
              <a:defRPr sz="1800"/>
            </a:lvl1pPr>
          </a:lstStyle>
          <a:p>
            <a:r>
              <a:rPr kumimoji="1" lang="en-US" altLang="ja-JP" dirty="0"/>
              <a:t>Insert an image</a:t>
            </a:r>
            <a:endParaRPr kumimoji="1" lang="ja-JP" altLang="en-US" dirty="0"/>
          </a:p>
        </p:txBody>
      </p:sp>
      <p:sp>
        <p:nvSpPr>
          <p:cNvPr id="27" name="テキスト プレースホルダー 12"/>
          <p:cNvSpPr>
            <a:spLocks noGrp="1"/>
          </p:cNvSpPr>
          <p:nvPr>
            <p:ph type="body" sz="quarter" idx="17" hasCustomPrompt="1"/>
          </p:nvPr>
        </p:nvSpPr>
        <p:spPr>
          <a:xfrm>
            <a:off x="6934200" y="6390747"/>
            <a:ext cx="8363858" cy="882483"/>
          </a:xfrm>
        </p:spPr>
        <p:txBody>
          <a:bodyPr anchor="ctr">
            <a:noAutofit/>
          </a:bodyPr>
          <a:lstStyle>
            <a:lvl1pPr algn="l">
              <a:lnSpc>
                <a:spcPct val="100000"/>
              </a:lnSpc>
              <a:spcBef>
                <a:spcPts val="0"/>
              </a:spcBef>
              <a:defRPr sz="3600" baseline="0">
                <a:solidFill>
                  <a:schemeClr val="bg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3517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outVertical)">
                                      <p:cBhvr>
                                        <p:cTn id="18" dur="500"/>
                                        <p:tgtEl>
                                          <p:spTgt spid="2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left)">
                                      <p:cBhvr>
                                        <p:cTn id="22" dur="500"/>
                                        <p:tgtEl>
                                          <p:spTgt spid="27">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25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tmplLst>
          <p:tmpl>
            <p:tnLst>
              <p:par>
                <p:cTn presetID="22" presetClass="entr" presetSubtype="8"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8" grpId="0" animBg="1">
        <p:tmplLst>
          <p:tmpl>
            <p:tnLst>
              <p:par>
                <p:cTn presetID="16" presetClass="entr" presetSubtype="37"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outVertical)">
                      <p:cBhvr>
                        <p:cTn dur="500"/>
                        <p:tgtEl>
                          <p:spTgt spid="28"/>
                        </p:tgtEl>
                      </p:cBhvr>
                    </p:animEffect>
                  </p:childTnLst>
                </p:cTn>
              </p:par>
            </p:tnLst>
          </p:tmpl>
        </p:tmplLst>
      </p:bldP>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9" grpId="0"/>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Images, Captions and Text">
    <p:spTree>
      <p:nvGrpSpPr>
        <p:cNvPr id="1" name=""/>
        <p:cNvGrpSpPr/>
        <p:nvPr/>
      </p:nvGrpSpPr>
      <p:grpSpPr>
        <a:xfrm>
          <a:off x="0" y="0"/>
          <a:ext cx="0" cy="0"/>
          <a:chOff x="0" y="0"/>
          <a:chExt cx="0" cy="0"/>
        </a:xfrm>
      </p:grpSpPr>
      <p:sp>
        <p:nvSpPr>
          <p:cNvPr id="12" name="図プレースホルダー 11"/>
          <p:cNvSpPr>
            <a:spLocks noGrp="1"/>
          </p:cNvSpPr>
          <p:nvPr>
            <p:ph type="pic" sz="quarter" idx="18" hasCustomPrompt="1"/>
          </p:nvPr>
        </p:nvSpPr>
        <p:spPr>
          <a:xfrm>
            <a:off x="677134"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34" name="図プレースホルダー 11"/>
          <p:cNvSpPr>
            <a:spLocks noGrp="1"/>
          </p:cNvSpPr>
          <p:nvPr>
            <p:ph type="pic" sz="quarter" idx="24" hasCustomPrompt="1"/>
          </p:nvPr>
        </p:nvSpPr>
        <p:spPr>
          <a:xfrm>
            <a:off x="7559425"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37" name="図プレースホルダー 11"/>
          <p:cNvSpPr>
            <a:spLocks noGrp="1"/>
          </p:cNvSpPr>
          <p:nvPr>
            <p:ph type="pic" sz="quarter" idx="27" hasCustomPrompt="1"/>
          </p:nvPr>
        </p:nvSpPr>
        <p:spPr>
          <a:xfrm>
            <a:off x="11000457"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40" name="図プレースホルダー 11"/>
          <p:cNvSpPr>
            <a:spLocks noGrp="1"/>
          </p:cNvSpPr>
          <p:nvPr>
            <p:ph type="pic" sz="quarter" idx="30" hasCustomPrompt="1"/>
          </p:nvPr>
        </p:nvSpPr>
        <p:spPr>
          <a:xfrm>
            <a:off x="14441489"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31" name="図プレースホルダー 11"/>
          <p:cNvSpPr>
            <a:spLocks noGrp="1"/>
          </p:cNvSpPr>
          <p:nvPr>
            <p:ph type="pic" sz="quarter" idx="21" hasCustomPrompt="1"/>
          </p:nvPr>
        </p:nvSpPr>
        <p:spPr>
          <a:xfrm>
            <a:off x="4118393"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30" name="テキスト プレースホルダー 12"/>
          <p:cNvSpPr>
            <a:spLocks noGrp="1"/>
          </p:cNvSpPr>
          <p:nvPr>
            <p:ph type="body" sz="quarter" idx="20" hasCustomPrompt="1"/>
          </p:nvPr>
        </p:nvSpPr>
        <p:spPr>
          <a:xfrm>
            <a:off x="4117939" y="6593539"/>
            <a:ext cx="3178629" cy="747032"/>
          </a:xfrm>
          <a:solidFill>
            <a:schemeClr val="accent2">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3" name="テキスト プレースホルダー 12"/>
          <p:cNvSpPr>
            <a:spLocks noGrp="1"/>
          </p:cNvSpPr>
          <p:nvPr>
            <p:ph type="body" sz="quarter" idx="23" hasCustomPrompt="1"/>
          </p:nvPr>
        </p:nvSpPr>
        <p:spPr>
          <a:xfrm>
            <a:off x="7558971" y="6593539"/>
            <a:ext cx="3178629" cy="747032"/>
          </a:xfrm>
          <a:solidFill>
            <a:schemeClr val="accent3">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6" name="テキスト プレースホルダー 12"/>
          <p:cNvSpPr>
            <a:spLocks noGrp="1"/>
          </p:cNvSpPr>
          <p:nvPr>
            <p:ph type="body" sz="quarter" idx="26" hasCustomPrompt="1"/>
          </p:nvPr>
        </p:nvSpPr>
        <p:spPr>
          <a:xfrm>
            <a:off x="11000003" y="6593539"/>
            <a:ext cx="3178629" cy="747032"/>
          </a:xfrm>
          <a:solidFill>
            <a:schemeClr val="accent4">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9" name="テキスト プレースホルダー 12"/>
          <p:cNvSpPr>
            <a:spLocks noGrp="1"/>
          </p:cNvSpPr>
          <p:nvPr>
            <p:ph type="body" sz="quarter" idx="29" hasCustomPrompt="1"/>
          </p:nvPr>
        </p:nvSpPr>
        <p:spPr>
          <a:xfrm>
            <a:off x="14441035" y="6593539"/>
            <a:ext cx="3178629" cy="747032"/>
          </a:xfrm>
          <a:solidFill>
            <a:schemeClr val="accent5">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8" name="テキスト プレースホルダー 12"/>
          <p:cNvSpPr>
            <a:spLocks noGrp="1"/>
          </p:cNvSpPr>
          <p:nvPr>
            <p:ph type="body" sz="quarter" idx="17" hasCustomPrompt="1"/>
          </p:nvPr>
        </p:nvSpPr>
        <p:spPr>
          <a:xfrm>
            <a:off x="676907" y="6593539"/>
            <a:ext cx="3178629" cy="747032"/>
          </a:xfrm>
          <a:solidFill>
            <a:schemeClr val="accent1">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41"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5464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outVertical)">
                                      <p:cBhvr>
                                        <p:cTn id="11" dur="500"/>
                                        <p:tgtEl>
                                          <p:spTgt spid="28"/>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vertical)">
                                      <p:cBhvr>
                                        <p:cTn id="15" dur="500"/>
                                        <p:tgtEl>
                                          <p:spTgt spid="3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outVertical)">
                                      <p:cBhvr>
                                        <p:cTn id="19" dur="500"/>
                                        <p:tgtEl>
                                          <p:spTgt spid="30"/>
                                        </p:tgtEl>
                                      </p:cBhvr>
                                    </p:animEffect>
                                  </p:childTnLst>
                                </p:cTn>
                              </p:par>
                            </p:childTnLst>
                          </p:cTn>
                        </p:par>
                        <p:par>
                          <p:cTn id="20" fill="hold">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vertical)">
                                      <p:cBhvr>
                                        <p:cTn id="23" dur="500"/>
                                        <p:tgtEl>
                                          <p:spTgt spid="34"/>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outVertical)">
                                      <p:cBhvr>
                                        <p:cTn id="27" dur="500"/>
                                        <p:tgtEl>
                                          <p:spTgt spid="33"/>
                                        </p:tgtEl>
                                      </p:cBhvr>
                                    </p:animEffect>
                                  </p:childTnLst>
                                </p:cTn>
                              </p:par>
                            </p:childTnLst>
                          </p:cTn>
                        </p:par>
                        <p:par>
                          <p:cTn id="28" fill="hold">
                            <p:stCondLst>
                              <p:cond delay="3000"/>
                            </p:stCondLst>
                            <p:childTnLst>
                              <p:par>
                                <p:cTn id="29" presetID="14" presetClass="entr" presetSubtype="5"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vertical)">
                                      <p:cBhvr>
                                        <p:cTn id="31" dur="500"/>
                                        <p:tgtEl>
                                          <p:spTgt spid="37"/>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outVertical)">
                                      <p:cBhvr>
                                        <p:cTn id="35" dur="500"/>
                                        <p:tgtEl>
                                          <p:spTgt spid="36"/>
                                        </p:tgtEl>
                                      </p:cBhvr>
                                    </p:animEffect>
                                  </p:childTnLst>
                                </p:cTn>
                              </p:par>
                            </p:childTnLst>
                          </p:cTn>
                        </p:par>
                        <p:par>
                          <p:cTn id="36" fill="hold">
                            <p:stCondLst>
                              <p:cond delay="4000"/>
                            </p:stCondLst>
                            <p:childTnLst>
                              <p:par>
                                <p:cTn id="37" presetID="14" presetClass="entr" presetSubtype="5"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vertical)">
                                      <p:cBhvr>
                                        <p:cTn id="39" dur="500"/>
                                        <p:tgtEl>
                                          <p:spTgt spid="40"/>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outVertical)">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25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37" grpId="0" animBg="1"/>
      <p:bldP spid="40" grpId="0" animBg="1"/>
      <p:bldP spid="31" grpId="0" animBg="1"/>
      <p:bldP spid="30" grpId="0" animBg="1">
        <p:tmplLst>
          <p:tmpl>
            <p:tnLst>
              <p:par>
                <p:cTn presetID="16" presetClass="entr" presetSubtype="37"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barn(outVertical)">
                      <p:cBhvr>
                        <p:cTn dur="500"/>
                        <p:tgtEl>
                          <p:spTgt spid="30"/>
                        </p:tgtEl>
                      </p:cBhvr>
                    </p:animEffect>
                  </p:childTnLst>
                </p:cTn>
              </p:par>
            </p:tnLst>
          </p:tmpl>
        </p:tmplLst>
      </p:bldP>
      <p:bldP spid="33" grpId="0" animBg="1">
        <p:tmplLst>
          <p:tmpl>
            <p:tnLst>
              <p:par>
                <p:cTn presetID="16" presetClass="entr" presetSubtype="37"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barn(outVertical)">
                      <p:cBhvr>
                        <p:cTn dur="500"/>
                        <p:tgtEl>
                          <p:spTgt spid="33"/>
                        </p:tgtEl>
                      </p:cBhvr>
                    </p:animEffect>
                  </p:childTnLst>
                </p:cTn>
              </p:par>
            </p:tnLst>
          </p:tmpl>
        </p:tmplLst>
      </p:bldP>
      <p:bldP spid="36" grpId="0" animBg="1">
        <p:tmplLst>
          <p:tmpl>
            <p:tnLst>
              <p:par>
                <p:cTn presetID="16" presetClass="entr" presetSubtype="37"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barn(outVertical)">
                      <p:cBhvr>
                        <p:cTn dur="500"/>
                        <p:tgtEl>
                          <p:spTgt spid="36"/>
                        </p:tgtEl>
                      </p:cBhvr>
                    </p:animEffect>
                  </p:childTnLst>
                </p:cTn>
              </p:par>
            </p:tnLst>
          </p:tmpl>
        </p:tmplLst>
      </p:bldP>
      <p:bldP spid="39" grpId="0" animBg="1">
        <p:tmplLst>
          <p:tmpl>
            <p:tnLst>
              <p:par>
                <p:cTn presetID="16" presetClass="entr" presetSubtype="37"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barn(outVertical)">
                      <p:cBhvr>
                        <p:cTn dur="500"/>
                        <p:tgtEl>
                          <p:spTgt spid="39"/>
                        </p:tgtEl>
                      </p:cBhvr>
                    </p:animEffect>
                  </p:childTnLst>
                </p:cTn>
              </p:par>
            </p:tnLst>
          </p:tmpl>
        </p:tmplLst>
      </p:bldP>
      <p:bldP spid="28" grpId="0" animBg="1">
        <p:tmplLst>
          <p:tmpl>
            <p:tnLst>
              <p:par>
                <p:cTn presetID="16" presetClass="entr" presetSubtype="37"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outVertical)">
                      <p:cBhvr>
                        <p:cTn dur="500"/>
                        <p:tgtEl>
                          <p:spTgt spid="28"/>
                        </p:tgtEl>
                      </p:cBhvr>
                    </p:animEffect>
                  </p:childTnLst>
                </p:cTn>
              </p:par>
            </p:tnLst>
          </p:tmpl>
        </p:tmplLst>
      </p:bldP>
      <p:bldP spid="41" grpId="0">
        <p:tmplLst>
          <p:tmpl>
            <p:tnLst>
              <p:par>
                <p:cTn presetID="22" presetClass="entr" presetSubtype="8"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Square Images &amp; Descriptions">
    <p:spTree>
      <p:nvGrpSpPr>
        <p:cNvPr id="1" name=""/>
        <p:cNvGrpSpPr/>
        <p:nvPr/>
      </p:nvGrpSpPr>
      <p:grpSpPr>
        <a:xfrm>
          <a:off x="0" y="0"/>
          <a:ext cx="0" cy="0"/>
          <a:chOff x="0" y="0"/>
          <a:chExt cx="0" cy="0"/>
        </a:xfrm>
      </p:grpSpPr>
      <p:sp>
        <p:nvSpPr>
          <p:cNvPr id="51" name="フリーフォーム 50"/>
          <p:cNvSpPr/>
          <p:nvPr userDrawn="1"/>
        </p:nvSpPr>
        <p:spPr>
          <a:xfrm>
            <a:off x="12579336" y="2185597"/>
            <a:ext cx="5364000" cy="3420000"/>
          </a:xfrm>
          <a:custGeom>
            <a:avLst/>
            <a:gdLst>
              <a:gd name="connsiteX0" fmla="*/ 4068000 w 5364000"/>
              <a:gd name="connsiteY0" fmla="*/ 648000 h 3420000"/>
              <a:gd name="connsiteX1" fmla="*/ 4716000 w 5364000"/>
              <a:gd name="connsiteY1" fmla="*/ 648000 h 3420000"/>
              <a:gd name="connsiteX2" fmla="*/ 4716000 w 5364000"/>
              <a:gd name="connsiteY2" fmla="*/ 1296000 h 3420000"/>
              <a:gd name="connsiteX3" fmla="*/ 4068000 w 5364000"/>
              <a:gd name="connsiteY3" fmla="*/ 1296000 h 3420000"/>
              <a:gd name="connsiteX4" fmla="*/ 4716000 w 5364000"/>
              <a:gd name="connsiteY4" fmla="*/ 0 h 3420000"/>
              <a:gd name="connsiteX5" fmla="*/ 5364000 w 5364000"/>
              <a:gd name="connsiteY5" fmla="*/ 0 h 3420000"/>
              <a:gd name="connsiteX6" fmla="*/ 5364000 w 5364000"/>
              <a:gd name="connsiteY6" fmla="*/ 648000 h 3420000"/>
              <a:gd name="connsiteX7" fmla="*/ 4716000 w 5364000"/>
              <a:gd name="connsiteY7" fmla="*/ 648000 h 3420000"/>
              <a:gd name="connsiteX8" fmla="*/ 0 w 5364000"/>
              <a:gd name="connsiteY8" fmla="*/ 0 h 3420000"/>
              <a:gd name="connsiteX9" fmla="*/ 3420000 w 5364000"/>
              <a:gd name="connsiteY9" fmla="*/ 0 h 3420000"/>
              <a:gd name="connsiteX10" fmla="*/ 4068000 w 5364000"/>
              <a:gd name="connsiteY10" fmla="*/ 0 h 3420000"/>
              <a:gd name="connsiteX11" fmla="*/ 4068000 w 5364000"/>
              <a:gd name="connsiteY11" fmla="*/ 648000 h 3420000"/>
              <a:gd name="connsiteX12" fmla="*/ 3420000 w 5364000"/>
              <a:gd name="connsiteY12" fmla="*/ 648000 h 3420000"/>
              <a:gd name="connsiteX13" fmla="*/ 3420000 w 5364000"/>
              <a:gd name="connsiteY13" fmla="*/ 1296000 h 3420000"/>
              <a:gd name="connsiteX14" fmla="*/ 4068000 w 5364000"/>
              <a:gd name="connsiteY14" fmla="*/ 1296000 h 3420000"/>
              <a:gd name="connsiteX15" fmla="*/ 4068000 w 5364000"/>
              <a:gd name="connsiteY15" fmla="*/ 1944000 h 3420000"/>
              <a:gd name="connsiteX16" fmla="*/ 3420000 w 5364000"/>
              <a:gd name="connsiteY16" fmla="*/ 1944000 h 3420000"/>
              <a:gd name="connsiteX17" fmla="*/ 3420000 w 5364000"/>
              <a:gd name="connsiteY17" fmla="*/ 3420000 h 3420000"/>
              <a:gd name="connsiteX18" fmla="*/ 0 w 5364000"/>
              <a:gd name="connsiteY1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4068000" y="648000"/>
                </a:moveTo>
                <a:lnTo>
                  <a:pt x="4716000" y="648000"/>
                </a:lnTo>
                <a:lnTo>
                  <a:pt x="4716000" y="1296000"/>
                </a:lnTo>
                <a:lnTo>
                  <a:pt x="4068000" y="1296000"/>
                </a:lnTo>
                <a:close/>
                <a:moveTo>
                  <a:pt x="4716000" y="0"/>
                </a:moveTo>
                <a:lnTo>
                  <a:pt x="5364000" y="0"/>
                </a:lnTo>
                <a:lnTo>
                  <a:pt x="5364000" y="648000"/>
                </a:lnTo>
                <a:lnTo>
                  <a:pt x="4716000" y="648000"/>
                </a:lnTo>
                <a:close/>
                <a:moveTo>
                  <a:pt x="0" y="0"/>
                </a:moveTo>
                <a:lnTo>
                  <a:pt x="3420000" y="0"/>
                </a:lnTo>
                <a:lnTo>
                  <a:pt x="4068000" y="0"/>
                </a:lnTo>
                <a:lnTo>
                  <a:pt x="4068000" y="648000"/>
                </a:lnTo>
                <a:lnTo>
                  <a:pt x="3420000" y="648000"/>
                </a:lnTo>
                <a:lnTo>
                  <a:pt x="3420000" y="1296000"/>
                </a:lnTo>
                <a:lnTo>
                  <a:pt x="4068000" y="1296000"/>
                </a:lnTo>
                <a:lnTo>
                  <a:pt x="4068000" y="1944000"/>
                </a:lnTo>
                <a:lnTo>
                  <a:pt x="3420000" y="1944000"/>
                </a:lnTo>
                <a:lnTo>
                  <a:pt x="3420000" y="3420000"/>
                </a:lnTo>
                <a:lnTo>
                  <a:pt x="0" y="342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5739336" y="2185597"/>
            <a:ext cx="3420000" cy="34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9" name="図プレースホルダー 28"/>
          <p:cNvSpPr>
            <a:spLocks noGrp="1"/>
          </p:cNvSpPr>
          <p:nvPr>
            <p:ph type="pic" sz="quarter" idx="12" hasCustomPrompt="1"/>
          </p:nvPr>
        </p:nvSpPr>
        <p:spPr>
          <a:xfrm>
            <a:off x="231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56" name="フリーフォーム 55"/>
          <p:cNvSpPr/>
          <p:nvPr userDrawn="1"/>
        </p:nvSpPr>
        <p:spPr>
          <a:xfrm>
            <a:off x="375336" y="5605597"/>
            <a:ext cx="5364000" cy="3420000"/>
          </a:xfrm>
          <a:custGeom>
            <a:avLst/>
            <a:gdLst>
              <a:gd name="connsiteX0" fmla="*/ 0 w 5364000"/>
              <a:gd name="connsiteY0" fmla="*/ 2767393 h 3420000"/>
              <a:gd name="connsiteX1" fmla="*/ 648000 w 5364000"/>
              <a:gd name="connsiteY1" fmla="*/ 2767393 h 3420000"/>
              <a:gd name="connsiteX2" fmla="*/ 648000 w 5364000"/>
              <a:gd name="connsiteY2" fmla="*/ 3415393 h 3420000"/>
              <a:gd name="connsiteX3" fmla="*/ 0 w 5364000"/>
              <a:gd name="connsiteY3" fmla="*/ 3415393 h 3420000"/>
              <a:gd name="connsiteX4" fmla="*/ 648000 w 5364000"/>
              <a:gd name="connsiteY4" fmla="*/ 2124000 h 3420000"/>
              <a:gd name="connsiteX5" fmla="*/ 1296000 w 5364000"/>
              <a:gd name="connsiteY5" fmla="*/ 2124000 h 3420000"/>
              <a:gd name="connsiteX6" fmla="*/ 1296000 w 5364000"/>
              <a:gd name="connsiteY6" fmla="*/ 2772000 h 3420000"/>
              <a:gd name="connsiteX7" fmla="*/ 648000 w 5364000"/>
              <a:gd name="connsiteY7" fmla="*/ 2772000 h 3420000"/>
              <a:gd name="connsiteX8" fmla="*/ 1944000 w 5364000"/>
              <a:gd name="connsiteY8" fmla="*/ 0 h 3420000"/>
              <a:gd name="connsiteX9" fmla="*/ 5364000 w 5364000"/>
              <a:gd name="connsiteY9" fmla="*/ 0 h 3420000"/>
              <a:gd name="connsiteX10" fmla="*/ 5364000 w 5364000"/>
              <a:gd name="connsiteY10" fmla="*/ 3420000 h 3420000"/>
              <a:gd name="connsiteX11" fmla="*/ 1944000 w 5364000"/>
              <a:gd name="connsiteY11" fmla="*/ 3420000 h 3420000"/>
              <a:gd name="connsiteX12" fmla="*/ 1296000 w 5364000"/>
              <a:gd name="connsiteY12" fmla="*/ 3420000 h 3420000"/>
              <a:gd name="connsiteX13" fmla="*/ 1296000 w 5364000"/>
              <a:gd name="connsiteY13" fmla="*/ 2772000 h 3420000"/>
              <a:gd name="connsiteX14" fmla="*/ 1944000 w 5364000"/>
              <a:gd name="connsiteY14" fmla="*/ 2772000 h 3420000"/>
              <a:gd name="connsiteX15" fmla="*/ 1944000 w 5364000"/>
              <a:gd name="connsiteY15" fmla="*/ 2124000 h 3420000"/>
              <a:gd name="connsiteX16" fmla="*/ 1296000 w 5364000"/>
              <a:gd name="connsiteY16" fmla="*/ 2124000 h 3420000"/>
              <a:gd name="connsiteX17" fmla="*/ 1296000 w 5364000"/>
              <a:gd name="connsiteY17" fmla="*/ 1476000 h 3420000"/>
              <a:gd name="connsiteX18" fmla="*/ 1944000 w 5364000"/>
              <a:gd name="connsiteY18" fmla="*/ 1476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0" y="2767393"/>
                </a:moveTo>
                <a:lnTo>
                  <a:pt x="648000" y="2767393"/>
                </a:lnTo>
                <a:lnTo>
                  <a:pt x="648000" y="3415393"/>
                </a:lnTo>
                <a:lnTo>
                  <a:pt x="0" y="3415393"/>
                </a:lnTo>
                <a:close/>
                <a:moveTo>
                  <a:pt x="648000" y="2124000"/>
                </a:moveTo>
                <a:lnTo>
                  <a:pt x="1296000" y="2124000"/>
                </a:lnTo>
                <a:lnTo>
                  <a:pt x="1296000" y="2772000"/>
                </a:lnTo>
                <a:lnTo>
                  <a:pt x="648000" y="2772000"/>
                </a:lnTo>
                <a:close/>
                <a:moveTo>
                  <a:pt x="1944000" y="0"/>
                </a:moveTo>
                <a:lnTo>
                  <a:pt x="5364000" y="0"/>
                </a:lnTo>
                <a:lnTo>
                  <a:pt x="5364000" y="3420000"/>
                </a:lnTo>
                <a:lnTo>
                  <a:pt x="1944000" y="3420000"/>
                </a:lnTo>
                <a:lnTo>
                  <a:pt x="1296000" y="3420000"/>
                </a:lnTo>
                <a:lnTo>
                  <a:pt x="1296000" y="2772000"/>
                </a:lnTo>
                <a:lnTo>
                  <a:pt x="1944000" y="2772000"/>
                </a:lnTo>
                <a:lnTo>
                  <a:pt x="1944000" y="2124000"/>
                </a:lnTo>
                <a:lnTo>
                  <a:pt x="1296000" y="2124000"/>
                </a:lnTo>
                <a:lnTo>
                  <a:pt x="1296000" y="1476000"/>
                </a:lnTo>
                <a:lnTo>
                  <a:pt x="1944000" y="147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図プレースホルダー 24"/>
          <p:cNvSpPr>
            <a:spLocks noGrp="1"/>
          </p:cNvSpPr>
          <p:nvPr>
            <p:ph type="pic" sz="quarter" idx="13" hasCustomPrompt="1"/>
          </p:nvPr>
        </p:nvSpPr>
        <p:spPr>
          <a:xfrm>
            <a:off x="542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5">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35" name="図プレースホルダー 34"/>
          <p:cNvSpPr>
            <a:spLocks noGrp="1"/>
          </p:cNvSpPr>
          <p:nvPr>
            <p:ph type="pic" sz="quarter" idx="14" hasCustomPrompt="1"/>
          </p:nvPr>
        </p:nvSpPr>
        <p:spPr>
          <a:xfrm>
            <a:off x="915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2">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38" name="正方形/長方形 37"/>
          <p:cNvSpPr/>
          <p:nvPr userDrawn="1"/>
        </p:nvSpPr>
        <p:spPr>
          <a:xfrm>
            <a:off x="9159336" y="5605597"/>
            <a:ext cx="3420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41"/>
          <p:cNvSpPr>
            <a:spLocks noGrp="1"/>
          </p:cNvSpPr>
          <p:nvPr>
            <p:ph type="pic" sz="quarter" idx="15" hasCustomPrompt="1"/>
          </p:nvPr>
        </p:nvSpPr>
        <p:spPr>
          <a:xfrm>
            <a:off x="1226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3">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43" name="テキスト プレースホルダー 12"/>
          <p:cNvSpPr>
            <a:spLocks noGrp="1"/>
          </p:cNvSpPr>
          <p:nvPr>
            <p:ph type="body" sz="quarter" idx="16" hasCustomPrompt="1"/>
          </p:nvPr>
        </p:nvSpPr>
        <p:spPr>
          <a:xfrm>
            <a:off x="6129340"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17" hasCustomPrompt="1"/>
          </p:nvPr>
        </p:nvSpPr>
        <p:spPr>
          <a:xfrm>
            <a:off x="12882017"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18" hasCustomPrompt="1"/>
          </p:nvPr>
        </p:nvSpPr>
        <p:spPr>
          <a:xfrm>
            <a:off x="2553746"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9415462"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568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4" dur="500"/>
                                        <p:tgtEl>
                                          <p:spTgt spid="4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25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25" dur="500"/>
                                        <p:tgtEl>
                                          <p:spTgt spid="45">
                                            <p:txEl>
                                              <p:pRg st="0" end="0"/>
                                            </p:txEl>
                                          </p:spTgt>
                                        </p:tgtEl>
                                      </p:cBhvr>
                                    </p:animEffect>
                                  </p:childTnLst>
                                </p:cTn>
                              </p:par>
                            </p:childTnLst>
                          </p:cTn>
                        </p:par>
                        <p:par>
                          <p:cTn id="26" fill="hold">
                            <p:stCondLst>
                              <p:cond delay="2250"/>
                            </p:stCondLst>
                            <p:childTnLst>
                              <p:par>
                                <p:cTn id="27" presetID="22" presetClass="entr" presetSubtype="2" fill="hold" grpId="0" nodeType="afterEffect">
                                  <p:stCondLst>
                                    <p:cond delay="250"/>
                                  </p:stCondLst>
                                  <p:childTnLst>
                                    <p:set>
                                      <p:cBhvr>
                                        <p:cTn id="28" dur="1" fill="hold">
                                          <p:stCondLst>
                                            <p:cond delay="0"/>
                                          </p:stCondLst>
                                        </p:cTn>
                                        <p:tgtEl>
                                          <p:spTgt spid="42"/>
                                        </p:tgtEl>
                                        <p:attrNameLst>
                                          <p:attrName>style.visibility</p:attrName>
                                        </p:attrNameLst>
                                      </p:cBhvr>
                                      <p:to>
                                        <p:strVal val="visible"/>
                                      </p:to>
                                    </p:set>
                                    <p:animEffect transition="in" filter="wipe(right)">
                                      <p:cBhvr>
                                        <p:cTn id="29" dur="500"/>
                                        <p:tgtEl>
                                          <p:spTgt spid="4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36" dur="500"/>
                                        <p:tgtEl>
                                          <p:spTgt spid="47">
                                            <p:txEl>
                                              <p:pRg st="0" end="0"/>
                                            </p:txEl>
                                          </p:spTgt>
                                        </p:tgtEl>
                                      </p:cBhvr>
                                    </p:animEffect>
                                  </p:childTnLst>
                                </p:cTn>
                              </p:par>
                            </p:childTnLst>
                          </p:cTn>
                        </p:par>
                        <p:par>
                          <p:cTn id="37" fill="hold">
                            <p:stCondLst>
                              <p:cond delay="3500"/>
                            </p:stCondLst>
                            <p:childTnLst>
                              <p:par>
                                <p:cTn id="38" presetID="22" presetClass="entr" presetSubtype="2" fill="hold" grpId="0" nodeType="afterEffect">
                                  <p:stCondLst>
                                    <p:cond delay="25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par>
                          <p:cTn id="41" fill="hold">
                            <p:stCondLst>
                              <p:cond delay="4250"/>
                            </p:stCondLst>
                            <p:childTnLst>
                              <p:par>
                                <p:cTn id="42" presetID="14" presetClass="entr" presetSubtype="1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horizontal)">
                                      <p:cBhvr>
                                        <p:cTn id="44" dur="500"/>
                                        <p:tgtEl>
                                          <p:spTgt spid="5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4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 grpId="0" animBg="1"/>
      <p:bldP spid="29" grpId="0" animBg="1"/>
      <p:bldP spid="56" grpId="0" animBg="1"/>
      <p:bldP spid="25" grpId="0" animBg="1"/>
      <p:bldP spid="35" grpId="0" animBg="1"/>
      <p:bldP spid="38" grpId="0" animBg="1"/>
      <p:bldP spid="42" grpId="0" animBg="1"/>
      <p:bldP spid="43" grpId="0" build="p">
        <p:tmplLst>
          <p:tmpl lvl="1">
            <p:tnLst>
              <p:par>
                <p:cTn presetID="14" presetClass="entr" presetSubtype="1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5" grpId="0" build="p">
        <p:tmplLst>
          <p:tmpl lvl="1">
            <p:tnLst>
              <p:par>
                <p:cTn presetID="14" presetClass="entr" presetSubtype="1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randombar(horizontal)">
                      <p:cBhvr>
                        <p:cTn dur="500"/>
                        <p:tgtEl>
                          <p:spTgt spid="45"/>
                        </p:tgtEl>
                      </p:cBhvr>
                    </p:animEffect>
                  </p:childTnLst>
                </p:cTn>
              </p:par>
            </p:tnLst>
          </p:tmpl>
        </p:tmplLst>
      </p:bldP>
      <p:bldP spid="46" grpId="0" build="p">
        <p:tmplLst>
          <p:tmpl lvl="1">
            <p:tnLst>
              <p:par>
                <p:cTn presetID="14" presetClass="entr" presetSubtype="1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randombar(horizontal)">
                      <p:cBhvr>
                        <p:cTn dur="500"/>
                        <p:tgtEl>
                          <p:spTgt spid="46"/>
                        </p:tgtEl>
                      </p:cBhvr>
                    </p:animEffect>
                  </p:childTnLst>
                </p:cTn>
              </p:par>
            </p:tnLst>
          </p:tmpl>
        </p:tmplLst>
      </p:bldP>
      <p:bldP spid="47" grpId="0" build="p">
        <p:tmplLst>
          <p:tmpl lvl="1">
            <p:tnLst>
              <p:par>
                <p:cTn presetID="14" presetClass="entr" presetSubtype="1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randombar(horizontal)">
                      <p:cBhvr>
                        <p:cTn dur="500"/>
                        <p:tgtEl>
                          <p:spTgt spid="47"/>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quare Images &amp; Descriptions + 1 Square Image">
    <p:spTree>
      <p:nvGrpSpPr>
        <p:cNvPr id="1" name=""/>
        <p:cNvGrpSpPr/>
        <p:nvPr/>
      </p:nvGrpSpPr>
      <p:grpSpPr>
        <a:xfrm>
          <a:off x="0" y="0"/>
          <a:ext cx="0" cy="0"/>
          <a:chOff x="0" y="0"/>
          <a:chExt cx="0" cy="0"/>
        </a:xfrm>
      </p:grpSpPr>
      <p:sp>
        <p:nvSpPr>
          <p:cNvPr id="19" name="フリーフォーム 18"/>
          <p:cNvSpPr/>
          <p:nvPr userDrawn="1"/>
        </p:nvSpPr>
        <p:spPr>
          <a:xfrm>
            <a:off x="375336" y="5605597"/>
            <a:ext cx="5364000" cy="3420000"/>
          </a:xfrm>
          <a:custGeom>
            <a:avLst/>
            <a:gdLst>
              <a:gd name="connsiteX0" fmla="*/ 0 w 5364000"/>
              <a:gd name="connsiteY0" fmla="*/ 2767393 h 3420000"/>
              <a:gd name="connsiteX1" fmla="*/ 648000 w 5364000"/>
              <a:gd name="connsiteY1" fmla="*/ 2767393 h 3420000"/>
              <a:gd name="connsiteX2" fmla="*/ 648000 w 5364000"/>
              <a:gd name="connsiteY2" fmla="*/ 3415393 h 3420000"/>
              <a:gd name="connsiteX3" fmla="*/ 0 w 5364000"/>
              <a:gd name="connsiteY3" fmla="*/ 3415393 h 3420000"/>
              <a:gd name="connsiteX4" fmla="*/ 648000 w 5364000"/>
              <a:gd name="connsiteY4" fmla="*/ 2124000 h 3420000"/>
              <a:gd name="connsiteX5" fmla="*/ 1296000 w 5364000"/>
              <a:gd name="connsiteY5" fmla="*/ 2124000 h 3420000"/>
              <a:gd name="connsiteX6" fmla="*/ 1296000 w 5364000"/>
              <a:gd name="connsiteY6" fmla="*/ 2772000 h 3420000"/>
              <a:gd name="connsiteX7" fmla="*/ 648000 w 5364000"/>
              <a:gd name="connsiteY7" fmla="*/ 2772000 h 3420000"/>
              <a:gd name="connsiteX8" fmla="*/ 1944000 w 5364000"/>
              <a:gd name="connsiteY8" fmla="*/ 0 h 3420000"/>
              <a:gd name="connsiteX9" fmla="*/ 5364000 w 5364000"/>
              <a:gd name="connsiteY9" fmla="*/ 0 h 3420000"/>
              <a:gd name="connsiteX10" fmla="*/ 5364000 w 5364000"/>
              <a:gd name="connsiteY10" fmla="*/ 3420000 h 3420000"/>
              <a:gd name="connsiteX11" fmla="*/ 1944000 w 5364000"/>
              <a:gd name="connsiteY11" fmla="*/ 3420000 h 3420000"/>
              <a:gd name="connsiteX12" fmla="*/ 1296000 w 5364000"/>
              <a:gd name="connsiteY12" fmla="*/ 3420000 h 3420000"/>
              <a:gd name="connsiteX13" fmla="*/ 1296000 w 5364000"/>
              <a:gd name="connsiteY13" fmla="*/ 2772000 h 3420000"/>
              <a:gd name="connsiteX14" fmla="*/ 1944000 w 5364000"/>
              <a:gd name="connsiteY14" fmla="*/ 2772000 h 3420000"/>
              <a:gd name="connsiteX15" fmla="*/ 1944000 w 5364000"/>
              <a:gd name="connsiteY15" fmla="*/ 2124000 h 3420000"/>
              <a:gd name="connsiteX16" fmla="*/ 1296000 w 5364000"/>
              <a:gd name="connsiteY16" fmla="*/ 2124000 h 3420000"/>
              <a:gd name="connsiteX17" fmla="*/ 1296000 w 5364000"/>
              <a:gd name="connsiteY17" fmla="*/ 1476000 h 3420000"/>
              <a:gd name="connsiteX18" fmla="*/ 1944000 w 5364000"/>
              <a:gd name="connsiteY18" fmla="*/ 1476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0" y="2767393"/>
                </a:moveTo>
                <a:lnTo>
                  <a:pt x="648000" y="2767393"/>
                </a:lnTo>
                <a:lnTo>
                  <a:pt x="648000" y="3415393"/>
                </a:lnTo>
                <a:lnTo>
                  <a:pt x="0" y="3415393"/>
                </a:lnTo>
                <a:close/>
                <a:moveTo>
                  <a:pt x="648000" y="2124000"/>
                </a:moveTo>
                <a:lnTo>
                  <a:pt x="1296000" y="2124000"/>
                </a:lnTo>
                <a:lnTo>
                  <a:pt x="1296000" y="2772000"/>
                </a:lnTo>
                <a:lnTo>
                  <a:pt x="648000" y="2772000"/>
                </a:lnTo>
                <a:close/>
                <a:moveTo>
                  <a:pt x="1944000" y="0"/>
                </a:moveTo>
                <a:lnTo>
                  <a:pt x="5364000" y="0"/>
                </a:lnTo>
                <a:lnTo>
                  <a:pt x="5364000" y="3420000"/>
                </a:lnTo>
                <a:lnTo>
                  <a:pt x="1944000" y="3420000"/>
                </a:lnTo>
                <a:lnTo>
                  <a:pt x="1296000" y="3420000"/>
                </a:lnTo>
                <a:lnTo>
                  <a:pt x="1296000" y="2772000"/>
                </a:lnTo>
                <a:lnTo>
                  <a:pt x="1944000" y="2772000"/>
                </a:lnTo>
                <a:lnTo>
                  <a:pt x="1944000" y="2124000"/>
                </a:lnTo>
                <a:lnTo>
                  <a:pt x="1296000" y="2124000"/>
                </a:lnTo>
                <a:lnTo>
                  <a:pt x="1296000" y="1476000"/>
                </a:lnTo>
                <a:lnTo>
                  <a:pt x="1944000" y="147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5739336" y="2185597"/>
            <a:ext cx="3420000" cy="34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9" name="図プレースホルダー 28"/>
          <p:cNvSpPr>
            <a:spLocks noGrp="1"/>
          </p:cNvSpPr>
          <p:nvPr>
            <p:ph type="pic" sz="quarter" idx="12" hasCustomPrompt="1"/>
          </p:nvPr>
        </p:nvSpPr>
        <p:spPr>
          <a:xfrm>
            <a:off x="231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25" name="図プレースホルダー 24"/>
          <p:cNvSpPr>
            <a:spLocks noGrp="1"/>
          </p:cNvSpPr>
          <p:nvPr>
            <p:ph type="pic" sz="quarter" idx="13" hasCustomPrompt="1"/>
          </p:nvPr>
        </p:nvSpPr>
        <p:spPr>
          <a:xfrm>
            <a:off x="542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5">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43" name="テキスト プレースホルダー 12"/>
          <p:cNvSpPr>
            <a:spLocks noGrp="1"/>
          </p:cNvSpPr>
          <p:nvPr>
            <p:ph type="body" sz="quarter" idx="16" hasCustomPrompt="1"/>
          </p:nvPr>
        </p:nvSpPr>
        <p:spPr>
          <a:xfrm>
            <a:off x="6129340"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18" hasCustomPrompt="1"/>
          </p:nvPr>
        </p:nvSpPr>
        <p:spPr>
          <a:xfrm>
            <a:off x="2553746"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26" name="図プレースホルダー 25"/>
          <p:cNvSpPr>
            <a:spLocks noGrp="1"/>
          </p:cNvSpPr>
          <p:nvPr>
            <p:ph type="pic" sz="quarter" idx="19" hasCustomPrompt="1"/>
          </p:nvPr>
        </p:nvSpPr>
        <p:spPr>
          <a:xfrm>
            <a:off x="9159875" y="2185329"/>
            <a:ext cx="8782949" cy="6839609"/>
          </a:xfrm>
          <a:custGeom>
            <a:avLst/>
            <a:gdLst>
              <a:gd name="connsiteX0" fmla="*/ 7486950 w 8782949"/>
              <a:gd name="connsiteY0" fmla="*/ 648000 h 6839609"/>
              <a:gd name="connsiteX1" fmla="*/ 8134949 w 8782949"/>
              <a:gd name="connsiteY1" fmla="*/ 648000 h 6839609"/>
              <a:gd name="connsiteX2" fmla="*/ 8134949 w 8782949"/>
              <a:gd name="connsiteY2" fmla="*/ 1296000 h 6839609"/>
              <a:gd name="connsiteX3" fmla="*/ 7486950 w 8782949"/>
              <a:gd name="connsiteY3" fmla="*/ 1296000 h 6839609"/>
              <a:gd name="connsiteX4" fmla="*/ 8134949 w 8782949"/>
              <a:gd name="connsiteY4" fmla="*/ 0 h 6839609"/>
              <a:gd name="connsiteX5" fmla="*/ 8782949 w 8782949"/>
              <a:gd name="connsiteY5" fmla="*/ 0 h 6839609"/>
              <a:gd name="connsiteX6" fmla="*/ 8782949 w 8782949"/>
              <a:gd name="connsiteY6" fmla="*/ 648000 h 6839609"/>
              <a:gd name="connsiteX7" fmla="*/ 8134949 w 8782949"/>
              <a:gd name="connsiteY7" fmla="*/ 648000 h 6839609"/>
              <a:gd name="connsiteX8" fmla="*/ 6838950 w 8782949"/>
              <a:gd name="connsiteY8" fmla="*/ 0 h 6839609"/>
              <a:gd name="connsiteX9" fmla="*/ 7486950 w 8782949"/>
              <a:gd name="connsiteY9" fmla="*/ 0 h 6839609"/>
              <a:gd name="connsiteX10" fmla="*/ 7486950 w 8782949"/>
              <a:gd name="connsiteY10" fmla="*/ 648000 h 6839609"/>
              <a:gd name="connsiteX11" fmla="*/ 6838950 w 8782949"/>
              <a:gd name="connsiteY11" fmla="*/ 648000 h 6839609"/>
              <a:gd name="connsiteX12" fmla="*/ 6838950 w 8782949"/>
              <a:gd name="connsiteY12" fmla="*/ 1296000 h 6839609"/>
              <a:gd name="connsiteX13" fmla="*/ 7486950 w 8782949"/>
              <a:gd name="connsiteY13" fmla="*/ 1296000 h 6839609"/>
              <a:gd name="connsiteX14" fmla="*/ 7486950 w 8782949"/>
              <a:gd name="connsiteY14" fmla="*/ 1944000 h 6839609"/>
              <a:gd name="connsiteX15" fmla="*/ 6838950 w 8782949"/>
              <a:gd name="connsiteY15" fmla="*/ 1944000 h 6839609"/>
              <a:gd name="connsiteX16" fmla="*/ 6838950 w 8782949"/>
              <a:gd name="connsiteY16" fmla="*/ 6839609 h 6839609"/>
              <a:gd name="connsiteX17" fmla="*/ 0 w 8782949"/>
              <a:gd name="connsiteY17" fmla="*/ 6839609 h 6839609"/>
              <a:gd name="connsiteX18" fmla="*/ 0 w 8782949"/>
              <a:gd name="connsiteY18" fmla="*/ 659 h 6839609"/>
              <a:gd name="connsiteX19" fmla="*/ 6838950 w 8782949"/>
              <a:gd name="connsiteY19" fmla="*/ 659 h 683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82949" h="6839609">
                <a:moveTo>
                  <a:pt x="7486950" y="648000"/>
                </a:moveTo>
                <a:lnTo>
                  <a:pt x="8134949" y="648000"/>
                </a:lnTo>
                <a:lnTo>
                  <a:pt x="8134949" y="1296000"/>
                </a:lnTo>
                <a:lnTo>
                  <a:pt x="7486950" y="1296000"/>
                </a:lnTo>
                <a:close/>
                <a:moveTo>
                  <a:pt x="8134949" y="0"/>
                </a:moveTo>
                <a:lnTo>
                  <a:pt x="8782949" y="0"/>
                </a:lnTo>
                <a:lnTo>
                  <a:pt x="8782949" y="648000"/>
                </a:lnTo>
                <a:lnTo>
                  <a:pt x="8134949" y="648000"/>
                </a:lnTo>
                <a:close/>
                <a:moveTo>
                  <a:pt x="6838950" y="0"/>
                </a:moveTo>
                <a:lnTo>
                  <a:pt x="7486950" y="0"/>
                </a:lnTo>
                <a:lnTo>
                  <a:pt x="7486950" y="648000"/>
                </a:lnTo>
                <a:lnTo>
                  <a:pt x="6838950" y="648000"/>
                </a:lnTo>
                <a:lnTo>
                  <a:pt x="6838950" y="1296000"/>
                </a:lnTo>
                <a:lnTo>
                  <a:pt x="7486950" y="1296000"/>
                </a:lnTo>
                <a:lnTo>
                  <a:pt x="7486950" y="1944000"/>
                </a:lnTo>
                <a:lnTo>
                  <a:pt x="6838950" y="1944000"/>
                </a:lnTo>
                <a:lnTo>
                  <a:pt x="6838950" y="6839609"/>
                </a:lnTo>
                <a:lnTo>
                  <a:pt x="0" y="6839609"/>
                </a:lnTo>
                <a:lnTo>
                  <a:pt x="0" y="659"/>
                </a:lnTo>
                <a:lnTo>
                  <a:pt x="6838950" y="659"/>
                </a:lnTo>
                <a:close/>
              </a:path>
            </a:pathLst>
          </a:custGeom>
          <a:solidFill>
            <a:schemeClr val="accent3">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4321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4" dur="500"/>
                                        <p:tgtEl>
                                          <p:spTgt spid="4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750"/>
                                        <p:tgtEl>
                                          <p:spTgt spid="26"/>
                                        </p:tgtEl>
                                      </p:cBhvr>
                                    </p:animEffect>
                                  </p:childTnLst>
                                </p:cTn>
                              </p:par>
                            </p:childTnLst>
                          </p:cTn>
                        </p:par>
                        <p:par>
                          <p:cTn id="19" fill="hold">
                            <p:stCondLst>
                              <p:cond delay="1750"/>
                            </p:stCondLst>
                            <p:childTnLst>
                              <p:par>
                                <p:cTn id="20" presetID="22" presetClass="entr" presetSubtype="2" fill="hold" grpId="0" nodeType="after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29"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9" grpId="0" animBg="1"/>
      <p:bldP spid="25" grpId="0" animBg="1"/>
      <p:bldP spid="43" grpId="0" build="p">
        <p:tmplLst>
          <p:tmpl lvl="1">
            <p:tnLst>
              <p:par>
                <p:cTn presetID="14" presetClass="entr" presetSubtype="1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6" grpId="0" build="p">
        <p:tmplLst>
          <p:tmpl lvl="1">
            <p:tnLst>
              <p:par>
                <p:cTn presetID="14" presetClass="entr" presetSubtype="1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randombar(horizontal)">
                      <p:cBhvr>
                        <p:cTn dur="500"/>
                        <p:tgtEl>
                          <p:spTgt spid="46"/>
                        </p:tgtEl>
                      </p:cBhvr>
                    </p:animEffect>
                  </p:childTnLst>
                </p:cTn>
              </p:par>
            </p:tnLst>
          </p:tmpl>
        </p:tmplLst>
      </p:bldP>
      <p:bldP spid="26" grpId="0" animBg="1"/>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Laye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正方形/長方形 4"/>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395028" y="6084867"/>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7395027" y="6084867"/>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2"/>
          <p:cNvSpPr>
            <a:spLocks noGrp="1"/>
          </p:cNvSpPr>
          <p:nvPr>
            <p:ph type="body" sz="quarter" idx="12" hasCustomPrompt="1"/>
          </p:nvPr>
        </p:nvSpPr>
        <p:spPr>
          <a:xfrm>
            <a:off x="12057648" y="7738943"/>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23" name="テキスト プレースホルダー 12"/>
          <p:cNvSpPr>
            <a:spLocks noGrp="1"/>
          </p:cNvSpPr>
          <p:nvPr>
            <p:ph type="body" sz="quarter" idx="17" hasCustomPrompt="1"/>
          </p:nvPr>
        </p:nvSpPr>
        <p:spPr>
          <a:xfrm>
            <a:off x="12057648" y="6885536"/>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4" name="正方形/長方形 23"/>
          <p:cNvSpPr/>
          <p:nvPr userDrawn="1"/>
        </p:nvSpPr>
        <p:spPr>
          <a:xfrm>
            <a:off x="12163071" y="7602576"/>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12"/>
          <p:cNvSpPr>
            <a:spLocks noGrp="1"/>
          </p:cNvSpPr>
          <p:nvPr>
            <p:ph type="body" sz="quarter" idx="18" hasCustomPrompt="1"/>
          </p:nvPr>
        </p:nvSpPr>
        <p:spPr>
          <a:xfrm>
            <a:off x="673767" y="7717604"/>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9" hasCustomPrompt="1"/>
          </p:nvPr>
        </p:nvSpPr>
        <p:spPr>
          <a:xfrm>
            <a:off x="673767" y="6864197"/>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7" name="正方形/長方形 26"/>
          <p:cNvSpPr/>
          <p:nvPr userDrawn="1"/>
        </p:nvSpPr>
        <p:spPr>
          <a:xfrm>
            <a:off x="4297029" y="758123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29" name="テキスト プレースホルダー 12"/>
          <p:cNvSpPr>
            <a:spLocks noGrp="1"/>
          </p:cNvSpPr>
          <p:nvPr>
            <p:ph type="body" sz="quarter" idx="20" hasCustomPrompt="1"/>
          </p:nvPr>
        </p:nvSpPr>
        <p:spPr>
          <a:xfrm>
            <a:off x="12057648" y="5507500"/>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32" name="テキスト プレースホルダー 12"/>
          <p:cNvSpPr>
            <a:spLocks noGrp="1"/>
          </p:cNvSpPr>
          <p:nvPr>
            <p:ph type="body" sz="quarter" idx="21" hasCustomPrompt="1"/>
          </p:nvPr>
        </p:nvSpPr>
        <p:spPr>
          <a:xfrm>
            <a:off x="12057648" y="4654093"/>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12163071" y="537113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12"/>
          <p:cNvSpPr>
            <a:spLocks noGrp="1"/>
          </p:cNvSpPr>
          <p:nvPr>
            <p:ph type="body" sz="quarter" idx="22" hasCustomPrompt="1"/>
          </p:nvPr>
        </p:nvSpPr>
        <p:spPr>
          <a:xfrm>
            <a:off x="673767" y="5486161"/>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3" hasCustomPrompt="1"/>
          </p:nvPr>
        </p:nvSpPr>
        <p:spPr>
          <a:xfrm>
            <a:off x="673767" y="4632754"/>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4297029" y="5349794"/>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4" name="テキスト プレースホルダー 12"/>
          <p:cNvSpPr>
            <a:spLocks noGrp="1"/>
          </p:cNvSpPr>
          <p:nvPr>
            <p:ph type="body" sz="quarter" idx="24" hasCustomPrompt="1"/>
          </p:nvPr>
        </p:nvSpPr>
        <p:spPr>
          <a:xfrm>
            <a:off x="12057648" y="3250892"/>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25" hasCustomPrompt="1"/>
          </p:nvPr>
        </p:nvSpPr>
        <p:spPr>
          <a:xfrm>
            <a:off x="12057648" y="2397485"/>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6" name="正方形/長方形 45"/>
          <p:cNvSpPr/>
          <p:nvPr userDrawn="1"/>
        </p:nvSpPr>
        <p:spPr>
          <a:xfrm>
            <a:off x="12163071" y="3114525"/>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プレースホルダー 12"/>
          <p:cNvSpPr>
            <a:spLocks noGrp="1"/>
          </p:cNvSpPr>
          <p:nvPr>
            <p:ph type="body" sz="quarter" idx="26" hasCustomPrompt="1"/>
          </p:nvPr>
        </p:nvSpPr>
        <p:spPr>
          <a:xfrm>
            <a:off x="673767" y="3250892"/>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51" name="テキスト プレースホルダー 12"/>
          <p:cNvSpPr>
            <a:spLocks noGrp="1"/>
          </p:cNvSpPr>
          <p:nvPr>
            <p:ph type="body" sz="quarter" idx="27" hasCustomPrompt="1"/>
          </p:nvPr>
        </p:nvSpPr>
        <p:spPr>
          <a:xfrm>
            <a:off x="673767" y="2397485"/>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2" name="正方形/長方形 51"/>
          <p:cNvSpPr/>
          <p:nvPr userDrawn="1"/>
        </p:nvSpPr>
        <p:spPr>
          <a:xfrm>
            <a:off x="4297029" y="3114525"/>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10" name="直線コネクタ 9"/>
          <p:cNvCxnSpPr>
            <a:endCxn id="23" idx="1"/>
          </p:cNvCxnSpPr>
          <p:nvPr userDrawn="1"/>
        </p:nvCxnSpPr>
        <p:spPr>
          <a:xfrm flipV="1">
            <a:off x="11180893" y="7259052"/>
            <a:ext cx="876755" cy="52140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26" idx="3"/>
          </p:cNvCxnSpPr>
          <p:nvPr userDrawn="1"/>
        </p:nvCxnSpPr>
        <p:spPr>
          <a:xfrm flipV="1">
            <a:off x="6230351" y="7046287"/>
            <a:ext cx="732789" cy="191426"/>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直線コネクタ 9"/>
          <p:cNvCxnSpPr>
            <a:stCxn id="54" idx="2"/>
            <a:endCxn id="42" idx="3"/>
          </p:cNvCxnSpPr>
          <p:nvPr userDrawn="1"/>
        </p:nvCxnSpPr>
        <p:spPr>
          <a:xfrm rot="10800000">
            <a:off x="6230352" y="5006271"/>
            <a:ext cx="732789" cy="426159"/>
          </a:xfrm>
          <a:prstGeom prst="bentConnector3">
            <a:avLst>
              <a:gd name="adj1"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直線コネクタ 9"/>
          <p:cNvCxnSpPr>
            <a:stCxn id="51" idx="3"/>
            <a:endCxn id="56" idx="2"/>
          </p:cNvCxnSpPr>
          <p:nvPr userDrawn="1"/>
        </p:nvCxnSpPr>
        <p:spPr>
          <a:xfrm>
            <a:off x="6230351" y="2771001"/>
            <a:ext cx="732789" cy="1047570"/>
          </a:xfrm>
          <a:prstGeom prst="bentConnector3">
            <a:avLst>
              <a:gd name="adj1"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直線コネクタ 9"/>
          <p:cNvCxnSpPr>
            <a:stCxn id="53" idx="6"/>
            <a:endCxn id="32" idx="1"/>
          </p:cNvCxnSpPr>
          <p:nvPr userDrawn="1"/>
        </p:nvCxnSpPr>
        <p:spPr>
          <a:xfrm flipV="1">
            <a:off x="11180893" y="5027609"/>
            <a:ext cx="876755" cy="1165362"/>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線コネクタ 9"/>
          <p:cNvCxnSpPr>
            <a:stCxn id="55" idx="6"/>
            <a:endCxn id="45" idx="1"/>
          </p:cNvCxnSpPr>
          <p:nvPr userDrawn="1"/>
        </p:nvCxnSpPr>
        <p:spPr>
          <a:xfrm flipV="1">
            <a:off x="11180893" y="2771001"/>
            <a:ext cx="876755" cy="1834483"/>
          </a:xfrm>
          <a:prstGeom prst="bentConnector3">
            <a:avLst>
              <a:gd name="adj1"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楕円 5"/>
          <p:cNvSpPr/>
          <p:nvPr userDrawn="1"/>
        </p:nvSpPr>
        <p:spPr>
          <a:xfrm>
            <a:off x="6963140" y="6902325"/>
            <a:ext cx="287924" cy="287924"/>
          </a:xfrm>
          <a:prstGeom prst="ellipse">
            <a:avLst/>
          </a:prstGeom>
          <a:solidFill>
            <a:schemeClr val="accent2"/>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p:cNvSpPr/>
          <p:nvPr userDrawn="1"/>
        </p:nvSpPr>
        <p:spPr>
          <a:xfrm>
            <a:off x="10892969" y="6049009"/>
            <a:ext cx="287924" cy="287924"/>
          </a:xfrm>
          <a:prstGeom prst="ellipse">
            <a:avLst/>
          </a:prstGeom>
          <a:solidFill>
            <a:schemeClr val="accent3"/>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p:cNvSpPr/>
          <p:nvPr userDrawn="1"/>
        </p:nvSpPr>
        <p:spPr>
          <a:xfrm>
            <a:off x="6963140" y="5288467"/>
            <a:ext cx="287924" cy="287924"/>
          </a:xfrm>
          <a:prstGeom prst="ellipse">
            <a:avLst/>
          </a:prstGeom>
          <a:solidFill>
            <a:schemeClr val="accent4"/>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userDrawn="1"/>
        </p:nvSpPr>
        <p:spPr>
          <a:xfrm>
            <a:off x="10892969" y="4461522"/>
            <a:ext cx="287924" cy="287924"/>
          </a:xfrm>
          <a:prstGeom prst="ellipse">
            <a:avLst/>
          </a:prstGeom>
          <a:solidFill>
            <a:schemeClr val="accent5"/>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p:cNvSpPr/>
          <p:nvPr userDrawn="1"/>
        </p:nvSpPr>
        <p:spPr>
          <a:xfrm>
            <a:off x="6963140" y="3674609"/>
            <a:ext cx="287924" cy="287924"/>
          </a:xfrm>
          <a:prstGeom prst="ellipse">
            <a:avLst/>
          </a:prstGeom>
          <a:solidFill>
            <a:schemeClr val="accent6"/>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userDrawn="1"/>
        </p:nvSpPr>
        <p:spPr>
          <a:xfrm>
            <a:off x="10892969" y="7636495"/>
            <a:ext cx="287924" cy="287924"/>
          </a:xfrm>
          <a:prstGeom prst="ellipse">
            <a:avLst/>
          </a:prstGeom>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92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225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750"/>
                            </p:stCondLst>
                            <p:childTnLst>
                              <p:par>
                                <p:cTn id="38" presetID="2" presetClass="entr" presetSubtype="4" decel="100000" fill="hold" grpId="0" nodeType="after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par>
                          <p:cTn id="46" fill="hold">
                            <p:stCondLst>
                              <p:cond delay="33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3850"/>
                            </p:stCondLst>
                            <p:childTnLst>
                              <p:par>
                                <p:cTn id="51" presetID="42" presetClass="path" presetSubtype="0" decel="100000" fill="hold" grpId="1" nodeType="afterEffect">
                                  <p:stCondLst>
                                    <p:cond delay="250"/>
                                  </p:stCondLst>
                                  <p:childTnLst>
                                    <p:animMotion origin="layout" path="M 0 2.72573E-6 L 0 -0.07918 " pathEditMode="relative" rAng="0" ptsTypes="AA">
                                      <p:cBhvr>
                                        <p:cTn id="52" dur="500" fill="hold"/>
                                        <p:tgtEl>
                                          <p:spTgt spid="5"/>
                                        </p:tgtEl>
                                        <p:attrNameLst>
                                          <p:attrName>ppt_x</p:attrName>
                                          <p:attrName>ppt_y</p:attrName>
                                        </p:attrNameLst>
                                      </p:cBhvr>
                                      <p:rCtr x="0" y="-3967"/>
                                    </p:animMotion>
                                  </p:childTnLst>
                                </p:cTn>
                              </p:par>
                            </p:childTnLst>
                          </p:cTn>
                        </p:par>
                        <p:par>
                          <p:cTn id="53" fill="hold">
                            <p:stCondLst>
                              <p:cond delay="4600"/>
                            </p:stCondLst>
                            <p:childTnLst>
                              <p:par>
                                <p:cTn id="54" presetID="10"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p:stCondLst>
                              <p:cond delay="5100"/>
                            </p:stCondLst>
                            <p:childTnLst>
                              <p:par>
                                <p:cTn id="58" presetID="22" presetClass="entr" presetSubtype="2"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right)">
                                      <p:cBhvr>
                                        <p:cTn id="60" dur="500"/>
                                        <p:tgtEl>
                                          <p:spTgt spid="59"/>
                                        </p:tgtEl>
                                      </p:cBhvr>
                                    </p:animEffect>
                                  </p:childTnLst>
                                </p:cTn>
                              </p:par>
                            </p:childTnLst>
                          </p:cTn>
                        </p:par>
                        <p:par>
                          <p:cTn id="61" fill="hold">
                            <p:stCondLst>
                              <p:cond delay="5600"/>
                            </p:stCondLst>
                            <p:childTnLst>
                              <p:par>
                                <p:cTn id="62" presetID="2" presetClass="entr" presetSubtype="4" decel="100000" fill="hold" grpId="0" nodeType="after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 calcmode="lin" valueType="num">
                                      <p:cBhvr additive="base">
                                        <p:cTn id="6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10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par>
                          <p:cTn id="70" fill="hold">
                            <p:stCondLst>
                              <p:cond delay="6200"/>
                            </p:stCondLst>
                            <p:childTnLst>
                              <p:par>
                                <p:cTn id="71" presetID="22" presetClass="entr" presetSubtype="2"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6700"/>
                            </p:stCondLst>
                            <p:childTnLst>
                              <p:par>
                                <p:cTn id="75" presetID="42" presetClass="path" presetSubtype="0" decel="100000" fill="hold" grpId="1" nodeType="afterEffect">
                                  <p:stCondLst>
                                    <p:cond delay="250"/>
                                  </p:stCondLst>
                                  <p:childTnLst>
                                    <p:animMotion origin="layout" path="M 0 2.72573E-6 L 0 -0.15296 " pathEditMode="relative" rAng="0" ptsTypes="AA">
                                      <p:cBhvr>
                                        <p:cTn id="76" dur="500" fill="hold"/>
                                        <p:tgtEl>
                                          <p:spTgt spid="17"/>
                                        </p:tgtEl>
                                        <p:attrNameLst>
                                          <p:attrName>ppt_x</p:attrName>
                                          <p:attrName>ppt_y</p:attrName>
                                        </p:attrNameLst>
                                      </p:cBhvr>
                                      <p:rCtr x="0" y="-7656"/>
                                    </p:animMotion>
                                  </p:childTnLst>
                                </p:cTn>
                              </p:par>
                            </p:childTnLst>
                          </p:cTn>
                        </p:par>
                        <p:par>
                          <p:cTn id="77" fill="hold">
                            <p:stCondLst>
                              <p:cond delay="745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7950"/>
                            </p:stCondLst>
                            <p:childTnLst>
                              <p:par>
                                <p:cTn id="82" presetID="22" presetClass="entr" presetSubtype="8" fill="hold"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left)">
                                      <p:cBhvr>
                                        <p:cTn id="84" dur="500"/>
                                        <p:tgtEl>
                                          <p:spTgt spid="63"/>
                                        </p:tgtEl>
                                      </p:cBhvr>
                                    </p:animEffect>
                                  </p:childTnLst>
                                </p:cTn>
                              </p:par>
                            </p:childTnLst>
                          </p:cTn>
                        </p:par>
                        <p:par>
                          <p:cTn id="85" fill="hold">
                            <p:stCondLst>
                              <p:cond delay="8450"/>
                            </p:stCondLst>
                            <p:childTnLst>
                              <p:par>
                                <p:cTn id="86" presetID="2" presetClass="entr" presetSubtype="4" decel="100000" fill="hold" grpId="0" nodeType="after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 calcmode="lin" valueType="num">
                                      <p:cBhvr additive="base">
                                        <p:cTn id="8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10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ppt_x"/>
                                          </p:val>
                                        </p:tav>
                                        <p:tav tm="100000">
                                          <p:val>
                                            <p:strVal val="#ppt_x"/>
                                          </p:val>
                                        </p:tav>
                                      </p:tavLst>
                                    </p:anim>
                                    <p:anim calcmode="lin" valueType="num">
                                      <p:cBhvr additive="base">
                                        <p:cTn id="93" dur="500" fill="hold"/>
                                        <p:tgtEl>
                                          <p:spTgt spid="35"/>
                                        </p:tgtEl>
                                        <p:attrNameLst>
                                          <p:attrName>ppt_y</p:attrName>
                                        </p:attrNameLst>
                                      </p:cBhvr>
                                      <p:tavLst>
                                        <p:tav tm="0">
                                          <p:val>
                                            <p:strVal val="1+#ppt_h/2"/>
                                          </p:val>
                                        </p:tav>
                                        <p:tav tm="100000">
                                          <p:val>
                                            <p:strVal val="#ppt_y"/>
                                          </p:val>
                                        </p:tav>
                                      </p:tavLst>
                                    </p:anim>
                                  </p:childTnLst>
                                </p:cTn>
                              </p:par>
                            </p:childTnLst>
                          </p:cTn>
                        </p:par>
                        <p:par>
                          <p:cTn id="94" fill="hold">
                            <p:stCondLst>
                              <p:cond delay="9050"/>
                            </p:stCondLst>
                            <p:childTnLst>
                              <p:par>
                                <p:cTn id="95" presetID="22" presetClass="entr" presetSubtype="8"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9550"/>
                            </p:stCondLst>
                            <p:childTnLst>
                              <p:par>
                                <p:cTn id="99" presetID="42" presetClass="path" presetSubtype="0" decel="100000" fill="hold" grpId="1" nodeType="afterEffect">
                                  <p:stCondLst>
                                    <p:cond delay="250"/>
                                  </p:stCondLst>
                                  <p:childTnLst>
                                    <p:animMotion origin="layout" path="M 0 2.72573E-6 L 0 -0.22843 " pathEditMode="relative" rAng="0" ptsTypes="AA">
                                      <p:cBhvr>
                                        <p:cTn id="100" dur="500" fill="hold"/>
                                        <p:tgtEl>
                                          <p:spTgt spid="18"/>
                                        </p:tgtEl>
                                        <p:attrNameLst>
                                          <p:attrName>ppt_x</p:attrName>
                                          <p:attrName>ppt_y</p:attrName>
                                        </p:attrNameLst>
                                      </p:cBhvr>
                                      <p:rCtr x="0" y="-11422"/>
                                    </p:animMotion>
                                  </p:childTnLst>
                                </p:cTn>
                              </p:par>
                            </p:childTnLst>
                          </p:cTn>
                        </p:par>
                        <p:par>
                          <p:cTn id="101" fill="hold">
                            <p:stCondLst>
                              <p:cond delay="1030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10800"/>
                            </p:stCondLst>
                            <p:childTnLst>
                              <p:par>
                                <p:cTn id="106" presetID="22" presetClass="entr" presetSubtype="2" fill="hold"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right)">
                                      <p:cBhvr>
                                        <p:cTn id="108" dur="500"/>
                                        <p:tgtEl>
                                          <p:spTgt spid="60"/>
                                        </p:tgtEl>
                                      </p:cBhvr>
                                    </p:animEffect>
                                  </p:childTnLst>
                                </p:cTn>
                              </p:par>
                            </p:childTnLst>
                          </p:cTn>
                        </p:par>
                        <p:par>
                          <p:cTn id="109" fill="hold">
                            <p:stCondLst>
                              <p:cond delay="11300"/>
                            </p:stCondLst>
                            <p:childTnLst>
                              <p:par>
                                <p:cTn id="110" presetID="2" presetClass="entr" presetSubtype="4" decel="100000" fill="hold" grpId="0" nodeType="afterEffect">
                                  <p:stCondLst>
                                    <p:cond delay="0"/>
                                  </p:stCondLst>
                                  <p:childTnLst>
                                    <p:set>
                                      <p:cBhvr>
                                        <p:cTn id="111" dur="1" fill="hold">
                                          <p:stCondLst>
                                            <p:cond delay="0"/>
                                          </p:stCondLst>
                                        </p:cTn>
                                        <p:tgtEl>
                                          <p:spTgt spid="42">
                                            <p:txEl>
                                              <p:pRg st="0" end="0"/>
                                            </p:txEl>
                                          </p:spTgt>
                                        </p:tgtEl>
                                        <p:attrNameLst>
                                          <p:attrName>style.visibility</p:attrName>
                                        </p:attrNameLst>
                                      </p:cBhvr>
                                      <p:to>
                                        <p:strVal val="visible"/>
                                      </p:to>
                                    </p:set>
                                    <p:anim calcmode="lin" valueType="num">
                                      <p:cBhvr additive="base">
                                        <p:cTn id="1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100"/>
                                  </p:stCondLst>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500" fill="hold"/>
                                        <p:tgtEl>
                                          <p:spTgt spid="43"/>
                                        </p:tgtEl>
                                        <p:attrNameLst>
                                          <p:attrName>ppt_x</p:attrName>
                                        </p:attrNameLst>
                                      </p:cBhvr>
                                      <p:tavLst>
                                        <p:tav tm="0">
                                          <p:val>
                                            <p:strVal val="#ppt_x"/>
                                          </p:val>
                                        </p:tav>
                                        <p:tav tm="100000">
                                          <p:val>
                                            <p:strVal val="#ppt_x"/>
                                          </p:val>
                                        </p:tav>
                                      </p:tavLst>
                                    </p:anim>
                                    <p:anim calcmode="lin" valueType="num">
                                      <p:cBhvr additive="base">
                                        <p:cTn id="117" dur="500" fill="hold"/>
                                        <p:tgtEl>
                                          <p:spTgt spid="43"/>
                                        </p:tgtEl>
                                        <p:attrNameLst>
                                          <p:attrName>ppt_y</p:attrName>
                                        </p:attrNameLst>
                                      </p:cBhvr>
                                      <p:tavLst>
                                        <p:tav tm="0">
                                          <p:val>
                                            <p:strVal val="1+#ppt_h/2"/>
                                          </p:val>
                                        </p:tav>
                                        <p:tav tm="100000">
                                          <p:val>
                                            <p:strVal val="#ppt_y"/>
                                          </p:val>
                                        </p:tav>
                                      </p:tavLst>
                                    </p:anim>
                                  </p:childTnLst>
                                </p:cTn>
                              </p:par>
                            </p:childTnLst>
                          </p:cTn>
                        </p:par>
                        <p:par>
                          <p:cTn id="118" fill="hold">
                            <p:stCondLst>
                              <p:cond delay="11900"/>
                            </p:stCondLst>
                            <p:childTnLst>
                              <p:par>
                                <p:cTn id="119" presetID="22" presetClass="entr" presetSubtype="2"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right)">
                                      <p:cBhvr>
                                        <p:cTn id="121" dur="500"/>
                                        <p:tgtEl>
                                          <p:spTgt spid="38"/>
                                        </p:tgtEl>
                                      </p:cBhvr>
                                    </p:animEffect>
                                  </p:childTnLst>
                                </p:cTn>
                              </p:par>
                            </p:childTnLst>
                          </p:cTn>
                        </p:par>
                        <p:par>
                          <p:cTn id="122" fill="hold">
                            <p:stCondLst>
                              <p:cond delay="12400"/>
                            </p:stCondLst>
                            <p:childTnLst>
                              <p:par>
                                <p:cTn id="123" presetID="42" presetClass="path" presetSubtype="0" decel="100000" fill="hold" grpId="1" nodeType="afterEffect">
                                  <p:stCondLst>
                                    <p:cond delay="250"/>
                                  </p:stCondLst>
                                  <p:childTnLst>
                                    <p:animMotion origin="layout" path="M 0 2.72573E-6 L 0 -0.30622 " pathEditMode="relative" rAng="0" ptsTypes="AA">
                                      <p:cBhvr>
                                        <p:cTn id="124" dur="500" fill="hold"/>
                                        <p:tgtEl>
                                          <p:spTgt spid="19"/>
                                        </p:tgtEl>
                                        <p:attrNameLst>
                                          <p:attrName>ppt_x</p:attrName>
                                          <p:attrName>ppt_y</p:attrName>
                                        </p:attrNameLst>
                                      </p:cBhvr>
                                      <p:rCtr x="0" y="-15311"/>
                                    </p:animMotion>
                                  </p:childTnLst>
                                </p:cTn>
                              </p:par>
                            </p:childTnLst>
                          </p:cTn>
                        </p:par>
                        <p:par>
                          <p:cTn id="125" fill="hold">
                            <p:stCondLst>
                              <p:cond delay="13150"/>
                            </p:stCondLst>
                            <p:childTnLst>
                              <p:par>
                                <p:cTn id="126" presetID="10" presetClass="entr" presetSubtype="0" fill="hold" grpId="0" nodeType="after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fade">
                                      <p:cBhvr>
                                        <p:cTn id="128" dur="500"/>
                                        <p:tgtEl>
                                          <p:spTgt spid="55"/>
                                        </p:tgtEl>
                                      </p:cBhvr>
                                    </p:animEffect>
                                  </p:childTnLst>
                                </p:cTn>
                              </p:par>
                            </p:childTnLst>
                          </p:cTn>
                        </p:par>
                        <p:par>
                          <p:cTn id="129" fill="hold">
                            <p:stCondLst>
                              <p:cond delay="13650"/>
                            </p:stCondLst>
                            <p:childTnLst>
                              <p:par>
                                <p:cTn id="130" presetID="22" presetClass="entr" presetSubtype="8" fill="hold" nodeType="after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wipe(left)">
                                      <p:cBhvr>
                                        <p:cTn id="132" dur="500"/>
                                        <p:tgtEl>
                                          <p:spTgt spid="66"/>
                                        </p:tgtEl>
                                      </p:cBhvr>
                                    </p:animEffect>
                                  </p:childTnLst>
                                </p:cTn>
                              </p:par>
                            </p:childTnLst>
                          </p:cTn>
                        </p:par>
                        <p:par>
                          <p:cTn id="133" fill="hold">
                            <p:stCondLst>
                              <p:cond delay="14150"/>
                            </p:stCondLst>
                            <p:childTnLst>
                              <p:par>
                                <p:cTn id="134" presetID="2" presetClass="entr" presetSubtype="4" decel="100000" fill="hold" grpId="0" nodeType="afterEffect">
                                  <p:stCondLst>
                                    <p:cond delay="0"/>
                                  </p:stCondLst>
                                  <p:childTnLst>
                                    <p:set>
                                      <p:cBhvr>
                                        <p:cTn id="135" dur="1" fill="hold">
                                          <p:stCondLst>
                                            <p:cond delay="0"/>
                                          </p:stCondLst>
                                        </p:cTn>
                                        <p:tgtEl>
                                          <p:spTgt spid="45">
                                            <p:txEl>
                                              <p:pRg st="0" end="0"/>
                                            </p:txEl>
                                          </p:spTgt>
                                        </p:tgtEl>
                                        <p:attrNameLst>
                                          <p:attrName>style.visibility</p:attrName>
                                        </p:attrNameLst>
                                      </p:cBhvr>
                                      <p:to>
                                        <p:strVal val="visible"/>
                                      </p:to>
                                    </p:set>
                                    <p:anim calcmode="lin" valueType="num">
                                      <p:cBhvr additive="base">
                                        <p:cTn id="136"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100"/>
                                  </p:stCondLst>
                                  <p:childTnLst>
                                    <p:set>
                                      <p:cBhvr>
                                        <p:cTn id="139" dur="1" fill="hold">
                                          <p:stCondLst>
                                            <p:cond delay="0"/>
                                          </p:stCondLst>
                                        </p:cTn>
                                        <p:tgtEl>
                                          <p:spTgt spid="46"/>
                                        </p:tgtEl>
                                        <p:attrNameLst>
                                          <p:attrName>style.visibility</p:attrName>
                                        </p:attrNameLst>
                                      </p:cBhvr>
                                      <p:to>
                                        <p:strVal val="visible"/>
                                      </p:to>
                                    </p:set>
                                    <p:anim calcmode="lin" valueType="num">
                                      <p:cBhvr additive="base">
                                        <p:cTn id="140" dur="500" fill="hold"/>
                                        <p:tgtEl>
                                          <p:spTgt spid="46"/>
                                        </p:tgtEl>
                                        <p:attrNameLst>
                                          <p:attrName>ppt_x</p:attrName>
                                        </p:attrNameLst>
                                      </p:cBhvr>
                                      <p:tavLst>
                                        <p:tav tm="0">
                                          <p:val>
                                            <p:strVal val="#ppt_x"/>
                                          </p:val>
                                        </p:tav>
                                        <p:tav tm="100000">
                                          <p:val>
                                            <p:strVal val="#ppt_x"/>
                                          </p:val>
                                        </p:tav>
                                      </p:tavLst>
                                    </p:anim>
                                    <p:anim calcmode="lin" valueType="num">
                                      <p:cBhvr additive="base">
                                        <p:cTn id="141" dur="500" fill="hold"/>
                                        <p:tgtEl>
                                          <p:spTgt spid="46"/>
                                        </p:tgtEl>
                                        <p:attrNameLst>
                                          <p:attrName>ppt_y</p:attrName>
                                        </p:attrNameLst>
                                      </p:cBhvr>
                                      <p:tavLst>
                                        <p:tav tm="0">
                                          <p:val>
                                            <p:strVal val="1+#ppt_h/2"/>
                                          </p:val>
                                        </p:tav>
                                        <p:tav tm="100000">
                                          <p:val>
                                            <p:strVal val="#ppt_y"/>
                                          </p:val>
                                        </p:tav>
                                      </p:tavLst>
                                    </p:anim>
                                  </p:childTnLst>
                                </p:cTn>
                              </p:par>
                            </p:childTnLst>
                          </p:cTn>
                        </p:par>
                        <p:par>
                          <p:cTn id="142" fill="hold">
                            <p:stCondLst>
                              <p:cond delay="14750"/>
                            </p:stCondLst>
                            <p:childTnLst>
                              <p:par>
                                <p:cTn id="143" presetID="22" presetClass="entr" presetSubtype="8"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wipe(left)">
                                      <p:cBhvr>
                                        <p:cTn id="145" dur="500"/>
                                        <p:tgtEl>
                                          <p:spTgt spid="44"/>
                                        </p:tgtEl>
                                      </p:cBhvr>
                                    </p:animEffect>
                                  </p:childTnLst>
                                </p:cTn>
                              </p:par>
                            </p:childTnLst>
                          </p:cTn>
                        </p:par>
                        <p:par>
                          <p:cTn id="146" fill="hold">
                            <p:stCondLst>
                              <p:cond delay="15250"/>
                            </p:stCondLst>
                            <p:childTnLst>
                              <p:par>
                                <p:cTn id="147" presetID="42" presetClass="path" presetSubtype="0" decel="100000" fill="hold" grpId="1" nodeType="afterEffect">
                                  <p:stCondLst>
                                    <p:cond delay="250"/>
                                  </p:stCondLst>
                                  <p:childTnLst>
                                    <p:animMotion origin="layout" path="M 0 2.72573E-6 L 0 -0.38201 " pathEditMode="relative" rAng="0" ptsTypes="AA">
                                      <p:cBhvr>
                                        <p:cTn id="148" dur="500" fill="hold"/>
                                        <p:tgtEl>
                                          <p:spTgt spid="20"/>
                                        </p:tgtEl>
                                        <p:attrNameLst>
                                          <p:attrName>ppt_x</p:attrName>
                                          <p:attrName>ppt_y</p:attrName>
                                        </p:attrNameLst>
                                      </p:cBhvr>
                                      <p:rCtr x="0" y="-19108"/>
                                    </p:animMotion>
                                  </p:childTnLst>
                                </p:cTn>
                              </p:par>
                            </p:childTnLst>
                          </p:cTn>
                        </p:par>
                        <p:par>
                          <p:cTn id="149" fill="hold">
                            <p:stCondLst>
                              <p:cond delay="16000"/>
                            </p:stCondLst>
                            <p:childTnLst>
                              <p:par>
                                <p:cTn id="150" presetID="10" presetClass="entr" presetSubtype="0" fill="hold" grpId="0" nodeType="after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childTnLst>
                          </p:cTn>
                        </p:par>
                        <p:par>
                          <p:cTn id="153" fill="hold">
                            <p:stCondLst>
                              <p:cond delay="16500"/>
                            </p:stCondLst>
                            <p:childTnLst>
                              <p:par>
                                <p:cTn id="154" presetID="22" presetClass="entr" presetSubtype="2" fill="hold" nodeType="afterEffect">
                                  <p:stCondLst>
                                    <p:cond delay="0"/>
                                  </p:stCondLst>
                                  <p:childTnLst>
                                    <p:set>
                                      <p:cBhvr>
                                        <p:cTn id="155" dur="1" fill="hold">
                                          <p:stCondLst>
                                            <p:cond delay="0"/>
                                          </p:stCondLst>
                                        </p:cTn>
                                        <p:tgtEl>
                                          <p:spTgt spid="61"/>
                                        </p:tgtEl>
                                        <p:attrNameLst>
                                          <p:attrName>style.visibility</p:attrName>
                                        </p:attrNameLst>
                                      </p:cBhvr>
                                      <p:to>
                                        <p:strVal val="visible"/>
                                      </p:to>
                                    </p:set>
                                    <p:animEffect transition="in" filter="wipe(right)">
                                      <p:cBhvr>
                                        <p:cTn id="156" dur="500"/>
                                        <p:tgtEl>
                                          <p:spTgt spid="61"/>
                                        </p:tgtEl>
                                      </p:cBhvr>
                                    </p:animEffect>
                                  </p:childTnLst>
                                </p:cTn>
                              </p:par>
                            </p:childTnLst>
                          </p:cTn>
                        </p:par>
                        <p:par>
                          <p:cTn id="157" fill="hold">
                            <p:stCondLst>
                              <p:cond delay="17000"/>
                            </p:stCondLst>
                            <p:childTnLst>
                              <p:par>
                                <p:cTn id="158" presetID="2" presetClass="entr" presetSubtype="4" decel="100000" fill="hold" grpId="0" nodeType="afterEffect">
                                  <p:stCondLst>
                                    <p:cond delay="0"/>
                                  </p:stCondLst>
                                  <p:childTnLst>
                                    <p:set>
                                      <p:cBhvr>
                                        <p:cTn id="159" dur="1" fill="hold">
                                          <p:stCondLst>
                                            <p:cond delay="0"/>
                                          </p:stCondLst>
                                        </p:cTn>
                                        <p:tgtEl>
                                          <p:spTgt spid="51">
                                            <p:txEl>
                                              <p:pRg st="0" end="0"/>
                                            </p:txEl>
                                          </p:spTgt>
                                        </p:tgtEl>
                                        <p:attrNameLst>
                                          <p:attrName>style.visibility</p:attrName>
                                        </p:attrNameLst>
                                      </p:cBhvr>
                                      <p:to>
                                        <p:strVal val="visible"/>
                                      </p:to>
                                    </p:set>
                                    <p:anim calcmode="lin" valueType="num">
                                      <p:cBhvr additive="base">
                                        <p:cTn id="160"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162" presetID="2" presetClass="entr" presetSubtype="4" decel="100000" fill="hold" grpId="0" nodeType="withEffect">
                                  <p:stCondLst>
                                    <p:cond delay="100"/>
                                  </p:stCondLst>
                                  <p:childTnLst>
                                    <p:set>
                                      <p:cBhvr>
                                        <p:cTn id="163" dur="1" fill="hold">
                                          <p:stCondLst>
                                            <p:cond delay="0"/>
                                          </p:stCondLst>
                                        </p:cTn>
                                        <p:tgtEl>
                                          <p:spTgt spid="52"/>
                                        </p:tgtEl>
                                        <p:attrNameLst>
                                          <p:attrName>style.visibility</p:attrName>
                                        </p:attrNameLst>
                                      </p:cBhvr>
                                      <p:to>
                                        <p:strVal val="visible"/>
                                      </p:to>
                                    </p:set>
                                    <p:anim calcmode="lin" valueType="num">
                                      <p:cBhvr additive="base">
                                        <p:cTn id="164" dur="500" fill="hold"/>
                                        <p:tgtEl>
                                          <p:spTgt spid="52"/>
                                        </p:tgtEl>
                                        <p:attrNameLst>
                                          <p:attrName>ppt_x</p:attrName>
                                        </p:attrNameLst>
                                      </p:cBhvr>
                                      <p:tavLst>
                                        <p:tav tm="0">
                                          <p:val>
                                            <p:strVal val="#ppt_x"/>
                                          </p:val>
                                        </p:tav>
                                        <p:tav tm="100000">
                                          <p:val>
                                            <p:strVal val="#ppt_x"/>
                                          </p:val>
                                        </p:tav>
                                      </p:tavLst>
                                    </p:anim>
                                    <p:anim calcmode="lin" valueType="num">
                                      <p:cBhvr additive="base">
                                        <p:cTn id="165" dur="500" fill="hold"/>
                                        <p:tgtEl>
                                          <p:spTgt spid="52"/>
                                        </p:tgtEl>
                                        <p:attrNameLst>
                                          <p:attrName>ppt_y</p:attrName>
                                        </p:attrNameLst>
                                      </p:cBhvr>
                                      <p:tavLst>
                                        <p:tav tm="0">
                                          <p:val>
                                            <p:strVal val="1+#ppt_h/2"/>
                                          </p:val>
                                        </p:tav>
                                        <p:tav tm="100000">
                                          <p:val>
                                            <p:strVal val="#ppt_y"/>
                                          </p:val>
                                        </p:tav>
                                      </p:tavLst>
                                    </p:anim>
                                  </p:childTnLst>
                                </p:cTn>
                              </p:par>
                            </p:childTnLst>
                          </p:cTn>
                        </p:par>
                        <p:par>
                          <p:cTn id="166" fill="hold">
                            <p:stCondLst>
                              <p:cond delay="17600"/>
                            </p:stCondLst>
                            <p:childTnLst>
                              <p:par>
                                <p:cTn id="167" presetID="22" presetClass="entr" presetSubtype="2" fill="hold" grpId="0" nodeType="after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wipe(right)">
                                      <p:cBhvr>
                                        <p:cTn id="1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p:tmplLst>
          <p:tmpl>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5" grpId="0" animBg="1"/>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42" grpId="0" build="p">
        <p:tmplLst>
          <p:tmpl lvl="1">
            <p:tnLst>
              <p:par>
                <p:cTn presetID="2" presetClass="entr" presetSubtype="4"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animBg="1"/>
      <p:bldP spid="44" grpId="0">
        <p:tmplLst>
          <p:tmpl>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 presetClass="entr" presetSubtype="4" decel="10000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50" grpId="0">
        <p:tmplLst>
          <p:tmpl>
            <p:tnLst>
              <p:par>
                <p:cTn presetID="22" presetClass="entr" presetSubtype="2"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right)">
                      <p:cBhvr>
                        <p:cTn dur="500"/>
                        <p:tgtEl>
                          <p:spTgt spid="50"/>
                        </p:tgtEl>
                      </p:cBhvr>
                    </p:animEffect>
                  </p:childTnLst>
                </p:cTn>
              </p:par>
            </p:tnLst>
          </p:tmpl>
        </p:tmplLst>
      </p:bldP>
      <p:bldP spid="51" grpId="0" build="p">
        <p:tmplLst>
          <p:tmpl lvl="1">
            <p:tnLst>
              <p:par>
                <p:cTn presetID="2" presetClass="entr" presetSubtype="4" decel="10000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animBg="1"/>
      <p:bldP spid="6" grpId="0" animBg="1"/>
      <p:bldP spid="53" grpId="0" animBg="1"/>
      <p:bldP spid="54" grpId="0" animBg="1"/>
      <p:bldP spid="55" grpId="0" animBg="1"/>
      <p:bldP spid="56" grpId="0" animBg="1"/>
      <p:bldP spid="57" grpId="0" animBg="1"/>
    </p:bldLst>
  </p:timing>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Layers">
    <p:spTree>
      <p:nvGrpSpPr>
        <p:cNvPr id="1" name=""/>
        <p:cNvGrpSpPr/>
        <p:nvPr/>
      </p:nvGrpSpPr>
      <p:grpSpPr>
        <a:xfrm>
          <a:off x="0" y="0"/>
          <a:ext cx="0" cy="0"/>
          <a:chOff x="0" y="0"/>
          <a:chExt cx="0" cy="0"/>
        </a:xfrm>
      </p:grpSpPr>
      <p:sp>
        <p:nvSpPr>
          <p:cNvPr id="41" name="円/楕円 4"/>
          <p:cNvSpPr/>
          <p:nvPr userDrawn="1"/>
        </p:nvSpPr>
        <p:spPr>
          <a:xfrm>
            <a:off x="7687620" y="5855660"/>
            <a:ext cx="2947208" cy="2951435"/>
          </a:xfrm>
          <a:prstGeom prst="rect">
            <a:avLst/>
          </a:prstGeom>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図プレースホルダー 7"/>
          <p:cNvSpPr>
            <a:spLocks noGrp="1"/>
          </p:cNvSpPr>
          <p:nvPr>
            <p:ph type="pic" sz="quarter" idx="12" hasCustomPrompt="1"/>
          </p:nvPr>
        </p:nvSpPr>
        <p:spPr>
          <a:xfrm>
            <a:off x="8543925" y="6731302"/>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9" name="正方形/長方形 8"/>
          <p:cNvSpPr/>
          <p:nvPr userDrawn="1"/>
        </p:nvSpPr>
        <p:spPr>
          <a:xfrm>
            <a:off x="8771523" y="5928642"/>
            <a:ext cx="1919703" cy="2519851"/>
          </a:xfrm>
          <a:prstGeom prst="rect">
            <a:avLst/>
          </a:prstGeom>
          <a:solidFill>
            <a:schemeClr val="tx2">
              <a:alpha val="2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
          <p:cNvSpPr/>
          <p:nvPr userDrawn="1"/>
        </p:nvSpPr>
        <p:spPr>
          <a:xfrm>
            <a:off x="7687620" y="4267518"/>
            <a:ext cx="2947208" cy="295143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図プレースホルダー 7"/>
          <p:cNvSpPr>
            <a:spLocks noGrp="1"/>
          </p:cNvSpPr>
          <p:nvPr>
            <p:ph type="pic" sz="quarter" idx="13" hasCustomPrompt="1"/>
          </p:nvPr>
        </p:nvSpPr>
        <p:spPr>
          <a:xfrm>
            <a:off x="8543925" y="5143160"/>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64" name="正方形/長方形 63"/>
          <p:cNvSpPr/>
          <p:nvPr userDrawn="1"/>
        </p:nvSpPr>
        <p:spPr>
          <a:xfrm>
            <a:off x="8756024" y="4354634"/>
            <a:ext cx="1919703" cy="2519851"/>
          </a:xfrm>
          <a:prstGeom prst="rect">
            <a:avLst/>
          </a:prstGeom>
          <a:solidFill>
            <a:schemeClr val="tx2">
              <a:alpha val="2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4"/>
          <p:cNvSpPr/>
          <p:nvPr userDrawn="1"/>
        </p:nvSpPr>
        <p:spPr>
          <a:xfrm>
            <a:off x="7670396" y="2617537"/>
            <a:ext cx="2947208" cy="295143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図プレースホルダー 7"/>
          <p:cNvSpPr>
            <a:spLocks noGrp="1"/>
          </p:cNvSpPr>
          <p:nvPr>
            <p:ph type="pic" sz="quarter" idx="14" hasCustomPrompt="1"/>
          </p:nvPr>
        </p:nvSpPr>
        <p:spPr>
          <a:xfrm>
            <a:off x="8526701" y="3493179"/>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65" name="テキスト プレースホルダー 12"/>
          <p:cNvSpPr>
            <a:spLocks noGrp="1"/>
          </p:cNvSpPr>
          <p:nvPr>
            <p:ph type="body" sz="quarter" idx="16" hasCustomPrompt="1"/>
          </p:nvPr>
        </p:nvSpPr>
        <p:spPr>
          <a:xfrm>
            <a:off x="952437" y="7234684"/>
            <a:ext cx="5827206" cy="179823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7" name="テキスト プレースホルダー 12"/>
          <p:cNvSpPr>
            <a:spLocks noGrp="1"/>
          </p:cNvSpPr>
          <p:nvPr>
            <p:ph type="body" sz="quarter" idx="17" hasCustomPrompt="1"/>
          </p:nvPr>
        </p:nvSpPr>
        <p:spPr>
          <a:xfrm>
            <a:off x="952437" y="6245363"/>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8" name="正方形/長方形 67"/>
          <p:cNvSpPr/>
          <p:nvPr userDrawn="1"/>
        </p:nvSpPr>
        <p:spPr>
          <a:xfrm>
            <a:off x="4821646" y="7010529"/>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9" name="テキスト プレースホルダー 12"/>
          <p:cNvSpPr>
            <a:spLocks noGrp="1"/>
          </p:cNvSpPr>
          <p:nvPr>
            <p:ph type="body" sz="quarter" idx="23" hasCustomPrompt="1"/>
          </p:nvPr>
        </p:nvSpPr>
        <p:spPr>
          <a:xfrm>
            <a:off x="11542805" y="5420714"/>
            <a:ext cx="5827206"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70" name="テキスト プレースホルダー 12"/>
          <p:cNvSpPr>
            <a:spLocks noGrp="1"/>
          </p:cNvSpPr>
          <p:nvPr>
            <p:ph type="body" sz="quarter" idx="24" hasCustomPrompt="1"/>
          </p:nvPr>
        </p:nvSpPr>
        <p:spPr>
          <a:xfrm>
            <a:off x="11542805" y="4431393"/>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1" name="正方形/長方形 70"/>
          <p:cNvSpPr/>
          <p:nvPr userDrawn="1"/>
        </p:nvSpPr>
        <p:spPr>
          <a:xfrm>
            <a:off x="11650302" y="519655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72" name="テキスト プレースホルダー 12"/>
          <p:cNvSpPr>
            <a:spLocks noGrp="1"/>
          </p:cNvSpPr>
          <p:nvPr>
            <p:ph type="body" sz="quarter" idx="25" hasCustomPrompt="1"/>
          </p:nvPr>
        </p:nvSpPr>
        <p:spPr>
          <a:xfrm>
            <a:off x="952437" y="3712889"/>
            <a:ext cx="5827206" cy="179823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26" hasCustomPrompt="1"/>
          </p:nvPr>
        </p:nvSpPr>
        <p:spPr>
          <a:xfrm>
            <a:off x="952437" y="2723568"/>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4" name="正方形/長方形 73"/>
          <p:cNvSpPr/>
          <p:nvPr userDrawn="1"/>
        </p:nvSpPr>
        <p:spPr>
          <a:xfrm>
            <a:off x="4821646" y="348873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42452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1+#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7">
                                            <p:txEl>
                                              <p:pRg st="0" end="0"/>
                                            </p:txEl>
                                          </p:spTgt>
                                        </p:tgtEl>
                                        <p:attrNameLst>
                                          <p:attrName>style.visibility</p:attrName>
                                        </p:attrNameLst>
                                      </p:cBhvr>
                                      <p:to>
                                        <p:strVal val="visible"/>
                                      </p:to>
                                    </p:set>
                                    <p:anim calcmode="lin" valueType="num">
                                      <p:cBhvr additive="base">
                                        <p:cTn id="16"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7">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2"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right)">
                                      <p:cBhvr>
                                        <p:cTn id="25" dur="500"/>
                                        <p:tgtEl>
                                          <p:spTgt spid="65"/>
                                        </p:tgtEl>
                                      </p:cBhvr>
                                    </p:animEffect>
                                  </p:childTnLst>
                                </p:cTn>
                              </p:par>
                            </p:childTnLst>
                          </p:cTn>
                        </p:par>
                        <p:par>
                          <p:cTn id="26" fill="hold">
                            <p:stCondLst>
                              <p:cond delay="1750"/>
                            </p:stCondLst>
                            <p:childTnLst>
                              <p:par>
                                <p:cTn id="27" presetID="2" presetClass="entr" presetSubtype="12" decel="10000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750" fill="hold"/>
                                        <p:tgtEl>
                                          <p:spTgt spid="48"/>
                                        </p:tgtEl>
                                        <p:attrNameLst>
                                          <p:attrName>ppt_x</p:attrName>
                                        </p:attrNameLst>
                                      </p:cBhvr>
                                      <p:tavLst>
                                        <p:tav tm="0">
                                          <p:val>
                                            <p:strVal val="0-#ppt_w/2"/>
                                          </p:val>
                                        </p:tav>
                                        <p:tav tm="100000">
                                          <p:val>
                                            <p:strVal val="#ppt_x"/>
                                          </p:val>
                                        </p:tav>
                                      </p:tavLst>
                                    </p:anim>
                                    <p:anim calcmode="lin" valueType="num">
                                      <p:cBhvr additive="base">
                                        <p:cTn id="30" dur="75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12" decel="10000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0-#ppt_w/2"/>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12"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0-#ppt_w/2"/>
                                          </p:val>
                                        </p:tav>
                                        <p:tav tm="100000">
                                          <p:val>
                                            <p:strVal val="#ppt_x"/>
                                          </p:val>
                                        </p:tav>
                                      </p:tavLst>
                                    </p:anim>
                                    <p:anim calcmode="lin" valueType="num">
                                      <p:cBhvr additive="base">
                                        <p:cTn id="38" dur="750" fill="hold"/>
                                        <p:tgtEl>
                                          <p:spTgt spid="9"/>
                                        </p:tgtEl>
                                        <p:attrNameLst>
                                          <p:attrName>ppt_y</p:attrName>
                                        </p:attrNameLst>
                                      </p:cBhvr>
                                      <p:tavLst>
                                        <p:tav tm="0">
                                          <p:val>
                                            <p:strVal val="1+#ppt_h/2"/>
                                          </p:val>
                                        </p:tav>
                                        <p:tav tm="100000">
                                          <p:val>
                                            <p:strVal val="#ppt_y"/>
                                          </p:val>
                                        </p:tav>
                                      </p:tavLst>
                                    </p:anim>
                                  </p:childTnLst>
                                </p:cTn>
                              </p:par>
                              <p:par>
                                <p:cTn id="39" presetID="10" presetClass="entr"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par>
                          <p:cTn id="42" fill="hold">
                            <p:stCondLst>
                              <p:cond delay="2750"/>
                            </p:stCondLst>
                            <p:childTnLst>
                              <p:par>
                                <p:cTn id="43" presetID="2" presetClass="entr" presetSubtype="2" decel="100000" fill="hold" grpId="0" nodeType="afterEffect">
                                  <p:stCondLst>
                                    <p:cond delay="0"/>
                                  </p:stCondLst>
                                  <p:childTnLst>
                                    <p:set>
                                      <p:cBhvr>
                                        <p:cTn id="44" dur="1" fill="hold">
                                          <p:stCondLst>
                                            <p:cond delay="0"/>
                                          </p:stCondLst>
                                        </p:cTn>
                                        <p:tgtEl>
                                          <p:spTgt spid="70">
                                            <p:txEl>
                                              <p:pRg st="0" end="0"/>
                                            </p:txEl>
                                          </p:spTgt>
                                        </p:tgtEl>
                                        <p:attrNameLst>
                                          <p:attrName>style.visibility</p:attrName>
                                        </p:attrNameLst>
                                      </p:cBhvr>
                                      <p:to>
                                        <p:strVal val="visible"/>
                                      </p:to>
                                    </p:set>
                                    <p:anim calcmode="lin" valueType="num">
                                      <p:cBhvr additive="base">
                                        <p:cTn id="45" dur="500" fill="hold"/>
                                        <p:tgtEl>
                                          <p:spTgt spid="70">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0">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500" fill="hold"/>
                                        <p:tgtEl>
                                          <p:spTgt spid="71"/>
                                        </p:tgtEl>
                                        <p:attrNameLst>
                                          <p:attrName>ppt_x</p:attrName>
                                        </p:attrNameLst>
                                      </p:cBhvr>
                                      <p:tavLst>
                                        <p:tav tm="0">
                                          <p:val>
                                            <p:strVal val="#ppt_x"/>
                                          </p:val>
                                        </p:tav>
                                        <p:tav tm="100000">
                                          <p:val>
                                            <p:strVal val="#ppt_x"/>
                                          </p:val>
                                        </p:tav>
                                      </p:tavLst>
                                    </p:anim>
                                    <p:anim calcmode="lin" valueType="num">
                                      <p:cBhvr additive="base">
                                        <p:cTn id="50" dur="500" fill="hold"/>
                                        <p:tgtEl>
                                          <p:spTgt spid="71"/>
                                        </p:tgtEl>
                                        <p:attrNameLst>
                                          <p:attrName>ppt_y</p:attrName>
                                        </p:attrNameLst>
                                      </p:cBhvr>
                                      <p:tavLst>
                                        <p:tav tm="0">
                                          <p:val>
                                            <p:strVal val="1+#ppt_h/2"/>
                                          </p:val>
                                        </p:tav>
                                        <p:tav tm="100000">
                                          <p:val>
                                            <p:strVal val="#ppt_y"/>
                                          </p:val>
                                        </p:tav>
                                      </p:tavLst>
                                    </p:anim>
                                  </p:childTnLst>
                                </p:cTn>
                              </p:par>
                            </p:childTnLst>
                          </p:cTn>
                        </p:par>
                        <p:par>
                          <p:cTn id="51" fill="hold">
                            <p:stCondLst>
                              <p:cond delay="3250"/>
                            </p:stCondLst>
                            <p:childTnLst>
                              <p:par>
                                <p:cTn id="52" presetID="22" presetClass="entr" presetSubtype="8"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ipe(left)">
                                      <p:cBhvr>
                                        <p:cTn id="54" dur="500"/>
                                        <p:tgtEl>
                                          <p:spTgt spid="69"/>
                                        </p:tgtEl>
                                      </p:cBhvr>
                                    </p:animEffect>
                                  </p:childTnLst>
                                </p:cTn>
                              </p:par>
                            </p:childTnLst>
                          </p:cTn>
                        </p:par>
                        <p:par>
                          <p:cTn id="55" fill="hold">
                            <p:stCondLst>
                              <p:cond delay="3750"/>
                            </p:stCondLst>
                            <p:childTnLst>
                              <p:par>
                                <p:cTn id="56" presetID="2" presetClass="entr" presetSubtype="6" decel="100000"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750" fill="hold"/>
                                        <p:tgtEl>
                                          <p:spTgt spid="58"/>
                                        </p:tgtEl>
                                        <p:attrNameLst>
                                          <p:attrName>ppt_x</p:attrName>
                                        </p:attrNameLst>
                                      </p:cBhvr>
                                      <p:tavLst>
                                        <p:tav tm="0">
                                          <p:val>
                                            <p:strVal val="1+#ppt_w/2"/>
                                          </p:val>
                                        </p:tav>
                                        <p:tav tm="100000">
                                          <p:val>
                                            <p:strVal val="#ppt_x"/>
                                          </p:val>
                                        </p:tav>
                                      </p:tavLst>
                                    </p:anim>
                                    <p:anim calcmode="lin" valueType="num">
                                      <p:cBhvr additive="base">
                                        <p:cTn id="59" dur="750" fill="hold"/>
                                        <p:tgtEl>
                                          <p:spTgt spid="58"/>
                                        </p:tgtEl>
                                        <p:attrNameLst>
                                          <p:attrName>ppt_y</p:attrName>
                                        </p:attrNameLst>
                                      </p:cBhvr>
                                      <p:tavLst>
                                        <p:tav tm="0">
                                          <p:val>
                                            <p:strVal val="1+#ppt_h/2"/>
                                          </p:val>
                                        </p:tav>
                                        <p:tav tm="100000">
                                          <p:val>
                                            <p:strVal val="#ppt_y"/>
                                          </p:val>
                                        </p:tav>
                                      </p:tavLst>
                                    </p:anim>
                                  </p:childTnLst>
                                </p:cTn>
                              </p:par>
                              <p:par>
                                <p:cTn id="60" presetID="2" presetClass="entr" presetSubtype="6" decel="10000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750" fill="hold"/>
                                        <p:tgtEl>
                                          <p:spTgt spid="62"/>
                                        </p:tgtEl>
                                        <p:attrNameLst>
                                          <p:attrName>ppt_x</p:attrName>
                                        </p:attrNameLst>
                                      </p:cBhvr>
                                      <p:tavLst>
                                        <p:tav tm="0">
                                          <p:val>
                                            <p:strVal val="1+#ppt_w/2"/>
                                          </p:val>
                                        </p:tav>
                                        <p:tav tm="100000">
                                          <p:val>
                                            <p:strVal val="#ppt_x"/>
                                          </p:val>
                                        </p:tav>
                                      </p:tavLst>
                                    </p:anim>
                                    <p:anim calcmode="lin" valueType="num">
                                      <p:cBhvr additive="base">
                                        <p:cTn id="63" dur="750" fill="hold"/>
                                        <p:tgtEl>
                                          <p:spTgt spid="62"/>
                                        </p:tgtEl>
                                        <p:attrNameLst>
                                          <p:attrName>ppt_y</p:attrName>
                                        </p:attrNameLst>
                                      </p:cBhvr>
                                      <p:tavLst>
                                        <p:tav tm="0">
                                          <p:val>
                                            <p:strVal val="1+#ppt_h/2"/>
                                          </p:val>
                                        </p:tav>
                                        <p:tav tm="100000">
                                          <p:val>
                                            <p:strVal val="#ppt_y"/>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750" fill="hold"/>
                                        <p:tgtEl>
                                          <p:spTgt spid="64"/>
                                        </p:tgtEl>
                                        <p:attrNameLst>
                                          <p:attrName>ppt_x</p:attrName>
                                        </p:attrNameLst>
                                      </p:cBhvr>
                                      <p:tavLst>
                                        <p:tav tm="0">
                                          <p:val>
                                            <p:strVal val="1+#ppt_w/2"/>
                                          </p:val>
                                        </p:tav>
                                        <p:tav tm="100000">
                                          <p:val>
                                            <p:strVal val="#ppt_x"/>
                                          </p:val>
                                        </p:tav>
                                      </p:tavLst>
                                    </p:anim>
                                    <p:anim calcmode="lin" valueType="num">
                                      <p:cBhvr additive="base">
                                        <p:cTn id="67" dur="750" fill="hold"/>
                                        <p:tgtEl>
                                          <p:spTgt spid="64"/>
                                        </p:tgtEl>
                                        <p:attrNameLst>
                                          <p:attrName>ppt_y</p:attrName>
                                        </p:attrNameLst>
                                      </p:cBhvr>
                                      <p:tavLst>
                                        <p:tav tm="0">
                                          <p:val>
                                            <p:strVal val="1+#ppt_h/2"/>
                                          </p:val>
                                        </p:tav>
                                        <p:tav tm="100000">
                                          <p:val>
                                            <p:strVal val="#ppt_y"/>
                                          </p:val>
                                        </p:tav>
                                      </p:tavLst>
                                    </p:anim>
                                  </p:childTnLst>
                                </p:cTn>
                              </p:par>
                              <p:par>
                                <p:cTn id="68" presetID="10" presetClass="entr" presetSubtype="0" fill="hold" grpId="1"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1000"/>
                                        <p:tgtEl>
                                          <p:spTgt spid="64"/>
                                        </p:tgtEl>
                                      </p:cBhvr>
                                    </p:animEffect>
                                  </p:childTnLst>
                                </p:cTn>
                              </p:par>
                            </p:childTnLst>
                          </p:cTn>
                        </p:par>
                        <p:par>
                          <p:cTn id="71" fill="hold">
                            <p:stCondLst>
                              <p:cond delay="4750"/>
                            </p:stCondLst>
                            <p:childTnLst>
                              <p:par>
                                <p:cTn id="72" presetID="2" presetClass="entr" presetSubtype="8" decel="100000" fill="hold" grpId="0" nodeType="afterEffect">
                                  <p:stCondLst>
                                    <p:cond delay="0"/>
                                  </p:stCondLst>
                                  <p:childTnLst>
                                    <p:set>
                                      <p:cBhvr>
                                        <p:cTn id="73" dur="1" fill="hold">
                                          <p:stCondLst>
                                            <p:cond delay="0"/>
                                          </p:stCondLst>
                                        </p:cTn>
                                        <p:tgtEl>
                                          <p:spTgt spid="73">
                                            <p:txEl>
                                              <p:pRg st="0" end="0"/>
                                            </p:txEl>
                                          </p:spTgt>
                                        </p:tgtEl>
                                        <p:attrNameLst>
                                          <p:attrName>style.visibility</p:attrName>
                                        </p:attrNameLst>
                                      </p:cBhvr>
                                      <p:to>
                                        <p:strVal val="visible"/>
                                      </p:to>
                                    </p:set>
                                    <p:anim calcmode="lin" valueType="num">
                                      <p:cBhvr additive="base">
                                        <p:cTn id="74"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3">
                                            <p:txEl>
                                              <p:pRg st="0" end="0"/>
                                            </p:txEl>
                                          </p:spTgt>
                                        </p:tgtEl>
                                        <p:attrNameLst>
                                          <p:attrName>ppt_y</p:attrName>
                                        </p:attrNameLst>
                                      </p:cBhvr>
                                      <p:tavLst>
                                        <p:tav tm="0">
                                          <p:val>
                                            <p:strVal val="#ppt_y"/>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500" fill="hold"/>
                                        <p:tgtEl>
                                          <p:spTgt spid="74"/>
                                        </p:tgtEl>
                                        <p:attrNameLst>
                                          <p:attrName>ppt_x</p:attrName>
                                        </p:attrNameLst>
                                      </p:cBhvr>
                                      <p:tavLst>
                                        <p:tav tm="0">
                                          <p:val>
                                            <p:strVal val="#ppt_x"/>
                                          </p:val>
                                        </p:tav>
                                        <p:tav tm="100000">
                                          <p:val>
                                            <p:strVal val="#ppt_x"/>
                                          </p:val>
                                        </p:tav>
                                      </p:tavLst>
                                    </p:anim>
                                    <p:anim calcmode="lin" valueType="num">
                                      <p:cBhvr additive="base">
                                        <p:cTn id="79" dur="500" fill="hold"/>
                                        <p:tgtEl>
                                          <p:spTgt spid="74"/>
                                        </p:tgtEl>
                                        <p:attrNameLst>
                                          <p:attrName>ppt_y</p:attrName>
                                        </p:attrNameLst>
                                      </p:cBhvr>
                                      <p:tavLst>
                                        <p:tav tm="0">
                                          <p:val>
                                            <p:strVal val="1+#ppt_h/2"/>
                                          </p:val>
                                        </p:tav>
                                        <p:tav tm="100000">
                                          <p:val>
                                            <p:strVal val="#ppt_y"/>
                                          </p:val>
                                        </p:tav>
                                      </p:tavLst>
                                    </p:anim>
                                  </p:childTnLst>
                                </p:cTn>
                              </p:par>
                            </p:childTnLst>
                          </p:cTn>
                        </p:par>
                        <p:par>
                          <p:cTn id="80" fill="hold">
                            <p:stCondLst>
                              <p:cond delay="5250"/>
                            </p:stCondLst>
                            <p:childTnLst>
                              <p:par>
                                <p:cTn id="81" presetID="22" presetClass="entr" presetSubtype="2"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right)">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8" grpId="0"/>
      <p:bldP spid="9" grpId="0" animBg="1"/>
      <p:bldP spid="9" grpId="1" animBg="1"/>
      <p:bldP spid="48" grpId="0" animBg="1"/>
      <p:bldP spid="49" grpId="0"/>
      <p:bldP spid="64" grpId="0" animBg="1"/>
      <p:bldP spid="64" grpId="1" animBg="1"/>
      <p:bldP spid="58" grpId="0" animBg="1"/>
      <p:bldP spid="62" grpId="0"/>
      <p:bldP spid="65" grpId="0">
        <p:tmplLst>
          <p:tmpl>
            <p:tnLst>
              <p:par>
                <p:cTn presetID="22" presetClass="entr" presetSubtype="2"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right)">
                      <p:cBhvr>
                        <p:cTn dur="500"/>
                        <p:tgtEl>
                          <p:spTgt spid="65"/>
                        </p:tgtEl>
                      </p:cBhvr>
                    </p:animEffect>
                  </p:childTnLst>
                </p:cTn>
              </p:par>
            </p:tnLst>
          </p:tmpl>
        </p:tmplLst>
      </p:bldP>
      <p:bldP spid="67" grpId="0" build="p">
        <p:tmplLst>
          <p:tmpl lvl="1">
            <p:tnLst>
              <p:par>
                <p:cTn presetID="2" presetClass="entr" presetSubtype="8"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ppt_y"/>
                          </p:val>
                        </p:tav>
                        <p:tav tm="100000">
                          <p:val>
                            <p:strVal val="#ppt_y"/>
                          </p:val>
                        </p:tav>
                      </p:tavLst>
                    </p:anim>
                  </p:childTnLst>
                </p:cTn>
              </p:par>
            </p:tnLst>
          </p:tmpl>
        </p:tmplLst>
      </p:bldP>
      <p:bldP spid="68" grpId="0" animBg="1"/>
      <p:bldP spid="69" grpId="0">
        <p:tmplLst>
          <p:tmpl>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P spid="70" grpId="0" build="p">
        <p:tmplLst>
          <p:tmpl lvl="1">
            <p:tnLst>
              <p:par>
                <p:cTn presetID="2" presetClass="entr" presetSubtype="2"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1+#ppt_w/2"/>
                          </p:val>
                        </p:tav>
                        <p:tav tm="100000">
                          <p:val>
                            <p:strVal val="#ppt_x"/>
                          </p:val>
                        </p:tav>
                      </p:tavLst>
                    </p:anim>
                    <p:anim calcmode="lin" valueType="num">
                      <p:cBhvr additive="base">
                        <p:cTn dur="500" fill="hold"/>
                        <p:tgtEl>
                          <p:spTgt spid="70"/>
                        </p:tgtEl>
                        <p:attrNameLst>
                          <p:attrName>ppt_y</p:attrName>
                        </p:attrNameLst>
                      </p:cBhvr>
                      <p:tavLst>
                        <p:tav tm="0">
                          <p:val>
                            <p:strVal val="#ppt_y"/>
                          </p:val>
                        </p:tav>
                        <p:tav tm="100000">
                          <p:val>
                            <p:strVal val="#ppt_y"/>
                          </p:val>
                        </p:tav>
                      </p:tavLst>
                    </p:anim>
                  </p:childTnLst>
                </p:cTn>
              </p:par>
            </p:tnLst>
          </p:tmpl>
        </p:tmplLst>
      </p:bldP>
      <p:bldP spid="71" grpId="0" animBg="1"/>
      <p:bldP spid="72" grpId="0">
        <p:tmplLst>
          <p:tmpl>
            <p:tnLst>
              <p:par>
                <p:cTn presetID="22" presetClass="entr" presetSubtype="2"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right)">
                      <p:cBhvr>
                        <p:cTn dur="500"/>
                        <p:tgtEl>
                          <p:spTgt spid="72"/>
                        </p:tgtEl>
                      </p:cBhvr>
                    </p:animEffect>
                  </p:childTnLst>
                </p:cTn>
              </p:par>
            </p:tnLst>
          </p:tmpl>
        </p:tmplLst>
      </p:bldP>
      <p:bldP spid="73" grpId="0" build="p">
        <p:tmplLst>
          <p:tmpl lvl="1">
            <p:tnLst>
              <p:par>
                <p:cTn presetID="2" presetClass="entr" presetSubtype="8"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0-#ppt_w/2"/>
                          </p:val>
                        </p:tav>
                        <p:tav tm="100000">
                          <p:val>
                            <p:strVal val="#ppt_x"/>
                          </p:val>
                        </p:tav>
                      </p:tavLst>
                    </p:anim>
                    <p:anim calcmode="lin" valueType="num">
                      <p:cBhvr additive="base">
                        <p:cTn dur="500" fill="hold"/>
                        <p:tgtEl>
                          <p:spTgt spid="73"/>
                        </p:tgtEl>
                        <p:attrNameLst>
                          <p:attrName>ppt_y</p:attrName>
                        </p:attrNameLst>
                      </p:cBhvr>
                      <p:tavLst>
                        <p:tav tm="0">
                          <p:val>
                            <p:strVal val="#ppt_y"/>
                          </p:val>
                        </p:tav>
                        <p:tav tm="100000">
                          <p:val>
                            <p:strVal val="#ppt_y"/>
                          </p:val>
                        </p:tav>
                      </p:tavLst>
                    </p:anim>
                  </p:childTnLst>
                </p:cTn>
              </p:par>
            </p:tnLst>
          </p:tmpl>
        </p:tmplLst>
      </p:bldP>
      <p:bldP spid="74" grpId="0" animBg="1"/>
    </p:bldLst>
  </p:timing>
  <p:extLst>
    <p:ext uri="{DCECCB84-F9BA-43D5-87BE-67443E8EF086}">
      <p15:sldGuideLst xmlns:p15="http://schemas.microsoft.com/office/powerpoint/2012/main">
        <p15:guide id="1" orient="horz" pos="3262" userDrawn="1">
          <p15:clr>
            <a:srgbClr val="FBAE40"/>
          </p15:clr>
        </p15:guide>
        <p15:guide id="2" pos="57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8" name="円/楕円 4"/>
          <p:cNvSpPr/>
          <p:nvPr userDrawn="1"/>
        </p:nvSpPr>
        <p:spPr>
          <a:xfrm rot="5400000">
            <a:off x="6736438" y="3234592"/>
            <a:ext cx="2284254" cy="2287530"/>
          </a:xfrm>
          <a:prstGeom prst="snip1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12"/>
          <p:cNvSpPr>
            <a:spLocks noGrp="1"/>
          </p:cNvSpPr>
          <p:nvPr>
            <p:ph type="body" sz="quarter" idx="19" hasCustomPrompt="1"/>
          </p:nvPr>
        </p:nvSpPr>
        <p:spPr>
          <a:xfrm>
            <a:off x="7025891" y="3459174"/>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25" name="テキスト プレースホルダー 12"/>
          <p:cNvSpPr>
            <a:spLocks noGrp="1"/>
          </p:cNvSpPr>
          <p:nvPr>
            <p:ph type="body" sz="quarter" idx="16" hasCustomPrompt="1"/>
          </p:nvPr>
        </p:nvSpPr>
        <p:spPr>
          <a:xfrm>
            <a:off x="543540" y="3992992"/>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7" hasCustomPrompt="1"/>
          </p:nvPr>
        </p:nvSpPr>
        <p:spPr>
          <a:xfrm>
            <a:off x="543540" y="3003671"/>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7" name="正方形/長方形 26"/>
          <p:cNvSpPr/>
          <p:nvPr userDrawn="1"/>
        </p:nvSpPr>
        <p:spPr>
          <a:xfrm>
            <a:off x="4412749" y="3768837"/>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2" name="テキスト プレースホルダー 12"/>
          <p:cNvSpPr>
            <a:spLocks noGrp="1"/>
          </p:cNvSpPr>
          <p:nvPr>
            <p:ph type="body" sz="quarter" idx="23" hasCustomPrompt="1"/>
          </p:nvPr>
        </p:nvSpPr>
        <p:spPr>
          <a:xfrm>
            <a:off x="11877319" y="3992992"/>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24" hasCustomPrompt="1"/>
          </p:nvPr>
        </p:nvSpPr>
        <p:spPr>
          <a:xfrm>
            <a:off x="11877319" y="3003671"/>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11984816" y="376883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2" name="テキスト プレースホルダー 12"/>
          <p:cNvSpPr>
            <a:spLocks noGrp="1"/>
          </p:cNvSpPr>
          <p:nvPr>
            <p:ph type="body" sz="quarter" idx="25" hasCustomPrompt="1"/>
          </p:nvPr>
        </p:nvSpPr>
        <p:spPr>
          <a:xfrm>
            <a:off x="536802" y="6753752"/>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26" hasCustomPrompt="1"/>
          </p:nvPr>
        </p:nvSpPr>
        <p:spPr>
          <a:xfrm>
            <a:off x="536802" y="5764431"/>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4" name="正方形/長方形 43"/>
          <p:cNvSpPr/>
          <p:nvPr userDrawn="1"/>
        </p:nvSpPr>
        <p:spPr>
          <a:xfrm>
            <a:off x="4406011" y="6529597"/>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5" name="テキスト プレースホルダー 12"/>
          <p:cNvSpPr>
            <a:spLocks noGrp="1"/>
          </p:cNvSpPr>
          <p:nvPr>
            <p:ph type="body" sz="quarter" idx="27" hasCustomPrompt="1"/>
          </p:nvPr>
        </p:nvSpPr>
        <p:spPr>
          <a:xfrm>
            <a:off x="11877319" y="6753752"/>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28" hasCustomPrompt="1"/>
          </p:nvPr>
        </p:nvSpPr>
        <p:spPr>
          <a:xfrm>
            <a:off x="11877319" y="5764431"/>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7" name="正方形/長方形 46"/>
          <p:cNvSpPr/>
          <p:nvPr userDrawn="1"/>
        </p:nvSpPr>
        <p:spPr>
          <a:xfrm>
            <a:off x="11984816" y="6529597"/>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円/楕円 4"/>
          <p:cNvSpPr/>
          <p:nvPr userDrawn="1"/>
        </p:nvSpPr>
        <p:spPr>
          <a:xfrm rot="10800000">
            <a:off x="9267916" y="3232954"/>
            <a:ext cx="2284254" cy="2287530"/>
          </a:xfrm>
          <a:prstGeom prst="snip1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2"/>
          <p:cNvSpPr>
            <a:spLocks noGrp="1"/>
          </p:cNvSpPr>
          <p:nvPr>
            <p:ph type="body" sz="quarter" idx="20" hasCustomPrompt="1"/>
          </p:nvPr>
        </p:nvSpPr>
        <p:spPr>
          <a:xfrm>
            <a:off x="9593065" y="3459174"/>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19" name="円/楕円 4"/>
          <p:cNvSpPr/>
          <p:nvPr userDrawn="1"/>
        </p:nvSpPr>
        <p:spPr>
          <a:xfrm>
            <a:off x="6736438" y="5764432"/>
            <a:ext cx="2284254" cy="2287530"/>
          </a:xfrm>
          <a:prstGeom prst="snip1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2"/>
          <p:cNvSpPr>
            <a:spLocks noGrp="1"/>
          </p:cNvSpPr>
          <p:nvPr>
            <p:ph type="body" sz="quarter" idx="21" hasCustomPrompt="1"/>
          </p:nvPr>
        </p:nvSpPr>
        <p:spPr>
          <a:xfrm>
            <a:off x="7025891" y="5970306"/>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20" name="円/楕円 4"/>
          <p:cNvSpPr/>
          <p:nvPr userDrawn="1"/>
        </p:nvSpPr>
        <p:spPr>
          <a:xfrm rot="16200000">
            <a:off x="9266278" y="5762794"/>
            <a:ext cx="2284254" cy="2287530"/>
          </a:xfrm>
          <a:prstGeom prst="snip1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12"/>
          <p:cNvSpPr>
            <a:spLocks noGrp="1"/>
          </p:cNvSpPr>
          <p:nvPr>
            <p:ph type="body" sz="quarter" idx="22" hasCustomPrompt="1"/>
          </p:nvPr>
        </p:nvSpPr>
        <p:spPr>
          <a:xfrm>
            <a:off x="9593065" y="5970306"/>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Tree>
    <p:extLst>
      <p:ext uri="{BB962C8B-B14F-4D97-AF65-F5344CB8AC3E}">
        <p14:creationId xmlns:p14="http://schemas.microsoft.com/office/powerpoint/2010/main" val="21629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 calcmode="lin" valueType="num">
                                      <p:cBhvr>
                                        <p:cTn id="17" dur="500" fill="hold"/>
                                        <p:tgtEl>
                                          <p:spTgt spid="18"/>
                                        </p:tgtEl>
                                        <p:attrNameLst>
                                          <p:attrName>style.rotation</p:attrName>
                                        </p:attrNameLst>
                                      </p:cBhvr>
                                      <p:tavLst>
                                        <p:tav tm="0">
                                          <p:val>
                                            <p:fltVal val="360"/>
                                          </p:val>
                                        </p:tav>
                                        <p:tav tm="100000">
                                          <p:val>
                                            <p:fltVal val="0"/>
                                          </p:val>
                                        </p:tav>
                                      </p:tavLst>
                                    </p:anim>
                                    <p:animEffect transition="in" filter="fade">
                                      <p:cBhvr>
                                        <p:cTn id="18" dur="500"/>
                                        <p:tgtEl>
                                          <p:spTgt spid="18"/>
                                        </p:tgtEl>
                                      </p:cBhvr>
                                    </p:animEffect>
                                  </p:childTnLst>
                                </p:cTn>
                              </p:par>
                              <p:par>
                                <p:cTn id="19" presetID="49" presetClass="entr" presetSubtype="0" decel="100000" fill="hold" grpId="1"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p:cTn id="2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21">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21">
                                            <p:txEl>
                                              <p:pRg st="0" end="0"/>
                                            </p:txEl>
                                          </p:spTgt>
                                        </p:tgtEl>
                                      </p:cBhvr>
                                    </p:animEffect>
                                  </p:childTnLst>
                                </p:cTn>
                              </p:par>
                              <p:par>
                                <p:cTn id="25" presetID="2" presetClass="entr" presetSubtype="12" decel="100000" fill="hold" grpId="0" nodeType="withEffect">
                                  <p:stCondLst>
                                    <p:cond delay="2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25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par>
                                <p:cTn id="39" presetID="49" presetClass="entr" presetSubtype="0" decel="100000" fill="hold" grpId="1" nodeType="withEffect">
                                  <p:stCondLst>
                                    <p:cond delay="250"/>
                                  </p:stCondLst>
                                  <p:childTnLst>
                                    <p:set>
                                      <p:cBhvr>
                                        <p:cTn id="40" dur="1" fill="hold">
                                          <p:stCondLst>
                                            <p:cond delay="0"/>
                                          </p:stCondLst>
                                        </p:cTn>
                                        <p:tgtEl>
                                          <p:spTgt spid="22">
                                            <p:txEl>
                                              <p:pRg st="0" end="0"/>
                                            </p:txEl>
                                          </p:spTgt>
                                        </p:tgtEl>
                                        <p:attrNameLst>
                                          <p:attrName>style.visibility</p:attrName>
                                        </p:attrNameLst>
                                      </p:cBhvr>
                                      <p:to>
                                        <p:strVal val="visible"/>
                                      </p:to>
                                    </p:set>
                                    <p:anim calcmode="lin" valueType="num">
                                      <p:cBhvr>
                                        <p:cTn id="41"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44" dur="500"/>
                                        <p:tgtEl>
                                          <p:spTgt spid="22">
                                            <p:txEl>
                                              <p:pRg st="0" end="0"/>
                                            </p:txEl>
                                          </p:spTgt>
                                        </p:tgtEl>
                                      </p:cBhvr>
                                    </p:animEffect>
                                  </p:childTnLst>
                                </p:cTn>
                              </p:par>
                              <p:par>
                                <p:cTn id="45" presetID="2" presetClass="entr" presetSubtype="3" decel="100000" fill="hold" grpId="0"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par>
                                <p:cTn id="49" presetID="2" presetClass="entr" presetSubtype="3" decel="100000" fill="hold" grpId="0" nodeType="withEffect">
                                  <p:stCondLst>
                                    <p:cond delay="500"/>
                                  </p:stCondLst>
                                  <p:childTnLst>
                                    <p:set>
                                      <p:cBhvr>
                                        <p:cTn id="50" dur="1" fill="hold">
                                          <p:stCondLst>
                                            <p:cond delay="0"/>
                                          </p:stCondLst>
                                        </p:cTn>
                                        <p:tgtEl>
                                          <p:spTgt spid="23">
                                            <p:txEl>
                                              <p:pRg st="0" end="0"/>
                                            </p:txEl>
                                          </p:spTgt>
                                        </p:tgtEl>
                                        <p:attrNameLst>
                                          <p:attrName>style.visibility</p:attrName>
                                        </p:attrNameLst>
                                      </p:cBhvr>
                                      <p:to>
                                        <p:strVal val="visible"/>
                                      </p:to>
                                    </p:set>
                                    <p:anim calcmode="lin" valueType="num">
                                      <p:cBhvr additive="base">
                                        <p:cTn id="51"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53" presetID="49" presetClass="entr" presetSubtype="0" decel="100000" fill="hold" grpId="1" nodeType="with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 calcmode="lin" valueType="num">
                                      <p:cBhvr>
                                        <p:cTn id="57" dur="500" fill="hold"/>
                                        <p:tgtEl>
                                          <p:spTgt spid="19"/>
                                        </p:tgtEl>
                                        <p:attrNameLst>
                                          <p:attrName>style.rotation</p:attrName>
                                        </p:attrNameLst>
                                      </p:cBhvr>
                                      <p:tavLst>
                                        <p:tav tm="0">
                                          <p:val>
                                            <p:fltVal val="360"/>
                                          </p:val>
                                        </p:tav>
                                        <p:tav tm="100000">
                                          <p:val>
                                            <p:fltVal val="0"/>
                                          </p:val>
                                        </p:tav>
                                      </p:tavLst>
                                    </p:anim>
                                    <p:animEffect transition="in" filter="fade">
                                      <p:cBhvr>
                                        <p:cTn id="58" dur="500"/>
                                        <p:tgtEl>
                                          <p:spTgt spid="19"/>
                                        </p:tgtEl>
                                      </p:cBhvr>
                                    </p:animEffect>
                                  </p:childTnLst>
                                </p:cTn>
                              </p:par>
                              <p:par>
                                <p:cTn id="59" presetID="49" presetClass="entr" presetSubtype="0" decel="100000" fill="hold" grpId="1" nodeType="withEffect">
                                  <p:stCondLst>
                                    <p:cond delay="500"/>
                                  </p:stCondLst>
                                  <p:childTnLst>
                                    <p:set>
                                      <p:cBhvr>
                                        <p:cTn id="60" dur="1" fill="hold">
                                          <p:stCondLst>
                                            <p:cond delay="0"/>
                                          </p:stCondLst>
                                        </p:cTn>
                                        <p:tgtEl>
                                          <p:spTgt spid="23">
                                            <p:txEl>
                                              <p:pRg st="0" end="0"/>
                                            </p:txEl>
                                          </p:spTgt>
                                        </p:tgtEl>
                                        <p:attrNameLst>
                                          <p:attrName>style.visibility</p:attrName>
                                        </p:attrNameLst>
                                      </p:cBhvr>
                                      <p:to>
                                        <p:strVal val="visible"/>
                                      </p:to>
                                    </p:set>
                                    <p:anim calcmode="lin" valueType="num">
                                      <p:cBhvr>
                                        <p:cTn id="61"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63" dur="500" fill="hold"/>
                                        <p:tgtEl>
                                          <p:spTgt spid="23">
                                            <p:txEl>
                                              <p:pRg st="0" end="0"/>
                                            </p:txEl>
                                          </p:spTgt>
                                        </p:tgtEl>
                                        <p:attrNameLst>
                                          <p:attrName>style.rotation</p:attrName>
                                        </p:attrNameLst>
                                      </p:cBhvr>
                                      <p:tavLst>
                                        <p:tav tm="0">
                                          <p:val>
                                            <p:fltVal val="360"/>
                                          </p:val>
                                        </p:tav>
                                        <p:tav tm="100000">
                                          <p:val>
                                            <p:fltVal val="0"/>
                                          </p:val>
                                        </p:tav>
                                      </p:tavLst>
                                    </p:anim>
                                    <p:animEffect transition="in" filter="fade">
                                      <p:cBhvr>
                                        <p:cTn id="64" dur="500"/>
                                        <p:tgtEl>
                                          <p:spTgt spid="23">
                                            <p:txEl>
                                              <p:pRg st="0" end="0"/>
                                            </p:txEl>
                                          </p:spTgt>
                                        </p:tgtEl>
                                      </p:cBhvr>
                                    </p:animEffect>
                                  </p:childTnLst>
                                </p:cTn>
                              </p:par>
                              <p:par>
                                <p:cTn id="65" presetID="2" presetClass="entr" presetSubtype="9" decel="100000" fill="hold" grpId="0" nodeType="withEffect">
                                  <p:stCondLst>
                                    <p:cond delay="75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9" decel="100000" fill="hold" grpId="0" nodeType="withEffect">
                                  <p:stCondLst>
                                    <p:cond delay="750"/>
                                  </p:stCondLst>
                                  <p:childTnLst>
                                    <p:set>
                                      <p:cBhvr>
                                        <p:cTn id="70" dur="1" fill="hold">
                                          <p:stCondLst>
                                            <p:cond delay="0"/>
                                          </p:stCondLst>
                                        </p:cTn>
                                        <p:tgtEl>
                                          <p:spTgt spid="24">
                                            <p:txEl>
                                              <p:pRg st="0" end="0"/>
                                            </p:txEl>
                                          </p:spTgt>
                                        </p:tgtEl>
                                        <p:attrNameLst>
                                          <p:attrName>style.visibility</p:attrName>
                                        </p:attrNameLst>
                                      </p:cBhvr>
                                      <p:to>
                                        <p:strVal val="visible"/>
                                      </p:to>
                                    </p:set>
                                    <p:anim calcmode="lin" valueType="num">
                                      <p:cBhvr additive="base">
                                        <p:cTn id="7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73" presetID="49" presetClass="entr" presetSubtype="0" decel="100000" fill="hold" grpId="1" nodeType="withEffect">
                                  <p:stCondLst>
                                    <p:cond delay="75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360"/>
                                          </p:val>
                                        </p:tav>
                                        <p:tav tm="100000">
                                          <p:val>
                                            <p:fltVal val="0"/>
                                          </p:val>
                                        </p:tav>
                                      </p:tavLst>
                                    </p:anim>
                                    <p:animEffect transition="in" filter="fade">
                                      <p:cBhvr>
                                        <p:cTn id="78" dur="500"/>
                                        <p:tgtEl>
                                          <p:spTgt spid="20"/>
                                        </p:tgtEl>
                                      </p:cBhvr>
                                    </p:animEffect>
                                  </p:childTnLst>
                                </p:cTn>
                              </p:par>
                              <p:par>
                                <p:cTn id="79" presetID="49" presetClass="entr" presetSubtype="0" decel="100000" fill="hold" grpId="1" nodeType="withEffect">
                                  <p:stCondLst>
                                    <p:cond delay="750"/>
                                  </p:stCondLst>
                                  <p:childTnLst>
                                    <p:set>
                                      <p:cBhvr>
                                        <p:cTn id="80" dur="1" fill="hold">
                                          <p:stCondLst>
                                            <p:cond delay="0"/>
                                          </p:stCondLst>
                                        </p:cTn>
                                        <p:tgtEl>
                                          <p:spTgt spid="24">
                                            <p:txEl>
                                              <p:pRg st="0" end="0"/>
                                            </p:txEl>
                                          </p:spTgt>
                                        </p:tgtEl>
                                        <p:attrNameLst>
                                          <p:attrName>style.visibility</p:attrName>
                                        </p:attrNameLst>
                                      </p:cBhvr>
                                      <p:to>
                                        <p:strVal val="visible"/>
                                      </p:to>
                                    </p:set>
                                    <p:anim calcmode="lin" valueType="num">
                                      <p:cBhvr>
                                        <p:cTn id="81"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83" dur="500" fill="hold"/>
                                        <p:tgtEl>
                                          <p:spTgt spid="24">
                                            <p:txEl>
                                              <p:pRg st="0" end="0"/>
                                            </p:txEl>
                                          </p:spTgt>
                                        </p:tgtEl>
                                        <p:attrNameLst>
                                          <p:attrName>style.rotation</p:attrName>
                                        </p:attrNameLst>
                                      </p:cBhvr>
                                      <p:tavLst>
                                        <p:tav tm="0">
                                          <p:val>
                                            <p:fltVal val="360"/>
                                          </p:val>
                                        </p:tav>
                                        <p:tav tm="100000">
                                          <p:val>
                                            <p:fltVal val="0"/>
                                          </p:val>
                                        </p:tav>
                                      </p:tavLst>
                                    </p:anim>
                                    <p:animEffect transition="in" filter="fade">
                                      <p:cBhvr>
                                        <p:cTn id="84" dur="500"/>
                                        <p:tgtEl>
                                          <p:spTgt spid="24">
                                            <p:txEl>
                                              <p:pRg st="0" end="0"/>
                                            </p:txEl>
                                          </p:spTgt>
                                        </p:tgtEl>
                                      </p:cBhvr>
                                    </p:animEffect>
                                  </p:childTnLst>
                                </p:cTn>
                              </p:par>
                            </p:childTnLst>
                          </p:cTn>
                        </p:par>
                        <p:par>
                          <p:cTn id="85" fill="hold">
                            <p:stCondLst>
                              <p:cond delay="1250"/>
                            </p:stCondLst>
                            <p:childTnLst>
                              <p:par>
                                <p:cTn id="86" presetID="2" presetClass="entr" presetSubtype="8" decel="100000" fill="hold" grpId="0" nodeType="afterEffect">
                                  <p:stCondLst>
                                    <p:cond delay="250"/>
                                  </p:stCondLst>
                                  <p:childTnLst>
                                    <p:set>
                                      <p:cBhvr>
                                        <p:cTn id="87" dur="1" fill="hold">
                                          <p:stCondLst>
                                            <p:cond delay="0"/>
                                          </p:stCondLst>
                                        </p:cTn>
                                        <p:tgtEl>
                                          <p:spTgt spid="26">
                                            <p:txEl>
                                              <p:pRg st="0" end="0"/>
                                            </p:txEl>
                                          </p:spTgt>
                                        </p:tgtEl>
                                        <p:attrNameLst>
                                          <p:attrName>style.visibility</p:attrName>
                                        </p:attrNameLst>
                                      </p:cBhvr>
                                      <p:to>
                                        <p:strVal val="visible"/>
                                      </p:to>
                                    </p:set>
                                    <p:anim calcmode="lin" valueType="num">
                                      <p:cBhvr additive="base">
                                        <p:cTn id="8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26">
                                            <p:txEl>
                                              <p:pRg st="0" end="0"/>
                                            </p:txEl>
                                          </p:spTgt>
                                        </p:tgtEl>
                                        <p:attrNameLst>
                                          <p:attrName>ppt_y</p:attrName>
                                        </p:attrNameLst>
                                      </p:cBhvr>
                                      <p:tavLst>
                                        <p:tav tm="0">
                                          <p:val>
                                            <p:strVal val="#ppt_y"/>
                                          </p:val>
                                        </p:tav>
                                        <p:tav tm="100000">
                                          <p:val>
                                            <p:strVal val="#ppt_y"/>
                                          </p:val>
                                        </p:tav>
                                      </p:tavLst>
                                    </p:anim>
                                  </p:childTnLst>
                                </p:cTn>
                              </p:par>
                              <p:par>
                                <p:cTn id="90" presetID="2" presetClass="entr" presetSubtype="4" decel="100000" fill="hold" grpId="0" nodeType="withEffect">
                                  <p:stCondLst>
                                    <p:cond delay="25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ppt_x"/>
                                          </p:val>
                                        </p:tav>
                                        <p:tav tm="100000">
                                          <p:val>
                                            <p:strVal val="#ppt_x"/>
                                          </p:val>
                                        </p:tav>
                                      </p:tavLst>
                                    </p:anim>
                                    <p:anim calcmode="lin" valueType="num">
                                      <p:cBhvr additive="base">
                                        <p:cTn id="93" dur="500" fill="hold"/>
                                        <p:tgtEl>
                                          <p:spTgt spid="27"/>
                                        </p:tgtEl>
                                        <p:attrNameLst>
                                          <p:attrName>ppt_y</p:attrName>
                                        </p:attrNameLst>
                                      </p:cBhvr>
                                      <p:tavLst>
                                        <p:tav tm="0">
                                          <p:val>
                                            <p:strVal val="1+#ppt_h/2"/>
                                          </p:val>
                                        </p:tav>
                                        <p:tav tm="100000">
                                          <p:val>
                                            <p:strVal val="#ppt_y"/>
                                          </p:val>
                                        </p:tav>
                                      </p:tavLst>
                                    </p:anim>
                                  </p:childTnLst>
                                </p:cTn>
                              </p:par>
                            </p:childTnLst>
                          </p:cTn>
                        </p:par>
                        <p:par>
                          <p:cTn id="94" fill="hold">
                            <p:stCondLst>
                              <p:cond delay="2000"/>
                            </p:stCondLst>
                            <p:childTnLst>
                              <p:par>
                                <p:cTn id="95" presetID="22" presetClass="entr" presetSubtype="2"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right)">
                                      <p:cBhvr>
                                        <p:cTn id="97" dur="500"/>
                                        <p:tgtEl>
                                          <p:spTgt spid="25"/>
                                        </p:tgtEl>
                                      </p:cBhvr>
                                    </p:animEffect>
                                  </p:childTnLst>
                                </p:cTn>
                              </p:par>
                            </p:childTnLst>
                          </p:cTn>
                        </p:par>
                        <p:par>
                          <p:cTn id="98" fill="hold">
                            <p:stCondLst>
                              <p:cond delay="2500"/>
                            </p:stCondLst>
                            <p:childTnLst>
                              <p:par>
                                <p:cTn id="99" presetID="2" presetClass="entr" presetSubtype="2" decel="100000" fill="hold" grpId="0" nodeType="afterEffect">
                                  <p:stCondLst>
                                    <p:cond delay="250"/>
                                  </p:stCondLst>
                                  <p:childTnLst>
                                    <p:set>
                                      <p:cBhvr>
                                        <p:cTn id="100" dur="1" fill="hold">
                                          <p:stCondLst>
                                            <p:cond delay="0"/>
                                          </p:stCondLst>
                                        </p:cTn>
                                        <p:tgtEl>
                                          <p:spTgt spid="35">
                                            <p:txEl>
                                              <p:pRg st="0" end="0"/>
                                            </p:txEl>
                                          </p:spTgt>
                                        </p:tgtEl>
                                        <p:attrNameLst>
                                          <p:attrName>style.visibility</p:attrName>
                                        </p:attrNameLst>
                                      </p:cBhvr>
                                      <p:to>
                                        <p:strVal val="visible"/>
                                      </p:to>
                                    </p:set>
                                    <p:anim calcmode="lin" valueType="num">
                                      <p:cBhvr additive="base">
                                        <p:cTn id="10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5">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4" decel="100000" fill="hold" grpId="0" nodeType="withEffect">
                                  <p:stCondLst>
                                    <p:cond delay="25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childTnLst>
                          </p:cTn>
                        </p:par>
                        <p:par>
                          <p:cTn id="107" fill="hold">
                            <p:stCondLst>
                              <p:cond delay="3250"/>
                            </p:stCondLst>
                            <p:childTnLst>
                              <p:par>
                                <p:cTn id="108" presetID="22" presetClass="entr" presetSubtype="8"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3750"/>
                            </p:stCondLst>
                            <p:childTnLst>
                              <p:par>
                                <p:cTn id="112" presetID="2" presetClass="entr" presetSubtype="8" decel="100000" fill="hold" grpId="0" nodeType="afterEffect">
                                  <p:stCondLst>
                                    <p:cond delay="250"/>
                                  </p:stCondLst>
                                  <p:childTnLst>
                                    <p:set>
                                      <p:cBhvr>
                                        <p:cTn id="113" dur="1" fill="hold">
                                          <p:stCondLst>
                                            <p:cond delay="0"/>
                                          </p:stCondLst>
                                        </p:cTn>
                                        <p:tgtEl>
                                          <p:spTgt spid="43">
                                            <p:txEl>
                                              <p:pRg st="0" end="0"/>
                                            </p:txEl>
                                          </p:spTgt>
                                        </p:tgtEl>
                                        <p:attrNameLst>
                                          <p:attrName>style.visibility</p:attrName>
                                        </p:attrNameLst>
                                      </p:cBhvr>
                                      <p:to>
                                        <p:strVal val="visible"/>
                                      </p:to>
                                    </p:set>
                                    <p:anim calcmode="lin" valueType="num">
                                      <p:cBhvr additive="base">
                                        <p:cTn id="114"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15" dur="500" fill="hold"/>
                                        <p:tgtEl>
                                          <p:spTgt spid="43">
                                            <p:txEl>
                                              <p:pRg st="0" end="0"/>
                                            </p:txEl>
                                          </p:spTgt>
                                        </p:tgtEl>
                                        <p:attrNameLst>
                                          <p:attrName>ppt_y</p:attrName>
                                        </p:attrNameLst>
                                      </p:cBhvr>
                                      <p:tavLst>
                                        <p:tav tm="0">
                                          <p:val>
                                            <p:strVal val="#ppt_y"/>
                                          </p:val>
                                        </p:tav>
                                        <p:tav tm="100000">
                                          <p:val>
                                            <p:strVal val="#ppt_y"/>
                                          </p:val>
                                        </p:tav>
                                      </p:tavLst>
                                    </p:anim>
                                  </p:childTnLst>
                                </p:cTn>
                              </p:par>
                              <p:par>
                                <p:cTn id="116" presetID="2" presetClass="entr" presetSubtype="4" decel="100000" fill="hold" grpId="0" nodeType="withEffect">
                                  <p:stCondLst>
                                    <p:cond delay="250"/>
                                  </p:stCondLst>
                                  <p:childTnLst>
                                    <p:set>
                                      <p:cBhvr>
                                        <p:cTn id="117" dur="1" fill="hold">
                                          <p:stCondLst>
                                            <p:cond delay="0"/>
                                          </p:stCondLst>
                                        </p:cTn>
                                        <p:tgtEl>
                                          <p:spTgt spid="44"/>
                                        </p:tgtEl>
                                        <p:attrNameLst>
                                          <p:attrName>style.visibility</p:attrName>
                                        </p:attrNameLst>
                                      </p:cBhvr>
                                      <p:to>
                                        <p:strVal val="visible"/>
                                      </p:to>
                                    </p:set>
                                    <p:anim calcmode="lin" valueType="num">
                                      <p:cBhvr additive="base">
                                        <p:cTn id="118" dur="500" fill="hold"/>
                                        <p:tgtEl>
                                          <p:spTgt spid="44"/>
                                        </p:tgtEl>
                                        <p:attrNameLst>
                                          <p:attrName>ppt_x</p:attrName>
                                        </p:attrNameLst>
                                      </p:cBhvr>
                                      <p:tavLst>
                                        <p:tav tm="0">
                                          <p:val>
                                            <p:strVal val="#ppt_x"/>
                                          </p:val>
                                        </p:tav>
                                        <p:tav tm="100000">
                                          <p:val>
                                            <p:strVal val="#ppt_x"/>
                                          </p:val>
                                        </p:tav>
                                      </p:tavLst>
                                    </p:anim>
                                    <p:anim calcmode="lin" valueType="num">
                                      <p:cBhvr additive="base">
                                        <p:cTn id="119" dur="500" fill="hold"/>
                                        <p:tgtEl>
                                          <p:spTgt spid="44"/>
                                        </p:tgtEl>
                                        <p:attrNameLst>
                                          <p:attrName>ppt_y</p:attrName>
                                        </p:attrNameLst>
                                      </p:cBhvr>
                                      <p:tavLst>
                                        <p:tav tm="0">
                                          <p:val>
                                            <p:strVal val="1+#ppt_h/2"/>
                                          </p:val>
                                        </p:tav>
                                        <p:tav tm="100000">
                                          <p:val>
                                            <p:strVal val="#ppt_y"/>
                                          </p:val>
                                        </p:tav>
                                      </p:tavLst>
                                    </p:anim>
                                  </p:childTnLst>
                                </p:cTn>
                              </p:par>
                            </p:childTnLst>
                          </p:cTn>
                        </p:par>
                        <p:par>
                          <p:cTn id="120" fill="hold">
                            <p:stCondLst>
                              <p:cond delay="4500"/>
                            </p:stCondLst>
                            <p:childTnLst>
                              <p:par>
                                <p:cTn id="121" presetID="22" presetClass="entr" presetSubtype="2"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right)">
                                      <p:cBhvr>
                                        <p:cTn id="123" dur="500"/>
                                        <p:tgtEl>
                                          <p:spTgt spid="42"/>
                                        </p:tgtEl>
                                      </p:cBhvr>
                                    </p:animEffect>
                                  </p:childTnLst>
                                </p:cTn>
                              </p:par>
                            </p:childTnLst>
                          </p:cTn>
                        </p:par>
                        <p:par>
                          <p:cTn id="124" fill="hold">
                            <p:stCondLst>
                              <p:cond delay="5000"/>
                            </p:stCondLst>
                            <p:childTnLst>
                              <p:par>
                                <p:cTn id="125" presetID="2" presetClass="entr" presetSubtype="2" decel="100000" fill="hold" grpId="0" nodeType="afterEffect">
                                  <p:stCondLst>
                                    <p:cond delay="250"/>
                                  </p:stCondLst>
                                  <p:childTnLst>
                                    <p:set>
                                      <p:cBhvr>
                                        <p:cTn id="126" dur="1" fill="hold">
                                          <p:stCondLst>
                                            <p:cond delay="0"/>
                                          </p:stCondLst>
                                        </p:cTn>
                                        <p:tgtEl>
                                          <p:spTgt spid="46">
                                            <p:txEl>
                                              <p:pRg st="0" end="0"/>
                                            </p:txEl>
                                          </p:spTgt>
                                        </p:tgtEl>
                                        <p:attrNameLst>
                                          <p:attrName>style.visibility</p:attrName>
                                        </p:attrNameLst>
                                      </p:cBhvr>
                                      <p:to>
                                        <p:strVal val="visible"/>
                                      </p:to>
                                    </p:set>
                                    <p:anim calcmode="lin" valueType="num">
                                      <p:cBhvr additive="base">
                                        <p:cTn id="127"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4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4" decel="100000" fill="hold" grpId="0" nodeType="withEffect">
                                  <p:stCondLst>
                                    <p:cond delay="25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childTnLst>
                          </p:cTn>
                        </p:par>
                        <p:par>
                          <p:cTn id="133" fill="hold">
                            <p:stCondLst>
                              <p:cond delay="5750"/>
                            </p:stCondLst>
                            <p:childTnLst>
                              <p:par>
                                <p:cTn id="134" presetID="22" presetClass="entr" presetSubtype="8" fill="hold" grpId="0" nodeType="after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wipe(left)">
                                      <p:cBhvr>
                                        <p:cTn id="1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build="p">
        <p:tmplLst>
          <p:tmpl lvl="1">
            <p:tnLst>
              <p:par>
                <p:cTn presetID="2" presetClass="entr" presetSubtype="6"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1" grpId="1" build="p">
        <p:tmplLst>
          <p:tmpl lvl="1">
            <p:tnLst>
              <p:par>
                <p:cTn presetID="49" presetClass="entr" presetSubtype="0"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 calcmode="lin" valueType="num">
                      <p:cBhvr>
                        <p:cTn dur="500" fill="hold"/>
                        <p:tgtEl>
                          <p:spTgt spid="21"/>
                        </p:tgtEl>
                        <p:attrNameLst>
                          <p:attrName>style.rotation</p:attrName>
                        </p:attrNameLst>
                      </p:cBhvr>
                      <p:tavLst>
                        <p:tav tm="0">
                          <p:val>
                            <p:fltVal val="360"/>
                          </p:val>
                        </p:tav>
                        <p:tav tm="100000">
                          <p:val>
                            <p:fltVal val="0"/>
                          </p:val>
                        </p:tav>
                      </p:tavLst>
                    </p:anim>
                    <p:animEffect transition="in" filter="fade">
                      <p:cBhvr>
                        <p:cTn dur="500"/>
                        <p:tgtEl>
                          <p:spTgt spid="21"/>
                        </p:tgtEl>
                      </p:cBhvr>
                    </p:animEffect>
                  </p:childTnLst>
                </p:cTn>
              </p:par>
            </p:tnLst>
          </p:tmpl>
        </p:tmplLst>
      </p:bldP>
      <p:bldP spid="25" grpId="0">
        <p:tmplLst>
          <p:tmpl>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p:tmplLst>
          <p:tmpl lvl="1">
            <p:tnLst>
              <p:par>
                <p:cTn presetID="2" presetClass="entr" presetSubtype="8"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animBg="1"/>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5" grpId="0" build="p">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8" grpId="0" animBg="1"/>
      <p:bldP spid="42" grpId="0">
        <p:tmplLst>
          <p:tmpl>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build="p">
        <p:tmplLst>
          <p:tmpl lvl="1">
            <p:tnLst>
              <p:par>
                <p:cTn presetID="2" presetClass="entr" presetSubtype="8" decel="100000" fill="hold" nodeType="after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1"/>
      <p:bldP spid="45" grpId="0">
        <p:tmplLst>
          <p:tmpl>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animBg="1"/>
      <p:bldP spid="17" grpId="0" animBg="1"/>
      <p:bldP spid="17" grpId="1" animBg="1"/>
      <p:bldP spid="22" grpId="0" build="p">
        <p:tmplLst>
          <p:tmpl lvl="1">
            <p:tnLst>
              <p:par>
                <p:cTn presetID="2" presetClass="entr" presetSubtype="1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 calcmode="lin" valueType="num">
                      <p:cBhvr>
                        <p:cTn dur="500" fill="hold"/>
                        <p:tgtEl>
                          <p:spTgt spid="22"/>
                        </p:tgtEl>
                        <p:attrNameLst>
                          <p:attrName>style.rotation</p:attrName>
                        </p:attrNameLst>
                      </p:cBhvr>
                      <p:tavLst>
                        <p:tav tm="0">
                          <p:val>
                            <p:fltVal val="360"/>
                          </p:val>
                        </p:tav>
                        <p:tav tm="100000">
                          <p:val>
                            <p:fltVal val="0"/>
                          </p:val>
                        </p:tav>
                      </p:tavLst>
                    </p:anim>
                    <p:animEffect transition="in" filter="fade">
                      <p:cBhvr>
                        <p:cTn dur="500"/>
                        <p:tgtEl>
                          <p:spTgt spid="22"/>
                        </p:tgtEl>
                      </p:cBhvr>
                    </p:animEffect>
                  </p:childTnLst>
                </p:cTn>
              </p:par>
            </p:tnLst>
          </p:tmpl>
        </p:tmplLst>
      </p:bldP>
      <p:bldP spid="19" grpId="0" animBg="1"/>
      <p:bldP spid="19" grpId="1" animBg="1"/>
      <p:bldP spid="23" grpId="0" build="p">
        <p:tmplLst>
          <p:tmpl lvl="1">
            <p:tnLst>
              <p:par>
                <p:cTn presetID="2" presetClass="entr" presetSubtype="3"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49" presetClass="entr" presetSubtype="0"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 calcmode="lin" valueType="num">
                      <p:cBhvr>
                        <p:cTn dur="500" fill="hold"/>
                        <p:tgtEl>
                          <p:spTgt spid="23"/>
                        </p:tgtEl>
                        <p:attrNameLst>
                          <p:attrName>style.rotation</p:attrName>
                        </p:attrNameLst>
                      </p:cBhvr>
                      <p:tavLst>
                        <p:tav tm="0">
                          <p:val>
                            <p:fltVal val="360"/>
                          </p:val>
                        </p:tav>
                        <p:tav tm="100000">
                          <p:val>
                            <p:fltVal val="0"/>
                          </p:val>
                        </p:tav>
                      </p:tavLst>
                    </p:anim>
                    <p:animEffect transition="in" filter="fade">
                      <p:cBhvr>
                        <p:cTn dur="500"/>
                        <p:tgtEl>
                          <p:spTgt spid="23"/>
                        </p:tgtEl>
                      </p:cBhvr>
                    </p:animEffect>
                  </p:childTnLst>
                </p:cTn>
              </p:par>
            </p:tnLst>
          </p:tmpl>
        </p:tmplLst>
      </p:bldP>
      <p:bldP spid="20" grpId="0" animBg="1"/>
      <p:bldP spid="20" grpId="1" animBg="1"/>
      <p:bldP spid="24" grpId="0" build="p">
        <p:tmplLst>
          <p:tmpl lvl="1">
            <p:tnLst>
              <p:par>
                <p:cTn presetID="2" presetClass="entr" presetSubtype="9"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49" presetClass="entr" presetSubtype="0"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 calcmode="lin" valueType="num">
                      <p:cBhvr>
                        <p:cTn dur="500" fill="hold"/>
                        <p:tgtEl>
                          <p:spTgt spid="24"/>
                        </p:tgtEl>
                        <p:attrNameLst>
                          <p:attrName>style.rotation</p:attrName>
                        </p:attrNameLst>
                      </p:cBhvr>
                      <p:tavLst>
                        <p:tav tm="0">
                          <p:val>
                            <p:fltVal val="360"/>
                          </p:val>
                        </p:tav>
                        <p:tav tm="100000">
                          <p:val>
                            <p:fltVal val="0"/>
                          </p:val>
                        </p:tav>
                      </p:tavLst>
                    </p:anim>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iec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2" name="フリーフォーム 51"/>
          <p:cNvSpPr/>
          <p:nvPr userDrawn="1"/>
        </p:nvSpPr>
        <p:spPr>
          <a:xfrm>
            <a:off x="9167574" y="2741622"/>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userDrawn="1"/>
        </p:nvSpPr>
        <p:spPr>
          <a:xfrm rot="5400000">
            <a:off x="8950891" y="5268130"/>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userDrawn="1"/>
        </p:nvSpPr>
        <p:spPr>
          <a:xfrm rot="10800000">
            <a:off x="6430724" y="5051447"/>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userDrawn="1"/>
        </p:nvSpPr>
        <p:spPr>
          <a:xfrm rot="16200000">
            <a:off x="6647406" y="2524939"/>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p:ph type="body" sz="quarter" idx="23" hasCustomPrompt="1"/>
          </p:nvPr>
        </p:nvSpPr>
        <p:spPr>
          <a:xfrm>
            <a:off x="11877319" y="3357426"/>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4" hasCustomPrompt="1"/>
          </p:nvPr>
        </p:nvSpPr>
        <p:spPr>
          <a:xfrm>
            <a:off x="11877319" y="2368105"/>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11984816" y="3133271"/>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59" name="テキスト プレースホルダー 12"/>
          <p:cNvSpPr>
            <a:spLocks noGrp="1"/>
          </p:cNvSpPr>
          <p:nvPr>
            <p:ph type="body" sz="quarter" idx="25" hasCustomPrompt="1"/>
          </p:nvPr>
        </p:nvSpPr>
        <p:spPr>
          <a:xfrm>
            <a:off x="11904424" y="7219476"/>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26" hasCustomPrompt="1"/>
          </p:nvPr>
        </p:nvSpPr>
        <p:spPr>
          <a:xfrm>
            <a:off x="11904424" y="6230155"/>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正方形/長方形 60"/>
          <p:cNvSpPr/>
          <p:nvPr userDrawn="1"/>
        </p:nvSpPr>
        <p:spPr>
          <a:xfrm>
            <a:off x="12011921" y="699532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62" name="テキスト プレースホルダー 12"/>
          <p:cNvSpPr>
            <a:spLocks noGrp="1"/>
          </p:cNvSpPr>
          <p:nvPr>
            <p:ph type="body" sz="quarter" idx="16" hasCustomPrompt="1"/>
          </p:nvPr>
        </p:nvSpPr>
        <p:spPr>
          <a:xfrm>
            <a:off x="543540" y="7219476"/>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3" name="テキスト プレースホルダー 12"/>
          <p:cNvSpPr>
            <a:spLocks noGrp="1"/>
          </p:cNvSpPr>
          <p:nvPr>
            <p:ph type="body" sz="quarter" idx="17" hasCustomPrompt="1"/>
          </p:nvPr>
        </p:nvSpPr>
        <p:spPr>
          <a:xfrm>
            <a:off x="543540" y="6230155"/>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4" name="正方形/長方形 63"/>
          <p:cNvSpPr/>
          <p:nvPr userDrawn="1"/>
        </p:nvSpPr>
        <p:spPr>
          <a:xfrm>
            <a:off x="4412749" y="6995321"/>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8" name="テキスト プレースホルダー 12"/>
          <p:cNvSpPr>
            <a:spLocks noGrp="1"/>
          </p:cNvSpPr>
          <p:nvPr>
            <p:ph type="body" sz="quarter" idx="27" hasCustomPrompt="1"/>
          </p:nvPr>
        </p:nvSpPr>
        <p:spPr>
          <a:xfrm>
            <a:off x="543540" y="3357426"/>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28" hasCustomPrompt="1"/>
          </p:nvPr>
        </p:nvSpPr>
        <p:spPr>
          <a:xfrm>
            <a:off x="543540" y="2368105"/>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0" name="正方形/長方形 69"/>
          <p:cNvSpPr/>
          <p:nvPr userDrawn="1"/>
        </p:nvSpPr>
        <p:spPr>
          <a:xfrm>
            <a:off x="4412749" y="3133271"/>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71" name="図プレースホルダー 25"/>
          <p:cNvSpPr>
            <a:spLocks noGrp="1"/>
          </p:cNvSpPr>
          <p:nvPr>
            <p:ph type="pic" sz="quarter" idx="14" hasCustomPrompt="1"/>
          </p:nvPr>
        </p:nvSpPr>
        <p:spPr>
          <a:xfrm>
            <a:off x="10319316" y="3740054"/>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2" name="図プレースホルダー 25"/>
          <p:cNvSpPr>
            <a:spLocks noGrp="1"/>
          </p:cNvSpPr>
          <p:nvPr>
            <p:ph type="pic" sz="quarter" idx="29" hasCustomPrompt="1"/>
          </p:nvPr>
        </p:nvSpPr>
        <p:spPr>
          <a:xfrm>
            <a:off x="10319316" y="653823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3" name="図プレースホルダー 25"/>
          <p:cNvSpPr>
            <a:spLocks noGrp="1"/>
          </p:cNvSpPr>
          <p:nvPr>
            <p:ph type="pic" sz="quarter" idx="30" hasCustomPrompt="1"/>
          </p:nvPr>
        </p:nvSpPr>
        <p:spPr>
          <a:xfrm>
            <a:off x="7350100" y="655061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4" name="図プレースホルダー 25"/>
          <p:cNvSpPr>
            <a:spLocks noGrp="1"/>
          </p:cNvSpPr>
          <p:nvPr>
            <p:ph type="pic" sz="quarter" idx="31" hasCustomPrompt="1"/>
          </p:nvPr>
        </p:nvSpPr>
        <p:spPr>
          <a:xfrm>
            <a:off x="7350100" y="3740054"/>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59710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anim calcmode="lin" valueType="num">
                                      <p:cBhvr>
                                        <p:cTn id="10" dur="500" fill="hold"/>
                                        <p:tgtEl>
                                          <p:spTgt spid="52"/>
                                        </p:tgtEl>
                                        <p:attrNameLst>
                                          <p:attrName>ppt_x</p:attrName>
                                        </p:attrNameLst>
                                      </p:cBhvr>
                                      <p:tavLst>
                                        <p:tav tm="0">
                                          <p:val>
                                            <p:fltVal val="0.5"/>
                                          </p:val>
                                        </p:tav>
                                        <p:tav tm="100000">
                                          <p:val>
                                            <p:strVal val="#ppt_x"/>
                                          </p:val>
                                        </p:tav>
                                      </p:tavLst>
                                    </p:anim>
                                    <p:anim calcmode="lin" valueType="num">
                                      <p:cBhvr>
                                        <p:cTn id="11" dur="500" fill="hold"/>
                                        <p:tgtEl>
                                          <p:spTgt spid="52"/>
                                        </p:tgtEl>
                                        <p:attrNameLst>
                                          <p:attrName>ppt_y</p:attrName>
                                        </p:attrNameLst>
                                      </p:cBhvr>
                                      <p:tavLst>
                                        <p:tav tm="0">
                                          <p:val>
                                            <p:fltVal val="0.5"/>
                                          </p:val>
                                        </p:tav>
                                        <p:tav tm="100000">
                                          <p:val>
                                            <p:strVal val="#ppt_y"/>
                                          </p:val>
                                        </p:tav>
                                      </p:tavLst>
                                    </p:anim>
                                  </p:childTnLst>
                                </p:cTn>
                              </p:par>
                              <p:par>
                                <p:cTn id="12" presetID="49" presetClass="entr" presetSubtype="0" decel="100000" fill="hold" grpId="1" nodeType="with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 calcmode="lin" valueType="num">
                                      <p:cBhvr>
                                        <p:cTn id="16" dur="500" fill="hold"/>
                                        <p:tgtEl>
                                          <p:spTgt spid="52"/>
                                        </p:tgtEl>
                                        <p:attrNameLst>
                                          <p:attrName>style.rotation</p:attrName>
                                        </p:attrNameLst>
                                      </p:cBhvr>
                                      <p:tavLst>
                                        <p:tav tm="0">
                                          <p:val>
                                            <p:fltVal val="360"/>
                                          </p:val>
                                        </p:tav>
                                        <p:tav tm="100000">
                                          <p:val>
                                            <p:fltVal val="0"/>
                                          </p:val>
                                        </p:tav>
                                      </p:tavLst>
                                    </p:anim>
                                    <p:animEffect transition="in" filter="fade">
                                      <p:cBhvr>
                                        <p:cTn id="17" dur="500"/>
                                        <p:tgtEl>
                                          <p:spTgt spid="52"/>
                                        </p:tgtEl>
                                      </p:cBhvr>
                                    </p:animEffect>
                                  </p:childTnLst>
                                </p:cTn>
                              </p:par>
                              <p:par>
                                <p:cTn id="18" presetID="53" presetClass="entr" presetSubtype="528"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fltVal val="0"/>
                                          </p:val>
                                        </p:tav>
                                        <p:tav tm="100000">
                                          <p:val>
                                            <p:strVal val="#ppt_w"/>
                                          </p:val>
                                        </p:tav>
                                      </p:tavLst>
                                    </p:anim>
                                    <p:anim calcmode="lin" valueType="num">
                                      <p:cBhvr>
                                        <p:cTn id="21" dur="500" fill="hold"/>
                                        <p:tgtEl>
                                          <p:spTgt spid="71"/>
                                        </p:tgtEl>
                                        <p:attrNameLst>
                                          <p:attrName>ppt_h</p:attrName>
                                        </p:attrNameLst>
                                      </p:cBhvr>
                                      <p:tavLst>
                                        <p:tav tm="0">
                                          <p:val>
                                            <p:fltVal val="0"/>
                                          </p:val>
                                        </p:tav>
                                        <p:tav tm="100000">
                                          <p:val>
                                            <p:strVal val="#ppt_h"/>
                                          </p:val>
                                        </p:tav>
                                      </p:tavLst>
                                    </p:anim>
                                    <p:animEffect transition="in" filter="fade">
                                      <p:cBhvr>
                                        <p:cTn id="22" dur="500"/>
                                        <p:tgtEl>
                                          <p:spTgt spid="71"/>
                                        </p:tgtEl>
                                      </p:cBhvr>
                                    </p:animEffect>
                                    <p:anim calcmode="lin" valueType="num">
                                      <p:cBhvr>
                                        <p:cTn id="23" dur="500" fill="hold"/>
                                        <p:tgtEl>
                                          <p:spTgt spid="71"/>
                                        </p:tgtEl>
                                        <p:attrNameLst>
                                          <p:attrName>ppt_x</p:attrName>
                                        </p:attrNameLst>
                                      </p:cBhvr>
                                      <p:tavLst>
                                        <p:tav tm="0">
                                          <p:val>
                                            <p:fltVal val="0.5"/>
                                          </p:val>
                                        </p:tav>
                                        <p:tav tm="100000">
                                          <p:val>
                                            <p:strVal val="#ppt_x"/>
                                          </p:val>
                                        </p:tav>
                                      </p:tavLst>
                                    </p:anim>
                                    <p:anim calcmode="lin" valueType="num">
                                      <p:cBhvr>
                                        <p:cTn id="24" dur="500" fill="hold"/>
                                        <p:tgtEl>
                                          <p:spTgt spid="71"/>
                                        </p:tgtEl>
                                        <p:attrNameLst>
                                          <p:attrName>ppt_y</p:attrName>
                                        </p:attrNameLst>
                                      </p:cBhvr>
                                      <p:tavLst>
                                        <p:tav tm="0">
                                          <p:val>
                                            <p:fltVal val="0.5"/>
                                          </p:val>
                                        </p:tav>
                                        <p:tav tm="100000">
                                          <p:val>
                                            <p:strVal val="#ppt_y"/>
                                          </p:val>
                                        </p:tav>
                                      </p:tavLst>
                                    </p:anim>
                                  </p:childTnLst>
                                </p:cTn>
                              </p:par>
                            </p:childTnLst>
                          </p:cTn>
                        </p:par>
                        <p:par>
                          <p:cTn id="25" fill="hold">
                            <p:stCondLst>
                              <p:cond delay="500"/>
                            </p:stCondLst>
                            <p:childTnLst>
                              <p:par>
                                <p:cTn id="26" presetID="2" presetClass="entr" presetSubtype="2" decel="100000" fill="hold" grpId="0" nodeType="afterEffect">
                                  <p:stCondLst>
                                    <p:cond delay="250"/>
                                  </p:stCondLst>
                                  <p:childTnLst>
                                    <p:set>
                                      <p:cBhvr>
                                        <p:cTn id="27" dur="1" fill="hold">
                                          <p:stCondLst>
                                            <p:cond delay="0"/>
                                          </p:stCondLst>
                                        </p:cTn>
                                        <p:tgtEl>
                                          <p:spTgt spid="57">
                                            <p:txEl>
                                              <p:pRg st="0" end="0"/>
                                            </p:txEl>
                                          </p:spTgt>
                                        </p:tgtEl>
                                        <p:attrNameLst>
                                          <p:attrName>style.visibility</p:attrName>
                                        </p:attrNameLst>
                                      </p:cBhvr>
                                      <p:to>
                                        <p:strVal val="visible"/>
                                      </p:to>
                                    </p:set>
                                    <p:anim calcmode="lin" valueType="num">
                                      <p:cBhvr additive="base">
                                        <p:cTn id="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7">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5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500" fill="hold"/>
                                        <p:tgtEl>
                                          <p:spTgt spid="58"/>
                                        </p:tgtEl>
                                        <p:attrNameLst>
                                          <p:attrName>ppt_x</p:attrName>
                                        </p:attrNameLst>
                                      </p:cBhvr>
                                      <p:tavLst>
                                        <p:tav tm="0">
                                          <p:val>
                                            <p:strVal val="#ppt_x"/>
                                          </p:val>
                                        </p:tav>
                                        <p:tav tm="100000">
                                          <p:val>
                                            <p:strVal val="#ppt_x"/>
                                          </p:val>
                                        </p:tav>
                                      </p:tavLst>
                                    </p:anim>
                                    <p:anim calcmode="lin" valueType="num">
                                      <p:cBhvr additive="base">
                                        <p:cTn id="33" dur="500" fill="hold"/>
                                        <p:tgtEl>
                                          <p:spTgt spid="58"/>
                                        </p:tgtEl>
                                        <p:attrNameLst>
                                          <p:attrName>ppt_y</p:attrName>
                                        </p:attrNameLst>
                                      </p:cBhvr>
                                      <p:tavLst>
                                        <p:tav tm="0">
                                          <p:val>
                                            <p:strVal val="1+#ppt_h/2"/>
                                          </p:val>
                                        </p:tav>
                                        <p:tav tm="100000">
                                          <p:val>
                                            <p:strVal val="#ppt_y"/>
                                          </p:val>
                                        </p:tav>
                                      </p:tavLst>
                                    </p:anim>
                                  </p:childTnLst>
                                </p:cTn>
                              </p:par>
                            </p:childTnLst>
                          </p:cTn>
                        </p:par>
                        <p:par>
                          <p:cTn id="34" fill="hold">
                            <p:stCondLst>
                              <p:cond delay="1250"/>
                            </p:stCondLst>
                            <p:childTnLst>
                              <p:par>
                                <p:cTn id="35" presetID="22" presetClass="entr" presetSubtype="8"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anim calcmode="lin" valueType="num">
                                      <p:cBhvr>
                                        <p:cTn id="44" dur="500" fill="hold"/>
                                        <p:tgtEl>
                                          <p:spTgt spid="53"/>
                                        </p:tgtEl>
                                        <p:attrNameLst>
                                          <p:attrName>ppt_x</p:attrName>
                                        </p:attrNameLst>
                                      </p:cBhvr>
                                      <p:tavLst>
                                        <p:tav tm="0">
                                          <p:val>
                                            <p:fltVal val="0.5"/>
                                          </p:val>
                                        </p:tav>
                                        <p:tav tm="100000">
                                          <p:val>
                                            <p:strVal val="#ppt_x"/>
                                          </p:val>
                                        </p:tav>
                                      </p:tavLst>
                                    </p:anim>
                                    <p:anim calcmode="lin" valueType="num">
                                      <p:cBhvr>
                                        <p:cTn id="45" dur="500" fill="hold"/>
                                        <p:tgtEl>
                                          <p:spTgt spid="53"/>
                                        </p:tgtEl>
                                        <p:attrNameLst>
                                          <p:attrName>ppt_y</p:attrName>
                                        </p:attrNameLst>
                                      </p:cBhvr>
                                      <p:tavLst>
                                        <p:tav tm="0">
                                          <p:val>
                                            <p:fltVal val="0.5"/>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 calcmode="lin" valueType="num">
                                      <p:cBhvr>
                                        <p:cTn id="50" dur="500" fill="hold"/>
                                        <p:tgtEl>
                                          <p:spTgt spid="53"/>
                                        </p:tgtEl>
                                        <p:attrNameLst>
                                          <p:attrName>style.rotation</p:attrName>
                                        </p:attrNameLst>
                                      </p:cBhvr>
                                      <p:tavLst>
                                        <p:tav tm="0">
                                          <p:val>
                                            <p:fltVal val="360"/>
                                          </p:val>
                                        </p:tav>
                                        <p:tav tm="100000">
                                          <p:val>
                                            <p:fltVal val="0"/>
                                          </p:val>
                                        </p:tav>
                                      </p:tavLst>
                                    </p:anim>
                                    <p:animEffect transition="in" filter="fade">
                                      <p:cBhvr>
                                        <p:cTn id="51" dur="500"/>
                                        <p:tgtEl>
                                          <p:spTgt spid="53"/>
                                        </p:tgtEl>
                                      </p:cBhvr>
                                    </p:animEffect>
                                  </p:childTnLst>
                                </p:cTn>
                              </p:par>
                              <p:par>
                                <p:cTn id="52" presetID="53" presetClass="entr" presetSubtype="528"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childTnLst>
                          </p:cTn>
                        </p:par>
                        <p:par>
                          <p:cTn id="59" fill="hold">
                            <p:stCondLst>
                              <p:cond delay="2250"/>
                            </p:stCondLst>
                            <p:childTnLst>
                              <p:par>
                                <p:cTn id="60" presetID="2" presetClass="entr" presetSubtype="2" decel="100000" fill="hold" grpId="0" nodeType="afterEffect">
                                  <p:stCondLst>
                                    <p:cond delay="250"/>
                                  </p:stCondLst>
                                  <p:childTnLst>
                                    <p:set>
                                      <p:cBhvr>
                                        <p:cTn id="61" dur="1" fill="hold">
                                          <p:stCondLst>
                                            <p:cond delay="0"/>
                                          </p:stCondLst>
                                        </p:cTn>
                                        <p:tgtEl>
                                          <p:spTgt spid="60">
                                            <p:txEl>
                                              <p:pRg st="0" end="0"/>
                                            </p:txEl>
                                          </p:spTgt>
                                        </p:tgtEl>
                                        <p:attrNameLst>
                                          <p:attrName>style.visibility</p:attrName>
                                        </p:attrNameLst>
                                      </p:cBhvr>
                                      <p:to>
                                        <p:strVal val="visible"/>
                                      </p:to>
                                    </p:set>
                                    <p:anim calcmode="lin" valueType="num">
                                      <p:cBhvr additive="base">
                                        <p:cTn id="6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60">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childTnLst>
                          </p:cTn>
                        </p:par>
                        <p:par>
                          <p:cTn id="72" fill="hold">
                            <p:stCondLst>
                              <p:cond delay="3500"/>
                            </p:stCondLst>
                            <p:childTnLst>
                              <p:par>
                                <p:cTn id="73" presetID="53" presetClass="entr" presetSubtype="528"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Effect transition="in" filter="fade">
                                      <p:cBhvr>
                                        <p:cTn id="77" dur="500"/>
                                        <p:tgtEl>
                                          <p:spTgt spid="54"/>
                                        </p:tgtEl>
                                      </p:cBhvr>
                                    </p:animEffect>
                                    <p:anim calcmode="lin" valueType="num">
                                      <p:cBhvr>
                                        <p:cTn id="78" dur="500" fill="hold"/>
                                        <p:tgtEl>
                                          <p:spTgt spid="54"/>
                                        </p:tgtEl>
                                        <p:attrNameLst>
                                          <p:attrName>ppt_x</p:attrName>
                                        </p:attrNameLst>
                                      </p:cBhvr>
                                      <p:tavLst>
                                        <p:tav tm="0">
                                          <p:val>
                                            <p:fltVal val="0.5"/>
                                          </p:val>
                                        </p:tav>
                                        <p:tav tm="100000">
                                          <p:val>
                                            <p:strVal val="#ppt_x"/>
                                          </p:val>
                                        </p:tav>
                                      </p:tavLst>
                                    </p:anim>
                                    <p:anim calcmode="lin" valueType="num">
                                      <p:cBhvr>
                                        <p:cTn id="79" dur="500" fill="hold"/>
                                        <p:tgtEl>
                                          <p:spTgt spid="54"/>
                                        </p:tgtEl>
                                        <p:attrNameLst>
                                          <p:attrName>ppt_y</p:attrName>
                                        </p:attrNameLst>
                                      </p:cBhvr>
                                      <p:tavLst>
                                        <p:tav tm="0">
                                          <p:val>
                                            <p:fltVal val="0.5"/>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 calcmode="lin" valueType="num">
                                      <p:cBhvr>
                                        <p:cTn id="84" dur="500" fill="hold"/>
                                        <p:tgtEl>
                                          <p:spTgt spid="54"/>
                                        </p:tgtEl>
                                        <p:attrNameLst>
                                          <p:attrName>style.rotation</p:attrName>
                                        </p:attrNameLst>
                                      </p:cBhvr>
                                      <p:tavLst>
                                        <p:tav tm="0">
                                          <p:val>
                                            <p:fltVal val="360"/>
                                          </p:val>
                                        </p:tav>
                                        <p:tav tm="100000">
                                          <p:val>
                                            <p:fltVal val="0"/>
                                          </p:val>
                                        </p:tav>
                                      </p:tavLst>
                                    </p:anim>
                                    <p:animEffect transition="in" filter="fade">
                                      <p:cBhvr>
                                        <p:cTn id="85" dur="500"/>
                                        <p:tgtEl>
                                          <p:spTgt spid="54"/>
                                        </p:tgtEl>
                                      </p:cBhvr>
                                    </p:animEffect>
                                  </p:childTnLst>
                                </p:cTn>
                              </p:par>
                              <p:par>
                                <p:cTn id="86" presetID="53" presetClass="entr" presetSubtype="528" fill="hold" grpId="0" nodeType="with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p:cTn id="88" dur="500" fill="hold"/>
                                        <p:tgtEl>
                                          <p:spTgt spid="73"/>
                                        </p:tgtEl>
                                        <p:attrNameLst>
                                          <p:attrName>ppt_w</p:attrName>
                                        </p:attrNameLst>
                                      </p:cBhvr>
                                      <p:tavLst>
                                        <p:tav tm="0">
                                          <p:val>
                                            <p:fltVal val="0"/>
                                          </p:val>
                                        </p:tav>
                                        <p:tav tm="100000">
                                          <p:val>
                                            <p:strVal val="#ppt_w"/>
                                          </p:val>
                                        </p:tav>
                                      </p:tavLst>
                                    </p:anim>
                                    <p:anim calcmode="lin" valueType="num">
                                      <p:cBhvr>
                                        <p:cTn id="89" dur="500" fill="hold"/>
                                        <p:tgtEl>
                                          <p:spTgt spid="73"/>
                                        </p:tgtEl>
                                        <p:attrNameLst>
                                          <p:attrName>ppt_h</p:attrName>
                                        </p:attrNameLst>
                                      </p:cBhvr>
                                      <p:tavLst>
                                        <p:tav tm="0">
                                          <p:val>
                                            <p:fltVal val="0"/>
                                          </p:val>
                                        </p:tav>
                                        <p:tav tm="100000">
                                          <p:val>
                                            <p:strVal val="#ppt_h"/>
                                          </p:val>
                                        </p:tav>
                                      </p:tavLst>
                                    </p:anim>
                                    <p:animEffect transition="in" filter="fade">
                                      <p:cBhvr>
                                        <p:cTn id="90" dur="500"/>
                                        <p:tgtEl>
                                          <p:spTgt spid="73"/>
                                        </p:tgtEl>
                                      </p:cBhvr>
                                    </p:animEffect>
                                    <p:anim calcmode="lin" valueType="num">
                                      <p:cBhvr>
                                        <p:cTn id="91" dur="500" fill="hold"/>
                                        <p:tgtEl>
                                          <p:spTgt spid="73"/>
                                        </p:tgtEl>
                                        <p:attrNameLst>
                                          <p:attrName>ppt_x</p:attrName>
                                        </p:attrNameLst>
                                      </p:cBhvr>
                                      <p:tavLst>
                                        <p:tav tm="0">
                                          <p:val>
                                            <p:fltVal val="0.5"/>
                                          </p:val>
                                        </p:tav>
                                        <p:tav tm="100000">
                                          <p:val>
                                            <p:strVal val="#ppt_x"/>
                                          </p:val>
                                        </p:tav>
                                      </p:tavLst>
                                    </p:anim>
                                    <p:anim calcmode="lin" valueType="num">
                                      <p:cBhvr>
                                        <p:cTn id="92" dur="500" fill="hold"/>
                                        <p:tgtEl>
                                          <p:spTgt spid="73"/>
                                        </p:tgtEl>
                                        <p:attrNameLst>
                                          <p:attrName>ppt_y</p:attrName>
                                        </p:attrNameLst>
                                      </p:cBhvr>
                                      <p:tavLst>
                                        <p:tav tm="0">
                                          <p:val>
                                            <p:fltVal val="0.5"/>
                                          </p:val>
                                        </p:tav>
                                        <p:tav tm="100000">
                                          <p:val>
                                            <p:strVal val="#ppt_y"/>
                                          </p:val>
                                        </p:tav>
                                      </p:tavLst>
                                    </p:anim>
                                  </p:childTnLst>
                                </p:cTn>
                              </p:par>
                            </p:childTnLst>
                          </p:cTn>
                        </p:par>
                        <p:par>
                          <p:cTn id="93" fill="hold">
                            <p:stCondLst>
                              <p:cond delay="4000"/>
                            </p:stCondLst>
                            <p:childTnLst>
                              <p:par>
                                <p:cTn id="94" presetID="2" presetClass="entr" presetSubtype="8" decel="100000" fill="hold" grpId="0" nodeType="afterEffect">
                                  <p:stCondLst>
                                    <p:cond delay="250"/>
                                  </p:stCondLst>
                                  <p:childTnLst>
                                    <p:set>
                                      <p:cBhvr>
                                        <p:cTn id="95" dur="1" fill="hold">
                                          <p:stCondLst>
                                            <p:cond delay="0"/>
                                          </p:stCondLst>
                                        </p:cTn>
                                        <p:tgtEl>
                                          <p:spTgt spid="63">
                                            <p:txEl>
                                              <p:pRg st="0" end="0"/>
                                            </p:txEl>
                                          </p:spTgt>
                                        </p:tgtEl>
                                        <p:attrNameLst>
                                          <p:attrName>style.visibility</p:attrName>
                                        </p:attrNameLst>
                                      </p:cBhvr>
                                      <p:to>
                                        <p:strVal val="visible"/>
                                      </p:to>
                                    </p:set>
                                    <p:anim calcmode="lin" valueType="num">
                                      <p:cBhvr additive="base">
                                        <p:cTn id="96"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63">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64"/>
                                        </p:tgtEl>
                                        <p:attrNameLst>
                                          <p:attrName>style.visibility</p:attrName>
                                        </p:attrNameLst>
                                      </p:cBhvr>
                                      <p:to>
                                        <p:strVal val="visible"/>
                                      </p:to>
                                    </p:set>
                                    <p:anim calcmode="lin" valueType="num">
                                      <p:cBhvr additive="base">
                                        <p:cTn id="100" dur="500" fill="hold"/>
                                        <p:tgtEl>
                                          <p:spTgt spid="64"/>
                                        </p:tgtEl>
                                        <p:attrNameLst>
                                          <p:attrName>ppt_x</p:attrName>
                                        </p:attrNameLst>
                                      </p:cBhvr>
                                      <p:tavLst>
                                        <p:tav tm="0">
                                          <p:val>
                                            <p:strVal val="#ppt_x"/>
                                          </p:val>
                                        </p:tav>
                                        <p:tav tm="100000">
                                          <p:val>
                                            <p:strVal val="#ppt_x"/>
                                          </p:val>
                                        </p:tav>
                                      </p:tavLst>
                                    </p:anim>
                                    <p:anim calcmode="lin" valueType="num">
                                      <p:cBhvr additive="base">
                                        <p:cTn id="101" dur="500" fill="hold"/>
                                        <p:tgtEl>
                                          <p:spTgt spid="64"/>
                                        </p:tgtEl>
                                        <p:attrNameLst>
                                          <p:attrName>ppt_y</p:attrName>
                                        </p:attrNameLst>
                                      </p:cBhvr>
                                      <p:tavLst>
                                        <p:tav tm="0">
                                          <p:val>
                                            <p:strVal val="1+#ppt_h/2"/>
                                          </p:val>
                                        </p:tav>
                                        <p:tav tm="100000">
                                          <p:val>
                                            <p:strVal val="#ppt_y"/>
                                          </p:val>
                                        </p:tav>
                                      </p:tavLst>
                                    </p:anim>
                                  </p:childTnLst>
                                </p:cTn>
                              </p:par>
                            </p:childTnLst>
                          </p:cTn>
                        </p:par>
                        <p:par>
                          <p:cTn id="102" fill="hold">
                            <p:stCondLst>
                              <p:cond delay="4750"/>
                            </p:stCondLst>
                            <p:childTnLst>
                              <p:par>
                                <p:cTn id="103" presetID="22" presetClass="entr" presetSubtype="2"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right)">
                                      <p:cBhvr>
                                        <p:cTn id="105" dur="500"/>
                                        <p:tgtEl>
                                          <p:spTgt spid="62"/>
                                        </p:tgtEl>
                                      </p:cBhvr>
                                    </p:animEffect>
                                  </p:childTnLst>
                                </p:cTn>
                              </p:par>
                            </p:childTnLst>
                          </p:cTn>
                        </p:par>
                        <p:par>
                          <p:cTn id="106" fill="hold">
                            <p:stCondLst>
                              <p:cond delay="5250"/>
                            </p:stCondLst>
                            <p:childTnLst>
                              <p:par>
                                <p:cTn id="107" presetID="53" presetClass="entr" presetSubtype="528"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ppt_w</p:attrName>
                                        </p:attrNameLst>
                                      </p:cBhvr>
                                      <p:tavLst>
                                        <p:tav tm="0">
                                          <p:val>
                                            <p:fltVal val="0"/>
                                          </p:val>
                                        </p:tav>
                                        <p:tav tm="100000">
                                          <p:val>
                                            <p:strVal val="#ppt_w"/>
                                          </p:val>
                                        </p:tav>
                                      </p:tavLst>
                                    </p:anim>
                                    <p:anim calcmode="lin" valueType="num">
                                      <p:cBhvr>
                                        <p:cTn id="110" dur="500" fill="hold"/>
                                        <p:tgtEl>
                                          <p:spTgt spid="55"/>
                                        </p:tgtEl>
                                        <p:attrNameLst>
                                          <p:attrName>ppt_h</p:attrName>
                                        </p:attrNameLst>
                                      </p:cBhvr>
                                      <p:tavLst>
                                        <p:tav tm="0">
                                          <p:val>
                                            <p:fltVal val="0"/>
                                          </p:val>
                                        </p:tav>
                                        <p:tav tm="100000">
                                          <p:val>
                                            <p:strVal val="#ppt_h"/>
                                          </p:val>
                                        </p:tav>
                                      </p:tavLst>
                                    </p:anim>
                                    <p:animEffect transition="in" filter="fade">
                                      <p:cBhvr>
                                        <p:cTn id="111" dur="500"/>
                                        <p:tgtEl>
                                          <p:spTgt spid="55"/>
                                        </p:tgtEl>
                                      </p:cBhvr>
                                    </p:animEffect>
                                    <p:anim calcmode="lin" valueType="num">
                                      <p:cBhvr>
                                        <p:cTn id="112" dur="500" fill="hold"/>
                                        <p:tgtEl>
                                          <p:spTgt spid="55"/>
                                        </p:tgtEl>
                                        <p:attrNameLst>
                                          <p:attrName>ppt_x</p:attrName>
                                        </p:attrNameLst>
                                      </p:cBhvr>
                                      <p:tavLst>
                                        <p:tav tm="0">
                                          <p:val>
                                            <p:fltVal val="0.5"/>
                                          </p:val>
                                        </p:tav>
                                        <p:tav tm="100000">
                                          <p:val>
                                            <p:strVal val="#ppt_x"/>
                                          </p:val>
                                        </p:tav>
                                      </p:tavLst>
                                    </p:anim>
                                    <p:anim calcmode="lin" valueType="num">
                                      <p:cBhvr>
                                        <p:cTn id="113" dur="500" fill="hold"/>
                                        <p:tgtEl>
                                          <p:spTgt spid="55"/>
                                        </p:tgtEl>
                                        <p:attrNameLst>
                                          <p:attrName>ppt_y</p:attrName>
                                        </p:attrNameLst>
                                      </p:cBhvr>
                                      <p:tavLst>
                                        <p:tav tm="0">
                                          <p:val>
                                            <p:fltVal val="0.5"/>
                                          </p:val>
                                        </p:tav>
                                        <p:tav tm="100000">
                                          <p:val>
                                            <p:strVal val="#ppt_y"/>
                                          </p:val>
                                        </p:tav>
                                      </p:tavLst>
                                    </p:anim>
                                  </p:childTnLst>
                                </p:cTn>
                              </p:par>
                              <p:par>
                                <p:cTn id="114" presetID="49" presetClass="entr" presetSubtype="0" decel="100000" fill="hold" grpId="1" nodeType="with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p:cTn id="116" dur="500" fill="hold"/>
                                        <p:tgtEl>
                                          <p:spTgt spid="55"/>
                                        </p:tgtEl>
                                        <p:attrNameLst>
                                          <p:attrName>ppt_w</p:attrName>
                                        </p:attrNameLst>
                                      </p:cBhvr>
                                      <p:tavLst>
                                        <p:tav tm="0">
                                          <p:val>
                                            <p:fltVal val="0"/>
                                          </p:val>
                                        </p:tav>
                                        <p:tav tm="100000">
                                          <p:val>
                                            <p:strVal val="#ppt_w"/>
                                          </p:val>
                                        </p:tav>
                                      </p:tavLst>
                                    </p:anim>
                                    <p:anim calcmode="lin" valueType="num">
                                      <p:cBhvr>
                                        <p:cTn id="117" dur="500" fill="hold"/>
                                        <p:tgtEl>
                                          <p:spTgt spid="55"/>
                                        </p:tgtEl>
                                        <p:attrNameLst>
                                          <p:attrName>ppt_h</p:attrName>
                                        </p:attrNameLst>
                                      </p:cBhvr>
                                      <p:tavLst>
                                        <p:tav tm="0">
                                          <p:val>
                                            <p:fltVal val="0"/>
                                          </p:val>
                                        </p:tav>
                                        <p:tav tm="100000">
                                          <p:val>
                                            <p:strVal val="#ppt_h"/>
                                          </p:val>
                                        </p:tav>
                                      </p:tavLst>
                                    </p:anim>
                                    <p:anim calcmode="lin" valueType="num">
                                      <p:cBhvr>
                                        <p:cTn id="118" dur="500" fill="hold"/>
                                        <p:tgtEl>
                                          <p:spTgt spid="55"/>
                                        </p:tgtEl>
                                        <p:attrNameLst>
                                          <p:attrName>style.rotation</p:attrName>
                                        </p:attrNameLst>
                                      </p:cBhvr>
                                      <p:tavLst>
                                        <p:tav tm="0">
                                          <p:val>
                                            <p:fltVal val="360"/>
                                          </p:val>
                                        </p:tav>
                                        <p:tav tm="100000">
                                          <p:val>
                                            <p:fltVal val="0"/>
                                          </p:val>
                                        </p:tav>
                                      </p:tavLst>
                                    </p:anim>
                                    <p:animEffect transition="in" filter="fade">
                                      <p:cBhvr>
                                        <p:cTn id="119" dur="500"/>
                                        <p:tgtEl>
                                          <p:spTgt spid="55"/>
                                        </p:tgtEl>
                                      </p:cBhvr>
                                    </p:animEffect>
                                  </p:childTnLst>
                                </p:cTn>
                              </p:par>
                              <p:par>
                                <p:cTn id="120" presetID="53" presetClass="entr" presetSubtype="528"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p:cTn id="122" dur="500" fill="hold"/>
                                        <p:tgtEl>
                                          <p:spTgt spid="74"/>
                                        </p:tgtEl>
                                        <p:attrNameLst>
                                          <p:attrName>ppt_w</p:attrName>
                                        </p:attrNameLst>
                                      </p:cBhvr>
                                      <p:tavLst>
                                        <p:tav tm="0">
                                          <p:val>
                                            <p:fltVal val="0"/>
                                          </p:val>
                                        </p:tav>
                                        <p:tav tm="100000">
                                          <p:val>
                                            <p:strVal val="#ppt_w"/>
                                          </p:val>
                                        </p:tav>
                                      </p:tavLst>
                                    </p:anim>
                                    <p:anim calcmode="lin" valueType="num">
                                      <p:cBhvr>
                                        <p:cTn id="123" dur="500" fill="hold"/>
                                        <p:tgtEl>
                                          <p:spTgt spid="74"/>
                                        </p:tgtEl>
                                        <p:attrNameLst>
                                          <p:attrName>ppt_h</p:attrName>
                                        </p:attrNameLst>
                                      </p:cBhvr>
                                      <p:tavLst>
                                        <p:tav tm="0">
                                          <p:val>
                                            <p:fltVal val="0"/>
                                          </p:val>
                                        </p:tav>
                                        <p:tav tm="100000">
                                          <p:val>
                                            <p:strVal val="#ppt_h"/>
                                          </p:val>
                                        </p:tav>
                                      </p:tavLst>
                                    </p:anim>
                                    <p:animEffect transition="in" filter="fade">
                                      <p:cBhvr>
                                        <p:cTn id="124" dur="500"/>
                                        <p:tgtEl>
                                          <p:spTgt spid="74"/>
                                        </p:tgtEl>
                                      </p:cBhvr>
                                    </p:animEffect>
                                    <p:anim calcmode="lin" valueType="num">
                                      <p:cBhvr>
                                        <p:cTn id="125" dur="500" fill="hold"/>
                                        <p:tgtEl>
                                          <p:spTgt spid="74"/>
                                        </p:tgtEl>
                                        <p:attrNameLst>
                                          <p:attrName>ppt_x</p:attrName>
                                        </p:attrNameLst>
                                      </p:cBhvr>
                                      <p:tavLst>
                                        <p:tav tm="0">
                                          <p:val>
                                            <p:fltVal val="0.5"/>
                                          </p:val>
                                        </p:tav>
                                        <p:tav tm="100000">
                                          <p:val>
                                            <p:strVal val="#ppt_x"/>
                                          </p:val>
                                        </p:tav>
                                      </p:tavLst>
                                    </p:anim>
                                    <p:anim calcmode="lin" valueType="num">
                                      <p:cBhvr>
                                        <p:cTn id="126" dur="500" fill="hold"/>
                                        <p:tgtEl>
                                          <p:spTgt spid="74"/>
                                        </p:tgtEl>
                                        <p:attrNameLst>
                                          <p:attrName>ppt_y</p:attrName>
                                        </p:attrNameLst>
                                      </p:cBhvr>
                                      <p:tavLst>
                                        <p:tav tm="0">
                                          <p:val>
                                            <p:fltVal val="0.5"/>
                                          </p:val>
                                        </p:tav>
                                        <p:tav tm="100000">
                                          <p:val>
                                            <p:strVal val="#ppt_y"/>
                                          </p:val>
                                        </p:tav>
                                      </p:tavLst>
                                    </p:anim>
                                  </p:childTnLst>
                                </p:cTn>
                              </p:par>
                            </p:childTnLst>
                          </p:cTn>
                        </p:par>
                        <p:par>
                          <p:cTn id="127" fill="hold">
                            <p:stCondLst>
                              <p:cond delay="5750"/>
                            </p:stCondLst>
                            <p:childTnLst>
                              <p:par>
                                <p:cTn id="128" presetID="2" presetClass="entr" presetSubtype="8" decel="100000" fill="hold" grpId="0" nodeType="afterEffect">
                                  <p:stCondLst>
                                    <p:cond delay="250"/>
                                  </p:stCondLst>
                                  <p:childTnLst>
                                    <p:set>
                                      <p:cBhvr>
                                        <p:cTn id="129" dur="1" fill="hold">
                                          <p:stCondLst>
                                            <p:cond delay="0"/>
                                          </p:stCondLst>
                                        </p:cTn>
                                        <p:tgtEl>
                                          <p:spTgt spid="69">
                                            <p:txEl>
                                              <p:pRg st="0" end="0"/>
                                            </p:txEl>
                                          </p:spTgt>
                                        </p:tgtEl>
                                        <p:attrNameLst>
                                          <p:attrName>style.visibility</p:attrName>
                                        </p:attrNameLst>
                                      </p:cBhvr>
                                      <p:to>
                                        <p:strVal val="visible"/>
                                      </p:to>
                                    </p:set>
                                    <p:anim calcmode="lin" valueType="num">
                                      <p:cBhvr additive="base">
                                        <p:cTn id="130"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additive="base">
                                        <p:cTn id="131" dur="500" fill="hold"/>
                                        <p:tgtEl>
                                          <p:spTgt spid="69">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250"/>
                                  </p:stCondLst>
                                  <p:childTnLst>
                                    <p:set>
                                      <p:cBhvr>
                                        <p:cTn id="133" dur="1" fill="hold">
                                          <p:stCondLst>
                                            <p:cond delay="0"/>
                                          </p:stCondLst>
                                        </p:cTn>
                                        <p:tgtEl>
                                          <p:spTgt spid="70"/>
                                        </p:tgtEl>
                                        <p:attrNameLst>
                                          <p:attrName>style.visibility</p:attrName>
                                        </p:attrNameLst>
                                      </p:cBhvr>
                                      <p:to>
                                        <p:strVal val="visible"/>
                                      </p:to>
                                    </p:set>
                                    <p:anim calcmode="lin" valueType="num">
                                      <p:cBhvr additive="base">
                                        <p:cTn id="134" dur="500" fill="hold"/>
                                        <p:tgtEl>
                                          <p:spTgt spid="70"/>
                                        </p:tgtEl>
                                        <p:attrNameLst>
                                          <p:attrName>ppt_x</p:attrName>
                                        </p:attrNameLst>
                                      </p:cBhvr>
                                      <p:tavLst>
                                        <p:tav tm="0">
                                          <p:val>
                                            <p:strVal val="#ppt_x"/>
                                          </p:val>
                                        </p:tav>
                                        <p:tav tm="100000">
                                          <p:val>
                                            <p:strVal val="#ppt_x"/>
                                          </p:val>
                                        </p:tav>
                                      </p:tavLst>
                                    </p:anim>
                                    <p:anim calcmode="lin" valueType="num">
                                      <p:cBhvr additive="base">
                                        <p:cTn id="135" dur="500" fill="hold"/>
                                        <p:tgtEl>
                                          <p:spTgt spid="70"/>
                                        </p:tgtEl>
                                        <p:attrNameLst>
                                          <p:attrName>ppt_y</p:attrName>
                                        </p:attrNameLst>
                                      </p:cBhvr>
                                      <p:tavLst>
                                        <p:tav tm="0">
                                          <p:val>
                                            <p:strVal val="1+#ppt_h/2"/>
                                          </p:val>
                                        </p:tav>
                                        <p:tav tm="100000">
                                          <p:val>
                                            <p:strVal val="#ppt_y"/>
                                          </p:val>
                                        </p:tav>
                                      </p:tavLst>
                                    </p:anim>
                                  </p:childTnLst>
                                </p:cTn>
                              </p:par>
                            </p:childTnLst>
                          </p:cTn>
                        </p:par>
                        <p:par>
                          <p:cTn id="136" fill="hold">
                            <p:stCondLst>
                              <p:cond delay="6500"/>
                            </p:stCondLst>
                            <p:childTnLst>
                              <p:par>
                                <p:cTn id="137" presetID="22" presetClass="entr" presetSubtype="2" fill="hold" grpId="0" nodeType="after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wipe(right)">
                                      <p:cBhvr>
                                        <p:cTn id="1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2" decel="100000" fill="hold" nodeType="after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p:tmplLst>
          <p:tmpl>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animBg="1"/>
      <p:bldP spid="62" grpId="0">
        <p:tmplLst>
          <p:tmpl>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build="p">
        <p:tmplLst>
          <p:tmpl lvl="1">
            <p:tnLst>
              <p:par>
                <p:cTn presetID="2" presetClass="entr" presetSubtype="8"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animBg="1"/>
      <p:bldP spid="68" grpId="0">
        <p:tmplLst>
          <p:tmpl>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 presetClass="entr" presetSubtype="8"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0-#ppt_w/2"/>
                          </p:val>
                        </p:tav>
                        <p:tav tm="100000">
                          <p:val>
                            <p:strVal val="#ppt_x"/>
                          </p:val>
                        </p:tav>
                      </p:tavLst>
                    </p:anim>
                    <p:anim calcmode="lin" valueType="num">
                      <p:cBhvr additive="base">
                        <p:cTn dur="500" fill="hold"/>
                        <p:tgtEl>
                          <p:spTgt spid="69"/>
                        </p:tgtEl>
                        <p:attrNameLst>
                          <p:attrName>ppt_y</p:attrName>
                        </p:attrNameLst>
                      </p:cBhvr>
                      <p:tavLst>
                        <p:tav tm="0">
                          <p:val>
                            <p:strVal val="#ppt_y"/>
                          </p:val>
                        </p:tav>
                        <p:tav tm="100000">
                          <p:val>
                            <p:strVal val="#ppt_y"/>
                          </p:val>
                        </p:tav>
                      </p:tavLst>
                    </p:anim>
                  </p:childTnLst>
                </p:cTn>
              </p:par>
            </p:tnLst>
          </p:tmpl>
        </p:tmplLst>
      </p:bldP>
      <p:bldP spid="70" grpId="0" animBg="1"/>
      <p:bldP spid="71" grpId="0"/>
      <p:bldP spid="72" grpId="0"/>
      <p:bldP spid="73" grpId="0"/>
      <p:bldP spid="74"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21288" y="4698914"/>
            <a:ext cx="7484301"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21288" y="3578967"/>
            <a:ext cx="748430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332240" y="4416703"/>
            <a:ext cx="161121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2"/>
          <p:cNvSpPr>
            <a:spLocks noGrp="1"/>
          </p:cNvSpPr>
          <p:nvPr>
            <p:ph type="body" sz="quarter" idx="14" hasCustomPrompt="1"/>
          </p:nvPr>
        </p:nvSpPr>
        <p:spPr>
          <a:xfrm>
            <a:off x="9542816" y="4701002"/>
            <a:ext cx="7484301"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nvPr>
        </p:nvSpPr>
        <p:spPr>
          <a:xfrm>
            <a:off x="9542816" y="3581055"/>
            <a:ext cx="748430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 name="正方形/長方形 9"/>
          <p:cNvSpPr/>
          <p:nvPr userDrawn="1"/>
        </p:nvSpPr>
        <p:spPr>
          <a:xfrm>
            <a:off x="9653768" y="4418791"/>
            <a:ext cx="161121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54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山形 6"/>
          <p:cNvSpPr/>
          <p:nvPr userDrawn="1"/>
        </p:nvSpPr>
        <p:spPr>
          <a:xfrm>
            <a:off x="892704" y="4364211"/>
            <a:ext cx="4173971" cy="5660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01</a:t>
            </a:r>
            <a:endParaRPr kumimoji="1" lang="ja-JP" altLang="en-US" sz="2800" dirty="0">
              <a:solidFill>
                <a:schemeClr val="bg1"/>
              </a:solidFill>
            </a:endParaRPr>
          </a:p>
        </p:txBody>
      </p:sp>
      <p:sp>
        <p:nvSpPr>
          <p:cNvPr id="50" name="山形 49"/>
          <p:cNvSpPr/>
          <p:nvPr userDrawn="1"/>
        </p:nvSpPr>
        <p:spPr>
          <a:xfrm>
            <a:off x="4970029" y="4364211"/>
            <a:ext cx="4173971" cy="5660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02</a:t>
            </a:r>
            <a:endParaRPr kumimoji="1" lang="ja-JP" altLang="en-US" sz="2800" dirty="0">
              <a:solidFill>
                <a:schemeClr val="bg1"/>
              </a:solidFill>
            </a:endParaRPr>
          </a:p>
        </p:txBody>
      </p:sp>
      <p:sp>
        <p:nvSpPr>
          <p:cNvPr id="51" name="山形 50"/>
          <p:cNvSpPr/>
          <p:nvPr userDrawn="1"/>
        </p:nvSpPr>
        <p:spPr>
          <a:xfrm>
            <a:off x="9047354" y="4364211"/>
            <a:ext cx="4173971" cy="5660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03</a:t>
            </a:r>
            <a:endParaRPr kumimoji="1" lang="ja-JP" altLang="en-US" sz="2800" dirty="0">
              <a:solidFill>
                <a:schemeClr val="bg1"/>
              </a:solidFill>
            </a:endParaRPr>
          </a:p>
        </p:txBody>
      </p:sp>
      <p:sp>
        <p:nvSpPr>
          <p:cNvPr id="52" name="山形 51"/>
          <p:cNvSpPr/>
          <p:nvPr userDrawn="1"/>
        </p:nvSpPr>
        <p:spPr>
          <a:xfrm>
            <a:off x="13124679" y="4364210"/>
            <a:ext cx="4173971" cy="566057"/>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04</a:t>
            </a:r>
            <a:endParaRPr kumimoji="1" lang="ja-JP" altLang="en-US" sz="2800" dirty="0">
              <a:solidFill>
                <a:schemeClr val="bg1"/>
              </a:solidFill>
            </a:endParaRPr>
          </a:p>
        </p:txBody>
      </p:sp>
      <p:sp>
        <p:nvSpPr>
          <p:cNvPr id="53" name="テキスト プレースホルダー 12"/>
          <p:cNvSpPr>
            <a:spLocks noGrp="1"/>
          </p:cNvSpPr>
          <p:nvPr>
            <p:ph type="body" sz="quarter" idx="12" hasCustomPrompt="1"/>
          </p:nvPr>
        </p:nvSpPr>
        <p:spPr>
          <a:xfrm>
            <a:off x="892704"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4" name="テキスト プレースホルダー 12"/>
          <p:cNvSpPr>
            <a:spLocks noGrp="1"/>
          </p:cNvSpPr>
          <p:nvPr>
            <p:ph type="body" sz="quarter" idx="14" hasCustomPrompt="1"/>
          </p:nvPr>
        </p:nvSpPr>
        <p:spPr>
          <a:xfrm>
            <a:off x="892704"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5" name="テキスト プレースホルダー 12"/>
          <p:cNvSpPr>
            <a:spLocks noGrp="1"/>
          </p:cNvSpPr>
          <p:nvPr>
            <p:ph type="body" sz="quarter" idx="15" hasCustomPrompt="1"/>
          </p:nvPr>
        </p:nvSpPr>
        <p:spPr>
          <a:xfrm>
            <a:off x="4970029"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6" name="テキスト プレースホルダー 12"/>
          <p:cNvSpPr>
            <a:spLocks noGrp="1"/>
          </p:cNvSpPr>
          <p:nvPr>
            <p:ph type="body" sz="quarter" idx="16" hasCustomPrompt="1"/>
          </p:nvPr>
        </p:nvSpPr>
        <p:spPr>
          <a:xfrm>
            <a:off x="4970029"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7" name="テキスト プレースホルダー 12"/>
          <p:cNvSpPr>
            <a:spLocks noGrp="1"/>
          </p:cNvSpPr>
          <p:nvPr>
            <p:ph type="body" sz="quarter" idx="17" hasCustomPrompt="1"/>
          </p:nvPr>
        </p:nvSpPr>
        <p:spPr>
          <a:xfrm>
            <a:off x="9047354"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8" name="テキスト プレースホルダー 12"/>
          <p:cNvSpPr>
            <a:spLocks noGrp="1"/>
          </p:cNvSpPr>
          <p:nvPr>
            <p:ph type="body" sz="quarter" idx="18" hasCustomPrompt="1"/>
          </p:nvPr>
        </p:nvSpPr>
        <p:spPr>
          <a:xfrm>
            <a:off x="9047354"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9" name="テキスト プレースホルダー 12"/>
          <p:cNvSpPr>
            <a:spLocks noGrp="1"/>
          </p:cNvSpPr>
          <p:nvPr>
            <p:ph type="body" sz="quarter" idx="19" hasCustomPrompt="1"/>
          </p:nvPr>
        </p:nvSpPr>
        <p:spPr>
          <a:xfrm>
            <a:off x="13124679"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20" hasCustomPrompt="1"/>
          </p:nvPr>
        </p:nvSpPr>
        <p:spPr>
          <a:xfrm>
            <a:off x="13124679"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2220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 calcmode="lin" valueType="num">
                                      <p:cBhvr additive="base">
                                        <p:cTn id="11" dur="75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54">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53">
                                            <p:txEl>
                                              <p:pRg st="0" end="0"/>
                                            </p:txEl>
                                          </p:spTgt>
                                        </p:tgtEl>
                                        <p:attrNameLst>
                                          <p:attrName>style.visibility</p:attrName>
                                        </p:attrNameLst>
                                      </p:cBhvr>
                                      <p:to>
                                        <p:strVal val="visible"/>
                                      </p:to>
                                    </p:set>
                                    <p:animEffect transition="in" filter="wipe(left)">
                                      <p:cBhvr>
                                        <p:cTn id="16" dur="500"/>
                                        <p:tgtEl>
                                          <p:spTgt spid="53">
                                            <p:txEl>
                                              <p:pRg st="0" end="0"/>
                                            </p:txEl>
                                          </p:spTgt>
                                        </p:tgtEl>
                                      </p:cBhvr>
                                    </p:animEffect>
                                  </p:childTnLst>
                                </p:cTn>
                              </p:par>
                            </p:childTnLst>
                          </p:cTn>
                        </p:par>
                        <p:par>
                          <p:cTn id="17" fill="hold">
                            <p:stCondLst>
                              <p:cond delay="1250"/>
                            </p:stCondLst>
                            <p:childTnLst>
                              <p:par>
                                <p:cTn id="18" presetID="2" presetClass="entr" presetSubtype="8" decel="100000" fill="hold" grpId="0" nodeType="after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750" fill="hold"/>
                                        <p:tgtEl>
                                          <p:spTgt spid="50"/>
                                        </p:tgtEl>
                                        <p:attrNameLst>
                                          <p:attrName>ppt_x</p:attrName>
                                        </p:attrNameLst>
                                      </p:cBhvr>
                                      <p:tavLst>
                                        <p:tav tm="0">
                                          <p:val>
                                            <p:strVal val="0-#ppt_w/2"/>
                                          </p:val>
                                        </p:tav>
                                        <p:tav tm="100000">
                                          <p:val>
                                            <p:strVal val="#ppt_x"/>
                                          </p:val>
                                        </p:tav>
                                      </p:tavLst>
                                    </p:anim>
                                    <p:anim calcmode="lin" valueType="num">
                                      <p:cBhvr additive="base">
                                        <p:cTn id="21" dur="750" fill="hold"/>
                                        <p:tgtEl>
                                          <p:spTgt spid="50"/>
                                        </p:tgtEl>
                                        <p:attrNameLst>
                                          <p:attrName>ppt_y</p:attrName>
                                        </p:attrNameLst>
                                      </p:cBhvr>
                                      <p:tavLst>
                                        <p:tav tm="0">
                                          <p:val>
                                            <p:strVal val="#ppt_y"/>
                                          </p:val>
                                        </p:tav>
                                        <p:tav tm="100000">
                                          <p:val>
                                            <p:strVal val="#ppt_y"/>
                                          </p:val>
                                        </p:tav>
                                      </p:tavLst>
                                    </p:anim>
                                  </p:childTnLst>
                                </p:cTn>
                              </p:par>
                              <p:par>
                                <p:cTn id="22" presetID="2" presetClass="entr" presetSubtype="1" decel="100000" fill="hold" grpId="0" nodeType="withEffect">
                                  <p:stCondLst>
                                    <p:cond delay="250"/>
                                  </p:stCondLst>
                                  <p:childTnLst>
                                    <p:set>
                                      <p:cBhvr>
                                        <p:cTn id="23" dur="1" fill="hold">
                                          <p:stCondLst>
                                            <p:cond delay="0"/>
                                          </p:stCondLst>
                                        </p:cTn>
                                        <p:tgtEl>
                                          <p:spTgt spid="56">
                                            <p:txEl>
                                              <p:pRg st="0" end="0"/>
                                            </p:txEl>
                                          </p:spTgt>
                                        </p:tgtEl>
                                        <p:attrNameLst>
                                          <p:attrName>style.visibility</p:attrName>
                                        </p:attrNameLst>
                                      </p:cBhvr>
                                      <p:to>
                                        <p:strVal val="visible"/>
                                      </p:to>
                                    </p:set>
                                    <p:anim calcmode="lin" valueType="num">
                                      <p:cBhvr additive="base">
                                        <p:cTn id="24" dur="75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5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55">
                                            <p:txEl>
                                              <p:pRg st="0" end="0"/>
                                            </p:txEl>
                                          </p:spTgt>
                                        </p:tgtEl>
                                        <p:attrNameLst>
                                          <p:attrName>style.visibility</p:attrName>
                                        </p:attrNameLst>
                                      </p:cBhvr>
                                      <p:to>
                                        <p:strVal val="visible"/>
                                      </p:to>
                                    </p:set>
                                    <p:animEffect transition="in" filter="wipe(left)">
                                      <p:cBhvr>
                                        <p:cTn id="29" dur="500"/>
                                        <p:tgtEl>
                                          <p:spTgt spid="55">
                                            <p:txEl>
                                              <p:pRg st="0" end="0"/>
                                            </p:txEl>
                                          </p:spTgt>
                                        </p:tgtEl>
                                      </p:cBhvr>
                                    </p:animEffect>
                                  </p:childTnLst>
                                </p:cTn>
                              </p:par>
                            </p:childTnLst>
                          </p:cTn>
                        </p:par>
                        <p:par>
                          <p:cTn id="30" fill="hold">
                            <p:stCondLst>
                              <p:cond delay="2750"/>
                            </p:stCondLst>
                            <p:childTnLst>
                              <p:par>
                                <p:cTn id="31" presetID="2" presetClass="entr" presetSubtype="8" decel="100000" fill="hold" grpId="0" nodeType="after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750" fill="hold"/>
                                        <p:tgtEl>
                                          <p:spTgt spid="51"/>
                                        </p:tgtEl>
                                        <p:attrNameLst>
                                          <p:attrName>ppt_x</p:attrName>
                                        </p:attrNameLst>
                                      </p:cBhvr>
                                      <p:tavLst>
                                        <p:tav tm="0">
                                          <p:val>
                                            <p:strVal val="0-#ppt_w/2"/>
                                          </p:val>
                                        </p:tav>
                                        <p:tav tm="100000">
                                          <p:val>
                                            <p:strVal val="#ppt_x"/>
                                          </p:val>
                                        </p:tav>
                                      </p:tavLst>
                                    </p:anim>
                                    <p:anim calcmode="lin" valueType="num">
                                      <p:cBhvr additive="base">
                                        <p:cTn id="34" dur="75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1" decel="100000" fill="hold" grpId="0" nodeType="withEffect">
                                  <p:stCondLst>
                                    <p:cond delay="250"/>
                                  </p:stCondLst>
                                  <p:childTnLst>
                                    <p:set>
                                      <p:cBhvr>
                                        <p:cTn id="36" dur="1" fill="hold">
                                          <p:stCondLst>
                                            <p:cond delay="0"/>
                                          </p:stCondLst>
                                        </p:cTn>
                                        <p:tgtEl>
                                          <p:spTgt spid="58">
                                            <p:txEl>
                                              <p:pRg st="0" end="0"/>
                                            </p:txEl>
                                          </p:spTgt>
                                        </p:tgtEl>
                                        <p:attrNameLst>
                                          <p:attrName>style.visibility</p:attrName>
                                        </p:attrNameLst>
                                      </p:cBhvr>
                                      <p:to>
                                        <p:strVal val="visible"/>
                                      </p:to>
                                    </p:set>
                                    <p:anim calcmode="lin" valueType="num">
                                      <p:cBhvr additive="base">
                                        <p:cTn id="37"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wipe(left)">
                                      <p:cBhvr>
                                        <p:cTn id="42" dur="500"/>
                                        <p:tgtEl>
                                          <p:spTgt spid="57">
                                            <p:txEl>
                                              <p:pRg st="0" end="0"/>
                                            </p:txEl>
                                          </p:spTgt>
                                        </p:tgtEl>
                                      </p:cBhvr>
                                    </p:animEffect>
                                  </p:childTnLst>
                                </p:cTn>
                              </p:par>
                            </p:childTnLst>
                          </p:cTn>
                        </p:par>
                        <p:par>
                          <p:cTn id="43" fill="hold">
                            <p:stCondLst>
                              <p:cond delay="4250"/>
                            </p:stCondLst>
                            <p:childTnLst>
                              <p:par>
                                <p:cTn id="44" presetID="2" presetClass="entr" presetSubtype="8" decel="100000" fill="hold" grpId="0" nodeType="afterEffect">
                                  <p:stCondLst>
                                    <p:cond delay="25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750" fill="hold"/>
                                        <p:tgtEl>
                                          <p:spTgt spid="52"/>
                                        </p:tgtEl>
                                        <p:attrNameLst>
                                          <p:attrName>ppt_x</p:attrName>
                                        </p:attrNameLst>
                                      </p:cBhvr>
                                      <p:tavLst>
                                        <p:tav tm="0">
                                          <p:val>
                                            <p:strVal val="0-#ppt_w/2"/>
                                          </p:val>
                                        </p:tav>
                                        <p:tav tm="100000">
                                          <p:val>
                                            <p:strVal val="#ppt_x"/>
                                          </p:val>
                                        </p:tav>
                                      </p:tavLst>
                                    </p:anim>
                                    <p:anim calcmode="lin" valueType="num">
                                      <p:cBhvr additive="base">
                                        <p:cTn id="47" dur="75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1" decel="100000" fill="hold" grpId="0" nodeType="withEffect">
                                  <p:stCondLst>
                                    <p:cond delay="250"/>
                                  </p:stCondLst>
                                  <p:childTnLst>
                                    <p:set>
                                      <p:cBhvr>
                                        <p:cTn id="49" dur="1" fill="hold">
                                          <p:stCondLst>
                                            <p:cond delay="0"/>
                                          </p:stCondLst>
                                        </p:cTn>
                                        <p:tgtEl>
                                          <p:spTgt spid="60">
                                            <p:txEl>
                                              <p:pRg st="0" end="0"/>
                                            </p:txEl>
                                          </p:spTgt>
                                        </p:tgtEl>
                                        <p:attrNameLst>
                                          <p:attrName>style.visibility</p:attrName>
                                        </p:attrNameLst>
                                      </p:cBhvr>
                                      <p:to>
                                        <p:strVal val="visible"/>
                                      </p:to>
                                    </p:set>
                                    <p:anim calcmode="lin" valueType="num">
                                      <p:cBhvr additive="base">
                                        <p:cTn id="50" dur="75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60">
                                            <p:txEl>
                                              <p:pRg st="0" end="0"/>
                                            </p:txEl>
                                          </p:spTgt>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9">
                                            <p:txEl>
                                              <p:pRg st="0" end="0"/>
                                            </p:txEl>
                                          </p:spTgt>
                                        </p:tgtEl>
                                        <p:attrNameLst>
                                          <p:attrName>style.visibility</p:attrName>
                                        </p:attrNameLst>
                                      </p:cBhvr>
                                      <p:to>
                                        <p:strVal val="visible"/>
                                      </p:to>
                                    </p:set>
                                    <p:animEffect transition="in" filter="wipe(left)">
                                      <p:cBhvr>
                                        <p:cTn id="5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0" grpId="0" animBg="1"/>
      <p:bldP spid="51" grpId="0" animBg="1"/>
      <p:bldP spid="52" grpId="0" animBg="1"/>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 presetClass="entr" presetSubtype="1" decel="10000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750" fill="hold"/>
                        <p:tgtEl>
                          <p:spTgt spid="54"/>
                        </p:tgtEl>
                        <p:attrNameLst>
                          <p:attrName>ppt_x</p:attrName>
                        </p:attrNameLst>
                      </p:cBhvr>
                      <p:tavLst>
                        <p:tav tm="0">
                          <p:val>
                            <p:strVal val="#ppt_x"/>
                          </p:val>
                        </p:tav>
                        <p:tav tm="100000">
                          <p:val>
                            <p:strVal val="#ppt_x"/>
                          </p:val>
                        </p:tav>
                      </p:tavLst>
                    </p:anim>
                    <p:anim calcmode="lin" valueType="num">
                      <p:cBhvr additive="base">
                        <p:cTn dur="75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build="p">
        <p:tmplLst>
          <p:tmpl lvl="1">
            <p:tnLst>
              <p:par>
                <p:cTn presetID="2" presetClass="entr" presetSubtype="1"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750" fill="hold"/>
                        <p:tgtEl>
                          <p:spTgt spid="56"/>
                        </p:tgtEl>
                        <p:attrNameLst>
                          <p:attrName>ppt_x</p:attrName>
                        </p:attrNameLst>
                      </p:cBhvr>
                      <p:tavLst>
                        <p:tav tm="0">
                          <p:val>
                            <p:strVal val="#ppt_x"/>
                          </p:val>
                        </p:tav>
                        <p:tav tm="100000">
                          <p:val>
                            <p:strVal val="#ppt_x"/>
                          </p:val>
                        </p:tav>
                      </p:tavLst>
                    </p:anim>
                    <p:anim calcmode="lin" valueType="num">
                      <p:cBhvr additive="base">
                        <p:cTn dur="750" fill="hold"/>
                        <p:tgtEl>
                          <p:spTgt spid="56"/>
                        </p:tgtEl>
                        <p:attrNameLst>
                          <p:attrName>ppt_y</p:attrName>
                        </p:attrNameLst>
                      </p:cBhvr>
                      <p:tavLst>
                        <p:tav tm="0">
                          <p:val>
                            <p:strVal val="0-#ppt_h/2"/>
                          </p:val>
                        </p:tav>
                        <p:tav tm="100000">
                          <p:val>
                            <p:strVal val="#ppt_y"/>
                          </p:val>
                        </p:tav>
                      </p:tavLst>
                    </p:anim>
                  </p:childTnLst>
                </p:cTn>
              </p:par>
            </p:tnLst>
          </p:tmpl>
        </p:tmplLst>
      </p:bldP>
      <p:bldP spid="57" grpId="0" build="p">
        <p:tmplLst>
          <p:tmpl lvl="1">
            <p:tnLst>
              <p:par>
                <p:cTn presetID="22" presetClass="entr" presetSubtype="8"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build="p">
        <p:tmplLst>
          <p:tmpl lvl="1">
            <p:tnLst>
              <p:par>
                <p:cTn presetID="2" presetClass="entr" presetSubtype="1" decel="100000" fill="hold" nodeType="with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750" fill="hold"/>
                        <p:tgtEl>
                          <p:spTgt spid="58"/>
                        </p:tgtEl>
                        <p:attrNameLst>
                          <p:attrName>ppt_x</p:attrName>
                        </p:attrNameLst>
                      </p:cBhvr>
                      <p:tavLst>
                        <p:tav tm="0">
                          <p:val>
                            <p:strVal val="#ppt_x"/>
                          </p:val>
                        </p:tav>
                        <p:tav tm="100000">
                          <p:val>
                            <p:strVal val="#ppt_x"/>
                          </p:val>
                        </p:tav>
                      </p:tavLst>
                    </p:anim>
                    <p:anim calcmode="lin" valueType="num">
                      <p:cBhvr additive="base">
                        <p:cTn dur="75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 presetClass="entr" presetSubtype="1" decel="100000" fill="hold" nodeType="with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750" fill="hold"/>
                        <p:tgtEl>
                          <p:spTgt spid="60"/>
                        </p:tgtEl>
                        <p:attrNameLst>
                          <p:attrName>ppt_x</p:attrName>
                        </p:attrNameLst>
                      </p:cBhvr>
                      <p:tavLst>
                        <p:tav tm="0">
                          <p:val>
                            <p:strVal val="#ppt_x"/>
                          </p:val>
                        </p:tav>
                        <p:tav tm="100000">
                          <p:val>
                            <p:strVal val="#ppt_x"/>
                          </p:val>
                        </p:tav>
                      </p:tavLst>
                    </p:anim>
                    <p:anim calcmode="lin" valueType="num">
                      <p:cBhvr additive="base">
                        <p:cTn dur="750" fill="hold"/>
                        <p:tgtEl>
                          <p:spTgt spid="60"/>
                        </p:tgtEl>
                        <p:attrNameLst>
                          <p:attrName>ppt_y</p:attrName>
                        </p:attrNameLst>
                      </p:cBhvr>
                      <p:tavLst>
                        <p:tav tm="0">
                          <p:val>
                            <p:strVal val="0-#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teg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3" name="円/楕円 30"/>
          <p:cNvSpPr/>
          <p:nvPr userDrawn="1"/>
        </p:nvSpPr>
        <p:spPr>
          <a:xfrm>
            <a:off x="8506495" y="5688869"/>
            <a:ext cx="1275009" cy="3502148"/>
          </a:xfrm>
          <a:custGeom>
            <a:avLst/>
            <a:gdLst/>
            <a:ahLst/>
            <a:cxnLst/>
            <a:rect l="l" t="t" r="r" b="b"/>
            <a:pathLst>
              <a:path w="1104899" h="3034897">
                <a:moveTo>
                  <a:pt x="183061" y="452441"/>
                </a:moveTo>
                <a:lnTo>
                  <a:pt x="202039" y="456272"/>
                </a:lnTo>
                <a:cubicBezTo>
                  <a:pt x="206033" y="453928"/>
                  <a:pt x="210452" y="453407"/>
                  <a:pt x="214967" y="453259"/>
                </a:cubicBezTo>
                <a:cubicBezTo>
                  <a:pt x="238093" y="484350"/>
                  <a:pt x="275364" y="503415"/>
                  <a:pt x="317087" y="503415"/>
                </a:cubicBezTo>
                <a:cubicBezTo>
                  <a:pt x="359170" y="503415"/>
                  <a:pt x="396722" y="484021"/>
                  <a:pt x="419760" y="452441"/>
                </a:cubicBezTo>
                <a:lnTo>
                  <a:pt x="446511" y="452441"/>
                </a:lnTo>
                <a:cubicBezTo>
                  <a:pt x="469549" y="484021"/>
                  <a:pt x="507100" y="503415"/>
                  <a:pt x="549182" y="503415"/>
                </a:cubicBezTo>
                <a:cubicBezTo>
                  <a:pt x="591264" y="503415"/>
                  <a:pt x="628817" y="484021"/>
                  <a:pt x="651855" y="452441"/>
                </a:cubicBezTo>
                <a:lnTo>
                  <a:pt x="685142" y="452441"/>
                </a:lnTo>
                <a:cubicBezTo>
                  <a:pt x="708180" y="484021"/>
                  <a:pt x="745733" y="503416"/>
                  <a:pt x="787815" y="503416"/>
                </a:cubicBezTo>
                <a:lnTo>
                  <a:pt x="837422" y="492397"/>
                </a:lnTo>
                <a:lnTo>
                  <a:pt x="848931" y="487050"/>
                </a:lnTo>
                <a:cubicBezTo>
                  <a:pt x="864198" y="480284"/>
                  <a:pt x="877135" y="469629"/>
                  <a:pt x="887585" y="456745"/>
                </a:cubicBezTo>
                <a:lnTo>
                  <a:pt x="889654" y="457620"/>
                </a:lnTo>
                <a:cubicBezTo>
                  <a:pt x="897429" y="453526"/>
                  <a:pt x="906239" y="452441"/>
                  <a:pt x="915302" y="452441"/>
                </a:cubicBezTo>
                <a:cubicBezTo>
                  <a:pt x="976685" y="452441"/>
                  <a:pt x="1026445" y="502202"/>
                  <a:pt x="1026445" y="563585"/>
                </a:cubicBezTo>
                <a:cubicBezTo>
                  <a:pt x="1026445" y="609396"/>
                  <a:pt x="998729" y="648734"/>
                  <a:pt x="959102" y="665631"/>
                </a:cubicBezTo>
                <a:cubicBezTo>
                  <a:pt x="841569" y="804451"/>
                  <a:pt x="762079" y="1001460"/>
                  <a:pt x="743903" y="1223908"/>
                </a:cubicBezTo>
                <a:lnTo>
                  <a:pt x="840117" y="1223908"/>
                </a:lnTo>
                <a:cubicBezTo>
                  <a:pt x="885252" y="1223908"/>
                  <a:pt x="921841" y="1260497"/>
                  <a:pt x="921841" y="1305632"/>
                </a:cubicBezTo>
                <a:lnTo>
                  <a:pt x="921840" y="1305632"/>
                </a:lnTo>
                <a:cubicBezTo>
                  <a:pt x="921840" y="1350767"/>
                  <a:pt x="885251" y="1387356"/>
                  <a:pt x="840116" y="1387356"/>
                </a:cubicBezTo>
                <a:lnTo>
                  <a:pt x="733571" y="1387356"/>
                </a:lnTo>
                <a:lnTo>
                  <a:pt x="732242" y="1435725"/>
                </a:lnTo>
                <a:cubicBezTo>
                  <a:pt x="732242" y="1834241"/>
                  <a:pt x="840619" y="2186259"/>
                  <a:pt x="1006562" y="2397455"/>
                </a:cubicBezTo>
                <a:lnTo>
                  <a:pt x="1005198" y="2397455"/>
                </a:lnTo>
                <a:cubicBezTo>
                  <a:pt x="1027765" y="2397455"/>
                  <a:pt x="1046060" y="2415750"/>
                  <a:pt x="1046060" y="2438317"/>
                </a:cubicBezTo>
                <a:lnTo>
                  <a:pt x="1046059" y="2438317"/>
                </a:lnTo>
                <a:cubicBezTo>
                  <a:pt x="1046059" y="2450137"/>
                  <a:pt x="1041040" y="2460785"/>
                  <a:pt x="1032621" y="2467820"/>
                </a:cubicBezTo>
                <a:cubicBezTo>
                  <a:pt x="1079361" y="2530209"/>
                  <a:pt x="1104899" y="2603760"/>
                  <a:pt x="1104899" y="2682076"/>
                </a:cubicBezTo>
                <a:cubicBezTo>
                  <a:pt x="1104899" y="2769275"/>
                  <a:pt x="1073240" y="2850566"/>
                  <a:pt x="1015880" y="2916671"/>
                </a:cubicBezTo>
                <a:cubicBezTo>
                  <a:pt x="1041463" y="2932650"/>
                  <a:pt x="1057500" y="2961309"/>
                  <a:pt x="1057500" y="2993714"/>
                </a:cubicBezTo>
                <a:lnTo>
                  <a:pt x="1057500" y="3034897"/>
                </a:lnTo>
                <a:lnTo>
                  <a:pt x="881231" y="3034897"/>
                </a:lnTo>
                <a:lnTo>
                  <a:pt x="223669" y="3034897"/>
                </a:lnTo>
                <a:lnTo>
                  <a:pt x="47401" y="3034897"/>
                </a:lnTo>
                <a:lnTo>
                  <a:pt x="47401" y="2993714"/>
                </a:lnTo>
                <a:cubicBezTo>
                  <a:pt x="47401" y="2961309"/>
                  <a:pt x="63437" y="2932651"/>
                  <a:pt x="89020" y="2916671"/>
                </a:cubicBezTo>
                <a:cubicBezTo>
                  <a:pt x="31659" y="2850567"/>
                  <a:pt x="0" y="2769275"/>
                  <a:pt x="0" y="2682076"/>
                </a:cubicBezTo>
                <a:cubicBezTo>
                  <a:pt x="0" y="2605483"/>
                  <a:pt x="24427" y="2533448"/>
                  <a:pt x="69407" y="2472045"/>
                </a:cubicBezTo>
                <a:cubicBezTo>
                  <a:pt x="54818" y="2467950"/>
                  <a:pt x="45766" y="2454190"/>
                  <a:pt x="45766" y="2438317"/>
                </a:cubicBezTo>
                <a:cubicBezTo>
                  <a:pt x="45766" y="2415750"/>
                  <a:pt x="64061" y="2397455"/>
                  <a:pt x="86628" y="2397455"/>
                </a:cubicBezTo>
                <a:lnTo>
                  <a:pt x="92234" y="2397455"/>
                </a:lnTo>
                <a:cubicBezTo>
                  <a:pt x="258177" y="2186259"/>
                  <a:pt x="366555" y="1834241"/>
                  <a:pt x="366555" y="1435725"/>
                </a:cubicBezTo>
                <a:lnTo>
                  <a:pt x="365225" y="1387355"/>
                </a:lnTo>
                <a:lnTo>
                  <a:pt x="258248" y="1387355"/>
                </a:lnTo>
                <a:cubicBezTo>
                  <a:pt x="213113" y="1387355"/>
                  <a:pt x="176524" y="1350767"/>
                  <a:pt x="176524" y="1305632"/>
                </a:cubicBezTo>
                <a:cubicBezTo>
                  <a:pt x="176524" y="1260497"/>
                  <a:pt x="213113" y="1223908"/>
                  <a:pt x="258248" y="1223908"/>
                </a:cubicBezTo>
                <a:lnTo>
                  <a:pt x="349409" y="1223908"/>
                </a:lnTo>
                <a:cubicBezTo>
                  <a:pt x="332627" y="1001981"/>
                  <a:pt x="254734" y="804966"/>
                  <a:pt x="138681" y="665240"/>
                </a:cubicBezTo>
                <a:cubicBezTo>
                  <a:pt x="99339" y="648314"/>
                  <a:pt x="71918" y="609152"/>
                  <a:pt x="71918" y="563585"/>
                </a:cubicBezTo>
                <a:cubicBezTo>
                  <a:pt x="71918" y="502202"/>
                  <a:pt x="121678" y="452441"/>
                  <a:pt x="183061" y="452441"/>
                </a:cubicBezTo>
                <a:close/>
                <a:moveTo>
                  <a:pt x="545913" y="0"/>
                </a:moveTo>
                <a:cubicBezTo>
                  <a:pt x="656041" y="0"/>
                  <a:pt x="745318" y="89277"/>
                  <a:pt x="745318" y="199405"/>
                </a:cubicBezTo>
                <a:cubicBezTo>
                  <a:pt x="745318" y="309533"/>
                  <a:pt x="656041" y="398810"/>
                  <a:pt x="545913" y="398810"/>
                </a:cubicBezTo>
                <a:cubicBezTo>
                  <a:pt x="435785" y="398810"/>
                  <a:pt x="346508" y="309533"/>
                  <a:pt x="346508" y="199405"/>
                </a:cubicBezTo>
                <a:cubicBezTo>
                  <a:pt x="346508" y="89277"/>
                  <a:pt x="435785" y="0"/>
                  <a:pt x="545913" y="0"/>
                </a:cubicBezTo>
                <a:close/>
              </a:path>
            </a:pathLst>
          </a:custGeom>
          <a:solidFill>
            <a:schemeClr val="accent6"/>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2"/>
          <p:cNvSpPr>
            <a:spLocks noGrp="1"/>
          </p:cNvSpPr>
          <p:nvPr>
            <p:ph type="body" sz="quarter" idx="12" hasCustomPrompt="1"/>
          </p:nvPr>
        </p:nvSpPr>
        <p:spPr>
          <a:xfrm>
            <a:off x="6157916" y="3023183"/>
            <a:ext cx="5998233" cy="590539"/>
          </a:xfrm>
        </p:spPr>
        <p:txBody>
          <a:bodyPr>
            <a:normAutofit/>
          </a:bodyPr>
          <a:lstStyle>
            <a:lvl1pPr algn="ctr">
              <a:defRPr sz="1800" baseline="0"/>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13" hasCustomPrompt="1"/>
          </p:nvPr>
        </p:nvSpPr>
        <p:spPr>
          <a:xfrm>
            <a:off x="6157916" y="2191030"/>
            <a:ext cx="5998233"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6" name="正方形/長方形 35"/>
          <p:cNvSpPr/>
          <p:nvPr userDrawn="1"/>
        </p:nvSpPr>
        <p:spPr>
          <a:xfrm>
            <a:off x="8243083" y="2899044"/>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4"/>
          <p:cNvSpPr/>
          <p:nvPr userDrawn="1"/>
        </p:nvSpPr>
        <p:spPr>
          <a:xfrm>
            <a:off x="8611939" y="3755995"/>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25"/>
          <p:cNvSpPr>
            <a:spLocks noGrp="1"/>
          </p:cNvSpPr>
          <p:nvPr>
            <p:ph type="pic" sz="quarter" idx="14" hasCustomPrompt="1"/>
          </p:nvPr>
        </p:nvSpPr>
        <p:spPr>
          <a:xfrm>
            <a:off x="8865196" y="401006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9" name="円/楕円 4"/>
          <p:cNvSpPr/>
          <p:nvPr userDrawn="1"/>
        </p:nvSpPr>
        <p:spPr>
          <a:xfrm>
            <a:off x="10701039" y="5228213"/>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図プレースホルダー 25"/>
          <p:cNvSpPr>
            <a:spLocks noGrp="1"/>
          </p:cNvSpPr>
          <p:nvPr>
            <p:ph type="pic" sz="quarter" idx="15" hasCustomPrompt="1"/>
          </p:nvPr>
        </p:nvSpPr>
        <p:spPr>
          <a:xfrm>
            <a:off x="10954296" y="5482285"/>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3" name="テキスト プレースホルダー 12"/>
          <p:cNvSpPr>
            <a:spLocks noGrp="1"/>
          </p:cNvSpPr>
          <p:nvPr>
            <p:ph type="body" sz="quarter" idx="16" hasCustomPrompt="1"/>
          </p:nvPr>
        </p:nvSpPr>
        <p:spPr>
          <a:xfrm>
            <a:off x="12090811" y="5624558"/>
            <a:ext cx="4250597" cy="1096266"/>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17" hasCustomPrompt="1"/>
          </p:nvPr>
        </p:nvSpPr>
        <p:spPr>
          <a:xfrm>
            <a:off x="12090811" y="4792405"/>
            <a:ext cx="42505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12176539" y="550041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6" name="円/楕円 4"/>
          <p:cNvSpPr/>
          <p:nvPr userDrawn="1"/>
        </p:nvSpPr>
        <p:spPr>
          <a:xfrm>
            <a:off x="6519919" y="5223843"/>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25"/>
          <p:cNvSpPr>
            <a:spLocks noGrp="1"/>
          </p:cNvSpPr>
          <p:nvPr>
            <p:ph type="pic" sz="quarter" idx="18" hasCustomPrompt="1"/>
          </p:nvPr>
        </p:nvSpPr>
        <p:spPr>
          <a:xfrm>
            <a:off x="6773176" y="5477915"/>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8" name="テキスト プレースホルダー 12"/>
          <p:cNvSpPr>
            <a:spLocks noGrp="1"/>
          </p:cNvSpPr>
          <p:nvPr>
            <p:ph type="body" sz="quarter" idx="19" hasCustomPrompt="1"/>
          </p:nvPr>
        </p:nvSpPr>
        <p:spPr>
          <a:xfrm>
            <a:off x="1989683" y="5620188"/>
            <a:ext cx="4250597" cy="1096266"/>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49" name="テキスト プレースホルダー 12"/>
          <p:cNvSpPr>
            <a:spLocks noGrp="1"/>
          </p:cNvSpPr>
          <p:nvPr>
            <p:ph type="body" sz="quarter" idx="20" hasCustomPrompt="1"/>
          </p:nvPr>
        </p:nvSpPr>
        <p:spPr>
          <a:xfrm>
            <a:off x="1989683" y="4788035"/>
            <a:ext cx="4250597"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正方形/長方形 60"/>
          <p:cNvSpPr/>
          <p:nvPr userDrawn="1"/>
        </p:nvSpPr>
        <p:spPr>
          <a:xfrm>
            <a:off x="4312365" y="549604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2" name="円/楕円 4"/>
          <p:cNvSpPr/>
          <p:nvPr userDrawn="1"/>
        </p:nvSpPr>
        <p:spPr>
          <a:xfrm>
            <a:off x="11880418" y="7357555"/>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図プレースホルダー 25"/>
          <p:cNvSpPr>
            <a:spLocks noGrp="1"/>
          </p:cNvSpPr>
          <p:nvPr>
            <p:ph type="pic" sz="quarter" idx="21" hasCustomPrompt="1"/>
          </p:nvPr>
        </p:nvSpPr>
        <p:spPr>
          <a:xfrm>
            <a:off x="12133675" y="761162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4" name="テキスト プレースホルダー 12"/>
          <p:cNvSpPr>
            <a:spLocks noGrp="1"/>
          </p:cNvSpPr>
          <p:nvPr>
            <p:ph type="body" sz="quarter" idx="22" hasCustomPrompt="1"/>
          </p:nvPr>
        </p:nvSpPr>
        <p:spPr>
          <a:xfrm>
            <a:off x="13270190" y="7753900"/>
            <a:ext cx="4250597" cy="1096266"/>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65" name="テキスト プレースホルダー 12"/>
          <p:cNvSpPr>
            <a:spLocks noGrp="1"/>
          </p:cNvSpPr>
          <p:nvPr>
            <p:ph type="body" sz="quarter" idx="23" hasCustomPrompt="1"/>
          </p:nvPr>
        </p:nvSpPr>
        <p:spPr>
          <a:xfrm>
            <a:off x="13270190" y="6921747"/>
            <a:ext cx="42505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6" name="正方形/長方形 65"/>
          <p:cNvSpPr/>
          <p:nvPr userDrawn="1"/>
        </p:nvSpPr>
        <p:spPr>
          <a:xfrm>
            <a:off x="13355918" y="7629761"/>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67" name="円/楕円 4"/>
          <p:cNvSpPr/>
          <p:nvPr userDrawn="1"/>
        </p:nvSpPr>
        <p:spPr>
          <a:xfrm>
            <a:off x="5346461" y="7361665"/>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図プレースホルダー 25"/>
          <p:cNvSpPr>
            <a:spLocks noGrp="1"/>
          </p:cNvSpPr>
          <p:nvPr>
            <p:ph type="pic" sz="quarter" idx="24" hasCustomPrompt="1"/>
          </p:nvPr>
        </p:nvSpPr>
        <p:spPr>
          <a:xfrm>
            <a:off x="5599718" y="761573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9" name="テキスト プレースホルダー 12"/>
          <p:cNvSpPr>
            <a:spLocks noGrp="1"/>
          </p:cNvSpPr>
          <p:nvPr>
            <p:ph type="body" sz="quarter" idx="25" hasCustomPrompt="1"/>
          </p:nvPr>
        </p:nvSpPr>
        <p:spPr>
          <a:xfrm>
            <a:off x="816225" y="7758010"/>
            <a:ext cx="4250597" cy="1096266"/>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70" name="テキスト プレースホルダー 12"/>
          <p:cNvSpPr>
            <a:spLocks noGrp="1"/>
          </p:cNvSpPr>
          <p:nvPr>
            <p:ph type="body" sz="quarter" idx="26" hasCustomPrompt="1"/>
          </p:nvPr>
        </p:nvSpPr>
        <p:spPr>
          <a:xfrm>
            <a:off x="816225" y="6925857"/>
            <a:ext cx="4250597"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1" name="正方形/長方形 70"/>
          <p:cNvSpPr/>
          <p:nvPr userDrawn="1"/>
        </p:nvSpPr>
        <p:spPr>
          <a:xfrm>
            <a:off x="3138907" y="7633871"/>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39372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decel="10000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750" fill="hold"/>
                                        <p:tgtEl>
                                          <p:spTgt spid="37"/>
                                        </p:tgtEl>
                                        <p:attrNameLst>
                                          <p:attrName>ppt_x</p:attrName>
                                        </p:attrNameLst>
                                      </p:cBhvr>
                                      <p:tavLst>
                                        <p:tav tm="0">
                                          <p:val>
                                            <p:strVal val="#ppt_x"/>
                                          </p:val>
                                        </p:tav>
                                        <p:tav tm="100000">
                                          <p:val>
                                            <p:strVal val="#ppt_x"/>
                                          </p:val>
                                        </p:tav>
                                      </p:tavLst>
                                    </p:anim>
                                    <p:anim calcmode="lin" valueType="num">
                                      <p:cBhvr additive="base">
                                        <p:cTn id="13" dur="750" fill="hold"/>
                                        <p:tgtEl>
                                          <p:spTgt spid="3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750" fill="hold"/>
                                        <p:tgtEl>
                                          <p:spTgt spid="38"/>
                                        </p:tgtEl>
                                        <p:attrNameLst>
                                          <p:attrName>ppt_x</p:attrName>
                                        </p:attrNameLst>
                                      </p:cBhvr>
                                      <p:tavLst>
                                        <p:tav tm="0">
                                          <p:val>
                                            <p:strVal val="#ppt_x"/>
                                          </p:val>
                                        </p:tav>
                                        <p:tav tm="100000">
                                          <p:val>
                                            <p:strVal val="#ppt_x"/>
                                          </p:val>
                                        </p:tav>
                                      </p:tavLst>
                                    </p:anim>
                                    <p:anim calcmode="lin" valueType="num">
                                      <p:cBhvr additive="base">
                                        <p:cTn id="17" dur="750" fill="hold"/>
                                        <p:tgtEl>
                                          <p:spTgt spid="38"/>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decel="100000" fill="hold" grpId="0" nodeType="after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0-#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2750"/>
                            </p:stCondLst>
                            <p:childTnLst>
                              <p:par>
                                <p:cTn id="32" presetID="2" presetClass="entr" presetSubtype="1" decel="10000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2" decel="100000" fill="hold" grpId="0" nodeType="afterEffect">
                                  <p:stCondLst>
                                    <p:cond delay="0"/>
                                  </p:stCondLst>
                                  <p:childTnLst>
                                    <p:set>
                                      <p:cBhvr>
                                        <p:cTn id="42" dur="1" fill="hold">
                                          <p:stCondLst>
                                            <p:cond delay="0"/>
                                          </p:stCondLst>
                                        </p:cTn>
                                        <p:tgtEl>
                                          <p:spTgt spid="44">
                                            <p:txEl>
                                              <p:pRg st="0" end="0"/>
                                            </p:txEl>
                                          </p:spTgt>
                                        </p:tgtEl>
                                        <p:attrNameLst>
                                          <p:attrName>style.visibility</p:attrName>
                                        </p:attrNameLst>
                                      </p:cBhvr>
                                      <p:to>
                                        <p:strVal val="visible"/>
                                      </p:to>
                                    </p:set>
                                    <p:anim calcmode="lin" valueType="num">
                                      <p:cBhvr additive="base">
                                        <p:cTn id="43"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4">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4500"/>
                            </p:stCondLst>
                            <p:childTnLst>
                              <p:par>
                                <p:cTn id="54" presetID="2" presetClass="entr" presetSubtype="1" decel="10000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750" fill="hold"/>
                                        <p:tgtEl>
                                          <p:spTgt spid="46"/>
                                        </p:tgtEl>
                                        <p:attrNameLst>
                                          <p:attrName>ppt_x</p:attrName>
                                        </p:attrNameLst>
                                      </p:cBhvr>
                                      <p:tavLst>
                                        <p:tav tm="0">
                                          <p:val>
                                            <p:strVal val="#ppt_x"/>
                                          </p:val>
                                        </p:tav>
                                        <p:tav tm="100000">
                                          <p:val>
                                            <p:strVal val="#ppt_x"/>
                                          </p:val>
                                        </p:tav>
                                      </p:tavLst>
                                    </p:anim>
                                    <p:anim calcmode="lin" valueType="num">
                                      <p:cBhvr additive="base">
                                        <p:cTn id="57" dur="750" fill="hold"/>
                                        <p:tgtEl>
                                          <p:spTgt spid="46"/>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750" fill="hold"/>
                                        <p:tgtEl>
                                          <p:spTgt spid="47"/>
                                        </p:tgtEl>
                                        <p:attrNameLst>
                                          <p:attrName>ppt_x</p:attrName>
                                        </p:attrNameLst>
                                      </p:cBhvr>
                                      <p:tavLst>
                                        <p:tav tm="0">
                                          <p:val>
                                            <p:strVal val="#ppt_x"/>
                                          </p:val>
                                        </p:tav>
                                        <p:tav tm="100000">
                                          <p:val>
                                            <p:strVal val="#ppt_x"/>
                                          </p:val>
                                        </p:tav>
                                      </p:tavLst>
                                    </p:anim>
                                    <p:anim calcmode="lin" valueType="num">
                                      <p:cBhvr additive="base">
                                        <p:cTn id="61" dur="750" fill="hold"/>
                                        <p:tgtEl>
                                          <p:spTgt spid="4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8" decel="100000" fill="hold" grpId="0" nodeType="afterEffect">
                                  <p:stCondLst>
                                    <p:cond delay="0"/>
                                  </p:stCondLst>
                                  <p:childTnLst>
                                    <p:set>
                                      <p:cBhvr>
                                        <p:cTn id="64" dur="1" fill="hold">
                                          <p:stCondLst>
                                            <p:cond delay="0"/>
                                          </p:stCondLst>
                                        </p:cTn>
                                        <p:tgtEl>
                                          <p:spTgt spid="49">
                                            <p:txEl>
                                              <p:pRg st="0" end="0"/>
                                            </p:txEl>
                                          </p:spTgt>
                                        </p:tgtEl>
                                        <p:attrNameLst>
                                          <p:attrName>style.visibility</p:attrName>
                                        </p:attrNameLst>
                                      </p:cBhvr>
                                      <p:to>
                                        <p:strVal val="visible"/>
                                      </p:to>
                                    </p:set>
                                    <p:anim calcmode="lin" valueType="num">
                                      <p:cBhvr additive="base">
                                        <p:cTn id="65"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9">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childTnLst>
                          </p:cTn>
                        </p:par>
                        <p:par>
                          <p:cTn id="71" fill="hold">
                            <p:stCondLst>
                              <p:cond delay="5750"/>
                            </p:stCondLst>
                            <p:childTnLst>
                              <p:par>
                                <p:cTn id="72" presetID="22" presetClass="entr" presetSubtype="2"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6250"/>
                            </p:stCondLst>
                            <p:childTnLst>
                              <p:par>
                                <p:cTn id="76" presetID="2" presetClass="entr" presetSubtype="1" decel="100000"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750" fill="hold"/>
                                        <p:tgtEl>
                                          <p:spTgt spid="62"/>
                                        </p:tgtEl>
                                        <p:attrNameLst>
                                          <p:attrName>ppt_x</p:attrName>
                                        </p:attrNameLst>
                                      </p:cBhvr>
                                      <p:tavLst>
                                        <p:tav tm="0">
                                          <p:val>
                                            <p:strVal val="#ppt_x"/>
                                          </p:val>
                                        </p:tav>
                                        <p:tav tm="100000">
                                          <p:val>
                                            <p:strVal val="#ppt_x"/>
                                          </p:val>
                                        </p:tav>
                                      </p:tavLst>
                                    </p:anim>
                                    <p:anim calcmode="lin" valueType="num">
                                      <p:cBhvr additive="base">
                                        <p:cTn id="79" dur="750" fill="hold"/>
                                        <p:tgtEl>
                                          <p:spTgt spid="6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750" fill="hold"/>
                                        <p:tgtEl>
                                          <p:spTgt spid="63"/>
                                        </p:tgtEl>
                                        <p:attrNameLst>
                                          <p:attrName>ppt_x</p:attrName>
                                        </p:attrNameLst>
                                      </p:cBhvr>
                                      <p:tavLst>
                                        <p:tav tm="0">
                                          <p:val>
                                            <p:strVal val="#ppt_x"/>
                                          </p:val>
                                        </p:tav>
                                        <p:tav tm="100000">
                                          <p:val>
                                            <p:strVal val="#ppt_x"/>
                                          </p:val>
                                        </p:tav>
                                      </p:tavLst>
                                    </p:anim>
                                    <p:anim calcmode="lin" valueType="num">
                                      <p:cBhvr additive="base">
                                        <p:cTn id="83" dur="750" fill="hold"/>
                                        <p:tgtEl>
                                          <p:spTgt spid="63"/>
                                        </p:tgtEl>
                                        <p:attrNameLst>
                                          <p:attrName>ppt_y</p:attrName>
                                        </p:attrNameLst>
                                      </p:cBhvr>
                                      <p:tavLst>
                                        <p:tav tm="0">
                                          <p:val>
                                            <p:strVal val="0-#ppt_h/2"/>
                                          </p:val>
                                        </p:tav>
                                        <p:tav tm="100000">
                                          <p:val>
                                            <p:strVal val="#ppt_y"/>
                                          </p:val>
                                        </p:tav>
                                      </p:tavLst>
                                    </p:anim>
                                  </p:childTnLst>
                                </p:cTn>
                              </p:par>
                            </p:childTnLst>
                          </p:cTn>
                        </p:par>
                        <p:par>
                          <p:cTn id="84" fill="hold">
                            <p:stCondLst>
                              <p:cond delay="7000"/>
                            </p:stCondLst>
                            <p:childTnLst>
                              <p:par>
                                <p:cTn id="85" presetID="2" presetClass="entr" presetSubtype="2" decel="100000" fill="hold" grpId="0" nodeType="afterEffect">
                                  <p:stCondLst>
                                    <p:cond delay="0"/>
                                  </p:stCondLst>
                                  <p:childTnLst>
                                    <p:set>
                                      <p:cBhvr>
                                        <p:cTn id="86" dur="1" fill="hold">
                                          <p:stCondLst>
                                            <p:cond delay="0"/>
                                          </p:stCondLst>
                                        </p:cTn>
                                        <p:tgtEl>
                                          <p:spTgt spid="65">
                                            <p:txEl>
                                              <p:pRg st="0" end="0"/>
                                            </p:txEl>
                                          </p:spTgt>
                                        </p:tgtEl>
                                        <p:attrNameLst>
                                          <p:attrName>style.visibility</p:attrName>
                                        </p:attrNameLst>
                                      </p:cBhvr>
                                      <p:to>
                                        <p:strVal val="visible"/>
                                      </p:to>
                                    </p:set>
                                    <p:anim calcmode="lin" valueType="num">
                                      <p:cBhvr additive="base">
                                        <p:cTn id="87" dur="500" fill="hold"/>
                                        <p:tgtEl>
                                          <p:spTgt spid="65">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65">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additive="base">
                                        <p:cTn id="91" dur="500" fill="hold"/>
                                        <p:tgtEl>
                                          <p:spTgt spid="66"/>
                                        </p:tgtEl>
                                        <p:attrNameLst>
                                          <p:attrName>ppt_x</p:attrName>
                                        </p:attrNameLst>
                                      </p:cBhvr>
                                      <p:tavLst>
                                        <p:tav tm="0">
                                          <p:val>
                                            <p:strVal val="#ppt_x"/>
                                          </p:val>
                                        </p:tav>
                                        <p:tav tm="100000">
                                          <p:val>
                                            <p:strVal val="#ppt_x"/>
                                          </p:val>
                                        </p:tav>
                                      </p:tavLst>
                                    </p:anim>
                                    <p:anim calcmode="lin" valueType="num">
                                      <p:cBhvr additive="base">
                                        <p:cTn id="92" dur="500" fill="hold"/>
                                        <p:tgtEl>
                                          <p:spTgt spid="66"/>
                                        </p:tgtEl>
                                        <p:attrNameLst>
                                          <p:attrName>ppt_y</p:attrName>
                                        </p:attrNameLst>
                                      </p:cBhvr>
                                      <p:tavLst>
                                        <p:tav tm="0">
                                          <p:val>
                                            <p:strVal val="1+#ppt_h/2"/>
                                          </p:val>
                                        </p:tav>
                                        <p:tav tm="100000">
                                          <p:val>
                                            <p:strVal val="#ppt_y"/>
                                          </p:val>
                                        </p:tav>
                                      </p:tavLst>
                                    </p:anim>
                                  </p:childTnLst>
                                </p:cTn>
                              </p:par>
                            </p:childTnLst>
                          </p:cTn>
                        </p:par>
                        <p:par>
                          <p:cTn id="93" fill="hold">
                            <p:stCondLst>
                              <p:cond delay="7500"/>
                            </p:stCondLst>
                            <p:childTnLst>
                              <p:par>
                                <p:cTn id="94" presetID="22" presetClass="entr" presetSubtype="8"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left)">
                                      <p:cBhvr>
                                        <p:cTn id="96" dur="500"/>
                                        <p:tgtEl>
                                          <p:spTgt spid="64"/>
                                        </p:tgtEl>
                                      </p:cBhvr>
                                    </p:animEffect>
                                  </p:childTnLst>
                                </p:cTn>
                              </p:par>
                            </p:childTnLst>
                          </p:cTn>
                        </p:par>
                        <p:par>
                          <p:cTn id="97" fill="hold">
                            <p:stCondLst>
                              <p:cond delay="8000"/>
                            </p:stCondLst>
                            <p:childTnLst>
                              <p:par>
                                <p:cTn id="98" presetID="2" presetClass="entr" presetSubtype="1" decel="100000" fill="hold" grpId="0" nodeType="after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additive="base">
                                        <p:cTn id="100" dur="750" fill="hold"/>
                                        <p:tgtEl>
                                          <p:spTgt spid="67"/>
                                        </p:tgtEl>
                                        <p:attrNameLst>
                                          <p:attrName>ppt_x</p:attrName>
                                        </p:attrNameLst>
                                      </p:cBhvr>
                                      <p:tavLst>
                                        <p:tav tm="0">
                                          <p:val>
                                            <p:strVal val="#ppt_x"/>
                                          </p:val>
                                        </p:tav>
                                        <p:tav tm="100000">
                                          <p:val>
                                            <p:strVal val="#ppt_x"/>
                                          </p:val>
                                        </p:tav>
                                      </p:tavLst>
                                    </p:anim>
                                    <p:anim calcmode="lin" valueType="num">
                                      <p:cBhvr additive="base">
                                        <p:cTn id="101" dur="750" fill="hold"/>
                                        <p:tgtEl>
                                          <p:spTgt spid="6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 calcmode="lin" valueType="num">
                                      <p:cBhvr additive="base">
                                        <p:cTn id="104" dur="750" fill="hold"/>
                                        <p:tgtEl>
                                          <p:spTgt spid="68"/>
                                        </p:tgtEl>
                                        <p:attrNameLst>
                                          <p:attrName>ppt_x</p:attrName>
                                        </p:attrNameLst>
                                      </p:cBhvr>
                                      <p:tavLst>
                                        <p:tav tm="0">
                                          <p:val>
                                            <p:strVal val="#ppt_x"/>
                                          </p:val>
                                        </p:tav>
                                        <p:tav tm="100000">
                                          <p:val>
                                            <p:strVal val="#ppt_x"/>
                                          </p:val>
                                        </p:tav>
                                      </p:tavLst>
                                    </p:anim>
                                    <p:anim calcmode="lin" valueType="num">
                                      <p:cBhvr additive="base">
                                        <p:cTn id="105" dur="750" fill="hold"/>
                                        <p:tgtEl>
                                          <p:spTgt spid="68"/>
                                        </p:tgtEl>
                                        <p:attrNameLst>
                                          <p:attrName>ppt_y</p:attrName>
                                        </p:attrNameLst>
                                      </p:cBhvr>
                                      <p:tavLst>
                                        <p:tav tm="0">
                                          <p:val>
                                            <p:strVal val="0-#ppt_h/2"/>
                                          </p:val>
                                        </p:tav>
                                        <p:tav tm="100000">
                                          <p:val>
                                            <p:strVal val="#ppt_y"/>
                                          </p:val>
                                        </p:tav>
                                      </p:tavLst>
                                    </p:anim>
                                  </p:childTnLst>
                                </p:cTn>
                              </p:par>
                            </p:childTnLst>
                          </p:cTn>
                        </p:par>
                        <p:par>
                          <p:cTn id="106" fill="hold">
                            <p:stCondLst>
                              <p:cond delay="8750"/>
                            </p:stCondLst>
                            <p:childTnLst>
                              <p:par>
                                <p:cTn id="107" presetID="2" presetClass="entr" presetSubtype="8" decel="100000" fill="hold" grpId="0" nodeType="afterEffect">
                                  <p:stCondLst>
                                    <p:cond delay="0"/>
                                  </p:stCondLst>
                                  <p:childTnLst>
                                    <p:set>
                                      <p:cBhvr>
                                        <p:cTn id="108" dur="1" fill="hold">
                                          <p:stCondLst>
                                            <p:cond delay="0"/>
                                          </p:stCondLst>
                                        </p:cTn>
                                        <p:tgtEl>
                                          <p:spTgt spid="70">
                                            <p:txEl>
                                              <p:pRg st="0" end="0"/>
                                            </p:txEl>
                                          </p:spTgt>
                                        </p:tgtEl>
                                        <p:attrNameLst>
                                          <p:attrName>style.visibility</p:attrName>
                                        </p:attrNameLst>
                                      </p:cBhvr>
                                      <p:to>
                                        <p:strVal val="visible"/>
                                      </p:to>
                                    </p:set>
                                    <p:anim calcmode="lin" valueType="num">
                                      <p:cBhvr additive="base">
                                        <p:cTn id="109" dur="500" fill="hold"/>
                                        <p:tgtEl>
                                          <p:spTgt spid="70">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70">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additive="base">
                                        <p:cTn id="113" dur="500" fill="hold"/>
                                        <p:tgtEl>
                                          <p:spTgt spid="71"/>
                                        </p:tgtEl>
                                        <p:attrNameLst>
                                          <p:attrName>ppt_x</p:attrName>
                                        </p:attrNameLst>
                                      </p:cBhvr>
                                      <p:tavLst>
                                        <p:tav tm="0">
                                          <p:val>
                                            <p:strVal val="#ppt_x"/>
                                          </p:val>
                                        </p:tav>
                                        <p:tav tm="100000">
                                          <p:val>
                                            <p:strVal val="#ppt_x"/>
                                          </p:val>
                                        </p:tav>
                                      </p:tavLst>
                                    </p:anim>
                                    <p:anim calcmode="lin" valueType="num">
                                      <p:cBhvr additive="base">
                                        <p:cTn id="114" dur="500" fill="hold"/>
                                        <p:tgtEl>
                                          <p:spTgt spid="71"/>
                                        </p:tgtEl>
                                        <p:attrNameLst>
                                          <p:attrName>ppt_y</p:attrName>
                                        </p:attrNameLst>
                                      </p:cBhvr>
                                      <p:tavLst>
                                        <p:tav tm="0">
                                          <p:val>
                                            <p:strVal val="1+#ppt_h/2"/>
                                          </p:val>
                                        </p:tav>
                                        <p:tav tm="100000">
                                          <p:val>
                                            <p:strVal val="#ppt_y"/>
                                          </p:val>
                                        </p:tav>
                                      </p:tavLst>
                                    </p:anim>
                                  </p:childTnLst>
                                </p:cTn>
                              </p:par>
                            </p:childTnLst>
                          </p:cTn>
                        </p:par>
                        <p:par>
                          <p:cTn id="115" fill="hold">
                            <p:stCondLst>
                              <p:cond delay="9250"/>
                            </p:stCondLst>
                            <p:childTnLst>
                              <p:par>
                                <p:cTn id="116" presetID="22" presetClass="entr" presetSubtype="2" fill="hold" grpId="0" nodeType="after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right)">
                                      <p:cBhvr>
                                        <p:cTn id="1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0-#ppt_h/2"/>
                          </p:val>
                        </p:tav>
                        <p:tav tm="100000">
                          <p:val>
                            <p:strVal val="#ppt_y"/>
                          </p:val>
                        </p:tav>
                      </p:tavLst>
                    </p:anim>
                  </p:childTnLst>
                </p:cTn>
              </p:par>
            </p:tnLst>
          </p:tmpl>
        </p:tmplLst>
      </p:bldP>
      <p:bldP spid="36" grpId="0" animBg="1"/>
      <p:bldP spid="37" grpId="0" animBg="1"/>
      <p:bldP spid="38" grpId="0"/>
      <p:bldP spid="39" grpId="0" animBg="1"/>
      <p:bldP spid="40" grpId="0"/>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 presetClass="entr" presetSubtype="2"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46" grpId="0" animBg="1"/>
      <p:bldP spid="47" grpId="0"/>
      <p:bldP spid="48" grpId="0">
        <p:tmplLst>
          <p:tmpl>
            <p:tnLst>
              <p:par>
                <p:cTn presetID="22" presetClass="entr" presetSubtype="2"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49" grpId="0" build="p">
        <p:tmplLst>
          <p:tmpl lvl="1">
            <p:tnLst>
              <p:par>
                <p:cTn presetID="2" presetClass="entr" presetSubtype="8" decel="10000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61" grpId="0" animBg="1"/>
      <p:bldP spid="62" grpId="0" animBg="1"/>
      <p:bldP spid="63" grpId="0"/>
      <p:bldP spid="64" grpId="0">
        <p:tmplLst>
          <p:tmpl>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build="p">
        <p:tmplLst>
          <p:tmpl lvl="1">
            <p:tnLst>
              <p:par>
                <p:cTn presetID="2" presetClass="entr" presetSubtype="2"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1+#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animBg="1"/>
      <p:bldP spid="67" grpId="0" animBg="1"/>
      <p:bldP spid="68" grpId="0"/>
      <p:bldP spid="69" grpId="0">
        <p:tmplLst>
          <p:tmpl>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 presetClass="entr" presetSubtype="8"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0-#ppt_w/2"/>
                          </p:val>
                        </p:tav>
                        <p:tav tm="100000">
                          <p:val>
                            <p:strVal val="#ppt_x"/>
                          </p:val>
                        </p:tav>
                      </p:tavLst>
                    </p:anim>
                    <p:anim calcmode="lin" valueType="num">
                      <p:cBhvr additive="base">
                        <p:cTn dur="500" fill="hold"/>
                        <p:tgtEl>
                          <p:spTgt spid="70"/>
                        </p:tgtEl>
                        <p:attrNameLst>
                          <p:attrName>ppt_y</p:attrName>
                        </p:attrNameLst>
                      </p:cBhvr>
                      <p:tavLst>
                        <p:tav tm="0">
                          <p:val>
                            <p:strVal val="#ppt_y"/>
                          </p:val>
                        </p:tav>
                        <p:tav tm="100000">
                          <p:val>
                            <p:strVal val="#ppt_y"/>
                          </p:val>
                        </p:tav>
                      </p:tavLst>
                    </p:anim>
                  </p:childTnLst>
                </p:cTn>
              </p:par>
            </p:tnLst>
          </p:tmpl>
        </p:tmplLst>
      </p:bldP>
      <p:bldP spid="71" grpId="0" animBg="1"/>
    </p:bldLst>
  </p:timing>
  <p:extLst>
    <p:ext uri="{DCECCB84-F9BA-43D5-87BE-67443E8EF086}">
      <p15:sldGuideLst xmlns:p15="http://schemas.microsoft.com/office/powerpoint/2012/main">
        <p15:guide id="1" orient="horz" pos="3194" userDrawn="1">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amp; 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7" name="テキスト プレースホルダー 12"/>
          <p:cNvSpPr>
            <a:spLocks noGrp="1"/>
          </p:cNvSpPr>
          <p:nvPr>
            <p:ph type="body" sz="quarter" idx="12" hasCustomPrompt="1"/>
          </p:nvPr>
        </p:nvSpPr>
        <p:spPr>
          <a:xfrm>
            <a:off x="9537980" y="2238722"/>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18" name="円/楕円 4"/>
          <p:cNvSpPr/>
          <p:nvPr userDrawn="1"/>
        </p:nvSpPr>
        <p:spPr>
          <a:xfrm>
            <a:off x="8217564" y="2232491"/>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userDrawn="1"/>
        </p:nvSpPr>
        <p:spPr>
          <a:xfrm>
            <a:off x="8341124" y="2447620"/>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20" name="テキスト プレースホルダー 12"/>
          <p:cNvSpPr>
            <a:spLocks noGrp="1"/>
          </p:cNvSpPr>
          <p:nvPr>
            <p:ph type="body" sz="quarter" idx="13" hasCustomPrompt="1"/>
          </p:nvPr>
        </p:nvSpPr>
        <p:spPr>
          <a:xfrm>
            <a:off x="9537980" y="3645050"/>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1" name="円/楕円 4"/>
          <p:cNvSpPr/>
          <p:nvPr userDrawn="1"/>
        </p:nvSpPr>
        <p:spPr>
          <a:xfrm>
            <a:off x="8217564" y="3638819"/>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userDrawn="1"/>
        </p:nvSpPr>
        <p:spPr>
          <a:xfrm>
            <a:off x="8341124" y="3853948"/>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23" name="テキスト プレースホルダー 12"/>
          <p:cNvSpPr>
            <a:spLocks noGrp="1"/>
          </p:cNvSpPr>
          <p:nvPr>
            <p:ph type="body" sz="quarter" idx="14" hasCustomPrompt="1"/>
          </p:nvPr>
        </p:nvSpPr>
        <p:spPr>
          <a:xfrm>
            <a:off x="9537980" y="5051378"/>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4" name="円/楕円 4"/>
          <p:cNvSpPr/>
          <p:nvPr userDrawn="1"/>
        </p:nvSpPr>
        <p:spPr>
          <a:xfrm>
            <a:off x="8217564" y="5045147"/>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userDrawn="1"/>
        </p:nvSpPr>
        <p:spPr>
          <a:xfrm>
            <a:off x="8341124" y="5260276"/>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26" name="テキスト プレースホルダー 12"/>
          <p:cNvSpPr>
            <a:spLocks noGrp="1"/>
          </p:cNvSpPr>
          <p:nvPr>
            <p:ph type="body" sz="quarter" idx="15" hasCustomPrompt="1"/>
          </p:nvPr>
        </p:nvSpPr>
        <p:spPr>
          <a:xfrm>
            <a:off x="9537980" y="6457706"/>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7" name="円/楕円 4"/>
          <p:cNvSpPr/>
          <p:nvPr userDrawn="1"/>
        </p:nvSpPr>
        <p:spPr>
          <a:xfrm>
            <a:off x="8217564" y="6451475"/>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userDrawn="1"/>
        </p:nvSpPr>
        <p:spPr>
          <a:xfrm>
            <a:off x="8341124" y="6666604"/>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29" name="テキスト プレースホルダー 12"/>
          <p:cNvSpPr>
            <a:spLocks noGrp="1"/>
          </p:cNvSpPr>
          <p:nvPr>
            <p:ph type="body" sz="quarter" idx="16" hasCustomPrompt="1"/>
          </p:nvPr>
        </p:nvSpPr>
        <p:spPr>
          <a:xfrm>
            <a:off x="9537980" y="7864032"/>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30" name="円/楕円 4"/>
          <p:cNvSpPr/>
          <p:nvPr userDrawn="1"/>
        </p:nvSpPr>
        <p:spPr>
          <a:xfrm>
            <a:off x="8217564" y="78578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userDrawn="1"/>
        </p:nvSpPr>
        <p:spPr>
          <a:xfrm>
            <a:off x="8341124" y="8072930"/>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32" name="テキスト プレースホルダー 12"/>
          <p:cNvSpPr>
            <a:spLocks noGrp="1"/>
          </p:cNvSpPr>
          <p:nvPr>
            <p:ph type="body" sz="quarter" idx="24" hasCustomPrompt="1"/>
          </p:nvPr>
        </p:nvSpPr>
        <p:spPr>
          <a:xfrm>
            <a:off x="808892" y="2215248"/>
            <a:ext cx="6752493" cy="6780697"/>
          </a:xfrm>
        </p:spPr>
        <p:txBody>
          <a:bodyPr anchor="ctr">
            <a:noAutofit/>
          </a:bodyPr>
          <a:lstStyle>
            <a:lvl1pPr algn="ctr">
              <a:lnSpc>
                <a:spcPct val="100000"/>
              </a:lnSpc>
              <a:spcBef>
                <a:spcPts val="0"/>
              </a:spcBef>
              <a:defRPr sz="44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7232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 presetClass="entr" presetSubtype="1" decel="10000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ppt_x"/>
                                          </p:val>
                                        </p:tav>
                                        <p:tav tm="100000">
                                          <p:val>
                                            <p:strVal val="#ppt_x"/>
                                          </p:val>
                                        </p:tav>
                                      </p:tavLst>
                                    </p:anim>
                                    <p:anim calcmode="lin" valueType="num">
                                      <p:cBhvr additive="base">
                                        <p:cTn id="13" dur="75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8" decel="100000" fill="hold" grpId="0" nodeType="with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750" fill="hold"/>
                                        <p:tgtEl>
                                          <p:spTgt spid="19"/>
                                        </p:tgtEl>
                                        <p:attrNameLst>
                                          <p:attrName>ppt_x</p:attrName>
                                        </p:attrNameLst>
                                      </p:cBhvr>
                                      <p:tavLst>
                                        <p:tav tm="0">
                                          <p:val>
                                            <p:strVal val="0-#ppt_w/2"/>
                                          </p:val>
                                        </p:tav>
                                        <p:tav tm="100000">
                                          <p:val>
                                            <p:strVal val="#ppt_x"/>
                                          </p:val>
                                        </p:tav>
                                      </p:tavLst>
                                    </p:anim>
                                    <p:anim calcmode="lin" valueType="num">
                                      <p:cBhvr additive="base">
                                        <p:cTn id="17" dur="7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225"/>
                            </p:stCondLst>
                            <p:childTnLst>
                              <p:par>
                                <p:cTn id="23" presetID="2" presetClass="entr" presetSubtype="1" decel="10000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ppt_x"/>
                                          </p:val>
                                        </p:tav>
                                        <p:tav tm="100000">
                                          <p:val>
                                            <p:strVal val="#ppt_x"/>
                                          </p:val>
                                        </p:tav>
                                      </p:tavLst>
                                    </p:anim>
                                    <p:anim calcmode="lin" valueType="num">
                                      <p:cBhvr additive="base">
                                        <p:cTn id="26" dur="750" fill="hold"/>
                                        <p:tgtEl>
                                          <p:spTgt spid="21"/>
                                        </p:tgtEl>
                                        <p:attrNameLst>
                                          <p:attrName>ppt_y</p:attrName>
                                        </p:attrNameLst>
                                      </p:cBhvr>
                                      <p:tavLst>
                                        <p:tav tm="0">
                                          <p:val>
                                            <p:strVal val="0-#ppt_h/2"/>
                                          </p:val>
                                        </p:tav>
                                        <p:tav tm="100000">
                                          <p:val>
                                            <p:strVal val="#ppt_y"/>
                                          </p:val>
                                        </p:tav>
                                      </p:tavLst>
                                    </p:anim>
                                  </p:childTnLst>
                                </p:cTn>
                              </p:par>
                              <p:par>
                                <p:cTn id="27" presetID="2" presetClass="entr" presetSubtype="8" decel="100000" fill="hold" grpId="0" nodeType="with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0-#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par>
                          <p:cTn id="31" fill="hold">
                            <p:stCondLst>
                              <p:cond delay="305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3550"/>
                            </p:stCondLst>
                            <p:childTnLst>
                              <p:par>
                                <p:cTn id="36" presetID="2" presetClass="entr" presetSubtype="1"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750" fill="hold"/>
                                        <p:tgtEl>
                                          <p:spTgt spid="24"/>
                                        </p:tgtEl>
                                        <p:attrNameLst>
                                          <p:attrName>ppt_x</p:attrName>
                                        </p:attrNameLst>
                                      </p:cBhvr>
                                      <p:tavLst>
                                        <p:tav tm="0">
                                          <p:val>
                                            <p:strVal val="#ppt_x"/>
                                          </p:val>
                                        </p:tav>
                                        <p:tav tm="100000">
                                          <p:val>
                                            <p:strVal val="#ppt_x"/>
                                          </p:val>
                                        </p:tav>
                                      </p:tavLst>
                                    </p:anim>
                                    <p:anim calcmode="lin" valueType="num">
                                      <p:cBhvr additive="base">
                                        <p:cTn id="39" dur="750" fill="hold"/>
                                        <p:tgtEl>
                                          <p:spTgt spid="24"/>
                                        </p:tgtEl>
                                        <p:attrNameLst>
                                          <p:attrName>ppt_y</p:attrName>
                                        </p:attrNameLst>
                                      </p:cBhvr>
                                      <p:tavLst>
                                        <p:tav tm="0">
                                          <p:val>
                                            <p:strVal val="0-#ppt_h/2"/>
                                          </p:val>
                                        </p:tav>
                                        <p:tav tm="100000">
                                          <p:val>
                                            <p:strVal val="#ppt_y"/>
                                          </p:val>
                                        </p:tav>
                                      </p:tavLst>
                                    </p:anim>
                                  </p:childTnLst>
                                </p:cTn>
                              </p:par>
                              <p:par>
                                <p:cTn id="40" presetID="2" presetClass="entr" presetSubtype="8" decel="100000" fill="hold" grpId="0" nodeType="withEffect">
                                  <p:stCondLst>
                                    <p:cond delay="0"/>
                                  </p:stCondLst>
                                  <p:iterate type="lt">
                                    <p:tmPct val="10000"/>
                                  </p:iterate>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750" fill="hold"/>
                                        <p:tgtEl>
                                          <p:spTgt spid="25"/>
                                        </p:tgtEl>
                                        <p:attrNameLst>
                                          <p:attrName>ppt_x</p:attrName>
                                        </p:attrNameLst>
                                      </p:cBhvr>
                                      <p:tavLst>
                                        <p:tav tm="0">
                                          <p:val>
                                            <p:strVal val="0-#ppt_w/2"/>
                                          </p:val>
                                        </p:tav>
                                        <p:tav tm="100000">
                                          <p:val>
                                            <p:strVal val="#ppt_x"/>
                                          </p:val>
                                        </p:tav>
                                      </p:tavLst>
                                    </p:anim>
                                    <p:anim calcmode="lin" valueType="num">
                                      <p:cBhvr additive="base">
                                        <p:cTn id="43" dur="75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4375"/>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4875"/>
                            </p:stCondLst>
                            <p:childTnLst>
                              <p:par>
                                <p:cTn id="49" presetID="2" presetClass="entr" presetSubtype="1" decel="10000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750" fill="hold"/>
                                        <p:tgtEl>
                                          <p:spTgt spid="27"/>
                                        </p:tgtEl>
                                        <p:attrNameLst>
                                          <p:attrName>ppt_x</p:attrName>
                                        </p:attrNameLst>
                                      </p:cBhvr>
                                      <p:tavLst>
                                        <p:tav tm="0">
                                          <p:val>
                                            <p:strVal val="#ppt_x"/>
                                          </p:val>
                                        </p:tav>
                                        <p:tav tm="100000">
                                          <p:val>
                                            <p:strVal val="#ppt_x"/>
                                          </p:val>
                                        </p:tav>
                                      </p:tavLst>
                                    </p:anim>
                                    <p:anim calcmode="lin" valueType="num">
                                      <p:cBhvr additive="base">
                                        <p:cTn id="52" dur="750" fill="hold"/>
                                        <p:tgtEl>
                                          <p:spTgt spid="27"/>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750" fill="hold"/>
                                        <p:tgtEl>
                                          <p:spTgt spid="28"/>
                                        </p:tgtEl>
                                        <p:attrNameLst>
                                          <p:attrName>ppt_x</p:attrName>
                                        </p:attrNameLst>
                                      </p:cBhvr>
                                      <p:tavLst>
                                        <p:tav tm="0">
                                          <p:val>
                                            <p:strVal val="0-#ppt_w/2"/>
                                          </p:val>
                                        </p:tav>
                                        <p:tav tm="100000">
                                          <p:val>
                                            <p:strVal val="#ppt_x"/>
                                          </p:val>
                                        </p:tav>
                                      </p:tavLst>
                                    </p:anim>
                                    <p:anim calcmode="lin" valueType="num">
                                      <p:cBhvr additive="base">
                                        <p:cTn id="56" dur="750" fill="hold"/>
                                        <p:tgtEl>
                                          <p:spTgt spid="28"/>
                                        </p:tgtEl>
                                        <p:attrNameLst>
                                          <p:attrName>ppt_y</p:attrName>
                                        </p:attrNameLst>
                                      </p:cBhvr>
                                      <p:tavLst>
                                        <p:tav tm="0">
                                          <p:val>
                                            <p:strVal val="#ppt_y"/>
                                          </p:val>
                                        </p:tav>
                                        <p:tav tm="100000">
                                          <p:val>
                                            <p:strVal val="#ppt_y"/>
                                          </p:val>
                                        </p:tav>
                                      </p:tavLst>
                                    </p:anim>
                                  </p:childTnLst>
                                </p:cTn>
                              </p:par>
                            </p:childTnLst>
                          </p:cTn>
                        </p:par>
                        <p:par>
                          <p:cTn id="57" fill="hold">
                            <p:stCondLst>
                              <p:cond delay="57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par>
                          <p:cTn id="61" fill="hold">
                            <p:stCondLst>
                              <p:cond delay="6200"/>
                            </p:stCondLst>
                            <p:childTnLst>
                              <p:par>
                                <p:cTn id="62" presetID="2" presetClass="entr" presetSubtype="1" decel="10000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750" fill="hold"/>
                                        <p:tgtEl>
                                          <p:spTgt spid="30"/>
                                        </p:tgtEl>
                                        <p:attrNameLst>
                                          <p:attrName>ppt_x</p:attrName>
                                        </p:attrNameLst>
                                      </p:cBhvr>
                                      <p:tavLst>
                                        <p:tav tm="0">
                                          <p:val>
                                            <p:strVal val="#ppt_x"/>
                                          </p:val>
                                        </p:tav>
                                        <p:tav tm="100000">
                                          <p:val>
                                            <p:strVal val="#ppt_x"/>
                                          </p:val>
                                        </p:tav>
                                      </p:tavLst>
                                    </p:anim>
                                    <p:anim calcmode="lin" valueType="num">
                                      <p:cBhvr additive="base">
                                        <p:cTn id="65" dur="750" fill="hold"/>
                                        <p:tgtEl>
                                          <p:spTgt spid="30"/>
                                        </p:tgtEl>
                                        <p:attrNameLst>
                                          <p:attrName>ppt_y</p:attrName>
                                        </p:attrNameLst>
                                      </p:cBhvr>
                                      <p:tavLst>
                                        <p:tav tm="0">
                                          <p:val>
                                            <p:strVal val="0-#ppt_h/2"/>
                                          </p:val>
                                        </p:tav>
                                        <p:tav tm="100000">
                                          <p:val>
                                            <p:strVal val="#ppt_y"/>
                                          </p:val>
                                        </p:tav>
                                      </p:tavLst>
                                    </p:anim>
                                  </p:childTnLst>
                                </p:cTn>
                              </p:par>
                              <p:par>
                                <p:cTn id="66" presetID="2" presetClass="entr" presetSubtype="8" decel="100000" fill="hold" grpId="0" nodeType="withEffect">
                                  <p:stCondLst>
                                    <p:cond delay="0"/>
                                  </p:stCondLst>
                                  <p:iterate type="lt">
                                    <p:tmPct val="10000"/>
                                  </p:iterate>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750" fill="hold"/>
                                        <p:tgtEl>
                                          <p:spTgt spid="31"/>
                                        </p:tgtEl>
                                        <p:attrNameLst>
                                          <p:attrName>ppt_x</p:attrName>
                                        </p:attrNameLst>
                                      </p:cBhvr>
                                      <p:tavLst>
                                        <p:tav tm="0">
                                          <p:val>
                                            <p:strVal val="0-#ppt_w/2"/>
                                          </p:val>
                                        </p:tav>
                                        <p:tav tm="100000">
                                          <p:val>
                                            <p:strVal val="#ppt_x"/>
                                          </p:val>
                                        </p:tav>
                                      </p:tavLst>
                                    </p:anim>
                                    <p:anim calcmode="lin" valueType="num">
                                      <p:cBhvr additive="base">
                                        <p:cTn id="69" dur="750" fill="hold"/>
                                        <p:tgtEl>
                                          <p:spTgt spid="31"/>
                                        </p:tgtEl>
                                        <p:attrNameLst>
                                          <p:attrName>ppt_y</p:attrName>
                                        </p:attrNameLst>
                                      </p:cBhvr>
                                      <p:tavLst>
                                        <p:tav tm="0">
                                          <p:val>
                                            <p:strVal val="#ppt_y"/>
                                          </p:val>
                                        </p:tav>
                                        <p:tav tm="100000">
                                          <p:val>
                                            <p:strVal val="#ppt_y"/>
                                          </p:val>
                                        </p:tav>
                                      </p:tavLst>
                                    </p:anim>
                                  </p:childTnLst>
                                </p:cTn>
                              </p:par>
                            </p:childTnLst>
                          </p:cTn>
                        </p:par>
                        <p:par>
                          <p:cTn id="70" fill="hold">
                            <p:stCondLst>
                              <p:cond delay="7025"/>
                            </p:stCondLst>
                            <p:childTnLst>
                              <p:par>
                                <p:cTn id="71" presetID="2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bldP spid="26" grpId="0">
        <p:tmplLst>
          <p:tmpl>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bldP spid="32"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Arrows">
    <p:spTree>
      <p:nvGrpSpPr>
        <p:cNvPr id="1" name=""/>
        <p:cNvGrpSpPr/>
        <p:nvPr/>
      </p:nvGrpSpPr>
      <p:grpSpPr>
        <a:xfrm>
          <a:off x="0" y="0"/>
          <a:ext cx="0" cy="0"/>
          <a:chOff x="0" y="0"/>
          <a:chExt cx="0" cy="0"/>
        </a:xfrm>
      </p:grpSpPr>
      <p:sp>
        <p:nvSpPr>
          <p:cNvPr id="42" name="フリーフォーム 41"/>
          <p:cNvSpPr/>
          <p:nvPr userDrawn="1"/>
        </p:nvSpPr>
        <p:spPr>
          <a:xfrm rot="2700000">
            <a:off x="6793057" y="1649341"/>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2700000">
            <a:off x="2128748" y="472143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rot="2700000">
            <a:off x="12367248"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rot="2700000">
            <a:off x="6195271" y="6129705"/>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3326919" y="1476686"/>
            <a:ext cx="5240859" cy="5190503"/>
            <a:chOff x="3326919" y="1476686"/>
            <a:chExt cx="5240859" cy="5190503"/>
          </a:xfrm>
        </p:grpSpPr>
        <p:sp>
          <p:nvSpPr>
            <p:cNvPr id="38"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427722" y="3234655"/>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5" name="テキスト プレースホルダー 12"/>
          <p:cNvSpPr>
            <a:spLocks noGrp="1"/>
          </p:cNvSpPr>
          <p:nvPr>
            <p:ph type="body" sz="quarter" idx="14" hasCustomPrompt="1"/>
          </p:nvPr>
        </p:nvSpPr>
        <p:spPr>
          <a:xfrm>
            <a:off x="2700897" y="3481545"/>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8" name="グループ化 7"/>
          <p:cNvGrpSpPr/>
          <p:nvPr userDrawn="1"/>
        </p:nvGrpSpPr>
        <p:grpSpPr>
          <a:xfrm>
            <a:off x="6811422" y="2903055"/>
            <a:ext cx="5220383" cy="5190503"/>
            <a:chOff x="6811422" y="2903055"/>
            <a:chExt cx="5220383" cy="5190503"/>
          </a:xfrm>
        </p:grpSpPr>
        <p:sp>
          <p:nvSpPr>
            <p:cNvPr id="39" name="フリーフォーム 38"/>
            <p:cNvSpPr/>
            <p:nvPr userDrawn="1"/>
          </p:nvSpPr>
          <p:spPr>
            <a:xfrm rot="2700000">
              <a:off x="6548750" y="3165727"/>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userDrawn="1"/>
          </p:nvSpPr>
          <p:spPr>
            <a:xfrm>
              <a:off x="10891749" y="4621494"/>
              <a:ext cx="1140056" cy="110799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sp>
        <p:nvSpPr>
          <p:cNvPr id="49" name="テキスト プレースホルダー 12"/>
          <p:cNvSpPr>
            <a:spLocks noGrp="1"/>
          </p:cNvSpPr>
          <p:nvPr>
            <p:ph type="body" sz="quarter" idx="15" hasCustomPrompt="1"/>
          </p:nvPr>
        </p:nvSpPr>
        <p:spPr>
          <a:xfrm>
            <a:off x="6191081" y="4922454"/>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9" name="グループ化 8"/>
          <p:cNvGrpSpPr/>
          <p:nvPr userDrawn="1"/>
        </p:nvGrpSpPr>
        <p:grpSpPr>
          <a:xfrm>
            <a:off x="10295924" y="4329423"/>
            <a:ext cx="5232500" cy="5190503"/>
            <a:chOff x="10295924" y="4329423"/>
            <a:chExt cx="5232500" cy="5190503"/>
          </a:xfrm>
        </p:grpSpPr>
        <p:sp>
          <p:nvSpPr>
            <p:cNvPr id="40" name="フリーフォーム 39"/>
            <p:cNvSpPr/>
            <p:nvPr userDrawn="1"/>
          </p:nvSpPr>
          <p:spPr>
            <a:xfrm rot="2700000">
              <a:off x="10033252" y="4592095"/>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userDrawn="1"/>
          </p:nvSpPr>
          <p:spPr>
            <a:xfrm>
              <a:off x="14388368" y="6084816"/>
              <a:ext cx="1140056" cy="110799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sp>
        <p:nvSpPr>
          <p:cNvPr id="50" name="テキスト プレースホルダー 12"/>
          <p:cNvSpPr>
            <a:spLocks noGrp="1"/>
          </p:cNvSpPr>
          <p:nvPr>
            <p:ph type="body" sz="quarter" idx="16" hasCustomPrompt="1"/>
          </p:nvPr>
        </p:nvSpPr>
        <p:spPr>
          <a:xfrm>
            <a:off x="9677628" y="6329481"/>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1"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007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 calcmode="lin" valueType="num">
                                      <p:cBhvr additive="base">
                                        <p:cTn id="11"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50">
                                            <p:txEl>
                                              <p:pRg st="0" end="0"/>
                                            </p:txEl>
                                          </p:spTgt>
                                        </p:tgtEl>
                                        <p:attrNameLst>
                                          <p:attrName>style.visibility</p:attrName>
                                        </p:attrNameLst>
                                      </p:cBhvr>
                                      <p:to>
                                        <p:strVal val="visible"/>
                                      </p:to>
                                    </p:set>
                                    <p:anim calcmode="lin" valueType="num">
                                      <p:cBhvr additive="base">
                                        <p:cTn id="2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8" fill="hold" grpId="0" nodeType="afterEffect">
                                  <p:stCondLst>
                                    <p:cond delay="25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3" grpId="0" animBg="1"/>
      <p:bldP spid="44" grpId="0" animBg="1"/>
      <p:bldP spid="45" grpId="0" build="p">
        <p:tmplLst>
          <p:tmpl lvl="1">
            <p:tnLst>
              <p:par>
                <p:cTn presetID="2" presetClass="entr" presetSubtype="8"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8" decel="10000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0-#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p:tmplLst>
          <p:tmpl>
            <p:tnLst>
              <p:par>
                <p:cTn presetID="22" presetClass="entr" presetSubtype="8" fill="hold" nodeType="after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Arrows - 2">
    <p:spTree>
      <p:nvGrpSpPr>
        <p:cNvPr id="1" name=""/>
        <p:cNvGrpSpPr/>
        <p:nvPr/>
      </p:nvGrpSpPr>
      <p:grpSpPr>
        <a:xfrm>
          <a:off x="0" y="0"/>
          <a:ext cx="0" cy="0"/>
          <a:chOff x="0" y="0"/>
          <a:chExt cx="0" cy="0"/>
        </a:xfrm>
      </p:grpSpPr>
      <p:sp>
        <p:nvSpPr>
          <p:cNvPr id="33" name="フリーフォーム 32"/>
          <p:cNvSpPr/>
          <p:nvPr userDrawn="1"/>
        </p:nvSpPr>
        <p:spPr>
          <a:xfrm rot="2700000">
            <a:off x="1513825" y="27611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1581149" y="3053187"/>
            <a:ext cx="4104605" cy="4128938"/>
            <a:chOff x="3326919" y="1476686"/>
            <a:chExt cx="5159914" cy="5190503"/>
          </a:xfrm>
        </p:grpSpPr>
        <p:sp>
          <p:nvSpPr>
            <p:cNvPr id="38"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380118" y="3291171"/>
              <a:ext cx="1106715" cy="1044649"/>
            </a:xfrm>
            <a:prstGeom prst="rect">
              <a:avLst/>
            </a:prstGeom>
            <a:noFill/>
          </p:spPr>
          <p:txBody>
            <a:bodyPr wrap="none" rtlCol="0">
              <a:spAutoFit/>
            </a:bodyPr>
            <a:lstStyle/>
            <a:p>
              <a:r>
                <a:rPr kumimoji="1" lang="en-US" altLang="ja-JP" sz="4800" dirty="0">
                  <a:solidFill>
                    <a:schemeClr val="bg1"/>
                  </a:solidFill>
                </a:rPr>
                <a:t>01</a:t>
              </a:r>
              <a:endParaRPr kumimoji="1" lang="ja-JP" altLang="en-US" sz="4800" dirty="0">
                <a:solidFill>
                  <a:schemeClr val="bg1"/>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14" hasCustomPrompt="1"/>
          </p:nvPr>
        </p:nvSpPr>
        <p:spPr>
          <a:xfrm>
            <a:off x="1033235" y="4578264"/>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24" name="グループ化 23"/>
          <p:cNvGrpSpPr/>
          <p:nvPr userDrawn="1"/>
        </p:nvGrpSpPr>
        <p:grpSpPr>
          <a:xfrm>
            <a:off x="7124851" y="3077444"/>
            <a:ext cx="4104606" cy="4128938"/>
            <a:chOff x="3326919" y="1476686"/>
            <a:chExt cx="5159915" cy="5190503"/>
          </a:xfrm>
        </p:grpSpPr>
        <p:sp>
          <p:nvSpPr>
            <p:cNvPr id="25" name="フリーフォーム 24"/>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userDrawn="1"/>
          </p:nvSpPr>
          <p:spPr>
            <a:xfrm>
              <a:off x="7380119" y="3291171"/>
              <a:ext cx="1106715" cy="1044649"/>
            </a:xfrm>
            <a:prstGeom prst="rect">
              <a:avLst/>
            </a:prstGeom>
            <a:noFill/>
          </p:spPr>
          <p:txBody>
            <a:bodyPr wrap="none" rtlCol="0">
              <a:spAutoFit/>
            </a:bodyPr>
            <a:lstStyle/>
            <a:p>
              <a:r>
                <a:rPr kumimoji="1" lang="en-US" altLang="ja-JP" sz="4800" dirty="0">
                  <a:solidFill>
                    <a:schemeClr val="bg1"/>
                  </a:solidFill>
                </a:rPr>
                <a:t>02</a:t>
              </a:r>
              <a:endParaRPr kumimoji="1" lang="ja-JP" altLang="en-US" sz="4800" dirty="0">
                <a:solidFill>
                  <a:schemeClr val="bg1"/>
                </a:solidFill>
              </a:endParaRPr>
            </a:p>
          </p:txBody>
        </p:sp>
      </p:grpSp>
      <p:sp>
        <p:nvSpPr>
          <p:cNvPr id="27" name="テキスト プレースホルダー 12"/>
          <p:cNvSpPr>
            <a:spLocks noGrp="1"/>
          </p:cNvSpPr>
          <p:nvPr>
            <p:ph type="body" sz="quarter" idx="15" hasCustomPrompt="1"/>
          </p:nvPr>
        </p:nvSpPr>
        <p:spPr>
          <a:xfrm>
            <a:off x="6576937" y="4602521"/>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28" name="グループ化 27"/>
          <p:cNvGrpSpPr/>
          <p:nvPr userDrawn="1"/>
        </p:nvGrpSpPr>
        <p:grpSpPr>
          <a:xfrm>
            <a:off x="12668553" y="3077444"/>
            <a:ext cx="4104605" cy="4128938"/>
            <a:chOff x="3326919" y="1476686"/>
            <a:chExt cx="5159914" cy="5190503"/>
          </a:xfrm>
        </p:grpSpPr>
        <p:sp>
          <p:nvSpPr>
            <p:cNvPr id="29" name="フリーフォーム 28"/>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p:cNvSpPr txBox="1"/>
            <p:nvPr userDrawn="1"/>
          </p:nvSpPr>
          <p:spPr>
            <a:xfrm>
              <a:off x="7380118" y="3291171"/>
              <a:ext cx="1106715" cy="1044649"/>
            </a:xfrm>
            <a:prstGeom prst="rect">
              <a:avLst/>
            </a:prstGeom>
            <a:noFill/>
          </p:spPr>
          <p:txBody>
            <a:bodyPr wrap="none" rtlCol="0">
              <a:spAutoFit/>
            </a:bodyPr>
            <a:lstStyle/>
            <a:p>
              <a:r>
                <a:rPr kumimoji="1" lang="en-US" altLang="ja-JP" sz="4800" dirty="0">
                  <a:solidFill>
                    <a:schemeClr val="bg1"/>
                  </a:solidFill>
                </a:rPr>
                <a:t>03</a:t>
              </a:r>
              <a:endParaRPr kumimoji="1" lang="ja-JP" altLang="en-US" sz="4800" dirty="0">
                <a:solidFill>
                  <a:schemeClr val="bg1"/>
                </a:solidFill>
              </a:endParaRPr>
            </a:p>
          </p:txBody>
        </p:sp>
      </p:grpSp>
      <p:sp>
        <p:nvSpPr>
          <p:cNvPr id="31" name="テキスト プレースホルダー 12"/>
          <p:cNvSpPr>
            <a:spLocks noGrp="1"/>
          </p:cNvSpPr>
          <p:nvPr>
            <p:ph type="body" sz="quarter" idx="16" hasCustomPrompt="1"/>
          </p:nvPr>
        </p:nvSpPr>
        <p:spPr>
          <a:xfrm>
            <a:off x="12120639" y="4602521"/>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2" name="フリーフォーム 31"/>
          <p:cNvSpPr/>
          <p:nvPr userDrawn="1"/>
        </p:nvSpPr>
        <p:spPr>
          <a:xfrm rot="2700000">
            <a:off x="6102172" y="20986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userDrawn="1"/>
        </p:nvSpPr>
        <p:spPr>
          <a:xfrm rot="2700000">
            <a:off x="12195797"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27" hasCustomPrompt="1"/>
          </p:nvPr>
        </p:nvSpPr>
        <p:spPr>
          <a:xfrm>
            <a:off x="951948"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6" name="テキスト プレースホルダー 12"/>
          <p:cNvSpPr>
            <a:spLocks noGrp="1"/>
          </p:cNvSpPr>
          <p:nvPr>
            <p:ph type="body" sz="quarter" idx="28" hasCustomPrompt="1"/>
          </p:nvPr>
        </p:nvSpPr>
        <p:spPr>
          <a:xfrm>
            <a:off x="6506786"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29" hasCustomPrompt="1"/>
          </p:nvPr>
        </p:nvSpPr>
        <p:spPr>
          <a:xfrm>
            <a:off x="12019245"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698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31">
                                            <p:txEl>
                                              <p:pRg st="0" end="0"/>
                                            </p:txEl>
                                          </p:spTgt>
                                        </p:tgtEl>
                                        <p:attrNameLst>
                                          <p:attrName>style.visibility</p:attrName>
                                        </p:attrNameLst>
                                      </p:cBhvr>
                                      <p:to>
                                        <p:strVal val="visible"/>
                                      </p:to>
                                    </p:set>
                                    <p:anim calcmode="lin" valueType="num">
                                      <p:cBhvr additive="base">
                                        <p:cTn id="2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0-#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1750"/>
                            </p:stCondLst>
                            <p:childTnLst>
                              <p:par>
                                <p:cTn id="42" presetID="22" presetClass="entr" presetSubtype="8" fill="hold" grpId="0"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left)">
                                      <p:cBhvr>
                                        <p:cTn id="44" dur="500"/>
                                        <p:tgtEl>
                                          <p:spTgt spid="35">
                                            <p:txEl>
                                              <p:pRg st="0" end="0"/>
                                            </p:txEl>
                                          </p:spTgt>
                                        </p:tgtEl>
                                      </p:cBhvr>
                                    </p:animEffect>
                                  </p:childTnLst>
                                </p:cTn>
                              </p:par>
                            </p:childTnLst>
                          </p:cTn>
                        </p:par>
                        <p:par>
                          <p:cTn id="45" fill="hold">
                            <p:stCondLst>
                              <p:cond delay="2250"/>
                            </p:stCondLst>
                            <p:childTnLst>
                              <p:par>
                                <p:cTn id="46" presetID="22" presetClass="entr" presetSubtype="8" fill="hold" grpId="0" nodeType="afterEffect">
                                  <p:stCondLst>
                                    <p:cond delay="0"/>
                                  </p:stCondLst>
                                  <p:childTnLst>
                                    <p:set>
                                      <p:cBhvr>
                                        <p:cTn id="47" dur="1" fill="hold">
                                          <p:stCondLst>
                                            <p:cond delay="0"/>
                                          </p:stCondLst>
                                        </p:cTn>
                                        <p:tgtEl>
                                          <p:spTgt spid="36">
                                            <p:txEl>
                                              <p:pRg st="0" end="0"/>
                                            </p:txEl>
                                          </p:spTgt>
                                        </p:tgtEl>
                                        <p:attrNameLst>
                                          <p:attrName>style.visibility</p:attrName>
                                        </p:attrNameLst>
                                      </p:cBhvr>
                                      <p:to>
                                        <p:strVal val="visible"/>
                                      </p:to>
                                    </p:set>
                                    <p:animEffect transition="in" filter="wipe(left)">
                                      <p:cBhvr>
                                        <p:cTn id="48" dur="500"/>
                                        <p:tgtEl>
                                          <p:spTgt spid="36">
                                            <p:txEl>
                                              <p:pRg st="0" end="0"/>
                                            </p:txEl>
                                          </p:spTgt>
                                        </p:tgtEl>
                                      </p:cBhvr>
                                    </p:animEffect>
                                  </p:childTnLst>
                                </p:cTn>
                              </p:par>
                            </p:childTnLst>
                          </p:cTn>
                        </p:par>
                        <p:par>
                          <p:cTn id="49" fill="hold">
                            <p:stCondLst>
                              <p:cond delay="2750"/>
                            </p:stCondLst>
                            <p:childTnLst>
                              <p:par>
                                <p:cTn id="50" presetID="22" presetClass="entr" presetSubtype="8"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wipe(left)">
                                      <p:cBhvr>
                                        <p:cTn id="5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3" grpId="0" build="p">
        <p:tmplLst>
          <p:tmpl lvl="1">
            <p:tnLst>
              <p:par>
                <p:cTn presetID="2" presetClass="entr" presetSubtype="8"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8"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Arrows &amp; Images">
    <p:spTree>
      <p:nvGrpSpPr>
        <p:cNvPr id="1" name=""/>
        <p:cNvGrpSpPr/>
        <p:nvPr/>
      </p:nvGrpSpPr>
      <p:grpSpPr>
        <a:xfrm>
          <a:off x="0" y="0"/>
          <a:ext cx="0" cy="0"/>
          <a:chOff x="0" y="0"/>
          <a:chExt cx="0" cy="0"/>
        </a:xfrm>
      </p:grpSpPr>
      <p:sp>
        <p:nvSpPr>
          <p:cNvPr id="10" name="図プレースホルダー 9"/>
          <p:cNvSpPr>
            <a:spLocks noGrp="1"/>
          </p:cNvSpPr>
          <p:nvPr>
            <p:ph type="pic" sz="quarter" idx="16" hasCustomPrompt="1"/>
          </p:nvPr>
        </p:nvSpPr>
        <p:spPr>
          <a:xfrm>
            <a:off x="1017589"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42" name="図プレースホルダー 9"/>
          <p:cNvSpPr>
            <a:spLocks noGrp="1"/>
          </p:cNvSpPr>
          <p:nvPr>
            <p:ph type="pic" sz="quarter" idx="17" hasCustomPrompt="1"/>
          </p:nvPr>
        </p:nvSpPr>
        <p:spPr>
          <a:xfrm>
            <a:off x="6545262"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49" name="図プレースホルダー 9"/>
          <p:cNvSpPr>
            <a:spLocks noGrp="1"/>
          </p:cNvSpPr>
          <p:nvPr>
            <p:ph type="pic" sz="quarter" idx="20" hasCustomPrompt="1"/>
          </p:nvPr>
        </p:nvSpPr>
        <p:spPr>
          <a:xfrm>
            <a:off x="12072591"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59" name="テキスト プレースホルダー 58"/>
          <p:cNvSpPr>
            <a:spLocks noGrp="1"/>
          </p:cNvSpPr>
          <p:nvPr>
            <p:ph type="body" sz="quarter" idx="12" hasCustomPrompt="1"/>
          </p:nvPr>
        </p:nvSpPr>
        <p:spPr>
          <a:xfrm>
            <a:off x="1017589" y="4155702"/>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1"/>
          </a:solidFill>
        </p:spPr>
        <p:txBody>
          <a:bodyPr wrap="square">
            <a:noAutofit/>
          </a:bodyPr>
          <a:lstStyle/>
          <a:p>
            <a:pPr lvl="0"/>
            <a:r>
              <a:rPr kumimoji="1" lang="en-US" altLang="ja-JP" dirty="0"/>
              <a:t> </a:t>
            </a:r>
            <a:endParaRPr kumimoji="1" lang="ja-JP" altLang="en-US" dirty="0"/>
          </a:p>
        </p:txBody>
      </p:sp>
      <p:sp>
        <p:nvSpPr>
          <p:cNvPr id="60" name="テキスト プレースホルダー 59"/>
          <p:cNvSpPr>
            <a:spLocks noGrp="1"/>
          </p:cNvSpPr>
          <p:nvPr>
            <p:ph type="body" sz="quarter" idx="30" hasCustomPrompt="1"/>
          </p:nvPr>
        </p:nvSpPr>
        <p:spPr>
          <a:xfrm>
            <a:off x="6545262" y="4156471"/>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2"/>
          </a:solidFill>
        </p:spPr>
        <p:txBody>
          <a:bodyPr wrap="square">
            <a:noAutofit/>
          </a:bodyPr>
          <a:lstStyle/>
          <a:p>
            <a:pPr lvl="0"/>
            <a:r>
              <a:rPr kumimoji="1" lang="en-US" altLang="ja-JP" dirty="0"/>
              <a:t> </a:t>
            </a:r>
            <a:endParaRPr kumimoji="1" lang="ja-JP" altLang="en-US" dirty="0"/>
          </a:p>
        </p:txBody>
      </p:sp>
      <p:sp>
        <p:nvSpPr>
          <p:cNvPr id="61" name="テキスト プレースホルダー 60"/>
          <p:cNvSpPr>
            <a:spLocks noGrp="1"/>
          </p:cNvSpPr>
          <p:nvPr>
            <p:ph type="body" sz="quarter" idx="31" hasCustomPrompt="1"/>
          </p:nvPr>
        </p:nvSpPr>
        <p:spPr>
          <a:xfrm>
            <a:off x="12072591" y="4156471"/>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3"/>
          </a:solidFill>
        </p:spPr>
        <p:txBody>
          <a:bodyPr wrap="square">
            <a:noAutofit/>
          </a:bodyPr>
          <a:lstStyle/>
          <a:p>
            <a:pPr lvl="0"/>
            <a:r>
              <a:rPr kumimoji="1" lang="en-US" altLang="ja-JP" dirty="0"/>
              <a:t> </a:t>
            </a:r>
            <a:endParaRPr kumimoji="1" lang="ja-JP" altLang="en-US"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userDrawn="1">
            <p:ph type="body" sz="quarter" idx="14" hasCustomPrompt="1"/>
          </p:nvPr>
        </p:nvSpPr>
        <p:spPr>
          <a:xfrm>
            <a:off x="1090387"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19" hasCustomPrompt="1"/>
          </p:nvPr>
        </p:nvSpPr>
        <p:spPr>
          <a:xfrm>
            <a:off x="6618060"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2145389"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3" name="テキスト プレースホルダー 12"/>
          <p:cNvSpPr>
            <a:spLocks noGrp="1"/>
          </p:cNvSpPr>
          <p:nvPr>
            <p:ph type="body" sz="quarter" idx="27" hasCustomPrompt="1"/>
          </p:nvPr>
        </p:nvSpPr>
        <p:spPr>
          <a:xfrm>
            <a:off x="1009100"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4" name="テキスト プレースホルダー 12"/>
          <p:cNvSpPr>
            <a:spLocks noGrp="1"/>
          </p:cNvSpPr>
          <p:nvPr>
            <p:ph type="body" sz="quarter" idx="28" hasCustomPrompt="1"/>
          </p:nvPr>
        </p:nvSpPr>
        <p:spPr>
          <a:xfrm>
            <a:off x="6563938"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29" hasCustomPrompt="1"/>
          </p:nvPr>
        </p:nvSpPr>
        <p:spPr>
          <a:xfrm>
            <a:off x="12076397"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0748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53">
                                            <p:txEl>
                                              <p:pRg st="0" end="0"/>
                                            </p:txEl>
                                          </p:spTgt>
                                        </p:tgtEl>
                                        <p:attrNameLst>
                                          <p:attrName>style.visibility</p:attrName>
                                        </p:attrNameLst>
                                      </p:cBhvr>
                                      <p:to>
                                        <p:strVal val="visible"/>
                                      </p:to>
                                    </p:set>
                                    <p:animEffect transition="in" filter="wipe(left)">
                                      <p:cBhvr>
                                        <p:cTn id="20" dur="500"/>
                                        <p:tgtEl>
                                          <p:spTgt spid="53">
                                            <p:txEl>
                                              <p:pRg st="0" end="0"/>
                                            </p:txEl>
                                          </p:spTgt>
                                        </p:tgtEl>
                                      </p:cBhvr>
                                    </p:animEffect>
                                  </p:childTnLst>
                                </p:cTn>
                              </p:par>
                            </p:childTnLst>
                          </p:cTn>
                        </p:par>
                        <p:par>
                          <p:cTn id="21" fill="hold">
                            <p:stCondLst>
                              <p:cond delay="1600"/>
                            </p:stCondLst>
                            <p:childTnLst>
                              <p:par>
                                <p:cTn id="22" presetID="2" presetClass="entr" presetSubtype="8" decel="10000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0-#ppt_w/2"/>
                                          </p:val>
                                        </p:tav>
                                        <p:tav tm="100000">
                                          <p:val>
                                            <p:strVal val="#ppt_x"/>
                                          </p:val>
                                        </p:tav>
                                      </p:tavLst>
                                    </p:anim>
                                    <p:anim calcmode="lin" valueType="num">
                                      <p:cBhvr additive="base">
                                        <p:cTn id="25" dur="500" fill="hold"/>
                                        <p:tgtEl>
                                          <p:spTgt spid="6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200"/>
                            </p:stCondLst>
                            <p:childTnLst>
                              <p:par>
                                <p:cTn id="31" presetID="14" presetClass="entr" presetSubtype="1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randombar(horizontal)">
                                      <p:cBhvr>
                                        <p:cTn id="33" dur="500"/>
                                        <p:tgtEl>
                                          <p:spTgt spid="42"/>
                                        </p:tgtEl>
                                      </p:cBhvr>
                                    </p:animEffect>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wipe(left)">
                                      <p:cBhvr>
                                        <p:cTn id="37" dur="500"/>
                                        <p:tgtEl>
                                          <p:spTgt spid="54">
                                            <p:txEl>
                                              <p:pRg st="0" end="0"/>
                                            </p:txEl>
                                          </p:spTgt>
                                        </p:tgtEl>
                                      </p:cBhvr>
                                    </p:animEffect>
                                  </p:childTnLst>
                                </p:cTn>
                              </p:par>
                            </p:childTnLst>
                          </p:cTn>
                        </p:par>
                        <p:par>
                          <p:cTn id="38" fill="hold">
                            <p:stCondLst>
                              <p:cond delay="3200"/>
                            </p:stCondLst>
                            <p:childTnLst>
                              <p:par>
                                <p:cTn id="39" presetID="2" presetClass="entr" presetSubtype="8" decel="100000"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100"/>
                                  </p:stCondLst>
                                  <p:childTnLst>
                                    <p:set>
                                      <p:cBhvr>
                                        <p:cTn id="44" dur="1" fill="hold">
                                          <p:stCondLst>
                                            <p:cond delay="0"/>
                                          </p:stCondLst>
                                        </p:cTn>
                                        <p:tgtEl>
                                          <p:spTgt spid="52">
                                            <p:txEl>
                                              <p:pRg st="0" end="0"/>
                                            </p:txEl>
                                          </p:spTgt>
                                        </p:tgtEl>
                                        <p:attrNameLst>
                                          <p:attrName>style.visibility</p:attrName>
                                        </p:attrNameLst>
                                      </p:cBhvr>
                                      <p:to>
                                        <p:strVal val="visible"/>
                                      </p:to>
                                    </p:set>
                                    <p:anim calcmode="lin" valueType="num">
                                      <p:cBhvr additive="base">
                                        <p:cTn id="45"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3800"/>
                            </p:stCondLst>
                            <p:childTnLst>
                              <p:par>
                                <p:cTn id="48" presetID="14" presetClass="entr" presetSubtype="1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500"/>
                                        <p:tgtEl>
                                          <p:spTgt spid="49"/>
                                        </p:tgtEl>
                                      </p:cBhvr>
                                    </p:animEffect>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animEffect transition="in" filter="wipe(left)">
                                      <p:cBhvr>
                                        <p:cTn id="54"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P spid="49" grpId="0"/>
      <p:bldP spid="59" grpId="0" animBg="1">
        <p:tmplLst>
          <p:tmpl>
            <p:tnLst>
              <p:par>
                <p:cTn presetID="2" presetClass="entr" presetSubtype="8" decel="10000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0-#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animBg="1">
        <p:tmplLst>
          <p:tmpl>
            <p:tnLst>
              <p:par>
                <p:cTn presetID="2" presetClass="entr" presetSubtype="8"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0-#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animBg="1">
        <p:tmplLst>
          <p:tmpl>
            <p:tnLst>
              <p:par>
                <p:cTn presetID="2" presetClass="entr" presetSubtype="8"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0-#ppt_w/2"/>
                          </p:val>
                        </p:tav>
                        <p:tav tm="100000">
                          <p:val>
                            <p:strVal val="#ppt_x"/>
                          </p:val>
                        </p:tav>
                      </p:tavLst>
                    </p:anim>
                    <p:anim calcmode="lin" valueType="num">
                      <p:cBhvr additive="base">
                        <p:cTn dur="500" fill="hold"/>
                        <p:tgtEl>
                          <p:spTgt spid="61"/>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1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withEffect">
                  <p:stCondLst>
                    <p:cond delay="1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8"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Arrows">
    <p:spTree>
      <p:nvGrpSpPr>
        <p:cNvPr id="1" name=""/>
        <p:cNvGrpSpPr/>
        <p:nvPr/>
      </p:nvGrpSpPr>
      <p:grpSpPr>
        <a:xfrm>
          <a:off x="0" y="0"/>
          <a:ext cx="0" cy="0"/>
          <a:chOff x="0" y="0"/>
          <a:chExt cx="0" cy="0"/>
        </a:xfrm>
      </p:grpSpPr>
      <p:sp>
        <p:nvSpPr>
          <p:cNvPr id="52" name="フリーフォーム 51"/>
          <p:cNvSpPr/>
          <p:nvPr userDrawn="1"/>
        </p:nvSpPr>
        <p:spPr>
          <a:xfrm rot="2700000">
            <a:off x="10253326" y="21092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userDrawn="1"/>
        </p:nvGrpSpPr>
        <p:grpSpPr>
          <a:xfrm>
            <a:off x="1612770" y="221114"/>
            <a:ext cx="7210359" cy="6827572"/>
            <a:chOff x="1612770" y="221114"/>
            <a:chExt cx="7210359" cy="6827572"/>
          </a:xfrm>
        </p:grpSpPr>
        <p:sp>
          <p:nvSpPr>
            <p:cNvPr id="65" name="フリーフォーム 64"/>
            <p:cNvSpPr/>
            <p:nvPr userDrawn="1"/>
          </p:nvSpPr>
          <p:spPr>
            <a:xfrm rot="2700000">
              <a:off x="1350155" y="483729"/>
              <a:ext cx="6827572" cy="6302341"/>
            </a:xfrm>
            <a:custGeom>
              <a:avLst/>
              <a:gdLst>
                <a:gd name="connsiteX0" fmla="*/ 3192491 w 6827572"/>
                <a:gd name="connsiteY0" fmla="*/ 742950 h 6302341"/>
                <a:gd name="connsiteX1" fmla="*/ 3935441 w 6827572"/>
                <a:gd name="connsiteY1" fmla="*/ 0 h 6302341"/>
                <a:gd name="connsiteX2" fmla="*/ 6827572 w 6827572"/>
                <a:gd name="connsiteY2" fmla="*/ 0 h 6302341"/>
                <a:gd name="connsiteX3" fmla="*/ 6102500 w 6827572"/>
                <a:gd name="connsiteY3" fmla="*/ 725072 h 6302341"/>
                <a:gd name="connsiteX4" fmla="*/ 6102501 w 6827572"/>
                <a:gd name="connsiteY4" fmla="*/ 725073 h 6302341"/>
                <a:gd name="connsiteX5" fmla="*/ 2162414 w 6827572"/>
                <a:gd name="connsiteY5" fmla="*/ 4665160 h 6302341"/>
                <a:gd name="connsiteX6" fmla="*/ 2162414 w 6827572"/>
                <a:gd name="connsiteY6" fmla="*/ 4665160 h 6302341"/>
                <a:gd name="connsiteX7" fmla="*/ 525233 w 6827572"/>
                <a:gd name="connsiteY7" fmla="*/ 6302341 h 6302341"/>
                <a:gd name="connsiteX8" fmla="*/ 0 w 6827572"/>
                <a:gd name="connsiteY8" fmla="*/ 5777107 h 6302341"/>
                <a:gd name="connsiteX9" fmla="*/ 1637181 w 6827572"/>
                <a:gd name="connsiteY9" fmla="*/ 4139926 h 6302341"/>
                <a:gd name="connsiteX10" fmla="*/ 1637069 w 6827572"/>
                <a:gd name="connsiteY10" fmla="*/ 4139815 h 6302341"/>
                <a:gd name="connsiteX11" fmla="*/ 5033934 w 6827572"/>
                <a:gd name="connsiteY11" fmla="*/ 742950 h 630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7572" h="6302341">
                  <a:moveTo>
                    <a:pt x="3192491" y="742950"/>
                  </a:moveTo>
                  <a:lnTo>
                    <a:pt x="3935441" y="0"/>
                  </a:lnTo>
                  <a:lnTo>
                    <a:pt x="6827572" y="0"/>
                  </a:lnTo>
                  <a:lnTo>
                    <a:pt x="6102500" y="725072"/>
                  </a:lnTo>
                  <a:lnTo>
                    <a:pt x="6102501" y="725073"/>
                  </a:lnTo>
                  <a:lnTo>
                    <a:pt x="2162414" y="4665160"/>
                  </a:lnTo>
                  <a:lnTo>
                    <a:pt x="2162414" y="4665160"/>
                  </a:lnTo>
                  <a:lnTo>
                    <a:pt x="525233" y="6302341"/>
                  </a:lnTo>
                  <a:lnTo>
                    <a:pt x="0" y="5777107"/>
                  </a:lnTo>
                  <a:lnTo>
                    <a:pt x="1637181" y="4139926"/>
                  </a:lnTo>
                  <a:lnTo>
                    <a:pt x="1637069" y="4139815"/>
                  </a:lnTo>
                  <a:lnTo>
                    <a:pt x="5033934"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683073" y="2822662"/>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03EB59E2-90B9-4CD3-AC74-D672227E13C3}" type="slidenum">
              <a:rPr lang="en-US" smtClean="0"/>
              <a:pPr/>
              <a:t>‹#›</a:t>
            </a:fld>
            <a:endParaRPr lang="en-US" dirty="0"/>
          </a:p>
        </p:txBody>
      </p:sp>
      <p:grpSp>
        <p:nvGrpSpPr>
          <p:cNvPr id="15" name="グループ化 14"/>
          <p:cNvGrpSpPr/>
          <p:nvPr userDrawn="1"/>
        </p:nvGrpSpPr>
        <p:grpSpPr>
          <a:xfrm>
            <a:off x="5088923" y="1637232"/>
            <a:ext cx="6469352" cy="6230468"/>
            <a:chOff x="5088923" y="1637232"/>
            <a:chExt cx="6469352" cy="6230468"/>
          </a:xfrm>
        </p:grpSpPr>
        <p:sp>
          <p:nvSpPr>
            <p:cNvPr id="66" name="フリーフォーム 65"/>
            <p:cNvSpPr/>
            <p:nvPr userDrawn="1"/>
          </p:nvSpPr>
          <p:spPr>
            <a:xfrm rot="2700000">
              <a:off x="4826307" y="1899848"/>
              <a:ext cx="6230468" cy="5705236"/>
            </a:xfrm>
            <a:custGeom>
              <a:avLst/>
              <a:gdLst>
                <a:gd name="connsiteX0" fmla="*/ 2595387 w 6230468"/>
                <a:gd name="connsiteY0" fmla="*/ 742950 h 5705236"/>
                <a:gd name="connsiteX1" fmla="*/ 3338337 w 6230468"/>
                <a:gd name="connsiteY1" fmla="*/ 0 h 5705236"/>
                <a:gd name="connsiteX2" fmla="*/ 6230468 w 6230468"/>
                <a:gd name="connsiteY2" fmla="*/ 0 h 5705236"/>
                <a:gd name="connsiteX3" fmla="*/ 5505396 w 6230468"/>
                <a:gd name="connsiteY3" fmla="*/ 725072 h 5705236"/>
                <a:gd name="connsiteX4" fmla="*/ 5505397 w 6230468"/>
                <a:gd name="connsiteY4" fmla="*/ 725073 h 5705236"/>
                <a:gd name="connsiteX5" fmla="*/ 1710117 w 6230468"/>
                <a:gd name="connsiteY5" fmla="*/ 4520353 h 5705236"/>
                <a:gd name="connsiteX6" fmla="*/ 1565310 w 6230468"/>
                <a:gd name="connsiteY6" fmla="*/ 4665160 h 5705236"/>
                <a:gd name="connsiteX7" fmla="*/ 525233 w 6230468"/>
                <a:gd name="connsiteY7" fmla="*/ 5705236 h 5705236"/>
                <a:gd name="connsiteX8" fmla="*/ 0 w 6230468"/>
                <a:gd name="connsiteY8" fmla="*/ 5180003 h 5705236"/>
                <a:gd name="connsiteX9" fmla="*/ 1040077 w 6230468"/>
                <a:gd name="connsiteY9" fmla="*/ 4139927 h 5705236"/>
                <a:gd name="connsiteX10" fmla="*/ 1039965 w 6230468"/>
                <a:gd name="connsiteY10" fmla="*/ 4139815 h 5705236"/>
                <a:gd name="connsiteX11" fmla="*/ 4436830 w 6230468"/>
                <a:gd name="connsiteY11" fmla="*/ 742950 h 57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30468" h="5705236">
                  <a:moveTo>
                    <a:pt x="2595387" y="742950"/>
                  </a:moveTo>
                  <a:lnTo>
                    <a:pt x="3338337" y="0"/>
                  </a:lnTo>
                  <a:lnTo>
                    <a:pt x="6230468" y="0"/>
                  </a:lnTo>
                  <a:lnTo>
                    <a:pt x="5505396" y="725072"/>
                  </a:lnTo>
                  <a:lnTo>
                    <a:pt x="5505397" y="725073"/>
                  </a:lnTo>
                  <a:lnTo>
                    <a:pt x="1710117" y="4520353"/>
                  </a:lnTo>
                  <a:lnTo>
                    <a:pt x="1565310" y="4665160"/>
                  </a:lnTo>
                  <a:lnTo>
                    <a:pt x="525233" y="5705236"/>
                  </a:lnTo>
                  <a:lnTo>
                    <a:pt x="0" y="5180003"/>
                  </a:lnTo>
                  <a:lnTo>
                    <a:pt x="1040077" y="4139927"/>
                  </a:lnTo>
                  <a:lnTo>
                    <a:pt x="1039965" y="4139815"/>
                  </a:lnTo>
                  <a:lnTo>
                    <a:pt x="4436830"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userDrawn="1"/>
          </p:nvSpPr>
          <p:spPr>
            <a:xfrm>
              <a:off x="10418219" y="3938527"/>
              <a:ext cx="1140056" cy="110799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grpSp>
        <p:nvGrpSpPr>
          <p:cNvPr id="14" name="グループ化 13"/>
          <p:cNvGrpSpPr/>
          <p:nvPr userDrawn="1"/>
        </p:nvGrpSpPr>
        <p:grpSpPr>
          <a:xfrm>
            <a:off x="8440954" y="3001937"/>
            <a:ext cx="5883386" cy="5736188"/>
            <a:chOff x="8440954" y="3001937"/>
            <a:chExt cx="5883386" cy="5736188"/>
          </a:xfrm>
        </p:grpSpPr>
        <p:sp>
          <p:nvSpPr>
            <p:cNvPr id="67" name="フリーフォーム 66"/>
            <p:cNvSpPr/>
            <p:nvPr userDrawn="1"/>
          </p:nvSpPr>
          <p:spPr>
            <a:xfrm rot="2700000">
              <a:off x="8178338" y="3264553"/>
              <a:ext cx="5736188" cy="5210956"/>
            </a:xfrm>
            <a:custGeom>
              <a:avLst/>
              <a:gdLst>
                <a:gd name="connsiteX0" fmla="*/ 2101107 w 5736188"/>
                <a:gd name="connsiteY0" fmla="*/ 742950 h 5210956"/>
                <a:gd name="connsiteX1" fmla="*/ 2844057 w 5736188"/>
                <a:gd name="connsiteY1" fmla="*/ 0 h 5210956"/>
                <a:gd name="connsiteX2" fmla="*/ 5736188 w 5736188"/>
                <a:gd name="connsiteY2" fmla="*/ 0 h 5210956"/>
                <a:gd name="connsiteX3" fmla="*/ 5011116 w 5736188"/>
                <a:gd name="connsiteY3" fmla="*/ 725072 h 5210956"/>
                <a:gd name="connsiteX4" fmla="*/ 5011117 w 5736188"/>
                <a:gd name="connsiteY4" fmla="*/ 725073 h 5210956"/>
                <a:gd name="connsiteX5" fmla="*/ 1215837 w 5736188"/>
                <a:gd name="connsiteY5" fmla="*/ 4520353 h 5210956"/>
                <a:gd name="connsiteX6" fmla="*/ 1071030 w 5736188"/>
                <a:gd name="connsiteY6" fmla="*/ 4665160 h 5210956"/>
                <a:gd name="connsiteX7" fmla="*/ 525234 w 5736188"/>
                <a:gd name="connsiteY7" fmla="*/ 5210956 h 5210956"/>
                <a:gd name="connsiteX8" fmla="*/ 0 w 5736188"/>
                <a:gd name="connsiteY8" fmla="*/ 4685723 h 5210956"/>
                <a:gd name="connsiteX9" fmla="*/ 545797 w 5736188"/>
                <a:gd name="connsiteY9" fmla="*/ 4139927 h 5210956"/>
                <a:gd name="connsiteX10" fmla="*/ 545685 w 5736188"/>
                <a:gd name="connsiteY10" fmla="*/ 4139815 h 5210956"/>
                <a:gd name="connsiteX11" fmla="*/ 3942550 w 5736188"/>
                <a:gd name="connsiteY11" fmla="*/ 742950 h 52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6188" h="5210956">
                  <a:moveTo>
                    <a:pt x="2101107" y="742950"/>
                  </a:moveTo>
                  <a:lnTo>
                    <a:pt x="2844057" y="0"/>
                  </a:lnTo>
                  <a:lnTo>
                    <a:pt x="5736188" y="0"/>
                  </a:lnTo>
                  <a:lnTo>
                    <a:pt x="5011116" y="725072"/>
                  </a:lnTo>
                  <a:lnTo>
                    <a:pt x="5011117" y="725073"/>
                  </a:lnTo>
                  <a:lnTo>
                    <a:pt x="1215837" y="4520353"/>
                  </a:lnTo>
                  <a:lnTo>
                    <a:pt x="1071030" y="4665160"/>
                  </a:lnTo>
                  <a:lnTo>
                    <a:pt x="525234" y="5210956"/>
                  </a:lnTo>
                  <a:lnTo>
                    <a:pt x="0" y="4685723"/>
                  </a:lnTo>
                  <a:lnTo>
                    <a:pt x="545797" y="4139927"/>
                  </a:lnTo>
                  <a:lnTo>
                    <a:pt x="545685" y="4139815"/>
                  </a:lnTo>
                  <a:lnTo>
                    <a:pt x="3942550"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userDrawn="1"/>
          </p:nvSpPr>
          <p:spPr>
            <a:xfrm>
              <a:off x="13184284" y="5026879"/>
              <a:ext cx="1140056" cy="110799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grpSp>
        <p:nvGrpSpPr>
          <p:cNvPr id="13" name="グループ化 12"/>
          <p:cNvGrpSpPr/>
          <p:nvPr userDrawn="1"/>
        </p:nvGrpSpPr>
        <p:grpSpPr>
          <a:xfrm>
            <a:off x="11855133" y="4392308"/>
            <a:ext cx="5224589" cy="5190503"/>
            <a:chOff x="11855133" y="4392308"/>
            <a:chExt cx="5224589" cy="5190503"/>
          </a:xfrm>
        </p:grpSpPr>
        <p:sp>
          <p:nvSpPr>
            <p:cNvPr id="37" name="フリーフォーム 36"/>
            <p:cNvSpPr/>
            <p:nvPr userDrawn="1"/>
          </p:nvSpPr>
          <p:spPr>
            <a:xfrm rot="2700000">
              <a:off x="11592461" y="4654980"/>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p:cNvSpPr txBox="1"/>
            <p:nvPr userDrawn="1"/>
          </p:nvSpPr>
          <p:spPr>
            <a:xfrm>
              <a:off x="15939666" y="6190908"/>
              <a:ext cx="1140056" cy="1107996"/>
            </a:xfrm>
            <a:prstGeom prst="rect">
              <a:avLst/>
            </a:prstGeom>
            <a:noFill/>
          </p:spPr>
          <p:txBody>
            <a:bodyPr wrap="none" rtlCol="0">
              <a:spAutoFit/>
            </a:bodyPr>
            <a:lstStyle/>
            <a:p>
              <a:r>
                <a:rPr kumimoji="1" lang="en-US" altLang="ja-JP" sz="6600" dirty="0">
                  <a:solidFill>
                    <a:schemeClr val="bg1"/>
                  </a:solidFill>
                </a:rPr>
                <a:t>04</a:t>
              </a:r>
              <a:endParaRPr kumimoji="1" lang="ja-JP" altLang="en-US" sz="6600" dirty="0">
                <a:solidFill>
                  <a:schemeClr val="bg1"/>
                </a:solidFill>
              </a:endParaRPr>
            </a:p>
          </p:txBody>
        </p:sp>
      </p:grpSp>
      <p:sp>
        <p:nvSpPr>
          <p:cNvPr id="53" name="フリーフォーム 52"/>
          <p:cNvSpPr/>
          <p:nvPr userDrawn="1"/>
        </p:nvSpPr>
        <p:spPr>
          <a:xfrm rot="2700000">
            <a:off x="721152" y="1052069"/>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userDrawn="1"/>
        </p:nvSpPr>
        <p:spPr>
          <a:xfrm rot="2700000">
            <a:off x="15266296" y="3096793"/>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userDrawn="1">
            <p:ph type="body" sz="quarter" idx="14" hasCustomPrompt="1"/>
          </p:nvPr>
        </p:nvSpPr>
        <p:spPr>
          <a:xfrm>
            <a:off x="2992313" y="3075687"/>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7" name="テキスト プレースホルダー 12"/>
          <p:cNvSpPr>
            <a:spLocks noGrp="1"/>
          </p:cNvSpPr>
          <p:nvPr userDrawn="1">
            <p:ph type="body" sz="quarter" idx="15" hasCustomPrompt="1"/>
          </p:nvPr>
        </p:nvSpPr>
        <p:spPr>
          <a:xfrm>
            <a:off x="5730030" y="4180178"/>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8" name="テキスト プレースホルダー 12"/>
          <p:cNvSpPr>
            <a:spLocks noGrp="1"/>
          </p:cNvSpPr>
          <p:nvPr userDrawn="1">
            <p:ph type="body" sz="quarter" idx="16" hasCustomPrompt="1"/>
          </p:nvPr>
        </p:nvSpPr>
        <p:spPr>
          <a:xfrm>
            <a:off x="8532646" y="5297654"/>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9" name="テキスト プレースホルダー 12"/>
          <p:cNvSpPr>
            <a:spLocks noGrp="1"/>
          </p:cNvSpPr>
          <p:nvPr userDrawn="1">
            <p:ph type="body" sz="quarter" idx="17" hasCustomPrompt="1"/>
          </p:nvPr>
        </p:nvSpPr>
        <p:spPr>
          <a:xfrm>
            <a:off x="11250219" y="6428276"/>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60" name="テキスト プレースホルダー 12"/>
          <p:cNvSpPr>
            <a:spLocks noGrp="1"/>
          </p:cNvSpPr>
          <p:nvPr userDrawn="1">
            <p:ph type="body" sz="quarter" idx="27" hasCustomPrompt="1"/>
          </p:nvPr>
        </p:nvSpPr>
        <p:spPr>
          <a:xfrm>
            <a:off x="529026" y="3941071"/>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1" name="テキスト プレースホルダー 12"/>
          <p:cNvSpPr>
            <a:spLocks noGrp="1"/>
          </p:cNvSpPr>
          <p:nvPr userDrawn="1">
            <p:ph type="body" sz="quarter" idx="28" hasCustomPrompt="1"/>
          </p:nvPr>
        </p:nvSpPr>
        <p:spPr>
          <a:xfrm>
            <a:off x="4118631" y="5043921"/>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userDrawn="1">
            <p:ph type="body" sz="quarter" idx="29" hasCustomPrompt="1"/>
          </p:nvPr>
        </p:nvSpPr>
        <p:spPr>
          <a:xfrm>
            <a:off x="7554582" y="6166842"/>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3" name="テキスト プレースホルダー 12"/>
          <p:cNvSpPr>
            <a:spLocks noGrp="1"/>
          </p:cNvSpPr>
          <p:nvPr userDrawn="1">
            <p:ph type="body" sz="quarter" idx="30" hasCustomPrompt="1"/>
          </p:nvPr>
        </p:nvSpPr>
        <p:spPr>
          <a:xfrm>
            <a:off x="11077106" y="7298904"/>
            <a:ext cx="6595110" cy="2102176"/>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4" name="フリーフォーム 63"/>
          <p:cNvSpPr/>
          <p:nvPr userDrawn="1"/>
        </p:nvSpPr>
        <p:spPr>
          <a:xfrm rot="2700000">
            <a:off x="3171260" y="8080421"/>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03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6">
                                            <p:txEl>
                                              <p:pRg st="0" end="0"/>
                                            </p:txEl>
                                          </p:spTgt>
                                        </p:tgtEl>
                                        <p:attrNameLst>
                                          <p:attrName>style.visibility</p:attrName>
                                        </p:attrNameLst>
                                      </p:cBhvr>
                                      <p:to>
                                        <p:strVal val="visible"/>
                                      </p:to>
                                    </p:set>
                                    <p:anim calcmode="lin" valueType="num">
                                      <p:cBhvr additive="base">
                                        <p:cTn id="15"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57">
                                            <p:txEl>
                                              <p:pRg st="0" end="0"/>
                                            </p:txEl>
                                          </p:spTgt>
                                        </p:tgtEl>
                                        <p:attrNameLst>
                                          <p:attrName>style.visibility</p:attrName>
                                        </p:attrNameLst>
                                      </p:cBhvr>
                                      <p:to>
                                        <p:strVal val="visible"/>
                                      </p:to>
                                    </p:set>
                                    <p:anim calcmode="lin" valueType="num">
                                      <p:cBhvr additive="base">
                                        <p:cTn id="23"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58">
                                            <p:txEl>
                                              <p:pRg st="0" end="0"/>
                                            </p:txEl>
                                          </p:spTgt>
                                        </p:tgtEl>
                                        <p:attrNameLst>
                                          <p:attrName>style.visibility</p:attrName>
                                        </p:attrNameLst>
                                      </p:cBhvr>
                                      <p:to>
                                        <p:strVal val="visible"/>
                                      </p:to>
                                    </p:set>
                                    <p:anim calcmode="lin" valueType="num">
                                      <p:cBhvr additive="base">
                                        <p:cTn id="31"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59">
                                            <p:txEl>
                                              <p:pRg st="0" end="0"/>
                                            </p:txEl>
                                          </p:spTgt>
                                        </p:tgtEl>
                                        <p:attrNameLst>
                                          <p:attrName>style.visibility</p:attrName>
                                        </p:attrNameLst>
                                      </p:cBhvr>
                                      <p:to>
                                        <p:strVal val="visible"/>
                                      </p:to>
                                    </p:set>
                                    <p:anim calcmode="lin" valueType="num">
                                      <p:cBhvr additive="base">
                                        <p:cTn id="35"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0-#ppt_w/2"/>
                                          </p:val>
                                        </p:tav>
                                        <p:tav tm="100000">
                                          <p:val>
                                            <p:strVal val="#ppt_x"/>
                                          </p:val>
                                        </p:tav>
                                      </p:tavLst>
                                    </p:anim>
                                    <p:anim calcmode="lin" valueType="num">
                                      <p:cBhvr additive="base">
                                        <p:cTn id="40" dur="50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50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175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0-#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00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0-#ppt_w/2"/>
                                          </p:val>
                                        </p:tav>
                                        <p:tav tm="100000">
                                          <p:val>
                                            <p:strVal val="#ppt_x"/>
                                          </p:val>
                                        </p:tav>
                                      </p:tavLst>
                                    </p:anim>
                                    <p:anim calcmode="lin" valueType="num">
                                      <p:cBhvr additive="base">
                                        <p:cTn id="52" dur="500" fill="hold"/>
                                        <p:tgtEl>
                                          <p:spTgt spid="64"/>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60">
                                            <p:txEl>
                                              <p:pRg st="0" end="0"/>
                                            </p:txEl>
                                          </p:spTgt>
                                        </p:tgtEl>
                                        <p:attrNameLst>
                                          <p:attrName>style.visibility</p:attrName>
                                        </p:attrNameLst>
                                      </p:cBhvr>
                                      <p:to>
                                        <p:strVal val="visible"/>
                                      </p:to>
                                    </p:set>
                                    <p:animEffect transition="in" filter="wipe(left)">
                                      <p:cBhvr>
                                        <p:cTn id="56" dur="500"/>
                                        <p:tgtEl>
                                          <p:spTgt spid="60">
                                            <p:txEl>
                                              <p:pRg st="0" end="0"/>
                                            </p:txEl>
                                          </p:spTgt>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61">
                                            <p:txEl>
                                              <p:pRg st="0" end="0"/>
                                            </p:txEl>
                                          </p:spTgt>
                                        </p:tgtEl>
                                        <p:attrNameLst>
                                          <p:attrName>style.visibility</p:attrName>
                                        </p:attrNameLst>
                                      </p:cBhvr>
                                      <p:to>
                                        <p:strVal val="visible"/>
                                      </p:to>
                                    </p:set>
                                    <p:animEffect transition="in" filter="wipe(left)">
                                      <p:cBhvr>
                                        <p:cTn id="60" dur="500"/>
                                        <p:tgtEl>
                                          <p:spTgt spid="61">
                                            <p:txEl>
                                              <p:pRg st="0" end="0"/>
                                            </p:txEl>
                                          </p:spTgt>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62">
                                            <p:txEl>
                                              <p:pRg st="0" end="0"/>
                                            </p:txEl>
                                          </p:spTgt>
                                        </p:tgtEl>
                                        <p:attrNameLst>
                                          <p:attrName>style.visibility</p:attrName>
                                        </p:attrNameLst>
                                      </p:cBhvr>
                                      <p:to>
                                        <p:strVal val="visible"/>
                                      </p:to>
                                    </p:set>
                                    <p:animEffect transition="in" filter="wipe(left)">
                                      <p:cBhvr>
                                        <p:cTn id="64" dur="500"/>
                                        <p:tgtEl>
                                          <p:spTgt spid="62">
                                            <p:txEl>
                                              <p:pRg st="0" end="0"/>
                                            </p:txEl>
                                          </p:spTgt>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63">
                                            <p:txEl>
                                              <p:pRg st="0" end="0"/>
                                            </p:txEl>
                                          </p:spTgt>
                                        </p:tgtEl>
                                        <p:attrNameLst>
                                          <p:attrName>style.visibility</p:attrName>
                                        </p:attrNameLst>
                                      </p:cBhvr>
                                      <p:to>
                                        <p:strVal val="visible"/>
                                      </p:to>
                                    </p:set>
                                    <p:animEffect transition="in" filter="wipe(left)">
                                      <p:cBhvr>
                                        <p:cTn id="68"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6" grpId="0" build="p">
        <p:tmplLst>
          <p:tmpl lvl="1">
            <p:tnLst>
              <p:par>
                <p:cTn presetID="2" presetClass="entr" presetSubtype="8"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0-#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p">
        <p:tmplLst>
          <p:tmpl lvl="1">
            <p:tnLst>
              <p:par>
                <p:cTn presetID="2" presetClass="entr" presetSubtype="8"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8" decel="100000" fill="hold" nodeType="withEffect">
                  <p:stCondLst>
                    <p:cond delay="7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0-#ppt_w/2"/>
                          </p:val>
                        </p:tav>
                        <p:tav tm="100000">
                          <p:val>
                            <p:strVal val="#ppt_x"/>
                          </p:val>
                        </p:tav>
                      </p:tavLst>
                    </p:anim>
                    <p:anim calcmode="lin" valueType="num">
                      <p:cBhvr additive="base">
                        <p:cTn dur="500" fill="hold"/>
                        <p:tgtEl>
                          <p:spTgt spid="58"/>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8" decel="100000" fill="hold" nodeType="withEffect">
                  <p:stCondLst>
                    <p:cond delay="100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0-#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2" presetClass="entr" presetSubtype="8"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build="p">
        <p:tmplLst>
          <p:tmpl lvl="1">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animBg="1"/>
    </p:bldLst>
  </p:timing>
  <p:extLst>
    <p:ext uri="{DCECCB84-F9BA-43D5-87BE-67443E8EF086}">
      <p15:sldGuideLst xmlns:p15="http://schemas.microsoft.com/office/powerpoint/2012/main">
        <p15:guide id="1" orient="horz" pos="3239">
          <p15:clr>
            <a:srgbClr val="FBAE40"/>
          </p15:clr>
        </p15:guide>
        <p15:guide id="2" pos="573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iu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楕円 9"/>
          <p:cNvSpPr/>
          <p:nvPr userDrawn="1"/>
        </p:nvSpPr>
        <p:spPr>
          <a:xfrm>
            <a:off x="8043635" y="2583543"/>
            <a:ext cx="2200729" cy="6052457"/>
          </a:xfrm>
          <a:prstGeom prst="ellipse">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userDrawn="1"/>
        </p:nvSpPr>
        <p:spPr>
          <a:xfrm rot="18000000">
            <a:off x="8043635" y="2583543"/>
            <a:ext cx="2200729" cy="6052457"/>
          </a:xfrm>
          <a:prstGeom prst="ellipse">
            <a:avLst/>
          </a:pr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userDrawn="1"/>
        </p:nvSpPr>
        <p:spPr>
          <a:xfrm rot="14400000">
            <a:off x="8043635" y="2583543"/>
            <a:ext cx="2200729" cy="6052457"/>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userDrawn="1"/>
        </p:nvSpPr>
        <p:spPr>
          <a:xfrm>
            <a:off x="9677017" y="3135364"/>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userDrawn="1"/>
        </p:nvSpPr>
        <p:spPr>
          <a:xfrm>
            <a:off x="6362317" y="6297664"/>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userDrawn="1"/>
        </p:nvSpPr>
        <p:spPr>
          <a:xfrm>
            <a:off x="10894271" y="7165661"/>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2"/>
          <p:cNvSpPr>
            <a:spLocks noGrp="1"/>
          </p:cNvSpPr>
          <p:nvPr>
            <p:ph type="body" sz="quarter" idx="23" hasCustomPrompt="1"/>
          </p:nvPr>
        </p:nvSpPr>
        <p:spPr>
          <a:xfrm>
            <a:off x="12314973" y="3343674"/>
            <a:ext cx="5429628"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9" name="テキスト プレースホルダー 12"/>
          <p:cNvSpPr>
            <a:spLocks noGrp="1"/>
          </p:cNvSpPr>
          <p:nvPr>
            <p:ph type="body" sz="quarter" idx="24" hasCustomPrompt="1"/>
          </p:nvPr>
        </p:nvSpPr>
        <p:spPr>
          <a:xfrm>
            <a:off x="12314973" y="2354353"/>
            <a:ext cx="5429628"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0" name="正方形/長方形 19"/>
          <p:cNvSpPr/>
          <p:nvPr userDrawn="1"/>
        </p:nvSpPr>
        <p:spPr>
          <a:xfrm>
            <a:off x="12422470" y="3119519"/>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1" name="テキスト プレースホルダー 12"/>
          <p:cNvSpPr>
            <a:spLocks noGrp="1"/>
          </p:cNvSpPr>
          <p:nvPr>
            <p:ph type="body" sz="quarter" idx="16" hasCustomPrompt="1"/>
          </p:nvPr>
        </p:nvSpPr>
        <p:spPr>
          <a:xfrm>
            <a:off x="522960" y="6166982"/>
            <a:ext cx="5514403" cy="179165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7" hasCustomPrompt="1"/>
          </p:nvPr>
        </p:nvSpPr>
        <p:spPr>
          <a:xfrm>
            <a:off x="522960" y="5177661"/>
            <a:ext cx="5514403"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4079367" y="594282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24" name="テキスト プレースホルダー 12"/>
          <p:cNvSpPr>
            <a:spLocks noGrp="1"/>
          </p:cNvSpPr>
          <p:nvPr>
            <p:ph type="body" sz="quarter" idx="25" hasCustomPrompt="1"/>
          </p:nvPr>
        </p:nvSpPr>
        <p:spPr>
          <a:xfrm>
            <a:off x="12314973" y="6721633"/>
            <a:ext cx="5429628"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26" hasCustomPrompt="1"/>
          </p:nvPr>
        </p:nvSpPr>
        <p:spPr>
          <a:xfrm>
            <a:off x="12314973" y="5732312"/>
            <a:ext cx="5429628"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2422470" y="6497478"/>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27" name="直線コネクタ 9"/>
          <p:cNvCxnSpPr>
            <a:stCxn id="15" idx="6"/>
            <a:endCxn id="19" idx="1"/>
          </p:cNvCxnSpPr>
          <p:nvPr userDrawn="1"/>
        </p:nvCxnSpPr>
        <p:spPr>
          <a:xfrm flipV="1">
            <a:off x="10062414" y="2727869"/>
            <a:ext cx="2252559" cy="600194"/>
          </a:xfrm>
          <a:prstGeom prst="bentConnector3">
            <a:avLst>
              <a:gd name="adj1"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線コネクタ 9"/>
          <p:cNvCxnSpPr>
            <a:stCxn id="22" idx="3"/>
            <a:endCxn id="16" idx="0"/>
          </p:cNvCxnSpPr>
          <p:nvPr userDrawn="1"/>
        </p:nvCxnSpPr>
        <p:spPr>
          <a:xfrm>
            <a:off x="6037363" y="5551177"/>
            <a:ext cx="517653" cy="746487"/>
          </a:xfrm>
          <a:prstGeom prst="bentConnector2">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9"/>
          <p:cNvCxnSpPr>
            <a:stCxn id="17" idx="6"/>
            <a:endCxn id="25" idx="1"/>
          </p:cNvCxnSpPr>
          <p:nvPr userDrawn="1"/>
        </p:nvCxnSpPr>
        <p:spPr>
          <a:xfrm flipV="1">
            <a:off x="11279668" y="6105828"/>
            <a:ext cx="1035305" cy="1252532"/>
          </a:xfrm>
          <a:prstGeom prst="bentConnector3">
            <a:avLst>
              <a:gd name="adj1" fmla="val 68225"/>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7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anim calcmode="lin" valueType="num">
                                      <p:cBhvr>
                                        <p:cTn id="12" dur="1250" fill="hold"/>
                                        <p:tgtEl>
                                          <p:spTgt spid="10"/>
                                        </p:tgtEl>
                                        <p:attrNameLst>
                                          <p:attrName>ppt_w</p:attrName>
                                        </p:attrNameLst>
                                      </p:cBhvr>
                                      <p:tavLst>
                                        <p:tav tm="0" fmla="#ppt_w*sin(2.5*pi*$)">
                                          <p:val>
                                            <p:fltVal val="0"/>
                                          </p:val>
                                        </p:tav>
                                        <p:tav tm="100000">
                                          <p:val>
                                            <p:fltVal val="1"/>
                                          </p:val>
                                        </p:tav>
                                      </p:tavLst>
                                    </p:anim>
                                    <p:anim calcmode="lin" valueType="num">
                                      <p:cBhvr>
                                        <p:cTn id="13" dur="1250" fill="hold"/>
                                        <p:tgtEl>
                                          <p:spTgt spid="10"/>
                                        </p:tgtEl>
                                        <p:attrNameLst>
                                          <p:attrName>ppt_h</p:attrName>
                                        </p:attrNameLst>
                                      </p:cBhvr>
                                      <p:tavLst>
                                        <p:tav tm="0">
                                          <p:val>
                                            <p:strVal val="#ppt_h"/>
                                          </p:val>
                                        </p:tav>
                                        <p:tav tm="100000">
                                          <p:val>
                                            <p:strVal val="#ppt_h"/>
                                          </p:val>
                                        </p:tav>
                                      </p:tavLst>
                                    </p:anim>
                                  </p:childTnLst>
                                </p:cTn>
                              </p:par>
                              <p:par>
                                <p:cTn id="14" presetID="2" presetClass="entr" presetSubtype="3" decel="100000" fill="hold" grpId="0" nodeType="withEffect">
                                  <p:stCondLst>
                                    <p:cond delay="1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1+#ppt_w/2"/>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45" presetClass="entr" presetSubtype="0" fill="hold" grpId="1" nodeType="withEffect">
                                  <p:stCondLst>
                                    <p:cond delay="1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250"/>
                                        <p:tgtEl>
                                          <p:spTgt spid="13"/>
                                        </p:tgtEl>
                                      </p:cBhvr>
                                    </p:animEffect>
                                    <p:anim calcmode="lin" valueType="num">
                                      <p:cBhvr>
                                        <p:cTn id="21" dur="1250" fill="hold"/>
                                        <p:tgtEl>
                                          <p:spTgt spid="13"/>
                                        </p:tgtEl>
                                        <p:attrNameLst>
                                          <p:attrName>ppt_w</p:attrName>
                                        </p:attrNameLst>
                                      </p:cBhvr>
                                      <p:tavLst>
                                        <p:tav tm="0" fmla="#ppt_w*sin(2.5*pi*$)">
                                          <p:val>
                                            <p:fltVal val="0"/>
                                          </p:val>
                                        </p:tav>
                                        <p:tav tm="100000">
                                          <p:val>
                                            <p:fltVal val="1"/>
                                          </p:val>
                                        </p:tav>
                                      </p:tavLst>
                                    </p:anim>
                                    <p:anim calcmode="lin" valueType="num">
                                      <p:cBhvr>
                                        <p:cTn id="22" dur="1250" fill="hold"/>
                                        <p:tgtEl>
                                          <p:spTgt spid="13"/>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2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45" presetClass="entr" presetSubtype="0" fill="hold" grpId="1" nodeType="withEffect">
                                  <p:stCondLst>
                                    <p:cond delay="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250"/>
                                        <p:tgtEl>
                                          <p:spTgt spid="14"/>
                                        </p:tgtEl>
                                      </p:cBhvr>
                                    </p:animEffect>
                                    <p:anim calcmode="lin" valueType="num">
                                      <p:cBhvr>
                                        <p:cTn id="30" dur="1250" fill="hold"/>
                                        <p:tgtEl>
                                          <p:spTgt spid="14"/>
                                        </p:tgtEl>
                                        <p:attrNameLst>
                                          <p:attrName>ppt_w</p:attrName>
                                        </p:attrNameLst>
                                      </p:cBhvr>
                                      <p:tavLst>
                                        <p:tav tm="0" fmla="#ppt_w*sin(2.5*pi*$)">
                                          <p:val>
                                            <p:fltVal val="0"/>
                                          </p:val>
                                        </p:tav>
                                        <p:tav tm="100000">
                                          <p:val>
                                            <p:fltVal val="1"/>
                                          </p:val>
                                        </p:tav>
                                      </p:tavLst>
                                    </p:anim>
                                    <p:anim calcmode="lin" valueType="num">
                                      <p:cBhvr>
                                        <p:cTn id="31" dur="1250" fill="hold"/>
                                        <p:tgtEl>
                                          <p:spTgt spid="14"/>
                                        </p:tgtEl>
                                        <p:attrNameLst>
                                          <p:attrName>ppt_h</p:attrName>
                                        </p:attrNameLst>
                                      </p:cBhvr>
                                      <p:tavLst>
                                        <p:tav tm="0">
                                          <p:val>
                                            <p:strVal val="#ppt_h"/>
                                          </p:val>
                                        </p:tav>
                                        <p:tav tm="100000">
                                          <p:val>
                                            <p:strVal val="#ppt_h"/>
                                          </p:val>
                                        </p:tav>
                                      </p:tavLst>
                                    </p:anim>
                                  </p:childTnLst>
                                </p:cTn>
                              </p:par>
                            </p:childTnLst>
                          </p:cTn>
                        </p:par>
                        <p:par>
                          <p:cTn id="32" fill="hold">
                            <p:stCondLst>
                              <p:cond delay="14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9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2450"/>
                            </p:stCondLst>
                            <p:childTnLst>
                              <p:par>
                                <p:cTn id="41" presetID="2" presetClass="entr" presetSubtype="2"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295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p:stCondLst>
                              <p:cond delay="345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950"/>
                            </p:stCondLst>
                            <p:childTnLst>
                              <p:par>
                                <p:cTn id="58" presetID="22" presetClass="entr" presetSubtype="2"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4450"/>
                            </p:stCondLst>
                            <p:childTnLst>
                              <p:par>
                                <p:cTn id="62" presetID="2" presetClass="entr" presetSubtype="8" decel="100000" fill="hold" grpId="0" nodeType="afterEffect">
                                  <p:stCondLst>
                                    <p:cond delay="250"/>
                                  </p:stCondLst>
                                  <p:childTnLst>
                                    <p:set>
                                      <p:cBhvr>
                                        <p:cTn id="63" dur="1" fill="hold">
                                          <p:stCondLst>
                                            <p:cond delay="0"/>
                                          </p:stCondLst>
                                        </p:cTn>
                                        <p:tgtEl>
                                          <p:spTgt spid="22">
                                            <p:txEl>
                                              <p:pRg st="0" end="0"/>
                                            </p:txEl>
                                          </p:spTgt>
                                        </p:tgtEl>
                                        <p:attrNameLst>
                                          <p:attrName>style.visibility</p:attrName>
                                        </p:attrNameLst>
                                      </p:cBhvr>
                                      <p:to>
                                        <p:strVal val="visible"/>
                                      </p:to>
                                    </p:set>
                                    <p:anim calcmode="lin" valueType="num">
                                      <p:cBhvr additive="base">
                                        <p:cTn id="64"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22">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par>
                          <p:cTn id="70" fill="hold">
                            <p:stCondLst>
                              <p:cond delay="5200"/>
                            </p:stCondLst>
                            <p:childTnLst>
                              <p:par>
                                <p:cTn id="71" presetID="22" presetClass="entr" presetSubtype="2"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500"/>
                                        <p:tgtEl>
                                          <p:spTgt spid="21"/>
                                        </p:tgtEl>
                                      </p:cBhvr>
                                    </p:animEffect>
                                  </p:childTnLst>
                                </p:cTn>
                              </p:par>
                            </p:childTnLst>
                          </p:cTn>
                        </p:par>
                        <p:par>
                          <p:cTn id="74" fill="hold">
                            <p:stCondLst>
                              <p:cond delay="5700"/>
                            </p:stCondLst>
                            <p:childTnLst>
                              <p:par>
                                <p:cTn id="75" presetID="10"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par>
                          <p:cTn id="78" fill="hold">
                            <p:stCondLst>
                              <p:cond delay="6200"/>
                            </p:stCondLst>
                            <p:childTnLst>
                              <p:par>
                                <p:cTn id="79" presetID="22" presetClass="entr" presetSubtype="8"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6700"/>
                            </p:stCondLst>
                            <p:childTnLst>
                              <p:par>
                                <p:cTn id="83" presetID="2" presetClass="entr" presetSubtype="2" decel="100000" fill="hold" grpId="0" nodeType="afterEffect">
                                  <p:stCondLst>
                                    <p:cond delay="0"/>
                                  </p:stCondLst>
                                  <p:childTnLst>
                                    <p:set>
                                      <p:cBhvr>
                                        <p:cTn id="84" dur="1" fill="hold">
                                          <p:stCondLst>
                                            <p:cond delay="0"/>
                                          </p:stCondLst>
                                        </p:cTn>
                                        <p:tgtEl>
                                          <p:spTgt spid="25">
                                            <p:txEl>
                                              <p:pRg st="0" end="0"/>
                                            </p:txEl>
                                          </p:spTgt>
                                        </p:tgtEl>
                                        <p:attrNameLst>
                                          <p:attrName>style.visibility</p:attrName>
                                        </p:attrNameLst>
                                      </p:cBhvr>
                                      <p:to>
                                        <p:strVal val="visible"/>
                                      </p:to>
                                    </p:set>
                                    <p:anim calcmode="lin" valueType="num">
                                      <p:cBhvr additive="base">
                                        <p:cTn id="85"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25">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childTnLst>
                          </p:cTn>
                        </p:par>
                        <p:par>
                          <p:cTn id="91" fill="hold">
                            <p:stCondLst>
                              <p:cond delay="72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15" grpId="0" animBg="1"/>
      <p:bldP spid="16" grpId="0" animBg="1"/>
      <p:bldP spid="17" grpId="0" animBg="1"/>
      <p:bldP spid="18" grpId="0">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2"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P spid="21" grpId="0">
        <p:tmplLst>
          <p:tmpl>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mparison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30"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25" name="正方形/長方形 24"/>
          <p:cNvSpPr/>
          <p:nvPr userDrawn="1"/>
        </p:nvSpPr>
        <p:spPr>
          <a:xfrm>
            <a:off x="1882775" y="2500074"/>
            <a:ext cx="4152900"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userDrawn="1"/>
        </p:nvSpPr>
        <p:spPr>
          <a:xfrm>
            <a:off x="1882775" y="3138994"/>
            <a:ext cx="4152900" cy="1269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a:off x="1882775" y="4379126"/>
            <a:ext cx="4152900" cy="2805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userDrawn="1"/>
        </p:nvSpPr>
        <p:spPr>
          <a:xfrm>
            <a:off x="1882775" y="7191719"/>
            <a:ext cx="4152900" cy="246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8"/>
          <p:cNvSpPr>
            <a:spLocks noGrp="1"/>
          </p:cNvSpPr>
          <p:nvPr>
            <p:ph type="body" sz="quarter" idx="31" hasCustomPrompt="1"/>
          </p:nvPr>
        </p:nvSpPr>
        <p:spPr>
          <a:xfrm>
            <a:off x="1882775" y="3143689"/>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6" name="テキスト プレースホルダー 18"/>
          <p:cNvSpPr>
            <a:spLocks noGrp="1"/>
          </p:cNvSpPr>
          <p:nvPr>
            <p:ph type="body" sz="quarter" idx="13" hasCustomPrompt="1"/>
          </p:nvPr>
        </p:nvSpPr>
        <p:spPr>
          <a:xfrm>
            <a:off x="1882775" y="2504769"/>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7" name="テキスト プレースホルダー 18"/>
          <p:cNvSpPr>
            <a:spLocks noGrp="1"/>
          </p:cNvSpPr>
          <p:nvPr>
            <p:ph type="body" sz="quarter" idx="14" hasCustomPrompt="1"/>
          </p:nvPr>
        </p:nvSpPr>
        <p:spPr>
          <a:xfrm>
            <a:off x="1882775" y="4544428"/>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0" name="テキスト プレースホルダー 18"/>
          <p:cNvSpPr>
            <a:spLocks noGrp="1"/>
          </p:cNvSpPr>
          <p:nvPr>
            <p:ph type="body" sz="quarter" idx="32" hasCustomPrompt="1"/>
          </p:nvPr>
        </p:nvSpPr>
        <p:spPr>
          <a:xfrm>
            <a:off x="1882775" y="5181775"/>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1" name="テキスト プレースホルダー 18"/>
          <p:cNvSpPr>
            <a:spLocks noGrp="1"/>
          </p:cNvSpPr>
          <p:nvPr>
            <p:ph type="body" sz="quarter" idx="33" hasCustomPrompt="1"/>
          </p:nvPr>
        </p:nvSpPr>
        <p:spPr>
          <a:xfrm>
            <a:off x="1882775" y="5819122"/>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2" name="テキスト プレースホルダー 18"/>
          <p:cNvSpPr>
            <a:spLocks noGrp="1"/>
          </p:cNvSpPr>
          <p:nvPr>
            <p:ph type="body" sz="quarter" idx="34" hasCustomPrompt="1"/>
          </p:nvPr>
        </p:nvSpPr>
        <p:spPr>
          <a:xfrm>
            <a:off x="1882775" y="6456470"/>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3" name="正方形/長方形 32"/>
          <p:cNvSpPr/>
          <p:nvPr userDrawn="1"/>
        </p:nvSpPr>
        <p:spPr>
          <a:xfrm>
            <a:off x="7064375" y="2496502"/>
            <a:ext cx="4152900"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7064375" y="3135422"/>
            <a:ext cx="4152900" cy="1269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064375" y="4375554"/>
            <a:ext cx="4152900" cy="2805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正方形/長方形 35"/>
          <p:cNvSpPr/>
          <p:nvPr userDrawn="1"/>
        </p:nvSpPr>
        <p:spPr>
          <a:xfrm>
            <a:off x="7064375" y="7188147"/>
            <a:ext cx="4152900" cy="24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18"/>
          <p:cNvSpPr>
            <a:spLocks noGrp="1"/>
          </p:cNvSpPr>
          <p:nvPr>
            <p:ph type="body" sz="quarter" idx="35" hasCustomPrompt="1"/>
          </p:nvPr>
        </p:nvSpPr>
        <p:spPr>
          <a:xfrm>
            <a:off x="7064375" y="3140117"/>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38" name="テキスト プレースホルダー 18"/>
          <p:cNvSpPr>
            <a:spLocks noGrp="1"/>
          </p:cNvSpPr>
          <p:nvPr>
            <p:ph type="body" sz="quarter" idx="36" hasCustomPrompt="1"/>
          </p:nvPr>
        </p:nvSpPr>
        <p:spPr>
          <a:xfrm>
            <a:off x="7064375" y="2501197"/>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39" name="テキスト プレースホルダー 18"/>
          <p:cNvSpPr>
            <a:spLocks noGrp="1"/>
          </p:cNvSpPr>
          <p:nvPr>
            <p:ph type="body" sz="quarter" idx="37" hasCustomPrompt="1"/>
          </p:nvPr>
        </p:nvSpPr>
        <p:spPr>
          <a:xfrm>
            <a:off x="7064375" y="4540856"/>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0" name="テキスト プレースホルダー 18"/>
          <p:cNvSpPr>
            <a:spLocks noGrp="1"/>
          </p:cNvSpPr>
          <p:nvPr>
            <p:ph type="body" sz="quarter" idx="38" hasCustomPrompt="1"/>
          </p:nvPr>
        </p:nvSpPr>
        <p:spPr>
          <a:xfrm>
            <a:off x="7064375" y="5178203"/>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1" name="テキスト プレースホルダー 18"/>
          <p:cNvSpPr>
            <a:spLocks noGrp="1"/>
          </p:cNvSpPr>
          <p:nvPr>
            <p:ph type="body" sz="quarter" idx="39" hasCustomPrompt="1"/>
          </p:nvPr>
        </p:nvSpPr>
        <p:spPr>
          <a:xfrm>
            <a:off x="7064375" y="5815550"/>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2" name="テキスト プレースホルダー 18"/>
          <p:cNvSpPr>
            <a:spLocks noGrp="1"/>
          </p:cNvSpPr>
          <p:nvPr>
            <p:ph type="body" sz="quarter" idx="40" hasCustomPrompt="1"/>
          </p:nvPr>
        </p:nvSpPr>
        <p:spPr>
          <a:xfrm>
            <a:off x="7064375" y="6452898"/>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3" name="正方形/長方形 42"/>
          <p:cNvSpPr/>
          <p:nvPr userDrawn="1"/>
        </p:nvSpPr>
        <p:spPr>
          <a:xfrm>
            <a:off x="12245975" y="2492882"/>
            <a:ext cx="4152900"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a:off x="12245975" y="3131802"/>
            <a:ext cx="4152900" cy="1269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正方形/長方形 44"/>
          <p:cNvSpPr/>
          <p:nvPr userDrawn="1"/>
        </p:nvSpPr>
        <p:spPr>
          <a:xfrm>
            <a:off x="12245975" y="4371934"/>
            <a:ext cx="4152900" cy="28054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正方形/長方形 45"/>
          <p:cNvSpPr/>
          <p:nvPr userDrawn="1"/>
        </p:nvSpPr>
        <p:spPr>
          <a:xfrm>
            <a:off x="12245975" y="7184527"/>
            <a:ext cx="4152900" cy="24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プレースホルダー 18"/>
          <p:cNvSpPr>
            <a:spLocks noGrp="1"/>
          </p:cNvSpPr>
          <p:nvPr>
            <p:ph type="body" sz="quarter" idx="41" hasCustomPrompt="1"/>
          </p:nvPr>
        </p:nvSpPr>
        <p:spPr>
          <a:xfrm>
            <a:off x="12245975" y="3136497"/>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48" name="テキスト プレースホルダー 18"/>
          <p:cNvSpPr>
            <a:spLocks noGrp="1"/>
          </p:cNvSpPr>
          <p:nvPr>
            <p:ph type="body" sz="quarter" idx="42" hasCustomPrompt="1"/>
          </p:nvPr>
        </p:nvSpPr>
        <p:spPr>
          <a:xfrm>
            <a:off x="12245975" y="2497577"/>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49" name="テキスト プレースホルダー 18"/>
          <p:cNvSpPr>
            <a:spLocks noGrp="1"/>
          </p:cNvSpPr>
          <p:nvPr>
            <p:ph type="body" sz="quarter" idx="43" hasCustomPrompt="1"/>
          </p:nvPr>
        </p:nvSpPr>
        <p:spPr>
          <a:xfrm>
            <a:off x="12245975" y="4537236"/>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0" name="テキスト プレースホルダー 18"/>
          <p:cNvSpPr>
            <a:spLocks noGrp="1"/>
          </p:cNvSpPr>
          <p:nvPr>
            <p:ph type="body" sz="quarter" idx="44" hasCustomPrompt="1"/>
          </p:nvPr>
        </p:nvSpPr>
        <p:spPr>
          <a:xfrm>
            <a:off x="12245975" y="5174583"/>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1" name="テキスト プレースホルダー 18"/>
          <p:cNvSpPr>
            <a:spLocks noGrp="1"/>
          </p:cNvSpPr>
          <p:nvPr>
            <p:ph type="body" sz="quarter" idx="45" hasCustomPrompt="1"/>
          </p:nvPr>
        </p:nvSpPr>
        <p:spPr>
          <a:xfrm>
            <a:off x="12245975" y="5811930"/>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2" name="テキスト プレースホルダー 18"/>
          <p:cNvSpPr>
            <a:spLocks noGrp="1"/>
          </p:cNvSpPr>
          <p:nvPr>
            <p:ph type="body" sz="quarter" idx="46" hasCustomPrompt="1"/>
          </p:nvPr>
        </p:nvSpPr>
        <p:spPr>
          <a:xfrm>
            <a:off x="12245975" y="6449278"/>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9830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wipe(left)">
                                      <p:cBhvr>
                                        <p:cTn id="35" dur="500"/>
                                        <p:tgtEl>
                                          <p:spTgt spid="30">
                                            <p:txEl>
                                              <p:pRg st="0" end="0"/>
                                            </p:txEl>
                                          </p:spTgt>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wipe(left)">
                                      <p:cBhvr>
                                        <p:cTn id="38" dur="500"/>
                                        <p:tgtEl>
                                          <p:spTgt spid="31">
                                            <p:txEl>
                                              <p:pRg st="0" end="0"/>
                                            </p:txEl>
                                          </p:spTgt>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left)">
                                      <p:cBhvr>
                                        <p:cTn id="41" dur="500"/>
                                        <p:tgtEl>
                                          <p:spTgt spid="32">
                                            <p:txEl>
                                              <p:pRg st="0" end="0"/>
                                            </p:txEl>
                                          </p:spTgt>
                                        </p:tgtEl>
                                      </p:cBhvr>
                                    </p:animEffect>
                                  </p:childTnLst>
                                </p:cTn>
                              </p:par>
                            </p:childTnLst>
                          </p:cTn>
                        </p:par>
                        <p:par>
                          <p:cTn id="42" fill="hold">
                            <p:stCondLst>
                              <p:cond delay="1550"/>
                            </p:stCondLst>
                            <p:childTnLst>
                              <p:par>
                                <p:cTn id="43" presetID="2" presetClass="entr" presetSubtype="1" decel="100000" fill="hold" grpId="0" nodeType="afterEffect">
                                  <p:stCondLst>
                                    <p:cond delay="25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750" fill="hold"/>
                                        <p:tgtEl>
                                          <p:spTgt spid="33"/>
                                        </p:tgtEl>
                                        <p:attrNameLst>
                                          <p:attrName>ppt_x</p:attrName>
                                        </p:attrNameLst>
                                      </p:cBhvr>
                                      <p:tavLst>
                                        <p:tav tm="0">
                                          <p:val>
                                            <p:strVal val="#ppt_x"/>
                                          </p:val>
                                        </p:tav>
                                        <p:tav tm="100000">
                                          <p:val>
                                            <p:strVal val="#ppt_x"/>
                                          </p:val>
                                        </p:tav>
                                      </p:tavLst>
                                    </p:anim>
                                    <p:anim calcmode="lin" valueType="num">
                                      <p:cBhvr additive="base">
                                        <p:cTn id="46" dur="750" fill="hold"/>
                                        <p:tgtEl>
                                          <p:spTgt spid="33"/>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25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750" fill="hold"/>
                                        <p:tgtEl>
                                          <p:spTgt spid="34"/>
                                        </p:tgtEl>
                                        <p:attrNameLst>
                                          <p:attrName>ppt_x</p:attrName>
                                        </p:attrNameLst>
                                      </p:cBhvr>
                                      <p:tavLst>
                                        <p:tav tm="0">
                                          <p:val>
                                            <p:strVal val="#ppt_x"/>
                                          </p:val>
                                        </p:tav>
                                        <p:tav tm="100000">
                                          <p:val>
                                            <p:strVal val="#ppt_x"/>
                                          </p:val>
                                        </p:tav>
                                      </p:tavLst>
                                    </p:anim>
                                    <p:anim calcmode="lin" valueType="num">
                                      <p:cBhvr additive="base">
                                        <p:cTn id="50" dur="75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5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750" fill="hold"/>
                                        <p:tgtEl>
                                          <p:spTgt spid="35"/>
                                        </p:tgtEl>
                                        <p:attrNameLst>
                                          <p:attrName>ppt_x</p:attrName>
                                        </p:attrNameLst>
                                      </p:cBhvr>
                                      <p:tavLst>
                                        <p:tav tm="0">
                                          <p:val>
                                            <p:strVal val="#ppt_x"/>
                                          </p:val>
                                        </p:tav>
                                        <p:tav tm="100000">
                                          <p:val>
                                            <p:strVal val="#ppt_x"/>
                                          </p:val>
                                        </p:tav>
                                      </p:tavLst>
                                    </p:anim>
                                    <p:anim calcmode="lin" valueType="num">
                                      <p:cBhvr additive="base">
                                        <p:cTn id="54" dur="750" fill="hold"/>
                                        <p:tgtEl>
                                          <p:spTgt spid="35"/>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25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750" fill="hold"/>
                                        <p:tgtEl>
                                          <p:spTgt spid="36"/>
                                        </p:tgtEl>
                                        <p:attrNameLst>
                                          <p:attrName>ppt_x</p:attrName>
                                        </p:attrNameLst>
                                      </p:cBhvr>
                                      <p:tavLst>
                                        <p:tav tm="0">
                                          <p:val>
                                            <p:strVal val="#ppt_x"/>
                                          </p:val>
                                        </p:tav>
                                        <p:tav tm="100000">
                                          <p:val>
                                            <p:strVal val="#ppt_x"/>
                                          </p:val>
                                        </p:tav>
                                      </p:tavLst>
                                    </p:anim>
                                    <p:anim calcmode="lin" valueType="num">
                                      <p:cBhvr additive="base">
                                        <p:cTn id="58" dur="75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1" decel="100000" fill="hold" grpId="0" nodeType="withEffect">
                                  <p:stCondLst>
                                    <p:cond delay="250"/>
                                  </p:stCondLst>
                                  <p:childTnLst>
                                    <p:set>
                                      <p:cBhvr>
                                        <p:cTn id="60" dur="1" fill="hold">
                                          <p:stCondLst>
                                            <p:cond delay="0"/>
                                          </p:stCondLst>
                                        </p:cTn>
                                        <p:tgtEl>
                                          <p:spTgt spid="37">
                                            <p:txEl>
                                              <p:pRg st="0" end="0"/>
                                            </p:txEl>
                                          </p:spTgt>
                                        </p:tgtEl>
                                        <p:attrNameLst>
                                          <p:attrName>style.visibility</p:attrName>
                                        </p:attrNameLst>
                                      </p:cBhvr>
                                      <p:to>
                                        <p:strVal val="visible"/>
                                      </p:to>
                                    </p:set>
                                    <p:anim calcmode="lin" valueType="num">
                                      <p:cBhvr additive="base">
                                        <p:cTn id="61" dur="75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2" dur="750" fill="hold"/>
                                        <p:tgtEl>
                                          <p:spTgt spid="37">
                                            <p:txEl>
                                              <p:pRg st="0" end="0"/>
                                            </p:txEl>
                                          </p:spTgt>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250"/>
                                  </p:stCondLst>
                                  <p:childTnLst>
                                    <p:set>
                                      <p:cBhvr>
                                        <p:cTn id="64" dur="1" fill="hold">
                                          <p:stCondLst>
                                            <p:cond delay="0"/>
                                          </p:stCondLst>
                                        </p:cTn>
                                        <p:tgtEl>
                                          <p:spTgt spid="38">
                                            <p:txEl>
                                              <p:pRg st="0" end="0"/>
                                            </p:txEl>
                                          </p:spTgt>
                                        </p:tgtEl>
                                        <p:attrNameLst>
                                          <p:attrName>style.visibility</p:attrName>
                                        </p:attrNameLst>
                                      </p:cBhvr>
                                      <p:to>
                                        <p:strVal val="visible"/>
                                      </p:to>
                                    </p:set>
                                    <p:anim calcmode="lin" valueType="num">
                                      <p:cBhvr additive="base">
                                        <p:cTn id="65"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6" dur="75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2550"/>
                            </p:stCondLst>
                            <p:childTnLst>
                              <p:par>
                                <p:cTn id="68" presetID="22" presetClass="entr" presetSubtype="8"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wipe(left)">
                                      <p:cBhvr>
                                        <p:cTn id="70" dur="500"/>
                                        <p:tgtEl>
                                          <p:spTgt spid="39">
                                            <p:txEl>
                                              <p:pRg st="0" end="0"/>
                                            </p:txEl>
                                          </p:spTgt>
                                        </p:tgtEl>
                                      </p:cBhvr>
                                    </p:animEffect>
                                  </p:childTnLst>
                                </p:cTn>
                              </p:par>
                              <p:par>
                                <p:cTn id="71" presetID="22" presetClass="entr" presetSubtype="8" fill="hold" grpId="0" nodeType="withEffect">
                                  <p:stCondLst>
                                    <p:cond delay="100"/>
                                  </p:stCondLst>
                                  <p:childTnLst>
                                    <p:set>
                                      <p:cBhvr>
                                        <p:cTn id="72" dur="1" fill="hold">
                                          <p:stCondLst>
                                            <p:cond delay="0"/>
                                          </p:stCondLst>
                                        </p:cTn>
                                        <p:tgtEl>
                                          <p:spTgt spid="40">
                                            <p:txEl>
                                              <p:pRg st="0" end="0"/>
                                            </p:txEl>
                                          </p:spTgt>
                                        </p:tgtEl>
                                        <p:attrNameLst>
                                          <p:attrName>style.visibility</p:attrName>
                                        </p:attrNameLst>
                                      </p:cBhvr>
                                      <p:to>
                                        <p:strVal val="visible"/>
                                      </p:to>
                                    </p:set>
                                    <p:animEffect transition="in" filter="wipe(left)">
                                      <p:cBhvr>
                                        <p:cTn id="73" dur="500"/>
                                        <p:tgtEl>
                                          <p:spTgt spid="40">
                                            <p:txEl>
                                              <p:pRg st="0" end="0"/>
                                            </p:txEl>
                                          </p:spTgt>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41">
                                            <p:txEl>
                                              <p:pRg st="0" end="0"/>
                                            </p:txEl>
                                          </p:spTgt>
                                        </p:tgtEl>
                                        <p:attrNameLst>
                                          <p:attrName>style.visibility</p:attrName>
                                        </p:attrNameLst>
                                      </p:cBhvr>
                                      <p:to>
                                        <p:strVal val="visible"/>
                                      </p:to>
                                    </p:set>
                                    <p:animEffect transition="in" filter="wipe(left)">
                                      <p:cBhvr>
                                        <p:cTn id="76" dur="500"/>
                                        <p:tgtEl>
                                          <p:spTgt spid="41">
                                            <p:txEl>
                                              <p:pRg st="0" end="0"/>
                                            </p:txEl>
                                          </p:spTgt>
                                        </p:tgtEl>
                                      </p:cBhvr>
                                    </p:animEffect>
                                  </p:childTnLst>
                                </p:cTn>
                              </p:par>
                              <p:par>
                                <p:cTn id="77" presetID="22" presetClass="entr" presetSubtype="8" fill="hold" grpId="0" nodeType="withEffect">
                                  <p:stCondLst>
                                    <p:cond delay="300"/>
                                  </p:stCondLst>
                                  <p:childTnLst>
                                    <p:set>
                                      <p:cBhvr>
                                        <p:cTn id="78" dur="1" fill="hold">
                                          <p:stCondLst>
                                            <p:cond delay="0"/>
                                          </p:stCondLst>
                                        </p:cTn>
                                        <p:tgtEl>
                                          <p:spTgt spid="42">
                                            <p:txEl>
                                              <p:pRg st="0" end="0"/>
                                            </p:txEl>
                                          </p:spTgt>
                                        </p:tgtEl>
                                        <p:attrNameLst>
                                          <p:attrName>style.visibility</p:attrName>
                                        </p:attrNameLst>
                                      </p:cBhvr>
                                      <p:to>
                                        <p:strVal val="visible"/>
                                      </p:to>
                                    </p:set>
                                    <p:animEffect transition="in" filter="wipe(left)">
                                      <p:cBhvr>
                                        <p:cTn id="79" dur="500"/>
                                        <p:tgtEl>
                                          <p:spTgt spid="42">
                                            <p:txEl>
                                              <p:pRg st="0" end="0"/>
                                            </p:txEl>
                                          </p:spTgt>
                                        </p:tgtEl>
                                      </p:cBhvr>
                                    </p:animEffect>
                                  </p:childTnLst>
                                </p:cTn>
                              </p:par>
                            </p:childTnLst>
                          </p:cTn>
                        </p:par>
                        <p:par>
                          <p:cTn id="80" fill="hold">
                            <p:stCondLst>
                              <p:cond delay="3350"/>
                            </p:stCondLst>
                            <p:childTnLst>
                              <p:par>
                                <p:cTn id="81" presetID="2" presetClass="entr" presetSubtype="1" decel="100000" fill="hold" grpId="0" nodeType="afterEffect">
                                  <p:stCondLst>
                                    <p:cond delay="25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750" fill="hold"/>
                                        <p:tgtEl>
                                          <p:spTgt spid="43"/>
                                        </p:tgtEl>
                                        <p:attrNameLst>
                                          <p:attrName>ppt_x</p:attrName>
                                        </p:attrNameLst>
                                      </p:cBhvr>
                                      <p:tavLst>
                                        <p:tav tm="0">
                                          <p:val>
                                            <p:strVal val="#ppt_x"/>
                                          </p:val>
                                        </p:tav>
                                        <p:tav tm="100000">
                                          <p:val>
                                            <p:strVal val="#ppt_x"/>
                                          </p:val>
                                        </p:tav>
                                      </p:tavLst>
                                    </p:anim>
                                    <p:anim calcmode="lin" valueType="num">
                                      <p:cBhvr additive="base">
                                        <p:cTn id="84" dur="750" fill="hold"/>
                                        <p:tgtEl>
                                          <p:spTgt spid="43"/>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25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750" fill="hold"/>
                                        <p:tgtEl>
                                          <p:spTgt spid="44"/>
                                        </p:tgtEl>
                                        <p:attrNameLst>
                                          <p:attrName>ppt_x</p:attrName>
                                        </p:attrNameLst>
                                      </p:cBhvr>
                                      <p:tavLst>
                                        <p:tav tm="0">
                                          <p:val>
                                            <p:strVal val="#ppt_x"/>
                                          </p:val>
                                        </p:tav>
                                        <p:tav tm="100000">
                                          <p:val>
                                            <p:strVal val="#ppt_x"/>
                                          </p:val>
                                        </p:tav>
                                      </p:tavLst>
                                    </p:anim>
                                    <p:anim calcmode="lin" valueType="num">
                                      <p:cBhvr additive="base">
                                        <p:cTn id="88" dur="750" fill="hold"/>
                                        <p:tgtEl>
                                          <p:spTgt spid="44"/>
                                        </p:tgtEl>
                                        <p:attrNameLst>
                                          <p:attrName>ppt_y</p:attrName>
                                        </p:attrNameLst>
                                      </p:cBhvr>
                                      <p:tavLst>
                                        <p:tav tm="0">
                                          <p:val>
                                            <p:strVal val="0-#ppt_h/2"/>
                                          </p:val>
                                        </p:tav>
                                        <p:tav tm="100000">
                                          <p:val>
                                            <p:strVal val="#ppt_y"/>
                                          </p:val>
                                        </p:tav>
                                      </p:tavLst>
                                    </p:anim>
                                  </p:childTnLst>
                                </p:cTn>
                              </p:par>
                              <p:par>
                                <p:cTn id="89" presetID="2" presetClass="entr" presetSubtype="1" decel="100000" fill="hold" grpId="0" nodeType="withEffect">
                                  <p:stCondLst>
                                    <p:cond delay="25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750" fill="hold"/>
                                        <p:tgtEl>
                                          <p:spTgt spid="45"/>
                                        </p:tgtEl>
                                        <p:attrNameLst>
                                          <p:attrName>ppt_x</p:attrName>
                                        </p:attrNameLst>
                                      </p:cBhvr>
                                      <p:tavLst>
                                        <p:tav tm="0">
                                          <p:val>
                                            <p:strVal val="#ppt_x"/>
                                          </p:val>
                                        </p:tav>
                                        <p:tav tm="100000">
                                          <p:val>
                                            <p:strVal val="#ppt_x"/>
                                          </p:val>
                                        </p:tav>
                                      </p:tavLst>
                                    </p:anim>
                                    <p:anim calcmode="lin" valueType="num">
                                      <p:cBhvr additive="base">
                                        <p:cTn id="92" dur="750" fill="hold"/>
                                        <p:tgtEl>
                                          <p:spTgt spid="45"/>
                                        </p:tgtEl>
                                        <p:attrNameLst>
                                          <p:attrName>ppt_y</p:attrName>
                                        </p:attrNameLst>
                                      </p:cBhvr>
                                      <p:tavLst>
                                        <p:tav tm="0">
                                          <p:val>
                                            <p:strVal val="0-#ppt_h/2"/>
                                          </p:val>
                                        </p:tav>
                                        <p:tav tm="100000">
                                          <p:val>
                                            <p:strVal val="#ppt_y"/>
                                          </p:val>
                                        </p:tav>
                                      </p:tavLst>
                                    </p:anim>
                                  </p:childTnLst>
                                </p:cTn>
                              </p:par>
                              <p:par>
                                <p:cTn id="93" presetID="2" presetClass="entr" presetSubtype="4" decel="100000" fill="hold" grpId="0" nodeType="withEffect">
                                  <p:stCondLst>
                                    <p:cond delay="25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750" fill="hold"/>
                                        <p:tgtEl>
                                          <p:spTgt spid="46"/>
                                        </p:tgtEl>
                                        <p:attrNameLst>
                                          <p:attrName>ppt_x</p:attrName>
                                        </p:attrNameLst>
                                      </p:cBhvr>
                                      <p:tavLst>
                                        <p:tav tm="0">
                                          <p:val>
                                            <p:strVal val="#ppt_x"/>
                                          </p:val>
                                        </p:tav>
                                        <p:tav tm="100000">
                                          <p:val>
                                            <p:strVal val="#ppt_x"/>
                                          </p:val>
                                        </p:tav>
                                      </p:tavLst>
                                    </p:anim>
                                    <p:anim calcmode="lin" valueType="num">
                                      <p:cBhvr additive="base">
                                        <p:cTn id="96" dur="75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1" decel="100000" fill="hold" grpId="0" nodeType="withEffect">
                                  <p:stCondLst>
                                    <p:cond delay="25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additive="base">
                                        <p:cTn id="99"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00" dur="750" fill="hold"/>
                                        <p:tgtEl>
                                          <p:spTgt spid="4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250"/>
                                  </p:stCondLst>
                                  <p:childTnLst>
                                    <p:set>
                                      <p:cBhvr>
                                        <p:cTn id="102" dur="1" fill="hold">
                                          <p:stCondLst>
                                            <p:cond delay="0"/>
                                          </p:stCondLst>
                                        </p:cTn>
                                        <p:tgtEl>
                                          <p:spTgt spid="48">
                                            <p:txEl>
                                              <p:pRg st="0" end="0"/>
                                            </p:txEl>
                                          </p:spTgt>
                                        </p:tgtEl>
                                        <p:attrNameLst>
                                          <p:attrName>style.visibility</p:attrName>
                                        </p:attrNameLst>
                                      </p:cBhvr>
                                      <p:to>
                                        <p:strVal val="visible"/>
                                      </p:to>
                                    </p:set>
                                    <p:anim calcmode="lin" valueType="num">
                                      <p:cBhvr additive="base">
                                        <p:cTn id="10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48">
                                            <p:txEl>
                                              <p:pRg st="0" end="0"/>
                                            </p:txEl>
                                          </p:spTgt>
                                        </p:tgtEl>
                                        <p:attrNameLst>
                                          <p:attrName>ppt_y</p:attrName>
                                        </p:attrNameLst>
                                      </p:cBhvr>
                                      <p:tavLst>
                                        <p:tav tm="0">
                                          <p:val>
                                            <p:strVal val="0-#ppt_h/2"/>
                                          </p:val>
                                        </p:tav>
                                        <p:tav tm="100000">
                                          <p:val>
                                            <p:strVal val="#ppt_y"/>
                                          </p:val>
                                        </p:tav>
                                      </p:tavLst>
                                    </p:anim>
                                  </p:childTnLst>
                                </p:cTn>
                              </p:par>
                            </p:childTnLst>
                          </p:cTn>
                        </p:par>
                        <p:par>
                          <p:cTn id="105" fill="hold">
                            <p:stCondLst>
                              <p:cond delay="4350"/>
                            </p:stCondLst>
                            <p:childTnLst>
                              <p:par>
                                <p:cTn id="106" presetID="22" presetClass="entr" presetSubtype="8" fill="hold" grpId="0" nodeType="afterEffect">
                                  <p:stCondLst>
                                    <p:cond delay="0"/>
                                  </p:stCondLst>
                                  <p:childTnLst>
                                    <p:set>
                                      <p:cBhvr>
                                        <p:cTn id="107" dur="1" fill="hold">
                                          <p:stCondLst>
                                            <p:cond delay="0"/>
                                          </p:stCondLst>
                                        </p:cTn>
                                        <p:tgtEl>
                                          <p:spTgt spid="49">
                                            <p:txEl>
                                              <p:pRg st="0" end="0"/>
                                            </p:txEl>
                                          </p:spTgt>
                                        </p:tgtEl>
                                        <p:attrNameLst>
                                          <p:attrName>style.visibility</p:attrName>
                                        </p:attrNameLst>
                                      </p:cBhvr>
                                      <p:to>
                                        <p:strVal val="visible"/>
                                      </p:to>
                                    </p:set>
                                    <p:animEffect transition="in" filter="wipe(left)">
                                      <p:cBhvr>
                                        <p:cTn id="108" dur="500"/>
                                        <p:tgtEl>
                                          <p:spTgt spid="49">
                                            <p:txEl>
                                              <p:pRg st="0" end="0"/>
                                            </p:txEl>
                                          </p:spTgt>
                                        </p:tgtEl>
                                      </p:cBhvr>
                                    </p:animEffect>
                                  </p:childTnLst>
                                </p:cTn>
                              </p:par>
                              <p:par>
                                <p:cTn id="109" presetID="22" presetClass="entr" presetSubtype="8" fill="hold" grpId="0" nodeType="withEffect">
                                  <p:stCondLst>
                                    <p:cond delay="100"/>
                                  </p:stCondLst>
                                  <p:childTnLst>
                                    <p:set>
                                      <p:cBhvr>
                                        <p:cTn id="110" dur="1" fill="hold">
                                          <p:stCondLst>
                                            <p:cond delay="0"/>
                                          </p:stCondLst>
                                        </p:cTn>
                                        <p:tgtEl>
                                          <p:spTgt spid="50">
                                            <p:txEl>
                                              <p:pRg st="0" end="0"/>
                                            </p:txEl>
                                          </p:spTgt>
                                        </p:tgtEl>
                                        <p:attrNameLst>
                                          <p:attrName>style.visibility</p:attrName>
                                        </p:attrNameLst>
                                      </p:cBhvr>
                                      <p:to>
                                        <p:strVal val="visible"/>
                                      </p:to>
                                    </p:set>
                                    <p:animEffect transition="in" filter="wipe(left)">
                                      <p:cBhvr>
                                        <p:cTn id="111" dur="500"/>
                                        <p:tgtEl>
                                          <p:spTgt spid="50">
                                            <p:txEl>
                                              <p:pRg st="0" end="0"/>
                                            </p:txEl>
                                          </p:spTgt>
                                        </p:tgtEl>
                                      </p:cBhvr>
                                    </p:animEffect>
                                  </p:childTnLst>
                                </p:cTn>
                              </p:par>
                              <p:par>
                                <p:cTn id="112" presetID="22" presetClass="entr" presetSubtype="8" fill="hold" grpId="0" nodeType="withEffect">
                                  <p:stCondLst>
                                    <p:cond delay="200"/>
                                  </p:stCondLst>
                                  <p:childTnLst>
                                    <p:set>
                                      <p:cBhvr>
                                        <p:cTn id="113" dur="1" fill="hold">
                                          <p:stCondLst>
                                            <p:cond delay="0"/>
                                          </p:stCondLst>
                                        </p:cTn>
                                        <p:tgtEl>
                                          <p:spTgt spid="51">
                                            <p:txEl>
                                              <p:pRg st="0" end="0"/>
                                            </p:txEl>
                                          </p:spTgt>
                                        </p:tgtEl>
                                        <p:attrNameLst>
                                          <p:attrName>style.visibility</p:attrName>
                                        </p:attrNameLst>
                                      </p:cBhvr>
                                      <p:to>
                                        <p:strVal val="visible"/>
                                      </p:to>
                                    </p:set>
                                    <p:animEffect transition="in" filter="wipe(left)">
                                      <p:cBhvr>
                                        <p:cTn id="114" dur="500"/>
                                        <p:tgtEl>
                                          <p:spTgt spid="51">
                                            <p:txEl>
                                              <p:pRg st="0" end="0"/>
                                            </p:txEl>
                                          </p:spTgt>
                                        </p:tgtEl>
                                      </p:cBhvr>
                                    </p:animEffect>
                                  </p:childTnLst>
                                </p:cTn>
                              </p:par>
                              <p:par>
                                <p:cTn id="115" presetID="22" presetClass="entr" presetSubtype="8" fill="hold" grpId="0" nodeType="withEffect">
                                  <p:stCondLst>
                                    <p:cond delay="300"/>
                                  </p:stCondLst>
                                  <p:childTnLst>
                                    <p:set>
                                      <p:cBhvr>
                                        <p:cTn id="116" dur="1" fill="hold">
                                          <p:stCondLst>
                                            <p:cond delay="0"/>
                                          </p:stCondLst>
                                        </p:cTn>
                                        <p:tgtEl>
                                          <p:spTgt spid="52">
                                            <p:txEl>
                                              <p:pRg st="0" end="0"/>
                                            </p:txEl>
                                          </p:spTgt>
                                        </p:tgtEl>
                                        <p:attrNameLst>
                                          <p:attrName>style.visibility</p:attrName>
                                        </p:attrNameLst>
                                      </p:cBhvr>
                                      <p:to>
                                        <p:strVal val="visible"/>
                                      </p:to>
                                    </p:set>
                                    <p:animEffect transition="in" filter="wipe(left)">
                                      <p:cBhvr>
                                        <p:cTn id="117" dur="500"/>
                                        <p:tgtEl>
                                          <p:spTgt spid="52">
                                            <p:txEl>
                                              <p:pRg st="0" end="0"/>
                                            </p:txEl>
                                          </p:spTgt>
                                        </p:tgtEl>
                                      </p:cBhvr>
                                    </p:animEffect>
                                  </p:childTnLst>
                                </p:cTn>
                              </p:par>
                            </p:childTnLst>
                          </p:cTn>
                        </p:par>
                        <p:par>
                          <p:cTn id="118" fill="hold">
                            <p:stCondLst>
                              <p:cond delay="5150"/>
                            </p:stCondLst>
                            <p:childTnLst>
                              <p:par>
                                <p:cTn id="119" presetID="22" presetClass="entr" presetSubtype="8"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wipe(left)">
                                      <p:cBhvr>
                                        <p:cTn id="1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5" grpId="0" animBg="1"/>
      <p:bldP spid="26" grpId="0" animBg="1"/>
      <p:bldP spid="27" grpId="0" animBg="1"/>
      <p:bldP spid="28"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0" grpId="0" build="p">
        <p:tmplLst>
          <p:tmpl lvl="1">
            <p:tnLst>
              <p:par>
                <p:cTn presetID="22" presetClass="entr" presetSubtype="8"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withEffect">
                  <p:stCondLst>
                    <p:cond delay="30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animBg="1"/>
      <p:bldP spid="35" grpId="0" animBg="1"/>
      <p:bldP spid="36" grpId="0" animBg="1"/>
      <p:bldP spid="37" grpId="0" build="p">
        <p:tmplLst>
          <p:tmpl lvl="1">
            <p:tnLst>
              <p:par>
                <p:cTn presetID="2" presetClass="entr" presetSubtype="1"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1" de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2" presetClass="entr" presetSubtype="8" fill="hold" nodeType="withEffect">
                  <p:stCondLst>
                    <p:cond delay="3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animBg="1"/>
      <p:bldP spid="44" grpId="0" animBg="1"/>
      <p:bldP spid="45" grpId="0" animBg="1"/>
      <p:bldP spid="46" grpId="0" animBg="1"/>
      <p:bldP spid="47" grpId="0" build="p">
        <p:tmplLst>
          <p:tmpl lvl="1">
            <p:tnLst>
              <p:par>
                <p:cTn presetID="2" presetClass="entr" presetSubtype="1"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0-#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2" presetClass="entr" presetSubtype="8" fill="hold" nodeType="withEffect">
                  <p:stCondLst>
                    <p:cond delay="3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mparison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30"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25" name="正方形/長方形 24"/>
          <p:cNvSpPr/>
          <p:nvPr userDrawn="1"/>
        </p:nvSpPr>
        <p:spPr>
          <a:xfrm>
            <a:off x="950791" y="2500074"/>
            <a:ext cx="3867394"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userDrawn="1"/>
        </p:nvSpPr>
        <p:spPr>
          <a:xfrm>
            <a:off x="950791" y="3138994"/>
            <a:ext cx="3867394" cy="1269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a:off x="950791" y="4379126"/>
            <a:ext cx="3867394" cy="2805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userDrawn="1"/>
        </p:nvSpPr>
        <p:spPr>
          <a:xfrm>
            <a:off x="950791" y="7191719"/>
            <a:ext cx="3867394" cy="246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8"/>
          <p:cNvSpPr>
            <a:spLocks noGrp="1"/>
          </p:cNvSpPr>
          <p:nvPr>
            <p:ph type="body" sz="quarter" idx="31" hasCustomPrompt="1"/>
          </p:nvPr>
        </p:nvSpPr>
        <p:spPr>
          <a:xfrm>
            <a:off x="950791" y="3143689"/>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6" name="テキスト プレースホルダー 18"/>
          <p:cNvSpPr>
            <a:spLocks noGrp="1"/>
          </p:cNvSpPr>
          <p:nvPr>
            <p:ph type="body" sz="quarter" idx="13" hasCustomPrompt="1"/>
          </p:nvPr>
        </p:nvSpPr>
        <p:spPr>
          <a:xfrm>
            <a:off x="950791" y="2504769"/>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7" name="テキスト プレースホルダー 18"/>
          <p:cNvSpPr>
            <a:spLocks noGrp="1"/>
          </p:cNvSpPr>
          <p:nvPr>
            <p:ph type="body" sz="quarter" idx="14" hasCustomPrompt="1"/>
          </p:nvPr>
        </p:nvSpPr>
        <p:spPr>
          <a:xfrm>
            <a:off x="950791" y="4544428"/>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0" name="テキスト プレースホルダー 18"/>
          <p:cNvSpPr>
            <a:spLocks noGrp="1"/>
          </p:cNvSpPr>
          <p:nvPr>
            <p:ph type="body" sz="quarter" idx="32" hasCustomPrompt="1"/>
          </p:nvPr>
        </p:nvSpPr>
        <p:spPr>
          <a:xfrm>
            <a:off x="950791" y="5181775"/>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1" name="テキスト プレースホルダー 18"/>
          <p:cNvSpPr>
            <a:spLocks noGrp="1"/>
          </p:cNvSpPr>
          <p:nvPr>
            <p:ph type="body" sz="quarter" idx="33" hasCustomPrompt="1"/>
          </p:nvPr>
        </p:nvSpPr>
        <p:spPr>
          <a:xfrm>
            <a:off x="950791" y="5819122"/>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2" name="テキスト プレースホルダー 18"/>
          <p:cNvSpPr>
            <a:spLocks noGrp="1"/>
          </p:cNvSpPr>
          <p:nvPr>
            <p:ph type="body" sz="quarter" idx="34" hasCustomPrompt="1"/>
          </p:nvPr>
        </p:nvSpPr>
        <p:spPr>
          <a:xfrm>
            <a:off x="950791" y="6456470"/>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4" name="正方形/長方形 33"/>
          <p:cNvSpPr/>
          <p:nvPr userDrawn="1"/>
        </p:nvSpPr>
        <p:spPr>
          <a:xfrm>
            <a:off x="5125916" y="3135422"/>
            <a:ext cx="3867394" cy="1269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5125916" y="4375554"/>
            <a:ext cx="3867394" cy="2805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正方形/長方形 35"/>
          <p:cNvSpPr/>
          <p:nvPr userDrawn="1"/>
        </p:nvSpPr>
        <p:spPr>
          <a:xfrm>
            <a:off x="5125916" y="7188147"/>
            <a:ext cx="3867394" cy="24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18"/>
          <p:cNvSpPr>
            <a:spLocks noGrp="1"/>
          </p:cNvSpPr>
          <p:nvPr>
            <p:ph type="body" sz="quarter" idx="35" hasCustomPrompt="1"/>
          </p:nvPr>
        </p:nvSpPr>
        <p:spPr>
          <a:xfrm>
            <a:off x="5125916" y="3140117"/>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38" name="テキスト プレースホルダー 18"/>
          <p:cNvSpPr>
            <a:spLocks noGrp="1"/>
          </p:cNvSpPr>
          <p:nvPr>
            <p:ph type="body" sz="quarter" idx="36" hasCustomPrompt="1"/>
          </p:nvPr>
        </p:nvSpPr>
        <p:spPr>
          <a:xfrm>
            <a:off x="5125916" y="2492882"/>
            <a:ext cx="3867394" cy="648000"/>
          </a:xfrm>
          <a:solidFill>
            <a:schemeClr val="tx1">
              <a:lumMod val="50000"/>
            </a:schemeClr>
          </a:solid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39" name="テキスト プレースホルダー 18"/>
          <p:cNvSpPr>
            <a:spLocks noGrp="1"/>
          </p:cNvSpPr>
          <p:nvPr>
            <p:ph type="body" sz="quarter" idx="37" hasCustomPrompt="1"/>
          </p:nvPr>
        </p:nvSpPr>
        <p:spPr>
          <a:xfrm>
            <a:off x="5125916" y="4540856"/>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0" name="テキスト プレースホルダー 18"/>
          <p:cNvSpPr>
            <a:spLocks noGrp="1"/>
          </p:cNvSpPr>
          <p:nvPr>
            <p:ph type="body" sz="quarter" idx="38" hasCustomPrompt="1"/>
          </p:nvPr>
        </p:nvSpPr>
        <p:spPr>
          <a:xfrm>
            <a:off x="5125916" y="5178203"/>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1" name="テキスト プレースホルダー 18"/>
          <p:cNvSpPr>
            <a:spLocks noGrp="1"/>
          </p:cNvSpPr>
          <p:nvPr>
            <p:ph type="body" sz="quarter" idx="39" hasCustomPrompt="1"/>
          </p:nvPr>
        </p:nvSpPr>
        <p:spPr>
          <a:xfrm>
            <a:off x="5125916" y="5815550"/>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2" name="テキスト プレースホルダー 18"/>
          <p:cNvSpPr>
            <a:spLocks noGrp="1"/>
          </p:cNvSpPr>
          <p:nvPr>
            <p:ph type="body" sz="quarter" idx="40" hasCustomPrompt="1"/>
          </p:nvPr>
        </p:nvSpPr>
        <p:spPr>
          <a:xfrm>
            <a:off x="5125916" y="6452898"/>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3" name="正方形/長方形 42"/>
          <p:cNvSpPr/>
          <p:nvPr userDrawn="1"/>
        </p:nvSpPr>
        <p:spPr>
          <a:xfrm>
            <a:off x="9301041" y="2492882"/>
            <a:ext cx="3867394"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a:off x="9301041" y="3131802"/>
            <a:ext cx="3867394" cy="1269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正方形/長方形 44"/>
          <p:cNvSpPr/>
          <p:nvPr userDrawn="1"/>
        </p:nvSpPr>
        <p:spPr>
          <a:xfrm>
            <a:off x="9301041" y="4371934"/>
            <a:ext cx="3867394" cy="28054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正方形/長方形 45"/>
          <p:cNvSpPr/>
          <p:nvPr userDrawn="1"/>
        </p:nvSpPr>
        <p:spPr>
          <a:xfrm>
            <a:off x="9301041" y="7184527"/>
            <a:ext cx="3867394" cy="24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プレースホルダー 18"/>
          <p:cNvSpPr>
            <a:spLocks noGrp="1"/>
          </p:cNvSpPr>
          <p:nvPr>
            <p:ph type="body" sz="quarter" idx="41" hasCustomPrompt="1"/>
          </p:nvPr>
        </p:nvSpPr>
        <p:spPr>
          <a:xfrm>
            <a:off x="9301041" y="3136497"/>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48" name="テキスト プレースホルダー 18"/>
          <p:cNvSpPr>
            <a:spLocks noGrp="1"/>
          </p:cNvSpPr>
          <p:nvPr>
            <p:ph type="body" sz="quarter" idx="42" hasCustomPrompt="1"/>
          </p:nvPr>
        </p:nvSpPr>
        <p:spPr>
          <a:xfrm>
            <a:off x="9301041" y="2497577"/>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49" name="テキスト プレースホルダー 18"/>
          <p:cNvSpPr>
            <a:spLocks noGrp="1"/>
          </p:cNvSpPr>
          <p:nvPr>
            <p:ph type="body" sz="quarter" idx="43" hasCustomPrompt="1"/>
          </p:nvPr>
        </p:nvSpPr>
        <p:spPr>
          <a:xfrm>
            <a:off x="9301041" y="4537236"/>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0" name="テキスト プレースホルダー 18"/>
          <p:cNvSpPr>
            <a:spLocks noGrp="1"/>
          </p:cNvSpPr>
          <p:nvPr>
            <p:ph type="body" sz="quarter" idx="44" hasCustomPrompt="1"/>
          </p:nvPr>
        </p:nvSpPr>
        <p:spPr>
          <a:xfrm>
            <a:off x="9301041" y="5174583"/>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1" name="テキスト プレースホルダー 18"/>
          <p:cNvSpPr>
            <a:spLocks noGrp="1"/>
          </p:cNvSpPr>
          <p:nvPr>
            <p:ph type="body" sz="quarter" idx="45" hasCustomPrompt="1"/>
          </p:nvPr>
        </p:nvSpPr>
        <p:spPr>
          <a:xfrm>
            <a:off x="9301041" y="5811930"/>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2" name="テキスト プレースホルダー 18"/>
          <p:cNvSpPr>
            <a:spLocks noGrp="1"/>
          </p:cNvSpPr>
          <p:nvPr>
            <p:ph type="body" sz="quarter" idx="46" hasCustomPrompt="1"/>
          </p:nvPr>
        </p:nvSpPr>
        <p:spPr>
          <a:xfrm>
            <a:off x="9301041" y="6449278"/>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3" name="正方形/長方形 52"/>
          <p:cNvSpPr/>
          <p:nvPr userDrawn="1"/>
        </p:nvSpPr>
        <p:spPr>
          <a:xfrm>
            <a:off x="13476166" y="2497577"/>
            <a:ext cx="3867394"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userDrawn="1"/>
        </p:nvSpPr>
        <p:spPr>
          <a:xfrm>
            <a:off x="13476166" y="3136497"/>
            <a:ext cx="3867394" cy="12699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55" name="正方形/長方形 54"/>
          <p:cNvSpPr/>
          <p:nvPr userDrawn="1"/>
        </p:nvSpPr>
        <p:spPr>
          <a:xfrm>
            <a:off x="13476166" y="4376629"/>
            <a:ext cx="3867394" cy="28054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正方形/長方形 55"/>
          <p:cNvSpPr/>
          <p:nvPr userDrawn="1"/>
        </p:nvSpPr>
        <p:spPr>
          <a:xfrm>
            <a:off x="13476166" y="7189222"/>
            <a:ext cx="3867394" cy="2461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プレースホルダー 18"/>
          <p:cNvSpPr>
            <a:spLocks noGrp="1"/>
          </p:cNvSpPr>
          <p:nvPr>
            <p:ph type="body" sz="quarter" idx="47" hasCustomPrompt="1"/>
          </p:nvPr>
        </p:nvSpPr>
        <p:spPr>
          <a:xfrm>
            <a:off x="13476166" y="3141192"/>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58" name="テキスト プレースホルダー 18"/>
          <p:cNvSpPr>
            <a:spLocks noGrp="1"/>
          </p:cNvSpPr>
          <p:nvPr>
            <p:ph type="body" sz="quarter" idx="48" hasCustomPrompt="1"/>
          </p:nvPr>
        </p:nvSpPr>
        <p:spPr>
          <a:xfrm>
            <a:off x="13476166" y="2502272"/>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59" name="テキスト プレースホルダー 18"/>
          <p:cNvSpPr>
            <a:spLocks noGrp="1"/>
          </p:cNvSpPr>
          <p:nvPr>
            <p:ph type="body" sz="quarter" idx="49" hasCustomPrompt="1"/>
          </p:nvPr>
        </p:nvSpPr>
        <p:spPr>
          <a:xfrm>
            <a:off x="13476166" y="4541931"/>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60" name="テキスト プレースホルダー 18"/>
          <p:cNvSpPr>
            <a:spLocks noGrp="1"/>
          </p:cNvSpPr>
          <p:nvPr>
            <p:ph type="body" sz="quarter" idx="50" hasCustomPrompt="1"/>
          </p:nvPr>
        </p:nvSpPr>
        <p:spPr>
          <a:xfrm>
            <a:off x="13476166" y="5179278"/>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61" name="テキスト プレースホルダー 18"/>
          <p:cNvSpPr>
            <a:spLocks noGrp="1"/>
          </p:cNvSpPr>
          <p:nvPr>
            <p:ph type="body" sz="quarter" idx="51" hasCustomPrompt="1"/>
          </p:nvPr>
        </p:nvSpPr>
        <p:spPr>
          <a:xfrm>
            <a:off x="13476166" y="5816625"/>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62" name="テキスト プレースホルダー 18"/>
          <p:cNvSpPr>
            <a:spLocks noGrp="1"/>
          </p:cNvSpPr>
          <p:nvPr>
            <p:ph type="body" sz="quarter" idx="52" hasCustomPrompt="1"/>
          </p:nvPr>
        </p:nvSpPr>
        <p:spPr>
          <a:xfrm>
            <a:off x="13476166" y="6453973"/>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0351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wipe(left)">
                                      <p:cBhvr>
                                        <p:cTn id="35" dur="500"/>
                                        <p:tgtEl>
                                          <p:spTgt spid="30">
                                            <p:txEl>
                                              <p:pRg st="0" end="0"/>
                                            </p:txEl>
                                          </p:spTgt>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wipe(left)">
                                      <p:cBhvr>
                                        <p:cTn id="38" dur="500"/>
                                        <p:tgtEl>
                                          <p:spTgt spid="31">
                                            <p:txEl>
                                              <p:pRg st="0" end="0"/>
                                            </p:txEl>
                                          </p:spTgt>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left)">
                                      <p:cBhvr>
                                        <p:cTn id="41" dur="500"/>
                                        <p:tgtEl>
                                          <p:spTgt spid="32">
                                            <p:txEl>
                                              <p:pRg st="0" end="0"/>
                                            </p:txEl>
                                          </p:spTgt>
                                        </p:tgtEl>
                                      </p:cBhvr>
                                    </p:animEffect>
                                  </p:childTnLst>
                                </p:cTn>
                              </p:par>
                              <p:par>
                                <p:cTn id="42" presetID="2" presetClass="entr" presetSubtype="1" decel="100000" fill="hold" grpId="0" nodeType="withEffect">
                                  <p:stCondLst>
                                    <p:cond delay="25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750" fill="hold"/>
                                        <p:tgtEl>
                                          <p:spTgt spid="34"/>
                                        </p:tgtEl>
                                        <p:attrNameLst>
                                          <p:attrName>ppt_x</p:attrName>
                                        </p:attrNameLst>
                                      </p:cBhvr>
                                      <p:tavLst>
                                        <p:tav tm="0">
                                          <p:val>
                                            <p:strVal val="#ppt_x"/>
                                          </p:val>
                                        </p:tav>
                                        <p:tav tm="100000">
                                          <p:val>
                                            <p:strVal val="#ppt_x"/>
                                          </p:val>
                                        </p:tav>
                                      </p:tavLst>
                                    </p:anim>
                                    <p:anim calcmode="lin" valueType="num">
                                      <p:cBhvr additive="base">
                                        <p:cTn id="45" dur="750" fill="hold"/>
                                        <p:tgtEl>
                                          <p:spTgt spid="34"/>
                                        </p:tgtEl>
                                        <p:attrNameLst>
                                          <p:attrName>ppt_y</p:attrName>
                                        </p:attrNameLst>
                                      </p:cBhvr>
                                      <p:tavLst>
                                        <p:tav tm="0">
                                          <p:val>
                                            <p:strVal val="0-#ppt_h/2"/>
                                          </p:val>
                                        </p:tav>
                                        <p:tav tm="100000">
                                          <p:val>
                                            <p:strVal val="#ppt_y"/>
                                          </p:val>
                                        </p:tav>
                                      </p:tavLst>
                                    </p:anim>
                                  </p:childTnLst>
                                </p:cTn>
                              </p:par>
                              <p:par>
                                <p:cTn id="46" presetID="2" presetClass="entr" presetSubtype="1" decel="100000" fill="hold" grpId="0" nodeType="withEffect">
                                  <p:stCondLst>
                                    <p:cond delay="25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750" fill="hold"/>
                                        <p:tgtEl>
                                          <p:spTgt spid="35"/>
                                        </p:tgtEl>
                                        <p:attrNameLst>
                                          <p:attrName>ppt_x</p:attrName>
                                        </p:attrNameLst>
                                      </p:cBhvr>
                                      <p:tavLst>
                                        <p:tav tm="0">
                                          <p:val>
                                            <p:strVal val="#ppt_x"/>
                                          </p:val>
                                        </p:tav>
                                        <p:tav tm="100000">
                                          <p:val>
                                            <p:strVal val="#ppt_x"/>
                                          </p:val>
                                        </p:tav>
                                      </p:tavLst>
                                    </p:anim>
                                    <p:anim calcmode="lin" valueType="num">
                                      <p:cBhvr additive="base">
                                        <p:cTn id="49" dur="750" fill="hold"/>
                                        <p:tgtEl>
                                          <p:spTgt spid="35"/>
                                        </p:tgtEl>
                                        <p:attrNameLst>
                                          <p:attrName>ppt_y</p:attrName>
                                        </p:attrNameLst>
                                      </p:cBhvr>
                                      <p:tavLst>
                                        <p:tav tm="0">
                                          <p:val>
                                            <p:strVal val="0-#ppt_h/2"/>
                                          </p:val>
                                        </p:tav>
                                        <p:tav tm="100000">
                                          <p:val>
                                            <p:strVal val="#ppt_y"/>
                                          </p:val>
                                        </p:tav>
                                      </p:tavLst>
                                    </p:anim>
                                  </p:childTnLst>
                                </p:cTn>
                              </p:par>
                              <p:par>
                                <p:cTn id="50" presetID="2" presetClass="entr" presetSubtype="4" decel="100000" fill="hold" grpId="0" nodeType="withEffect">
                                  <p:stCondLst>
                                    <p:cond delay="25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750" fill="hold"/>
                                        <p:tgtEl>
                                          <p:spTgt spid="36"/>
                                        </p:tgtEl>
                                        <p:attrNameLst>
                                          <p:attrName>ppt_x</p:attrName>
                                        </p:attrNameLst>
                                      </p:cBhvr>
                                      <p:tavLst>
                                        <p:tav tm="0">
                                          <p:val>
                                            <p:strVal val="#ppt_x"/>
                                          </p:val>
                                        </p:tav>
                                        <p:tav tm="100000">
                                          <p:val>
                                            <p:strVal val="#ppt_x"/>
                                          </p:val>
                                        </p:tav>
                                      </p:tavLst>
                                    </p:anim>
                                    <p:anim calcmode="lin" valueType="num">
                                      <p:cBhvr additive="base">
                                        <p:cTn id="53" dur="750" fill="hold"/>
                                        <p:tgtEl>
                                          <p:spTgt spid="36"/>
                                        </p:tgtEl>
                                        <p:attrNameLst>
                                          <p:attrName>ppt_y</p:attrName>
                                        </p:attrNameLst>
                                      </p:cBhvr>
                                      <p:tavLst>
                                        <p:tav tm="0">
                                          <p:val>
                                            <p:strVal val="1+#ppt_h/2"/>
                                          </p:val>
                                        </p:tav>
                                        <p:tav tm="100000">
                                          <p:val>
                                            <p:strVal val="#ppt_y"/>
                                          </p:val>
                                        </p:tav>
                                      </p:tavLst>
                                    </p:anim>
                                  </p:childTnLst>
                                </p:cTn>
                              </p:par>
                              <p:par>
                                <p:cTn id="54" presetID="2" presetClass="entr" presetSubtype="1" decel="100000" fill="hold" grpId="0" nodeType="withEffect">
                                  <p:stCondLst>
                                    <p:cond delay="250"/>
                                  </p:stCondLst>
                                  <p:childTnLst>
                                    <p:set>
                                      <p:cBhvr>
                                        <p:cTn id="55" dur="1" fill="hold">
                                          <p:stCondLst>
                                            <p:cond delay="0"/>
                                          </p:stCondLst>
                                        </p:cTn>
                                        <p:tgtEl>
                                          <p:spTgt spid="37">
                                            <p:txEl>
                                              <p:pRg st="0" end="0"/>
                                            </p:txEl>
                                          </p:spTgt>
                                        </p:tgtEl>
                                        <p:attrNameLst>
                                          <p:attrName>style.visibility</p:attrName>
                                        </p:attrNameLst>
                                      </p:cBhvr>
                                      <p:to>
                                        <p:strVal val="visible"/>
                                      </p:to>
                                    </p:set>
                                    <p:anim calcmode="lin" valueType="num">
                                      <p:cBhvr additive="base">
                                        <p:cTn id="56" dur="75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57" dur="750" fill="hold"/>
                                        <p:tgtEl>
                                          <p:spTgt spid="37">
                                            <p:txEl>
                                              <p:pRg st="0" end="0"/>
                                            </p:txEl>
                                          </p:spTgt>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38">
                                            <p:bg/>
                                          </p:spTgt>
                                        </p:tgtEl>
                                        <p:attrNameLst>
                                          <p:attrName>style.visibility</p:attrName>
                                        </p:attrNameLst>
                                      </p:cBhvr>
                                      <p:to>
                                        <p:strVal val="visible"/>
                                      </p:to>
                                    </p:set>
                                    <p:anim calcmode="lin" valueType="num">
                                      <p:cBhvr additive="base">
                                        <p:cTn id="60" dur="750" fill="hold"/>
                                        <p:tgtEl>
                                          <p:spTgt spid="38">
                                            <p:bg/>
                                          </p:spTgt>
                                        </p:tgtEl>
                                        <p:attrNameLst>
                                          <p:attrName>ppt_x</p:attrName>
                                        </p:attrNameLst>
                                      </p:cBhvr>
                                      <p:tavLst>
                                        <p:tav tm="0">
                                          <p:val>
                                            <p:strVal val="#ppt_x"/>
                                          </p:val>
                                        </p:tav>
                                        <p:tav tm="100000">
                                          <p:val>
                                            <p:strVal val="#ppt_x"/>
                                          </p:val>
                                        </p:tav>
                                      </p:tavLst>
                                    </p:anim>
                                    <p:anim calcmode="lin" valueType="num">
                                      <p:cBhvr additive="base">
                                        <p:cTn id="61" dur="750" fill="hold"/>
                                        <p:tgtEl>
                                          <p:spTgt spid="38">
                                            <p:bg/>
                                          </p:spTgt>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1" decel="100000" fill="hold" grpId="0" nodeType="clickEffect">
                                  <p:stCondLst>
                                    <p:cond delay="250"/>
                                  </p:stCondLst>
                                  <p:childTnLst>
                                    <p:set>
                                      <p:cBhvr>
                                        <p:cTn id="65" dur="1" fill="hold">
                                          <p:stCondLst>
                                            <p:cond delay="0"/>
                                          </p:stCondLst>
                                        </p:cTn>
                                        <p:tgtEl>
                                          <p:spTgt spid="38">
                                            <p:txEl>
                                              <p:pRg st="0" end="0"/>
                                            </p:txEl>
                                          </p:spTgt>
                                        </p:tgtEl>
                                        <p:attrNameLst>
                                          <p:attrName>style.visibility</p:attrName>
                                        </p:attrNameLst>
                                      </p:cBhvr>
                                      <p:to>
                                        <p:strVal val="visible"/>
                                      </p:to>
                                    </p:set>
                                    <p:anim calcmode="lin" valueType="num">
                                      <p:cBhvr additive="base">
                                        <p:cTn id="66"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39">
                                            <p:txEl>
                                              <p:pRg st="0" end="0"/>
                                            </p:txEl>
                                          </p:spTgt>
                                        </p:tgtEl>
                                        <p:attrNameLst>
                                          <p:attrName>style.visibility</p:attrName>
                                        </p:attrNameLst>
                                      </p:cBhvr>
                                      <p:to>
                                        <p:strVal val="visible"/>
                                      </p:to>
                                    </p:set>
                                    <p:animEffect transition="in" filter="wipe(left)">
                                      <p:cBhvr>
                                        <p:cTn id="71" dur="500"/>
                                        <p:tgtEl>
                                          <p:spTgt spid="39">
                                            <p:txEl>
                                              <p:pRg st="0" end="0"/>
                                            </p:txEl>
                                          </p:spTgt>
                                        </p:tgtEl>
                                      </p:cBhvr>
                                    </p:animEffect>
                                  </p:childTnLst>
                                </p:cTn>
                              </p:par>
                              <p:par>
                                <p:cTn id="72" presetID="22" presetClass="entr" presetSubtype="8" fill="hold" grpId="0" nodeType="withEffect">
                                  <p:stCondLst>
                                    <p:cond delay="100"/>
                                  </p:stCondLst>
                                  <p:childTnLst>
                                    <p:set>
                                      <p:cBhvr>
                                        <p:cTn id="73" dur="1" fill="hold">
                                          <p:stCondLst>
                                            <p:cond delay="0"/>
                                          </p:stCondLst>
                                        </p:cTn>
                                        <p:tgtEl>
                                          <p:spTgt spid="40">
                                            <p:txEl>
                                              <p:pRg st="0" end="0"/>
                                            </p:txEl>
                                          </p:spTgt>
                                        </p:tgtEl>
                                        <p:attrNameLst>
                                          <p:attrName>style.visibility</p:attrName>
                                        </p:attrNameLst>
                                      </p:cBhvr>
                                      <p:to>
                                        <p:strVal val="visible"/>
                                      </p:to>
                                    </p:set>
                                    <p:animEffect transition="in" filter="wipe(left)">
                                      <p:cBhvr>
                                        <p:cTn id="74" dur="500"/>
                                        <p:tgtEl>
                                          <p:spTgt spid="40">
                                            <p:txEl>
                                              <p:pRg st="0" end="0"/>
                                            </p:txEl>
                                          </p:spTgt>
                                        </p:tgtEl>
                                      </p:cBhvr>
                                    </p:animEffect>
                                  </p:childTnLst>
                                </p:cTn>
                              </p:par>
                              <p:par>
                                <p:cTn id="75" presetID="22" presetClass="entr" presetSubtype="8" fill="hold" grpId="0" nodeType="withEffect">
                                  <p:stCondLst>
                                    <p:cond delay="200"/>
                                  </p:stCondLst>
                                  <p:childTnLst>
                                    <p:set>
                                      <p:cBhvr>
                                        <p:cTn id="76" dur="1" fill="hold">
                                          <p:stCondLst>
                                            <p:cond delay="0"/>
                                          </p:stCondLst>
                                        </p:cTn>
                                        <p:tgtEl>
                                          <p:spTgt spid="41">
                                            <p:txEl>
                                              <p:pRg st="0" end="0"/>
                                            </p:txEl>
                                          </p:spTgt>
                                        </p:tgtEl>
                                        <p:attrNameLst>
                                          <p:attrName>style.visibility</p:attrName>
                                        </p:attrNameLst>
                                      </p:cBhvr>
                                      <p:to>
                                        <p:strVal val="visible"/>
                                      </p:to>
                                    </p:set>
                                    <p:animEffect transition="in" filter="wipe(left)">
                                      <p:cBhvr>
                                        <p:cTn id="77" dur="500"/>
                                        <p:tgtEl>
                                          <p:spTgt spid="41">
                                            <p:txEl>
                                              <p:pRg st="0" end="0"/>
                                            </p:txEl>
                                          </p:spTgt>
                                        </p:tgtEl>
                                      </p:cBhvr>
                                    </p:animEffect>
                                  </p:childTnLst>
                                </p:cTn>
                              </p:par>
                              <p:par>
                                <p:cTn id="78" presetID="22" presetClass="entr" presetSubtype="8" fill="hold" grpId="0" nodeType="withEffect">
                                  <p:stCondLst>
                                    <p:cond delay="300"/>
                                  </p:stCondLst>
                                  <p:childTnLst>
                                    <p:set>
                                      <p:cBhvr>
                                        <p:cTn id="79" dur="1" fill="hold">
                                          <p:stCondLst>
                                            <p:cond delay="0"/>
                                          </p:stCondLst>
                                        </p:cTn>
                                        <p:tgtEl>
                                          <p:spTgt spid="42">
                                            <p:txEl>
                                              <p:pRg st="0" end="0"/>
                                            </p:txEl>
                                          </p:spTgt>
                                        </p:tgtEl>
                                        <p:attrNameLst>
                                          <p:attrName>style.visibility</p:attrName>
                                        </p:attrNameLst>
                                      </p:cBhvr>
                                      <p:to>
                                        <p:strVal val="visible"/>
                                      </p:to>
                                    </p:set>
                                    <p:animEffect transition="in" filter="wipe(left)">
                                      <p:cBhvr>
                                        <p:cTn id="80" dur="500"/>
                                        <p:tgtEl>
                                          <p:spTgt spid="42">
                                            <p:txEl>
                                              <p:pRg st="0" end="0"/>
                                            </p:txEl>
                                          </p:spTgt>
                                        </p:tgtEl>
                                      </p:cBhvr>
                                    </p:animEffect>
                                  </p:childTnLst>
                                </p:cTn>
                              </p:par>
                            </p:childTnLst>
                          </p:cTn>
                        </p:par>
                        <p:par>
                          <p:cTn id="81" fill="hold">
                            <p:stCondLst>
                              <p:cond delay="1800"/>
                            </p:stCondLst>
                            <p:childTnLst>
                              <p:par>
                                <p:cTn id="82" presetID="2" presetClass="entr" presetSubtype="1" decel="100000" fill="hold" grpId="0" nodeType="afterEffect">
                                  <p:stCondLst>
                                    <p:cond delay="25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750" fill="hold"/>
                                        <p:tgtEl>
                                          <p:spTgt spid="43"/>
                                        </p:tgtEl>
                                        <p:attrNameLst>
                                          <p:attrName>ppt_x</p:attrName>
                                        </p:attrNameLst>
                                      </p:cBhvr>
                                      <p:tavLst>
                                        <p:tav tm="0">
                                          <p:val>
                                            <p:strVal val="#ppt_x"/>
                                          </p:val>
                                        </p:tav>
                                        <p:tav tm="100000">
                                          <p:val>
                                            <p:strVal val="#ppt_x"/>
                                          </p:val>
                                        </p:tav>
                                      </p:tavLst>
                                    </p:anim>
                                    <p:anim calcmode="lin" valueType="num">
                                      <p:cBhvr additive="base">
                                        <p:cTn id="85" dur="750" fill="hold"/>
                                        <p:tgtEl>
                                          <p:spTgt spid="43"/>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250"/>
                                  </p:stCondLst>
                                  <p:childTnLst>
                                    <p:set>
                                      <p:cBhvr>
                                        <p:cTn id="87" dur="1" fill="hold">
                                          <p:stCondLst>
                                            <p:cond delay="0"/>
                                          </p:stCondLst>
                                        </p:cTn>
                                        <p:tgtEl>
                                          <p:spTgt spid="44"/>
                                        </p:tgtEl>
                                        <p:attrNameLst>
                                          <p:attrName>style.visibility</p:attrName>
                                        </p:attrNameLst>
                                      </p:cBhvr>
                                      <p:to>
                                        <p:strVal val="visible"/>
                                      </p:to>
                                    </p:set>
                                    <p:anim calcmode="lin" valueType="num">
                                      <p:cBhvr additive="base">
                                        <p:cTn id="88" dur="750" fill="hold"/>
                                        <p:tgtEl>
                                          <p:spTgt spid="44"/>
                                        </p:tgtEl>
                                        <p:attrNameLst>
                                          <p:attrName>ppt_x</p:attrName>
                                        </p:attrNameLst>
                                      </p:cBhvr>
                                      <p:tavLst>
                                        <p:tav tm="0">
                                          <p:val>
                                            <p:strVal val="#ppt_x"/>
                                          </p:val>
                                        </p:tav>
                                        <p:tav tm="100000">
                                          <p:val>
                                            <p:strVal val="#ppt_x"/>
                                          </p:val>
                                        </p:tav>
                                      </p:tavLst>
                                    </p:anim>
                                    <p:anim calcmode="lin" valueType="num">
                                      <p:cBhvr additive="base">
                                        <p:cTn id="89" dur="750" fill="hold"/>
                                        <p:tgtEl>
                                          <p:spTgt spid="44"/>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750" fill="hold"/>
                                        <p:tgtEl>
                                          <p:spTgt spid="45"/>
                                        </p:tgtEl>
                                        <p:attrNameLst>
                                          <p:attrName>ppt_x</p:attrName>
                                        </p:attrNameLst>
                                      </p:cBhvr>
                                      <p:tavLst>
                                        <p:tav tm="0">
                                          <p:val>
                                            <p:strVal val="#ppt_x"/>
                                          </p:val>
                                        </p:tav>
                                        <p:tav tm="100000">
                                          <p:val>
                                            <p:strVal val="#ppt_x"/>
                                          </p:val>
                                        </p:tav>
                                      </p:tavLst>
                                    </p:anim>
                                    <p:anim calcmode="lin" valueType="num">
                                      <p:cBhvr additive="base">
                                        <p:cTn id="93" dur="750" fill="hold"/>
                                        <p:tgtEl>
                                          <p:spTgt spid="45"/>
                                        </p:tgtEl>
                                        <p:attrNameLst>
                                          <p:attrName>ppt_y</p:attrName>
                                        </p:attrNameLst>
                                      </p:cBhvr>
                                      <p:tavLst>
                                        <p:tav tm="0">
                                          <p:val>
                                            <p:strVal val="0-#ppt_h/2"/>
                                          </p:val>
                                        </p:tav>
                                        <p:tav tm="100000">
                                          <p:val>
                                            <p:strVal val="#ppt_y"/>
                                          </p:val>
                                        </p:tav>
                                      </p:tavLst>
                                    </p:anim>
                                  </p:childTnLst>
                                </p:cTn>
                              </p:par>
                              <p:par>
                                <p:cTn id="94" presetID="2" presetClass="entr" presetSubtype="4" decel="100000" fill="hold" grpId="0" nodeType="withEffect">
                                  <p:stCondLst>
                                    <p:cond delay="25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750" fill="hold"/>
                                        <p:tgtEl>
                                          <p:spTgt spid="46"/>
                                        </p:tgtEl>
                                        <p:attrNameLst>
                                          <p:attrName>ppt_x</p:attrName>
                                        </p:attrNameLst>
                                      </p:cBhvr>
                                      <p:tavLst>
                                        <p:tav tm="0">
                                          <p:val>
                                            <p:strVal val="#ppt_x"/>
                                          </p:val>
                                        </p:tav>
                                        <p:tav tm="100000">
                                          <p:val>
                                            <p:strVal val="#ppt_x"/>
                                          </p:val>
                                        </p:tav>
                                      </p:tavLst>
                                    </p:anim>
                                    <p:anim calcmode="lin" valueType="num">
                                      <p:cBhvr additive="base">
                                        <p:cTn id="97" dur="750" fill="hold"/>
                                        <p:tgtEl>
                                          <p:spTgt spid="46"/>
                                        </p:tgtEl>
                                        <p:attrNameLst>
                                          <p:attrName>ppt_y</p:attrName>
                                        </p:attrNameLst>
                                      </p:cBhvr>
                                      <p:tavLst>
                                        <p:tav tm="0">
                                          <p:val>
                                            <p:strVal val="1+#ppt_h/2"/>
                                          </p:val>
                                        </p:tav>
                                        <p:tav tm="100000">
                                          <p:val>
                                            <p:strVal val="#ppt_y"/>
                                          </p:val>
                                        </p:tav>
                                      </p:tavLst>
                                    </p:anim>
                                  </p:childTnLst>
                                </p:cTn>
                              </p:par>
                              <p:par>
                                <p:cTn id="98" presetID="2" presetClass="entr" presetSubtype="1" decel="100000" fill="hold" grpId="0" nodeType="withEffect">
                                  <p:stCondLst>
                                    <p:cond delay="250"/>
                                  </p:stCondLst>
                                  <p:childTnLst>
                                    <p:set>
                                      <p:cBhvr>
                                        <p:cTn id="99" dur="1" fill="hold">
                                          <p:stCondLst>
                                            <p:cond delay="0"/>
                                          </p:stCondLst>
                                        </p:cTn>
                                        <p:tgtEl>
                                          <p:spTgt spid="47">
                                            <p:txEl>
                                              <p:pRg st="0" end="0"/>
                                            </p:txEl>
                                          </p:spTgt>
                                        </p:tgtEl>
                                        <p:attrNameLst>
                                          <p:attrName>style.visibility</p:attrName>
                                        </p:attrNameLst>
                                      </p:cBhvr>
                                      <p:to>
                                        <p:strVal val="visible"/>
                                      </p:to>
                                    </p:set>
                                    <p:anim calcmode="lin" valueType="num">
                                      <p:cBhvr additive="base">
                                        <p:cTn id="100"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01" dur="750" fill="hold"/>
                                        <p:tgtEl>
                                          <p:spTgt spid="47">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48">
                                            <p:txEl>
                                              <p:pRg st="0" end="0"/>
                                            </p:txEl>
                                          </p:spTgt>
                                        </p:tgtEl>
                                        <p:attrNameLst>
                                          <p:attrName>style.visibility</p:attrName>
                                        </p:attrNameLst>
                                      </p:cBhvr>
                                      <p:to>
                                        <p:strVal val="visible"/>
                                      </p:to>
                                    </p:set>
                                    <p:anim calcmode="lin" valueType="num">
                                      <p:cBhvr additive="base">
                                        <p:cTn id="104"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48">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2800"/>
                            </p:stCondLst>
                            <p:childTnLst>
                              <p:par>
                                <p:cTn id="107" presetID="22" presetClass="entr" presetSubtype="8" fill="hold" grpId="0" nodeType="afterEffect">
                                  <p:stCondLst>
                                    <p:cond delay="0"/>
                                  </p:stCondLst>
                                  <p:childTnLst>
                                    <p:set>
                                      <p:cBhvr>
                                        <p:cTn id="108" dur="1" fill="hold">
                                          <p:stCondLst>
                                            <p:cond delay="0"/>
                                          </p:stCondLst>
                                        </p:cTn>
                                        <p:tgtEl>
                                          <p:spTgt spid="49">
                                            <p:txEl>
                                              <p:pRg st="0" end="0"/>
                                            </p:txEl>
                                          </p:spTgt>
                                        </p:tgtEl>
                                        <p:attrNameLst>
                                          <p:attrName>style.visibility</p:attrName>
                                        </p:attrNameLst>
                                      </p:cBhvr>
                                      <p:to>
                                        <p:strVal val="visible"/>
                                      </p:to>
                                    </p:set>
                                    <p:animEffect transition="in" filter="wipe(left)">
                                      <p:cBhvr>
                                        <p:cTn id="109" dur="500"/>
                                        <p:tgtEl>
                                          <p:spTgt spid="49">
                                            <p:txEl>
                                              <p:pRg st="0" end="0"/>
                                            </p:txEl>
                                          </p:spTgt>
                                        </p:tgtEl>
                                      </p:cBhvr>
                                    </p:animEffect>
                                  </p:childTnLst>
                                </p:cTn>
                              </p:par>
                              <p:par>
                                <p:cTn id="110" presetID="22" presetClass="entr" presetSubtype="8" fill="hold" grpId="0" nodeType="withEffect">
                                  <p:stCondLst>
                                    <p:cond delay="100"/>
                                  </p:stCondLst>
                                  <p:childTnLst>
                                    <p:set>
                                      <p:cBhvr>
                                        <p:cTn id="111" dur="1" fill="hold">
                                          <p:stCondLst>
                                            <p:cond delay="0"/>
                                          </p:stCondLst>
                                        </p:cTn>
                                        <p:tgtEl>
                                          <p:spTgt spid="50">
                                            <p:txEl>
                                              <p:pRg st="0" end="0"/>
                                            </p:txEl>
                                          </p:spTgt>
                                        </p:tgtEl>
                                        <p:attrNameLst>
                                          <p:attrName>style.visibility</p:attrName>
                                        </p:attrNameLst>
                                      </p:cBhvr>
                                      <p:to>
                                        <p:strVal val="visible"/>
                                      </p:to>
                                    </p:set>
                                    <p:animEffect transition="in" filter="wipe(left)">
                                      <p:cBhvr>
                                        <p:cTn id="112" dur="500"/>
                                        <p:tgtEl>
                                          <p:spTgt spid="50">
                                            <p:txEl>
                                              <p:pRg st="0" end="0"/>
                                            </p:txEl>
                                          </p:spTgt>
                                        </p:tgtEl>
                                      </p:cBhvr>
                                    </p:animEffect>
                                  </p:childTnLst>
                                </p:cTn>
                              </p:par>
                              <p:par>
                                <p:cTn id="113" presetID="22" presetClass="entr" presetSubtype="8" fill="hold" grpId="0" nodeType="withEffect">
                                  <p:stCondLst>
                                    <p:cond delay="200"/>
                                  </p:stCondLst>
                                  <p:childTnLst>
                                    <p:set>
                                      <p:cBhvr>
                                        <p:cTn id="114" dur="1" fill="hold">
                                          <p:stCondLst>
                                            <p:cond delay="0"/>
                                          </p:stCondLst>
                                        </p:cTn>
                                        <p:tgtEl>
                                          <p:spTgt spid="51">
                                            <p:txEl>
                                              <p:pRg st="0" end="0"/>
                                            </p:txEl>
                                          </p:spTgt>
                                        </p:tgtEl>
                                        <p:attrNameLst>
                                          <p:attrName>style.visibility</p:attrName>
                                        </p:attrNameLst>
                                      </p:cBhvr>
                                      <p:to>
                                        <p:strVal val="visible"/>
                                      </p:to>
                                    </p:set>
                                    <p:animEffect transition="in" filter="wipe(left)">
                                      <p:cBhvr>
                                        <p:cTn id="115" dur="500"/>
                                        <p:tgtEl>
                                          <p:spTgt spid="51">
                                            <p:txEl>
                                              <p:pRg st="0" end="0"/>
                                            </p:txEl>
                                          </p:spTgt>
                                        </p:tgtEl>
                                      </p:cBhvr>
                                    </p:animEffect>
                                  </p:childTnLst>
                                </p:cTn>
                              </p:par>
                              <p:par>
                                <p:cTn id="116" presetID="22" presetClass="entr" presetSubtype="8" fill="hold" grpId="0" nodeType="withEffect">
                                  <p:stCondLst>
                                    <p:cond delay="300"/>
                                  </p:stCondLst>
                                  <p:childTnLst>
                                    <p:set>
                                      <p:cBhvr>
                                        <p:cTn id="117" dur="1" fill="hold">
                                          <p:stCondLst>
                                            <p:cond delay="0"/>
                                          </p:stCondLst>
                                        </p:cTn>
                                        <p:tgtEl>
                                          <p:spTgt spid="52">
                                            <p:txEl>
                                              <p:pRg st="0" end="0"/>
                                            </p:txEl>
                                          </p:spTgt>
                                        </p:tgtEl>
                                        <p:attrNameLst>
                                          <p:attrName>style.visibility</p:attrName>
                                        </p:attrNameLst>
                                      </p:cBhvr>
                                      <p:to>
                                        <p:strVal val="visible"/>
                                      </p:to>
                                    </p:set>
                                    <p:animEffect transition="in" filter="wipe(left)">
                                      <p:cBhvr>
                                        <p:cTn id="118" dur="500"/>
                                        <p:tgtEl>
                                          <p:spTgt spid="52">
                                            <p:txEl>
                                              <p:pRg st="0" end="0"/>
                                            </p:txEl>
                                          </p:spTgt>
                                        </p:tgtEl>
                                      </p:cBhvr>
                                    </p:animEffect>
                                  </p:childTnLst>
                                </p:cTn>
                              </p:par>
                            </p:childTnLst>
                          </p:cTn>
                        </p:par>
                        <p:par>
                          <p:cTn id="119" fill="hold">
                            <p:stCondLst>
                              <p:cond delay="3600"/>
                            </p:stCondLst>
                            <p:childTnLst>
                              <p:par>
                                <p:cTn id="120" presetID="2" presetClass="entr" presetSubtype="1" decel="100000" fill="hold" grpId="0" nodeType="afterEffect">
                                  <p:stCondLst>
                                    <p:cond delay="250"/>
                                  </p:stCondLst>
                                  <p:childTnLst>
                                    <p:set>
                                      <p:cBhvr>
                                        <p:cTn id="121" dur="1" fill="hold">
                                          <p:stCondLst>
                                            <p:cond delay="0"/>
                                          </p:stCondLst>
                                        </p:cTn>
                                        <p:tgtEl>
                                          <p:spTgt spid="53"/>
                                        </p:tgtEl>
                                        <p:attrNameLst>
                                          <p:attrName>style.visibility</p:attrName>
                                        </p:attrNameLst>
                                      </p:cBhvr>
                                      <p:to>
                                        <p:strVal val="visible"/>
                                      </p:to>
                                    </p:set>
                                    <p:anim calcmode="lin" valueType="num">
                                      <p:cBhvr additive="base">
                                        <p:cTn id="122" dur="750" fill="hold"/>
                                        <p:tgtEl>
                                          <p:spTgt spid="53"/>
                                        </p:tgtEl>
                                        <p:attrNameLst>
                                          <p:attrName>ppt_x</p:attrName>
                                        </p:attrNameLst>
                                      </p:cBhvr>
                                      <p:tavLst>
                                        <p:tav tm="0">
                                          <p:val>
                                            <p:strVal val="#ppt_x"/>
                                          </p:val>
                                        </p:tav>
                                        <p:tav tm="100000">
                                          <p:val>
                                            <p:strVal val="#ppt_x"/>
                                          </p:val>
                                        </p:tav>
                                      </p:tavLst>
                                    </p:anim>
                                    <p:anim calcmode="lin" valueType="num">
                                      <p:cBhvr additive="base">
                                        <p:cTn id="123" dur="750" fill="hold"/>
                                        <p:tgtEl>
                                          <p:spTgt spid="53"/>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250"/>
                                  </p:stCondLst>
                                  <p:childTnLst>
                                    <p:set>
                                      <p:cBhvr>
                                        <p:cTn id="125" dur="1" fill="hold">
                                          <p:stCondLst>
                                            <p:cond delay="0"/>
                                          </p:stCondLst>
                                        </p:cTn>
                                        <p:tgtEl>
                                          <p:spTgt spid="54"/>
                                        </p:tgtEl>
                                        <p:attrNameLst>
                                          <p:attrName>style.visibility</p:attrName>
                                        </p:attrNameLst>
                                      </p:cBhvr>
                                      <p:to>
                                        <p:strVal val="visible"/>
                                      </p:to>
                                    </p:set>
                                    <p:anim calcmode="lin" valueType="num">
                                      <p:cBhvr additive="base">
                                        <p:cTn id="126" dur="750" fill="hold"/>
                                        <p:tgtEl>
                                          <p:spTgt spid="54"/>
                                        </p:tgtEl>
                                        <p:attrNameLst>
                                          <p:attrName>ppt_x</p:attrName>
                                        </p:attrNameLst>
                                      </p:cBhvr>
                                      <p:tavLst>
                                        <p:tav tm="0">
                                          <p:val>
                                            <p:strVal val="#ppt_x"/>
                                          </p:val>
                                        </p:tav>
                                        <p:tav tm="100000">
                                          <p:val>
                                            <p:strVal val="#ppt_x"/>
                                          </p:val>
                                        </p:tav>
                                      </p:tavLst>
                                    </p:anim>
                                    <p:anim calcmode="lin" valueType="num">
                                      <p:cBhvr additive="base">
                                        <p:cTn id="127" dur="750" fill="hold"/>
                                        <p:tgtEl>
                                          <p:spTgt spid="54"/>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55"/>
                                        </p:tgtEl>
                                        <p:attrNameLst>
                                          <p:attrName>style.visibility</p:attrName>
                                        </p:attrNameLst>
                                      </p:cBhvr>
                                      <p:to>
                                        <p:strVal val="visible"/>
                                      </p:to>
                                    </p:set>
                                    <p:anim calcmode="lin" valueType="num">
                                      <p:cBhvr additive="base">
                                        <p:cTn id="130" dur="750" fill="hold"/>
                                        <p:tgtEl>
                                          <p:spTgt spid="55"/>
                                        </p:tgtEl>
                                        <p:attrNameLst>
                                          <p:attrName>ppt_x</p:attrName>
                                        </p:attrNameLst>
                                      </p:cBhvr>
                                      <p:tavLst>
                                        <p:tav tm="0">
                                          <p:val>
                                            <p:strVal val="#ppt_x"/>
                                          </p:val>
                                        </p:tav>
                                        <p:tav tm="100000">
                                          <p:val>
                                            <p:strVal val="#ppt_x"/>
                                          </p:val>
                                        </p:tav>
                                      </p:tavLst>
                                    </p:anim>
                                    <p:anim calcmode="lin" valueType="num">
                                      <p:cBhvr additive="base">
                                        <p:cTn id="131" dur="750" fill="hold"/>
                                        <p:tgtEl>
                                          <p:spTgt spid="55"/>
                                        </p:tgtEl>
                                        <p:attrNameLst>
                                          <p:attrName>ppt_y</p:attrName>
                                        </p:attrNameLst>
                                      </p:cBhvr>
                                      <p:tavLst>
                                        <p:tav tm="0">
                                          <p:val>
                                            <p:strVal val="0-#ppt_h/2"/>
                                          </p:val>
                                        </p:tav>
                                        <p:tav tm="100000">
                                          <p:val>
                                            <p:strVal val="#ppt_y"/>
                                          </p:val>
                                        </p:tav>
                                      </p:tavLst>
                                    </p:anim>
                                  </p:childTnLst>
                                </p:cTn>
                              </p:par>
                              <p:par>
                                <p:cTn id="132" presetID="2" presetClass="entr" presetSubtype="4" decel="100000" fill="hold" grpId="0" nodeType="withEffect">
                                  <p:stCondLst>
                                    <p:cond delay="250"/>
                                  </p:stCondLst>
                                  <p:childTnLst>
                                    <p:set>
                                      <p:cBhvr>
                                        <p:cTn id="133" dur="1" fill="hold">
                                          <p:stCondLst>
                                            <p:cond delay="0"/>
                                          </p:stCondLst>
                                        </p:cTn>
                                        <p:tgtEl>
                                          <p:spTgt spid="56"/>
                                        </p:tgtEl>
                                        <p:attrNameLst>
                                          <p:attrName>style.visibility</p:attrName>
                                        </p:attrNameLst>
                                      </p:cBhvr>
                                      <p:to>
                                        <p:strVal val="visible"/>
                                      </p:to>
                                    </p:set>
                                    <p:anim calcmode="lin" valueType="num">
                                      <p:cBhvr additive="base">
                                        <p:cTn id="134" dur="750" fill="hold"/>
                                        <p:tgtEl>
                                          <p:spTgt spid="56"/>
                                        </p:tgtEl>
                                        <p:attrNameLst>
                                          <p:attrName>ppt_x</p:attrName>
                                        </p:attrNameLst>
                                      </p:cBhvr>
                                      <p:tavLst>
                                        <p:tav tm="0">
                                          <p:val>
                                            <p:strVal val="#ppt_x"/>
                                          </p:val>
                                        </p:tav>
                                        <p:tav tm="100000">
                                          <p:val>
                                            <p:strVal val="#ppt_x"/>
                                          </p:val>
                                        </p:tav>
                                      </p:tavLst>
                                    </p:anim>
                                    <p:anim calcmode="lin" valueType="num">
                                      <p:cBhvr additive="base">
                                        <p:cTn id="135" dur="750" fill="hold"/>
                                        <p:tgtEl>
                                          <p:spTgt spid="56"/>
                                        </p:tgtEl>
                                        <p:attrNameLst>
                                          <p:attrName>ppt_y</p:attrName>
                                        </p:attrNameLst>
                                      </p:cBhvr>
                                      <p:tavLst>
                                        <p:tav tm="0">
                                          <p:val>
                                            <p:strVal val="1+#ppt_h/2"/>
                                          </p:val>
                                        </p:tav>
                                        <p:tav tm="100000">
                                          <p:val>
                                            <p:strVal val="#ppt_y"/>
                                          </p:val>
                                        </p:tav>
                                      </p:tavLst>
                                    </p:anim>
                                  </p:childTnLst>
                                </p:cTn>
                              </p:par>
                              <p:par>
                                <p:cTn id="136" presetID="2" presetClass="entr" presetSubtype="1" decel="100000" fill="hold" grpId="0" nodeType="withEffect">
                                  <p:stCondLst>
                                    <p:cond delay="250"/>
                                  </p:stCondLst>
                                  <p:childTnLst>
                                    <p:set>
                                      <p:cBhvr>
                                        <p:cTn id="137" dur="1" fill="hold">
                                          <p:stCondLst>
                                            <p:cond delay="0"/>
                                          </p:stCondLst>
                                        </p:cTn>
                                        <p:tgtEl>
                                          <p:spTgt spid="57">
                                            <p:txEl>
                                              <p:pRg st="0" end="0"/>
                                            </p:txEl>
                                          </p:spTgt>
                                        </p:tgtEl>
                                        <p:attrNameLst>
                                          <p:attrName>style.visibility</p:attrName>
                                        </p:attrNameLst>
                                      </p:cBhvr>
                                      <p:to>
                                        <p:strVal val="visible"/>
                                      </p:to>
                                    </p:set>
                                    <p:anim calcmode="lin" valueType="num">
                                      <p:cBhvr additive="base">
                                        <p:cTn id="138" dur="75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39" dur="750" fill="hold"/>
                                        <p:tgtEl>
                                          <p:spTgt spid="57">
                                            <p:txEl>
                                              <p:pRg st="0" end="0"/>
                                            </p:txEl>
                                          </p:spTgt>
                                        </p:tgtEl>
                                        <p:attrNameLst>
                                          <p:attrName>ppt_y</p:attrName>
                                        </p:attrNameLst>
                                      </p:cBhvr>
                                      <p:tavLst>
                                        <p:tav tm="0">
                                          <p:val>
                                            <p:strVal val="0-#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58">
                                            <p:txEl>
                                              <p:pRg st="0" end="0"/>
                                            </p:txEl>
                                          </p:spTgt>
                                        </p:tgtEl>
                                        <p:attrNameLst>
                                          <p:attrName>style.visibility</p:attrName>
                                        </p:attrNameLst>
                                      </p:cBhvr>
                                      <p:to>
                                        <p:strVal val="visible"/>
                                      </p:to>
                                    </p:set>
                                    <p:anim calcmode="lin" valueType="num">
                                      <p:cBhvr additive="base">
                                        <p:cTn id="142"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144" fill="hold">
                            <p:stCondLst>
                              <p:cond delay="4600"/>
                            </p:stCondLst>
                            <p:childTnLst>
                              <p:par>
                                <p:cTn id="145" presetID="22" presetClass="entr" presetSubtype="8" fill="hold" grpId="0" nodeType="afterEffect">
                                  <p:stCondLst>
                                    <p:cond delay="0"/>
                                  </p:stCondLst>
                                  <p:childTnLst>
                                    <p:set>
                                      <p:cBhvr>
                                        <p:cTn id="146" dur="1" fill="hold">
                                          <p:stCondLst>
                                            <p:cond delay="0"/>
                                          </p:stCondLst>
                                        </p:cTn>
                                        <p:tgtEl>
                                          <p:spTgt spid="59">
                                            <p:txEl>
                                              <p:pRg st="0" end="0"/>
                                            </p:txEl>
                                          </p:spTgt>
                                        </p:tgtEl>
                                        <p:attrNameLst>
                                          <p:attrName>style.visibility</p:attrName>
                                        </p:attrNameLst>
                                      </p:cBhvr>
                                      <p:to>
                                        <p:strVal val="visible"/>
                                      </p:to>
                                    </p:set>
                                    <p:animEffect transition="in" filter="wipe(left)">
                                      <p:cBhvr>
                                        <p:cTn id="147" dur="500"/>
                                        <p:tgtEl>
                                          <p:spTgt spid="59">
                                            <p:txEl>
                                              <p:pRg st="0" end="0"/>
                                            </p:txEl>
                                          </p:spTgt>
                                        </p:tgtEl>
                                      </p:cBhvr>
                                    </p:animEffect>
                                  </p:childTnLst>
                                </p:cTn>
                              </p:par>
                              <p:par>
                                <p:cTn id="148" presetID="22" presetClass="entr" presetSubtype="8" fill="hold" grpId="0" nodeType="withEffect">
                                  <p:stCondLst>
                                    <p:cond delay="100"/>
                                  </p:stCondLst>
                                  <p:childTnLst>
                                    <p:set>
                                      <p:cBhvr>
                                        <p:cTn id="149" dur="1" fill="hold">
                                          <p:stCondLst>
                                            <p:cond delay="0"/>
                                          </p:stCondLst>
                                        </p:cTn>
                                        <p:tgtEl>
                                          <p:spTgt spid="60">
                                            <p:txEl>
                                              <p:pRg st="0" end="0"/>
                                            </p:txEl>
                                          </p:spTgt>
                                        </p:tgtEl>
                                        <p:attrNameLst>
                                          <p:attrName>style.visibility</p:attrName>
                                        </p:attrNameLst>
                                      </p:cBhvr>
                                      <p:to>
                                        <p:strVal val="visible"/>
                                      </p:to>
                                    </p:set>
                                    <p:animEffect transition="in" filter="wipe(left)">
                                      <p:cBhvr>
                                        <p:cTn id="150" dur="500"/>
                                        <p:tgtEl>
                                          <p:spTgt spid="60">
                                            <p:txEl>
                                              <p:pRg st="0" end="0"/>
                                            </p:txEl>
                                          </p:spTgt>
                                        </p:tgtEl>
                                      </p:cBhvr>
                                    </p:animEffect>
                                  </p:childTnLst>
                                </p:cTn>
                              </p:par>
                              <p:par>
                                <p:cTn id="151" presetID="22" presetClass="entr" presetSubtype="8" fill="hold" grpId="0" nodeType="withEffect">
                                  <p:stCondLst>
                                    <p:cond delay="200"/>
                                  </p:stCondLst>
                                  <p:childTnLst>
                                    <p:set>
                                      <p:cBhvr>
                                        <p:cTn id="152" dur="1" fill="hold">
                                          <p:stCondLst>
                                            <p:cond delay="0"/>
                                          </p:stCondLst>
                                        </p:cTn>
                                        <p:tgtEl>
                                          <p:spTgt spid="61">
                                            <p:txEl>
                                              <p:pRg st="0" end="0"/>
                                            </p:txEl>
                                          </p:spTgt>
                                        </p:tgtEl>
                                        <p:attrNameLst>
                                          <p:attrName>style.visibility</p:attrName>
                                        </p:attrNameLst>
                                      </p:cBhvr>
                                      <p:to>
                                        <p:strVal val="visible"/>
                                      </p:to>
                                    </p:set>
                                    <p:animEffect transition="in" filter="wipe(left)">
                                      <p:cBhvr>
                                        <p:cTn id="153" dur="500"/>
                                        <p:tgtEl>
                                          <p:spTgt spid="61">
                                            <p:txEl>
                                              <p:pRg st="0" end="0"/>
                                            </p:txEl>
                                          </p:spTgt>
                                        </p:tgtEl>
                                      </p:cBhvr>
                                    </p:animEffect>
                                  </p:childTnLst>
                                </p:cTn>
                              </p:par>
                              <p:par>
                                <p:cTn id="154" presetID="22" presetClass="entr" presetSubtype="8" fill="hold" grpId="0" nodeType="withEffect">
                                  <p:stCondLst>
                                    <p:cond delay="300"/>
                                  </p:stCondLst>
                                  <p:childTnLst>
                                    <p:set>
                                      <p:cBhvr>
                                        <p:cTn id="155" dur="1" fill="hold">
                                          <p:stCondLst>
                                            <p:cond delay="0"/>
                                          </p:stCondLst>
                                        </p:cTn>
                                        <p:tgtEl>
                                          <p:spTgt spid="62">
                                            <p:txEl>
                                              <p:pRg st="0" end="0"/>
                                            </p:txEl>
                                          </p:spTgt>
                                        </p:tgtEl>
                                        <p:attrNameLst>
                                          <p:attrName>style.visibility</p:attrName>
                                        </p:attrNameLst>
                                      </p:cBhvr>
                                      <p:to>
                                        <p:strVal val="visible"/>
                                      </p:to>
                                    </p:set>
                                    <p:animEffect transition="in" filter="wipe(left)">
                                      <p:cBhvr>
                                        <p:cTn id="156" dur="500"/>
                                        <p:tgtEl>
                                          <p:spTgt spid="62">
                                            <p:txEl>
                                              <p:pRg st="0" end="0"/>
                                            </p:txEl>
                                          </p:spTgt>
                                        </p:tgtEl>
                                      </p:cBhvr>
                                    </p:animEffect>
                                  </p:childTnLst>
                                </p:cTn>
                              </p:par>
                            </p:childTnLst>
                          </p:cTn>
                        </p:par>
                        <p:par>
                          <p:cTn id="157" fill="hold">
                            <p:stCondLst>
                              <p:cond delay="5400"/>
                            </p:stCondLst>
                            <p:childTnLst>
                              <p:par>
                                <p:cTn id="158" presetID="22" presetClass="entr" presetSubtype="8" fill="hold" grpId="0" nodeType="afterEffect">
                                  <p:stCondLst>
                                    <p:cond delay="0"/>
                                  </p:stCondLst>
                                  <p:childTnLst>
                                    <p:set>
                                      <p:cBhvr>
                                        <p:cTn id="159" dur="1" fill="hold">
                                          <p:stCondLst>
                                            <p:cond delay="0"/>
                                          </p:stCondLst>
                                        </p:cTn>
                                        <p:tgtEl>
                                          <p:spTgt spid="23"/>
                                        </p:tgtEl>
                                        <p:attrNameLst>
                                          <p:attrName>style.visibility</p:attrName>
                                        </p:attrNameLst>
                                      </p:cBhvr>
                                      <p:to>
                                        <p:strVal val="visible"/>
                                      </p:to>
                                    </p:set>
                                    <p:animEffect transition="in" filter="wipe(left)">
                                      <p:cBhvr>
                                        <p:cTn id="1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5" grpId="0" animBg="1"/>
      <p:bldP spid="26" grpId="0" animBg="1"/>
      <p:bldP spid="27" grpId="0" animBg="1"/>
      <p:bldP spid="28"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0" grpId="0" build="p">
        <p:tmplLst>
          <p:tmpl lvl="1">
            <p:tnLst>
              <p:par>
                <p:cTn presetID="22" presetClass="entr" presetSubtype="8"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withEffect">
                  <p:stCondLst>
                    <p:cond delay="30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4" grpId="0" animBg="1"/>
      <p:bldP spid="35" grpId="0" animBg="1"/>
      <p:bldP spid="36" grpId="0" animBg="1"/>
      <p:bldP spid="37" grpId="0" build="p">
        <p:tmplLst>
          <p:tmpl lvl="1">
            <p:tnLst>
              <p:par>
                <p:cTn presetID="2" presetClass="entr" presetSubtype="1"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2" presetClass="entr" presetSubtype="8" fill="hold" nodeType="withEffect">
                  <p:stCondLst>
                    <p:cond delay="3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animBg="1"/>
      <p:bldP spid="44" grpId="0" animBg="1"/>
      <p:bldP spid="45" grpId="0" animBg="1"/>
      <p:bldP spid="46" grpId="0" animBg="1"/>
      <p:bldP spid="47" grpId="0" build="p">
        <p:tmplLst>
          <p:tmpl lvl="1">
            <p:tnLst>
              <p:par>
                <p:cTn presetID="2" presetClass="entr" presetSubtype="1"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0-#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2" presetClass="entr" presetSubtype="8" fill="hold" nodeType="withEffect">
                  <p:stCondLst>
                    <p:cond delay="3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animBg="1"/>
      <p:bldP spid="54" grpId="0" animBg="1"/>
      <p:bldP spid="55" grpId="0" animBg="1"/>
      <p:bldP spid="56" grpId="0" animBg="1"/>
      <p:bldP spid="57" grpId="0" build="p">
        <p:tmplLst>
          <p:tmpl lvl="1">
            <p:tnLst>
              <p:par>
                <p:cTn presetID="2" presetClass="entr" presetSubtype="1" decel="100000" fill="hold" nodeType="with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750" fill="hold"/>
                        <p:tgtEl>
                          <p:spTgt spid="57"/>
                        </p:tgtEl>
                        <p:attrNameLst>
                          <p:attrName>ppt_x</p:attrName>
                        </p:attrNameLst>
                      </p:cBhvr>
                      <p:tavLst>
                        <p:tav tm="0">
                          <p:val>
                            <p:strVal val="#ppt_x"/>
                          </p:val>
                        </p:tav>
                        <p:tav tm="100000">
                          <p:val>
                            <p:strVal val="#ppt_x"/>
                          </p:val>
                        </p:tav>
                      </p:tavLst>
                    </p:anim>
                    <p:anim calcmode="lin" valueType="num">
                      <p:cBhvr additive="base">
                        <p:cTn dur="750" fill="hold"/>
                        <p:tgtEl>
                          <p:spTgt spid="57"/>
                        </p:tgtEl>
                        <p:attrNameLst>
                          <p:attrName>ppt_y</p:attrName>
                        </p:attrNameLst>
                      </p:cBhvr>
                      <p:tavLst>
                        <p:tav tm="0">
                          <p:val>
                            <p:strVal val="0-#ppt_h/2"/>
                          </p:val>
                        </p:tav>
                        <p:tav tm="100000">
                          <p:val>
                            <p:strVal val="#ppt_y"/>
                          </p:val>
                        </p:tav>
                      </p:tavLst>
                    </p:anim>
                  </p:childTnLst>
                </p:cTn>
              </p:par>
            </p:tnLst>
          </p:tmpl>
        </p:tmplLst>
      </p:bldP>
      <p:bldP spid="58" grpId="0" build="p">
        <p:tmplLst>
          <p:tmpl lvl="1">
            <p:tnLst>
              <p:par>
                <p:cTn presetID="2" presetClass="entr" presetSubtype="1" decel="100000" fill="hold" nodeType="with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750" fill="hold"/>
                        <p:tgtEl>
                          <p:spTgt spid="58"/>
                        </p:tgtEl>
                        <p:attrNameLst>
                          <p:attrName>ppt_x</p:attrName>
                        </p:attrNameLst>
                      </p:cBhvr>
                      <p:tavLst>
                        <p:tav tm="0">
                          <p:val>
                            <p:strVal val="#ppt_x"/>
                          </p:val>
                        </p:tav>
                        <p:tav tm="100000">
                          <p:val>
                            <p:strVal val="#ppt_x"/>
                          </p:val>
                        </p:tav>
                      </p:tavLst>
                    </p:anim>
                    <p:anim calcmode="lin" valueType="num">
                      <p:cBhvr additive="base">
                        <p:cTn dur="75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2" presetClass="entr" presetSubtype="8" fill="hold" nodeType="withEffect">
                  <p:stCondLst>
                    <p:cond delay="10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2" presetClass="entr" presetSubtype="8" fill="hold" nodeType="withEffect">
                  <p:stCondLst>
                    <p:cond delay="3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2128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2128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332240" y="4416703"/>
            <a:ext cx="161121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2"/>
          <p:cNvSpPr>
            <a:spLocks noGrp="1"/>
          </p:cNvSpPr>
          <p:nvPr>
            <p:ph type="body" sz="quarter" idx="14" hasCustomPrompt="1"/>
          </p:nvPr>
        </p:nvSpPr>
        <p:spPr>
          <a:xfrm>
            <a:off x="6560594"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nvPr>
        </p:nvSpPr>
        <p:spPr>
          <a:xfrm>
            <a:off x="6560594"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 name="正方形/長方形 9"/>
          <p:cNvSpPr/>
          <p:nvPr userDrawn="1"/>
        </p:nvSpPr>
        <p:spPr>
          <a:xfrm>
            <a:off x="6671545" y="4416703"/>
            <a:ext cx="161121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2"/>
          <p:cNvSpPr>
            <a:spLocks noGrp="1"/>
          </p:cNvSpPr>
          <p:nvPr>
            <p:ph type="body" sz="quarter" idx="16" hasCustomPrompt="1"/>
          </p:nvPr>
        </p:nvSpPr>
        <p:spPr>
          <a:xfrm>
            <a:off x="1189989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2" name="テキスト プレースホルダー 12"/>
          <p:cNvSpPr>
            <a:spLocks noGrp="1"/>
          </p:cNvSpPr>
          <p:nvPr>
            <p:ph type="body" sz="quarter" idx="17" hasCustomPrompt="1"/>
          </p:nvPr>
        </p:nvSpPr>
        <p:spPr>
          <a:xfrm>
            <a:off x="1189989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3" name="正方形/長方形 12"/>
          <p:cNvSpPr/>
          <p:nvPr userDrawn="1"/>
        </p:nvSpPr>
        <p:spPr>
          <a:xfrm>
            <a:off x="12010850" y="4416703"/>
            <a:ext cx="161121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33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2250"/>
                            </p:stCondLst>
                            <p:childTnLst>
                              <p:par>
                                <p:cTn id="31" presetID="2" presetClass="entr" presetSubtype="8" decel="100000" fill="hold" grpId="0" nodeType="afterEffect">
                                  <p:stCondLst>
                                    <p:cond delay="25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8"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deas">
    <p:spTree>
      <p:nvGrpSpPr>
        <p:cNvPr id="1" name=""/>
        <p:cNvGrpSpPr/>
        <p:nvPr/>
      </p:nvGrpSpPr>
      <p:grpSpPr>
        <a:xfrm>
          <a:off x="0" y="0"/>
          <a:ext cx="0" cy="0"/>
          <a:chOff x="0" y="0"/>
          <a:chExt cx="0" cy="0"/>
        </a:xfrm>
      </p:grpSpPr>
      <p:sp>
        <p:nvSpPr>
          <p:cNvPr id="89" name="フリーフォーム 88"/>
          <p:cNvSpPr/>
          <p:nvPr userDrawn="1"/>
        </p:nvSpPr>
        <p:spPr>
          <a:xfrm flipH="1">
            <a:off x="7090483" y="3840023"/>
            <a:ext cx="1186761" cy="1961880"/>
          </a:xfrm>
          <a:custGeom>
            <a:avLst/>
            <a:gdLst>
              <a:gd name="connsiteX0" fmla="*/ 955911 w 1186761"/>
              <a:gd name="connsiteY0" fmla="*/ 0 h 1961880"/>
              <a:gd name="connsiteX1" fmla="*/ 967744 w 1186761"/>
              <a:gd name="connsiteY1" fmla="*/ 21021 h 1961880"/>
              <a:gd name="connsiteX2" fmla="*/ 1186761 w 1186761"/>
              <a:gd name="connsiteY2" fmla="*/ 944799 h 1961880"/>
              <a:gd name="connsiteX3" fmla="*/ 935168 w 1186761"/>
              <a:gd name="connsiteY3" fmla="*/ 1930146 h 1961880"/>
              <a:gd name="connsiteX4" fmla="*/ 916287 w 1186761"/>
              <a:gd name="connsiteY4" fmla="*/ 1961880 h 1961880"/>
              <a:gd name="connsiteX5" fmla="*/ 0 w 1186761"/>
              <a:gd name="connsiteY5" fmla="*/ 1432861 h 1961880"/>
              <a:gd name="connsiteX6" fmla="*/ 8472 w 1186761"/>
              <a:gd name="connsiteY6" fmla="*/ 1418915 h 1961880"/>
              <a:gd name="connsiteX7" fmla="*/ 128607 w 1186761"/>
              <a:gd name="connsiteY7" fmla="*/ 944466 h 1961880"/>
              <a:gd name="connsiteX8" fmla="*/ 59565 w 1186761"/>
              <a:gd name="connsiteY8" fmla="*/ 579492 h 1961880"/>
              <a:gd name="connsiteX9" fmla="*/ 37489 w 1186761"/>
              <a:gd name="connsiteY9" fmla="*/ 530251 h 1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761" h="1961880">
                <a:moveTo>
                  <a:pt x="955911" y="0"/>
                </a:moveTo>
                <a:lnTo>
                  <a:pt x="967744" y="21021"/>
                </a:lnTo>
                <a:cubicBezTo>
                  <a:pt x="1107849" y="298703"/>
                  <a:pt x="1186761" y="612536"/>
                  <a:pt x="1186761" y="944799"/>
                </a:cubicBezTo>
                <a:cubicBezTo>
                  <a:pt x="1186761" y="1301938"/>
                  <a:pt x="1095592" y="1637782"/>
                  <a:pt x="935168" y="1930146"/>
                </a:cubicBezTo>
                <a:lnTo>
                  <a:pt x="916287" y="1961880"/>
                </a:lnTo>
                <a:lnTo>
                  <a:pt x="0" y="1432861"/>
                </a:lnTo>
                <a:lnTo>
                  <a:pt x="8472" y="1418915"/>
                </a:lnTo>
                <a:cubicBezTo>
                  <a:pt x="85088" y="1277879"/>
                  <a:pt x="128607" y="1116255"/>
                  <a:pt x="128607" y="944466"/>
                </a:cubicBezTo>
                <a:cubicBezTo>
                  <a:pt x="128607" y="815625"/>
                  <a:pt x="104127" y="692501"/>
                  <a:pt x="59565" y="579492"/>
                </a:cubicBezTo>
                <a:lnTo>
                  <a:pt x="37489" y="53025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1" name="角丸四角形 50"/>
          <p:cNvSpPr/>
          <p:nvPr userDrawn="1"/>
        </p:nvSpPr>
        <p:spPr>
          <a:xfrm>
            <a:off x="8257714" y="7240469"/>
            <a:ext cx="1772573" cy="288717"/>
          </a:xfrm>
          <a:prstGeom prst="roundRect">
            <a:avLst>
              <a:gd name="adj" fmla="val 50000"/>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2" name="グループ化 91"/>
          <p:cNvGrpSpPr/>
          <p:nvPr userDrawn="1"/>
        </p:nvGrpSpPr>
        <p:grpSpPr>
          <a:xfrm>
            <a:off x="8257714" y="7624159"/>
            <a:ext cx="1772573" cy="598272"/>
            <a:chOff x="8257714" y="7948214"/>
            <a:chExt cx="1772573" cy="598272"/>
          </a:xfrm>
          <a:solidFill>
            <a:schemeClr val="tx1">
              <a:lumMod val="60000"/>
              <a:lumOff val="40000"/>
            </a:schemeClr>
          </a:solidFill>
        </p:grpSpPr>
        <p:sp>
          <p:nvSpPr>
            <p:cNvPr id="52" name="角丸四角形 51"/>
            <p:cNvSpPr/>
            <p:nvPr userDrawn="1"/>
          </p:nvSpPr>
          <p:spPr>
            <a:xfrm>
              <a:off x="8257714" y="7948214"/>
              <a:ext cx="1772573" cy="28871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円/楕円 7"/>
            <p:cNvSpPr/>
            <p:nvPr userDrawn="1"/>
          </p:nvSpPr>
          <p:spPr>
            <a:xfrm>
              <a:off x="8690097" y="8160953"/>
              <a:ext cx="907807" cy="385533"/>
            </a:xfrm>
            <a:custGeom>
              <a:avLst/>
              <a:gdLst/>
              <a:ahLst/>
              <a:cxnLst/>
              <a:rect l="l" t="t" r="r" b="b"/>
              <a:pathLst>
                <a:path w="758714" h="322215">
                  <a:moveTo>
                    <a:pt x="0" y="0"/>
                  </a:moveTo>
                  <a:lnTo>
                    <a:pt x="758714" y="0"/>
                  </a:lnTo>
                  <a:cubicBezTo>
                    <a:pt x="729497" y="182913"/>
                    <a:pt x="570695" y="322215"/>
                    <a:pt x="379357" y="322215"/>
                  </a:cubicBezTo>
                  <a:cubicBezTo>
                    <a:pt x="188019" y="322215"/>
                    <a:pt x="29217" y="182913"/>
                    <a:pt x="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6" name="フリーフォーム 75"/>
          <p:cNvSpPr/>
          <p:nvPr userDrawn="1"/>
        </p:nvSpPr>
        <p:spPr>
          <a:xfrm>
            <a:off x="9163230" y="2737514"/>
            <a:ext cx="1777378" cy="1596296"/>
          </a:xfrm>
          <a:custGeom>
            <a:avLst/>
            <a:gdLst>
              <a:gd name="connsiteX0" fmla="*/ 0 w 1777378"/>
              <a:gd name="connsiteY0" fmla="*/ 0 h 1596296"/>
              <a:gd name="connsiteX1" fmla="*/ 187100 w 1777378"/>
              <a:gd name="connsiteY1" fmla="*/ 9447 h 1596296"/>
              <a:gd name="connsiteX2" fmla="*/ 1720375 w 1777378"/>
              <a:gd name="connsiteY2" fmla="*/ 966454 h 1596296"/>
              <a:gd name="connsiteX3" fmla="*/ 1777378 w 1777378"/>
              <a:gd name="connsiteY3" fmla="*/ 1067720 h 1596296"/>
              <a:gd name="connsiteX4" fmla="*/ 861857 w 1777378"/>
              <a:gd name="connsiteY4" fmla="*/ 1596296 h 1596296"/>
              <a:gd name="connsiteX5" fmla="*/ 822105 w 1777378"/>
              <a:gd name="connsiteY5" fmla="*/ 1525677 h 1596296"/>
              <a:gd name="connsiteX6" fmla="*/ 78909 w 1777378"/>
              <a:gd name="connsiteY6" fmla="*/ 1061805 h 1596296"/>
              <a:gd name="connsiteX7" fmla="*/ 0 w 1777378"/>
              <a:gd name="connsiteY7" fmla="*/ 1057821 h 15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78" h="1596296">
                <a:moveTo>
                  <a:pt x="0" y="0"/>
                </a:moveTo>
                <a:lnTo>
                  <a:pt x="187100" y="9447"/>
                </a:lnTo>
                <a:cubicBezTo>
                  <a:pt x="834286" y="75173"/>
                  <a:pt x="1392628" y="441426"/>
                  <a:pt x="1720375" y="966454"/>
                </a:cubicBezTo>
                <a:lnTo>
                  <a:pt x="1777378" y="1067720"/>
                </a:lnTo>
                <a:lnTo>
                  <a:pt x="861857" y="1596296"/>
                </a:lnTo>
                <a:lnTo>
                  <a:pt x="822105" y="1525677"/>
                </a:lnTo>
                <a:cubicBezTo>
                  <a:pt x="663243" y="1271190"/>
                  <a:pt x="392608" y="1093663"/>
                  <a:pt x="78909" y="1061805"/>
                </a:cubicBezTo>
                <a:lnTo>
                  <a:pt x="0" y="105782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フリーフォーム 84"/>
          <p:cNvSpPr/>
          <p:nvPr userDrawn="1"/>
        </p:nvSpPr>
        <p:spPr>
          <a:xfrm>
            <a:off x="10007427" y="3840690"/>
            <a:ext cx="1186761" cy="1961880"/>
          </a:xfrm>
          <a:custGeom>
            <a:avLst/>
            <a:gdLst>
              <a:gd name="connsiteX0" fmla="*/ 955911 w 1186761"/>
              <a:gd name="connsiteY0" fmla="*/ 0 h 1961880"/>
              <a:gd name="connsiteX1" fmla="*/ 967744 w 1186761"/>
              <a:gd name="connsiteY1" fmla="*/ 21021 h 1961880"/>
              <a:gd name="connsiteX2" fmla="*/ 1186761 w 1186761"/>
              <a:gd name="connsiteY2" fmla="*/ 944799 h 1961880"/>
              <a:gd name="connsiteX3" fmla="*/ 935168 w 1186761"/>
              <a:gd name="connsiteY3" fmla="*/ 1930146 h 1961880"/>
              <a:gd name="connsiteX4" fmla="*/ 916287 w 1186761"/>
              <a:gd name="connsiteY4" fmla="*/ 1961880 h 1961880"/>
              <a:gd name="connsiteX5" fmla="*/ 0 w 1186761"/>
              <a:gd name="connsiteY5" fmla="*/ 1432861 h 1961880"/>
              <a:gd name="connsiteX6" fmla="*/ 8472 w 1186761"/>
              <a:gd name="connsiteY6" fmla="*/ 1418915 h 1961880"/>
              <a:gd name="connsiteX7" fmla="*/ 128607 w 1186761"/>
              <a:gd name="connsiteY7" fmla="*/ 944466 h 1961880"/>
              <a:gd name="connsiteX8" fmla="*/ 59565 w 1186761"/>
              <a:gd name="connsiteY8" fmla="*/ 579492 h 1961880"/>
              <a:gd name="connsiteX9" fmla="*/ 37489 w 1186761"/>
              <a:gd name="connsiteY9" fmla="*/ 530251 h 1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761" h="1961880">
                <a:moveTo>
                  <a:pt x="955911" y="0"/>
                </a:moveTo>
                <a:lnTo>
                  <a:pt x="967744" y="21021"/>
                </a:lnTo>
                <a:cubicBezTo>
                  <a:pt x="1107849" y="298703"/>
                  <a:pt x="1186761" y="612536"/>
                  <a:pt x="1186761" y="944799"/>
                </a:cubicBezTo>
                <a:cubicBezTo>
                  <a:pt x="1186761" y="1301938"/>
                  <a:pt x="1095592" y="1637782"/>
                  <a:pt x="935168" y="1930146"/>
                </a:cubicBezTo>
                <a:lnTo>
                  <a:pt x="916287" y="1961880"/>
                </a:lnTo>
                <a:lnTo>
                  <a:pt x="0" y="1432861"/>
                </a:lnTo>
                <a:lnTo>
                  <a:pt x="8472" y="1418915"/>
                </a:lnTo>
                <a:cubicBezTo>
                  <a:pt x="85088" y="1277879"/>
                  <a:pt x="128607" y="1116255"/>
                  <a:pt x="128607" y="944466"/>
                </a:cubicBezTo>
                <a:cubicBezTo>
                  <a:pt x="128607" y="815625"/>
                  <a:pt x="104127" y="692501"/>
                  <a:pt x="59565" y="579492"/>
                </a:cubicBezTo>
                <a:lnTo>
                  <a:pt x="37489" y="53025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 name="フリーフォーム 86"/>
          <p:cNvSpPr/>
          <p:nvPr userDrawn="1"/>
        </p:nvSpPr>
        <p:spPr>
          <a:xfrm>
            <a:off x="9170850" y="5318355"/>
            <a:ext cx="1736803" cy="1828474"/>
          </a:xfrm>
          <a:custGeom>
            <a:avLst/>
            <a:gdLst>
              <a:gd name="connsiteX0" fmla="*/ 820151 w 1736803"/>
              <a:gd name="connsiteY0" fmla="*/ 0 h 1828474"/>
              <a:gd name="connsiteX1" fmla="*/ 1736803 w 1736803"/>
              <a:gd name="connsiteY1" fmla="*/ 529229 h 1828474"/>
              <a:gd name="connsiteX2" fmla="*/ 1706134 w 1736803"/>
              <a:gd name="connsiteY2" fmla="*/ 580773 h 1828474"/>
              <a:gd name="connsiteX3" fmla="*/ 863426 w 1736803"/>
              <a:gd name="connsiteY3" fmla="*/ 1323103 h 1828474"/>
              <a:gd name="connsiteX4" fmla="*/ 863426 w 1736803"/>
              <a:gd name="connsiteY4" fmla="*/ 1656254 h 1828474"/>
              <a:gd name="connsiteX5" fmla="*/ 691206 w 1736803"/>
              <a:gd name="connsiteY5" fmla="*/ 1828474 h 1828474"/>
              <a:gd name="connsiteX6" fmla="*/ 0 w 1736803"/>
              <a:gd name="connsiteY6" fmla="*/ 1828474 h 1828474"/>
              <a:gd name="connsiteX7" fmla="*/ 0 w 1736803"/>
              <a:gd name="connsiteY7" fmla="*/ 466443 h 1828474"/>
              <a:gd name="connsiteX8" fmla="*/ 103912 w 1736803"/>
              <a:gd name="connsiteY8" fmla="*/ 459888 h 1828474"/>
              <a:gd name="connsiteX9" fmla="*/ 802510 w 1736803"/>
              <a:gd name="connsiteY9" fmla="*/ 29039 h 18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6803" h="1828474">
                <a:moveTo>
                  <a:pt x="820151" y="0"/>
                </a:moveTo>
                <a:lnTo>
                  <a:pt x="1736803" y="529229"/>
                </a:lnTo>
                <a:lnTo>
                  <a:pt x="1706134" y="580773"/>
                </a:lnTo>
                <a:cubicBezTo>
                  <a:pt x="1500692" y="900188"/>
                  <a:pt x="1208884" y="1158671"/>
                  <a:pt x="863426" y="1323103"/>
                </a:cubicBezTo>
                <a:lnTo>
                  <a:pt x="863426" y="1656254"/>
                </a:lnTo>
                <a:cubicBezTo>
                  <a:pt x="863426" y="1751369"/>
                  <a:pt x="786321" y="1828474"/>
                  <a:pt x="691206" y="1828474"/>
                </a:cubicBezTo>
                <a:lnTo>
                  <a:pt x="0" y="1828474"/>
                </a:lnTo>
                <a:lnTo>
                  <a:pt x="0" y="466443"/>
                </a:lnTo>
                <a:lnTo>
                  <a:pt x="103912" y="459888"/>
                </a:lnTo>
                <a:cubicBezTo>
                  <a:pt x="394509" y="422949"/>
                  <a:pt x="645995" y="260712"/>
                  <a:pt x="802510" y="29039"/>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 name="フリーフォーム 87"/>
          <p:cNvSpPr/>
          <p:nvPr userDrawn="1"/>
        </p:nvSpPr>
        <p:spPr>
          <a:xfrm flipH="1">
            <a:off x="7344063" y="2736847"/>
            <a:ext cx="1777378" cy="1596296"/>
          </a:xfrm>
          <a:custGeom>
            <a:avLst/>
            <a:gdLst>
              <a:gd name="connsiteX0" fmla="*/ 0 w 1777378"/>
              <a:gd name="connsiteY0" fmla="*/ 0 h 1596296"/>
              <a:gd name="connsiteX1" fmla="*/ 187100 w 1777378"/>
              <a:gd name="connsiteY1" fmla="*/ 9447 h 1596296"/>
              <a:gd name="connsiteX2" fmla="*/ 1720375 w 1777378"/>
              <a:gd name="connsiteY2" fmla="*/ 966454 h 1596296"/>
              <a:gd name="connsiteX3" fmla="*/ 1777378 w 1777378"/>
              <a:gd name="connsiteY3" fmla="*/ 1067720 h 1596296"/>
              <a:gd name="connsiteX4" fmla="*/ 861857 w 1777378"/>
              <a:gd name="connsiteY4" fmla="*/ 1596296 h 1596296"/>
              <a:gd name="connsiteX5" fmla="*/ 822105 w 1777378"/>
              <a:gd name="connsiteY5" fmla="*/ 1525677 h 1596296"/>
              <a:gd name="connsiteX6" fmla="*/ 78909 w 1777378"/>
              <a:gd name="connsiteY6" fmla="*/ 1061805 h 1596296"/>
              <a:gd name="connsiteX7" fmla="*/ 0 w 1777378"/>
              <a:gd name="connsiteY7" fmla="*/ 1057821 h 15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78" h="1596296">
                <a:moveTo>
                  <a:pt x="0" y="0"/>
                </a:moveTo>
                <a:lnTo>
                  <a:pt x="187100" y="9447"/>
                </a:lnTo>
                <a:cubicBezTo>
                  <a:pt x="834286" y="75173"/>
                  <a:pt x="1392628" y="441426"/>
                  <a:pt x="1720375" y="966454"/>
                </a:cubicBezTo>
                <a:lnTo>
                  <a:pt x="1777378" y="1067720"/>
                </a:lnTo>
                <a:lnTo>
                  <a:pt x="861857" y="1596296"/>
                </a:lnTo>
                <a:lnTo>
                  <a:pt x="822105" y="1525677"/>
                </a:lnTo>
                <a:cubicBezTo>
                  <a:pt x="663243" y="1271190"/>
                  <a:pt x="392608" y="1093663"/>
                  <a:pt x="78909" y="1061805"/>
                </a:cubicBezTo>
                <a:lnTo>
                  <a:pt x="0" y="1057821"/>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フリーフォーム 89"/>
          <p:cNvSpPr/>
          <p:nvPr userDrawn="1"/>
        </p:nvSpPr>
        <p:spPr>
          <a:xfrm flipH="1">
            <a:off x="7377018" y="5317688"/>
            <a:ext cx="1736803" cy="1828474"/>
          </a:xfrm>
          <a:custGeom>
            <a:avLst/>
            <a:gdLst>
              <a:gd name="connsiteX0" fmla="*/ 820151 w 1736803"/>
              <a:gd name="connsiteY0" fmla="*/ 0 h 1828474"/>
              <a:gd name="connsiteX1" fmla="*/ 1736803 w 1736803"/>
              <a:gd name="connsiteY1" fmla="*/ 529229 h 1828474"/>
              <a:gd name="connsiteX2" fmla="*/ 1706134 w 1736803"/>
              <a:gd name="connsiteY2" fmla="*/ 580773 h 1828474"/>
              <a:gd name="connsiteX3" fmla="*/ 863426 w 1736803"/>
              <a:gd name="connsiteY3" fmla="*/ 1323103 h 1828474"/>
              <a:gd name="connsiteX4" fmla="*/ 863426 w 1736803"/>
              <a:gd name="connsiteY4" fmla="*/ 1656254 h 1828474"/>
              <a:gd name="connsiteX5" fmla="*/ 691206 w 1736803"/>
              <a:gd name="connsiteY5" fmla="*/ 1828474 h 1828474"/>
              <a:gd name="connsiteX6" fmla="*/ 0 w 1736803"/>
              <a:gd name="connsiteY6" fmla="*/ 1828474 h 1828474"/>
              <a:gd name="connsiteX7" fmla="*/ 0 w 1736803"/>
              <a:gd name="connsiteY7" fmla="*/ 466443 h 1828474"/>
              <a:gd name="connsiteX8" fmla="*/ 103912 w 1736803"/>
              <a:gd name="connsiteY8" fmla="*/ 459888 h 1828474"/>
              <a:gd name="connsiteX9" fmla="*/ 802510 w 1736803"/>
              <a:gd name="connsiteY9" fmla="*/ 29039 h 18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6803" h="1828474">
                <a:moveTo>
                  <a:pt x="820151" y="0"/>
                </a:moveTo>
                <a:lnTo>
                  <a:pt x="1736803" y="529229"/>
                </a:lnTo>
                <a:lnTo>
                  <a:pt x="1706134" y="580773"/>
                </a:lnTo>
                <a:cubicBezTo>
                  <a:pt x="1500692" y="900188"/>
                  <a:pt x="1208884" y="1158671"/>
                  <a:pt x="863426" y="1323103"/>
                </a:cubicBezTo>
                <a:lnTo>
                  <a:pt x="863426" y="1656254"/>
                </a:lnTo>
                <a:cubicBezTo>
                  <a:pt x="863426" y="1751369"/>
                  <a:pt x="786321" y="1828474"/>
                  <a:pt x="691206" y="1828474"/>
                </a:cubicBezTo>
                <a:lnTo>
                  <a:pt x="0" y="1828474"/>
                </a:lnTo>
                <a:lnTo>
                  <a:pt x="0" y="466443"/>
                </a:lnTo>
                <a:lnTo>
                  <a:pt x="103912" y="459888"/>
                </a:lnTo>
                <a:cubicBezTo>
                  <a:pt x="394509" y="422949"/>
                  <a:pt x="645995" y="260712"/>
                  <a:pt x="802510" y="29039"/>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図プレースホルダー 25"/>
          <p:cNvSpPr>
            <a:spLocks noGrp="1"/>
          </p:cNvSpPr>
          <p:nvPr>
            <p:ph type="pic" sz="quarter" idx="14" hasCustomPrompt="1"/>
          </p:nvPr>
        </p:nvSpPr>
        <p:spPr>
          <a:xfrm>
            <a:off x="9606200" y="3206428"/>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4" name="図プレースホルダー 25"/>
          <p:cNvSpPr>
            <a:spLocks noGrp="1"/>
          </p:cNvSpPr>
          <p:nvPr>
            <p:ph type="pic" sz="quarter" idx="15" hasCustomPrompt="1"/>
          </p:nvPr>
        </p:nvSpPr>
        <p:spPr>
          <a:xfrm>
            <a:off x="10355359" y="4571965"/>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5" name="図プレースホルダー 25"/>
          <p:cNvSpPr>
            <a:spLocks noGrp="1"/>
          </p:cNvSpPr>
          <p:nvPr>
            <p:ph type="pic" sz="quarter" idx="16" hasCustomPrompt="1"/>
          </p:nvPr>
        </p:nvSpPr>
        <p:spPr>
          <a:xfrm>
            <a:off x="9606200" y="580925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6" name="図プレースホルダー 25"/>
          <p:cNvSpPr>
            <a:spLocks noGrp="1"/>
          </p:cNvSpPr>
          <p:nvPr>
            <p:ph type="pic" sz="quarter" idx="17" hasCustomPrompt="1"/>
          </p:nvPr>
        </p:nvSpPr>
        <p:spPr>
          <a:xfrm>
            <a:off x="8127545" y="580925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7" name="図プレースホルダー 25"/>
          <p:cNvSpPr>
            <a:spLocks noGrp="1"/>
          </p:cNvSpPr>
          <p:nvPr>
            <p:ph type="pic" sz="quarter" idx="18" hasCustomPrompt="1"/>
          </p:nvPr>
        </p:nvSpPr>
        <p:spPr>
          <a:xfrm>
            <a:off x="7438415" y="456657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8" name="図プレースホルダー 25"/>
          <p:cNvSpPr>
            <a:spLocks noGrp="1"/>
          </p:cNvSpPr>
          <p:nvPr>
            <p:ph type="pic" sz="quarter" idx="19" hasCustomPrompt="1"/>
          </p:nvPr>
        </p:nvSpPr>
        <p:spPr>
          <a:xfrm>
            <a:off x="8127545" y="3206428"/>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9" name="テキスト プレースホルダー 12"/>
          <p:cNvSpPr>
            <a:spLocks noGrp="1"/>
          </p:cNvSpPr>
          <p:nvPr>
            <p:ph type="body" sz="quarter" idx="12" hasCustomPrompt="1"/>
          </p:nvPr>
        </p:nvSpPr>
        <p:spPr>
          <a:xfrm>
            <a:off x="6054938" y="8866801"/>
            <a:ext cx="6178123" cy="535813"/>
          </a:xfrm>
        </p:spPr>
        <p:txBody>
          <a:bodyPr>
            <a:normAutofit/>
          </a:bodyPr>
          <a:lstStyle>
            <a:lvl1pPr algn="ctr">
              <a:spcBef>
                <a:spcPts val="0"/>
              </a:spcBef>
              <a:defRPr sz="1800" baseline="0"/>
            </a:lvl1pPr>
          </a:lstStyle>
          <a:p>
            <a:pPr lvl="0"/>
            <a:r>
              <a:rPr kumimoji="1" lang="en-US" altLang="ja-JP" dirty="0"/>
              <a:t>Text goes here</a:t>
            </a:r>
            <a:endParaRPr kumimoji="1" lang="ja-JP" altLang="en-US" dirty="0"/>
          </a:p>
        </p:txBody>
      </p:sp>
      <p:sp>
        <p:nvSpPr>
          <p:cNvPr id="100" name="テキスト プレースホルダー 12"/>
          <p:cNvSpPr>
            <a:spLocks noGrp="1"/>
          </p:cNvSpPr>
          <p:nvPr>
            <p:ph type="body" sz="quarter" idx="20" hasCustomPrompt="1"/>
          </p:nvPr>
        </p:nvSpPr>
        <p:spPr>
          <a:xfrm>
            <a:off x="6054938" y="8327013"/>
            <a:ext cx="6178123" cy="586840"/>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5" name="テキスト プレースホルダー 12"/>
          <p:cNvSpPr>
            <a:spLocks noGrp="1"/>
          </p:cNvSpPr>
          <p:nvPr>
            <p:ph type="body" sz="quarter" idx="21" hasCustomPrompt="1"/>
          </p:nvPr>
        </p:nvSpPr>
        <p:spPr>
          <a:xfrm>
            <a:off x="11744227" y="6687801"/>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06" name="テキスト プレースホルダー 12"/>
          <p:cNvSpPr>
            <a:spLocks noGrp="1"/>
          </p:cNvSpPr>
          <p:nvPr>
            <p:ph type="body" sz="quarter" idx="22" hasCustomPrompt="1"/>
          </p:nvPr>
        </p:nvSpPr>
        <p:spPr>
          <a:xfrm>
            <a:off x="11744228" y="6190387"/>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7" name="テキスト プレースホルダー 12"/>
          <p:cNvSpPr>
            <a:spLocks noGrp="1"/>
          </p:cNvSpPr>
          <p:nvPr>
            <p:ph type="body" sz="quarter" idx="23" hasCustomPrompt="1"/>
          </p:nvPr>
        </p:nvSpPr>
        <p:spPr>
          <a:xfrm>
            <a:off x="11744226" y="4699440"/>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08" name="テキスト プレースホルダー 12"/>
          <p:cNvSpPr>
            <a:spLocks noGrp="1"/>
          </p:cNvSpPr>
          <p:nvPr>
            <p:ph type="body" sz="quarter" idx="24" hasCustomPrompt="1"/>
          </p:nvPr>
        </p:nvSpPr>
        <p:spPr>
          <a:xfrm>
            <a:off x="11744227" y="4202026"/>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9" name="テキスト プレースホルダー 12"/>
          <p:cNvSpPr>
            <a:spLocks noGrp="1"/>
          </p:cNvSpPr>
          <p:nvPr>
            <p:ph type="body" sz="quarter" idx="25" hasCustomPrompt="1"/>
          </p:nvPr>
        </p:nvSpPr>
        <p:spPr>
          <a:xfrm>
            <a:off x="11010972" y="2654827"/>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10" name="テキスト プレースホルダー 12"/>
          <p:cNvSpPr>
            <a:spLocks noGrp="1"/>
          </p:cNvSpPr>
          <p:nvPr>
            <p:ph type="body" sz="quarter" idx="26" hasCustomPrompt="1"/>
          </p:nvPr>
        </p:nvSpPr>
        <p:spPr>
          <a:xfrm>
            <a:off x="11010973" y="2157413"/>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1" name="テキスト プレースホルダー 12"/>
          <p:cNvSpPr>
            <a:spLocks noGrp="1"/>
          </p:cNvSpPr>
          <p:nvPr>
            <p:ph type="body" sz="quarter" idx="27" hasCustomPrompt="1"/>
          </p:nvPr>
        </p:nvSpPr>
        <p:spPr>
          <a:xfrm>
            <a:off x="2481511" y="2654827"/>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2" name="テキスト プレースホルダー 12"/>
          <p:cNvSpPr>
            <a:spLocks noGrp="1"/>
          </p:cNvSpPr>
          <p:nvPr>
            <p:ph type="body" sz="quarter" idx="28" hasCustomPrompt="1"/>
          </p:nvPr>
        </p:nvSpPr>
        <p:spPr>
          <a:xfrm>
            <a:off x="2481512" y="2176737"/>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3" name="テキスト プレースホルダー 12"/>
          <p:cNvSpPr>
            <a:spLocks noGrp="1"/>
          </p:cNvSpPr>
          <p:nvPr>
            <p:ph type="body" sz="quarter" idx="29" hasCustomPrompt="1"/>
          </p:nvPr>
        </p:nvSpPr>
        <p:spPr>
          <a:xfrm>
            <a:off x="1879065" y="4699017"/>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4" name="テキスト プレースホルダー 12"/>
          <p:cNvSpPr>
            <a:spLocks noGrp="1"/>
          </p:cNvSpPr>
          <p:nvPr>
            <p:ph type="body" sz="quarter" idx="30" hasCustomPrompt="1"/>
          </p:nvPr>
        </p:nvSpPr>
        <p:spPr>
          <a:xfrm>
            <a:off x="1879066" y="4220927"/>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5" name="テキスト プレースホルダー 12"/>
          <p:cNvSpPr>
            <a:spLocks noGrp="1"/>
          </p:cNvSpPr>
          <p:nvPr>
            <p:ph type="body" sz="quarter" idx="31" hasCustomPrompt="1"/>
          </p:nvPr>
        </p:nvSpPr>
        <p:spPr>
          <a:xfrm>
            <a:off x="1959396" y="6687909"/>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6" name="テキスト プレースホルダー 12"/>
          <p:cNvSpPr>
            <a:spLocks noGrp="1"/>
          </p:cNvSpPr>
          <p:nvPr>
            <p:ph type="body" sz="quarter" idx="32" hasCustomPrompt="1"/>
          </p:nvPr>
        </p:nvSpPr>
        <p:spPr>
          <a:xfrm>
            <a:off x="1959397" y="6209819"/>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cxnSp>
        <p:nvCxnSpPr>
          <p:cNvPr id="118" name="直線コネクタ 117"/>
          <p:cNvCxnSpPr>
            <a:stCxn id="93" idx="0"/>
            <a:endCxn id="110" idx="1"/>
          </p:cNvCxnSpPr>
          <p:nvPr userDrawn="1"/>
        </p:nvCxnSpPr>
        <p:spPr>
          <a:xfrm rot="5400000" flipH="1" flipV="1">
            <a:off x="10042919" y="2238375"/>
            <a:ext cx="776782" cy="1159325"/>
          </a:xfrm>
          <a:prstGeom prst="bentConnector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94" idx="3"/>
            <a:endCxn id="108" idx="1"/>
          </p:cNvCxnSpPr>
          <p:nvPr userDrawn="1"/>
        </p:nvCxnSpPr>
        <p:spPr>
          <a:xfrm flipV="1">
            <a:off x="10846255" y="4474259"/>
            <a:ext cx="897972" cy="343154"/>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95" idx="3"/>
            <a:endCxn id="106" idx="1"/>
          </p:cNvCxnSpPr>
          <p:nvPr userDrawn="1"/>
        </p:nvCxnSpPr>
        <p:spPr>
          <a:xfrm>
            <a:off x="10097096" y="6054699"/>
            <a:ext cx="1647132" cy="407921"/>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a:stCxn id="116" idx="3"/>
            <a:endCxn id="96" idx="1"/>
          </p:cNvCxnSpPr>
          <p:nvPr userDrawn="1"/>
        </p:nvCxnSpPr>
        <p:spPr>
          <a:xfrm flipV="1">
            <a:off x="6568368" y="6054699"/>
            <a:ext cx="1559177" cy="417691"/>
          </a:xfrm>
          <a:prstGeom prst="bentConnector3">
            <a:avLst>
              <a:gd name="adj1"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a:stCxn id="114" idx="3"/>
            <a:endCxn id="97" idx="1"/>
          </p:cNvCxnSpPr>
          <p:nvPr userDrawn="1"/>
        </p:nvCxnSpPr>
        <p:spPr>
          <a:xfrm>
            <a:off x="6488037" y="4483498"/>
            <a:ext cx="950378" cy="328521"/>
          </a:xfrm>
          <a:prstGeom prst="bentConnector3">
            <a:avLst>
              <a:gd name="adj1"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stCxn id="112" idx="3"/>
            <a:endCxn id="98" idx="0"/>
          </p:cNvCxnSpPr>
          <p:nvPr userDrawn="1"/>
        </p:nvCxnSpPr>
        <p:spPr>
          <a:xfrm>
            <a:off x="7090483" y="2439308"/>
            <a:ext cx="1282510" cy="767120"/>
          </a:xfrm>
          <a:prstGeom prst="bentConnector2">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ppt_x"/>
                                          </p:val>
                                        </p:tav>
                                        <p:tav tm="100000">
                                          <p:val>
                                            <p:strVal val="#ppt_x"/>
                                          </p:val>
                                        </p:tav>
                                      </p:tavLst>
                                    </p:anim>
                                    <p:anim calcmode="lin" valueType="num">
                                      <p:cBhvr additive="base">
                                        <p:cTn id="8" dur="75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ppt_x"/>
                                          </p:val>
                                        </p:tav>
                                        <p:tav tm="100000">
                                          <p:val>
                                            <p:strVal val="#ppt_x"/>
                                          </p:val>
                                        </p:tav>
                                      </p:tavLst>
                                    </p:anim>
                                    <p:anim calcmode="lin" valueType="num">
                                      <p:cBhvr additive="base">
                                        <p:cTn id="12" dur="750" fill="hold"/>
                                        <p:tgtEl>
                                          <p:spTgt spid="92"/>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750" fill="hold"/>
                                        <p:tgtEl>
                                          <p:spTgt spid="76"/>
                                        </p:tgtEl>
                                        <p:attrNameLst>
                                          <p:attrName>ppt_x</p:attrName>
                                        </p:attrNameLst>
                                      </p:cBhvr>
                                      <p:tavLst>
                                        <p:tav tm="0">
                                          <p:val>
                                            <p:strVal val="0-#ppt_w/2"/>
                                          </p:val>
                                        </p:tav>
                                        <p:tav tm="100000">
                                          <p:val>
                                            <p:strVal val="#ppt_x"/>
                                          </p:val>
                                        </p:tav>
                                      </p:tavLst>
                                    </p:anim>
                                    <p:anim calcmode="lin" valueType="num">
                                      <p:cBhvr additive="base">
                                        <p:cTn id="16" dur="75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0-#ppt_w/2"/>
                                          </p:val>
                                        </p:tav>
                                        <p:tav tm="100000">
                                          <p:val>
                                            <p:strVal val="#ppt_x"/>
                                          </p:val>
                                        </p:tav>
                                      </p:tavLst>
                                    </p:anim>
                                    <p:anim calcmode="lin" valueType="num">
                                      <p:cBhvr additive="base">
                                        <p:cTn id="20" dur="750" fill="hold"/>
                                        <p:tgtEl>
                                          <p:spTgt spid="93"/>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750" fill="hold"/>
                                        <p:tgtEl>
                                          <p:spTgt spid="85"/>
                                        </p:tgtEl>
                                        <p:attrNameLst>
                                          <p:attrName>ppt_x</p:attrName>
                                        </p:attrNameLst>
                                      </p:cBhvr>
                                      <p:tavLst>
                                        <p:tav tm="0">
                                          <p:val>
                                            <p:strVal val="0-#ppt_w/2"/>
                                          </p:val>
                                        </p:tav>
                                        <p:tav tm="100000">
                                          <p:val>
                                            <p:strVal val="#ppt_x"/>
                                          </p:val>
                                        </p:tav>
                                      </p:tavLst>
                                    </p:anim>
                                    <p:anim calcmode="lin" valueType="num">
                                      <p:cBhvr additive="base">
                                        <p:cTn id="24" dur="750" fill="hold"/>
                                        <p:tgtEl>
                                          <p:spTgt spid="8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750" fill="hold"/>
                                        <p:tgtEl>
                                          <p:spTgt spid="94"/>
                                        </p:tgtEl>
                                        <p:attrNameLst>
                                          <p:attrName>ppt_x</p:attrName>
                                        </p:attrNameLst>
                                      </p:cBhvr>
                                      <p:tavLst>
                                        <p:tav tm="0">
                                          <p:val>
                                            <p:strVal val="0-#ppt_w/2"/>
                                          </p:val>
                                        </p:tav>
                                        <p:tav tm="100000">
                                          <p:val>
                                            <p:strVal val="#ppt_x"/>
                                          </p:val>
                                        </p:tav>
                                      </p:tavLst>
                                    </p:anim>
                                    <p:anim calcmode="lin" valueType="num">
                                      <p:cBhvr additive="base">
                                        <p:cTn id="28" dur="750" fill="hold"/>
                                        <p:tgtEl>
                                          <p:spTgt spid="94"/>
                                        </p:tgtEl>
                                        <p:attrNameLst>
                                          <p:attrName>ppt_y</p:attrName>
                                        </p:attrNameLst>
                                      </p:cBhvr>
                                      <p:tavLst>
                                        <p:tav tm="0">
                                          <p:val>
                                            <p:strVal val="#ppt_y"/>
                                          </p:val>
                                        </p:tav>
                                        <p:tav tm="100000">
                                          <p:val>
                                            <p:strVal val="#ppt_y"/>
                                          </p:val>
                                        </p:tav>
                                      </p:tavLst>
                                    </p:anim>
                                  </p:childTnLst>
                                </p:cTn>
                              </p:par>
                              <p:par>
                                <p:cTn id="29" presetID="2" presetClass="entr" presetSubtype="9" decel="10000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750" fill="hold"/>
                                        <p:tgtEl>
                                          <p:spTgt spid="87"/>
                                        </p:tgtEl>
                                        <p:attrNameLst>
                                          <p:attrName>ppt_x</p:attrName>
                                        </p:attrNameLst>
                                      </p:cBhvr>
                                      <p:tavLst>
                                        <p:tav tm="0">
                                          <p:val>
                                            <p:strVal val="0-#ppt_w/2"/>
                                          </p:val>
                                        </p:tav>
                                        <p:tav tm="100000">
                                          <p:val>
                                            <p:strVal val="#ppt_x"/>
                                          </p:val>
                                        </p:tav>
                                      </p:tavLst>
                                    </p:anim>
                                    <p:anim calcmode="lin" valueType="num">
                                      <p:cBhvr additive="base">
                                        <p:cTn id="32" dur="750" fill="hold"/>
                                        <p:tgtEl>
                                          <p:spTgt spid="87"/>
                                        </p:tgtEl>
                                        <p:attrNameLst>
                                          <p:attrName>ppt_y</p:attrName>
                                        </p:attrNameLst>
                                      </p:cBhvr>
                                      <p:tavLst>
                                        <p:tav tm="0">
                                          <p:val>
                                            <p:strVal val="0-#ppt_h/2"/>
                                          </p:val>
                                        </p:tav>
                                        <p:tav tm="100000">
                                          <p:val>
                                            <p:strVal val="#ppt_y"/>
                                          </p:val>
                                        </p:tav>
                                      </p:tavLst>
                                    </p:anim>
                                  </p:childTnLst>
                                </p:cTn>
                              </p:par>
                              <p:par>
                                <p:cTn id="33" presetID="2" presetClass="entr" presetSubtype="9" decel="10000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750" fill="hold"/>
                                        <p:tgtEl>
                                          <p:spTgt spid="95"/>
                                        </p:tgtEl>
                                        <p:attrNameLst>
                                          <p:attrName>ppt_x</p:attrName>
                                        </p:attrNameLst>
                                      </p:cBhvr>
                                      <p:tavLst>
                                        <p:tav tm="0">
                                          <p:val>
                                            <p:strVal val="0-#ppt_w/2"/>
                                          </p:val>
                                        </p:tav>
                                        <p:tav tm="100000">
                                          <p:val>
                                            <p:strVal val="#ppt_x"/>
                                          </p:val>
                                        </p:tav>
                                      </p:tavLst>
                                    </p:anim>
                                    <p:anim calcmode="lin" valueType="num">
                                      <p:cBhvr additive="base">
                                        <p:cTn id="36" dur="750" fill="hold"/>
                                        <p:tgtEl>
                                          <p:spTgt spid="9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750" fill="hold"/>
                                        <p:tgtEl>
                                          <p:spTgt spid="90"/>
                                        </p:tgtEl>
                                        <p:attrNameLst>
                                          <p:attrName>ppt_x</p:attrName>
                                        </p:attrNameLst>
                                      </p:cBhvr>
                                      <p:tavLst>
                                        <p:tav tm="0">
                                          <p:val>
                                            <p:strVal val="1+#ppt_w/2"/>
                                          </p:val>
                                        </p:tav>
                                        <p:tav tm="100000">
                                          <p:val>
                                            <p:strVal val="#ppt_x"/>
                                          </p:val>
                                        </p:tav>
                                      </p:tavLst>
                                    </p:anim>
                                    <p:anim calcmode="lin" valueType="num">
                                      <p:cBhvr additive="base">
                                        <p:cTn id="40" dur="750" fill="hold"/>
                                        <p:tgtEl>
                                          <p:spTgt spid="90"/>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additive="base">
                                        <p:cTn id="43" dur="750" fill="hold"/>
                                        <p:tgtEl>
                                          <p:spTgt spid="96"/>
                                        </p:tgtEl>
                                        <p:attrNameLst>
                                          <p:attrName>ppt_x</p:attrName>
                                        </p:attrNameLst>
                                      </p:cBhvr>
                                      <p:tavLst>
                                        <p:tav tm="0">
                                          <p:val>
                                            <p:strVal val="1+#ppt_w/2"/>
                                          </p:val>
                                        </p:tav>
                                        <p:tav tm="100000">
                                          <p:val>
                                            <p:strVal val="#ppt_x"/>
                                          </p:val>
                                        </p:tav>
                                      </p:tavLst>
                                    </p:anim>
                                    <p:anim calcmode="lin" valueType="num">
                                      <p:cBhvr additive="base">
                                        <p:cTn id="44" dur="750" fill="hold"/>
                                        <p:tgtEl>
                                          <p:spTgt spid="96"/>
                                        </p:tgtEl>
                                        <p:attrNameLst>
                                          <p:attrName>ppt_y</p:attrName>
                                        </p:attrNameLst>
                                      </p:cBhvr>
                                      <p:tavLst>
                                        <p:tav tm="0">
                                          <p:val>
                                            <p:strVal val="0-#ppt_h/2"/>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750" fill="hold"/>
                                        <p:tgtEl>
                                          <p:spTgt spid="89"/>
                                        </p:tgtEl>
                                        <p:attrNameLst>
                                          <p:attrName>ppt_x</p:attrName>
                                        </p:attrNameLst>
                                      </p:cBhvr>
                                      <p:tavLst>
                                        <p:tav tm="0">
                                          <p:val>
                                            <p:strVal val="1+#ppt_w/2"/>
                                          </p:val>
                                        </p:tav>
                                        <p:tav tm="100000">
                                          <p:val>
                                            <p:strVal val="#ppt_x"/>
                                          </p:val>
                                        </p:tav>
                                      </p:tavLst>
                                    </p:anim>
                                    <p:anim calcmode="lin" valueType="num">
                                      <p:cBhvr additive="base">
                                        <p:cTn id="48" dur="750" fill="hold"/>
                                        <p:tgtEl>
                                          <p:spTgt spid="89"/>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additive="base">
                                        <p:cTn id="51" dur="750" fill="hold"/>
                                        <p:tgtEl>
                                          <p:spTgt spid="97"/>
                                        </p:tgtEl>
                                        <p:attrNameLst>
                                          <p:attrName>ppt_x</p:attrName>
                                        </p:attrNameLst>
                                      </p:cBhvr>
                                      <p:tavLst>
                                        <p:tav tm="0">
                                          <p:val>
                                            <p:strVal val="1+#ppt_w/2"/>
                                          </p:val>
                                        </p:tav>
                                        <p:tav tm="100000">
                                          <p:val>
                                            <p:strVal val="#ppt_x"/>
                                          </p:val>
                                        </p:tav>
                                      </p:tavLst>
                                    </p:anim>
                                    <p:anim calcmode="lin" valueType="num">
                                      <p:cBhvr additive="base">
                                        <p:cTn id="52" dur="750" fill="hold"/>
                                        <p:tgtEl>
                                          <p:spTgt spid="97"/>
                                        </p:tgtEl>
                                        <p:attrNameLst>
                                          <p:attrName>ppt_y</p:attrName>
                                        </p:attrNameLst>
                                      </p:cBhvr>
                                      <p:tavLst>
                                        <p:tav tm="0">
                                          <p:val>
                                            <p:strVal val="#ppt_y"/>
                                          </p:val>
                                        </p:tav>
                                        <p:tav tm="100000">
                                          <p:val>
                                            <p:strVal val="#ppt_y"/>
                                          </p:val>
                                        </p:tav>
                                      </p:tavLst>
                                    </p:anim>
                                  </p:childTnLst>
                                </p:cTn>
                              </p:par>
                              <p:par>
                                <p:cTn id="53" presetID="2" presetClass="entr" presetSubtype="6" decel="10000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750" fill="hold"/>
                                        <p:tgtEl>
                                          <p:spTgt spid="88"/>
                                        </p:tgtEl>
                                        <p:attrNameLst>
                                          <p:attrName>ppt_x</p:attrName>
                                        </p:attrNameLst>
                                      </p:cBhvr>
                                      <p:tavLst>
                                        <p:tav tm="0">
                                          <p:val>
                                            <p:strVal val="1+#ppt_w/2"/>
                                          </p:val>
                                        </p:tav>
                                        <p:tav tm="100000">
                                          <p:val>
                                            <p:strVal val="#ppt_x"/>
                                          </p:val>
                                        </p:tav>
                                      </p:tavLst>
                                    </p:anim>
                                    <p:anim calcmode="lin" valueType="num">
                                      <p:cBhvr additive="base">
                                        <p:cTn id="56" dur="75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6" decel="10000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 calcmode="lin" valueType="num">
                                      <p:cBhvr additive="base">
                                        <p:cTn id="59" dur="750" fill="hold"/>
                                        <p:tgtEl>
                                          <p:spTgt spid="98"/>
                                        </p:tgtEl>
                                        <p:attrNameLst>
                                          <p:attrName>ppt_x</p:attrName>
                                        </p:attrNameLst>
                                      </p:cBhvr>
                                      <p:tavLst>
                                        <p:tav tm="0">
                                          <p:val>
                                            <p:strVal val="1+#ppt_w/2"/>
                                          </p:val>
                                        </p:tav>
                                        <p:tav tm="100000">
                                          <p:val>
                                            <p:strVal val="#ppt_x"/>
                                          </p:val>
                                        </p:tav>
                                      </p:tavLst>
                                    </p:anim>
                                    <p:anim calcmode="lin" valueType="num">
                                      <p:cBhvr additive="base">
                                        <p:cTn id="60" dur="750" fill="hold"/>
                                        <p:tgtEl>
                                          <p:spTgt spid="98"/>
                                        </p:tgtEl>
                                        <p:attrNameLst>
                                          <p:attrName>ppt_y</p:attrName>
                                        </p:attrNameLst>
                                      </p:cBhvr>
                                      <p:tavLst>
                                        <p:tav tm="0">
                                          <p:val>
                                            <p:strVal val="1+#ppt_h/2"/>
                                          </p:val>
                                        </p:tav>
                                        <p:tav tm="100000">
                                          <p:val>
                                            <p:strVal val="#ppt_y"/>
                                          </p:val>
                                        </p:tav>
                                      </p:tavLst>
                                    </p:anim>
                                  </p:childTnLst>
                                </p:cTn>
                              </p:par>
                              <p:par>
                                <p:cTn id="61" presetID="49" presetClass="entr" presetSubtype="0" decel="100000" fill="hold" grpId="1"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750" fill="hold"/>
                                        <p:tgtEl>
                                          <p:spTgt spid="76"/>
                                        </p:tgtEl>
                                        <p:attrNameLst>
                                          <p:attrName>ppt_w</p:attrName>
                                        </p:attrNameLst>
                                      </p:cBhvr>
                                      <p:tavLst>
                                        <p:tav tm="0">
                                          <p:val>
                                            <p:fltVal val="0"/>
                                          </p:val>
                                        </p:tav>
                                        <p:tav tm="100000">
                                          <p:val>
                                            <p:strVal val="#ppt_w"/>
                                          </p:val>
                                        </p:tav>
                                      </p:tavLst>
                                    </p:anim>
                                    <p:anim calcmode="lin" valueType="num">
                                      <p:cBhvr>
                                        <p:cTn id="64" dur="750" fill="hold"/>
                                        <p:tgtEl>
                                          <p:spTgt spid="76"/>
                                        </p:tgtEl>
                                        <p:attrNameLst>
                                          <p:attrName>ppt_h</p:attrName>
                                        </p:attrNameLst>
                                      </p:cBhvr>
                                      <p:tavLst>
                                        <p:tav tm="0">
                                          <p:val>
                                            <p:fltVal val="0"/>
                                          </p:val>
                                        </p:tav>
                                        <p:tav tm="100000">
                                          <p:val>
                                            <p:strVal val="#ppt_h"/>
                                          </p:val>
                                        </p:tav>
                                      </p:tavLst>
                                    </p:anim>
                                    <p:anim calcmode="lin" valueType="num">
                                      <p:cBhvr>
                                        <p:cTn id="65" dur="750" fill="hold"/>
                                        <p:tgtEl>
                                          <p:spTgt spid="76"/>
                                        </p:tgtEl>
                                        <p:attrNameLst>
                                          <p:attrName>style.rotation</p:attrName>
                                        </p:attrNameLst>
                                      </p:cBhvr>
                                      <p:tavLst>
                                        <p:tav tm="0">
                                          <p:val>
                                            <p:fltVal val="360"/>
                                          </p:val>
                                        </p:tav>
                                        <p:tav tm="100000">
                                          <p:val>
                                            <p:fltVal val="0"/>
                                          </p:val>
                                        </p:tav>
                                      </p:tavLst>
                                    </p:anim>
                                    <p:animEffect transition="in" filter="fade">
                                      <p:cBhvr>
                                        <p:cTn id="66" dur="750"/>
                                        <p:tgtEl>
                                          <p:spTgt spid="76"/>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p:cTn id="69" dur="750" fill="hold"/>
                                        <p:tgtEl>
                                          <p:spTgt spid="93"/>
                                        </p:tgtEl>
                                        <p:attrNameLst>
                                          <p:attrName>ppt_w</p:attrName>
                                        </p:attrNameLst>
                                      </p:cBhvr>
                                      <p:tavLst>
                                        <p:tav tm="0">
                                          <p:val>
                                            <p:fltVal val="0"/>
                                          </p:val>
                                        </p:tav>
                                        <p:tav tm="100000">
                                          <p:val>
                                            <p:strVal val="#ppt_w"/>
                                          </p:val>
                                        </p:tav>
                                      </p:tavLst>
                                    </p:anim>
                                    <p:anim calcmode="lin" valueType="num">
                                      <p:cBhvr>
                                        <p:cTn id="70" dur="750" fill="hold"/>
                                        <p:tgtEl>
                                          <p:spTgt spid="93"/>
                                        </p:tgtEl>
                                        <p:attrNameLst>
                                          <p:attrName>ppt_h</p:attrName>
                                        </p:attrNameLst>
                                      </p:cBhvr>
                                      <p:tavLst>
                                        <p:tav tm="0">
                                          <p:val>
                                            <p:fltVal val="0"/>
                                          </p:val>
                                        </p:tav>
                                        <p:tav tm="100000">
                                          <p:val>
                                            <p:strVal val="#ppt_h"/>
                                          </p:val>
                                        </p:tav>
                                      </p:tavLst>
                                    </p:anim>
                                    <p:anim calcmode="lin" valueType="num">
                                      <p:cBhvr>
                                        <p:cTn id="71" dur="750" fill="hold"/>
                                        <p:tgtEl>
                                          <p:spTgt spid="93"/>
                                        </p:tgtEl>
                                        <p:attrNameLst>
                                          <p:attrName>style.rotation</p:attrName>
                                        </p:attrNameLst>
                                      </p:cBhvr>
                                      <p:tavLst>
                                        <p:tav tm="0">
                                          <p:val>
                                            <p:fltVal val="360"/>
                                          </p:val>
                                        </p:tav>
                                        <p:tav tm="100000">
                                          <p:val>
                                            <p:fltVal val="0"/>
                                          </p:val>
                                        </p:tav>
                                      </p:tavLst>
                                    </p:anim>
                                    <p:animEffect transition="in" filter="fade">
                                      <p:cBhvr>
                                        <p:cTn id="72" dur="750"/>
                                        <p:tgtEl>
                                          <p:spTgt spid="9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p:cTn id="75" dur="750" fill="hold"/>
                                        <p:tgtEl>
                                          <p:spTgt spid="85"/>
                                        </p:tgtEl>
                                        <p:attrNameLst>
                                          <p:attrName>ppt_w</p:attrName>
                                        </p:attrNameLst>
                                      </p:cBhvr>
                                      <p:tavLst>
                                        <p:tav tm="0">
                                          <p:val>
                                            <p:fltVal val="0"/>
                                          </p:val>
                                        </p:tav>
                                        <p:tav tm="100000">
                                          <p:val>
                                            <p:strVal val="#ppt_w"/>
                                          </p:val>
                                        </p:tav>
                                      </p:tavLst>
                                    </p:anim>
                                    <p:anim calcmode="lin" valueType="num">
                                      <p:cBhvr>
                                        <p:cTn id="76" dur="750" fill="hold"/>
                                        <p:tgtEl>
                                          <p:spTgt spid="85"/>
                                        </p:tgtEl>
                                        <p:attrNameLst>
                                          <p:attrName>ppt_h</p:attrName>
                                        </p:attrNameLst>
                                      </p:cBhvr>
                                      <p:tavLst>
                                        <p:tav tm="0">
                                          <p:val>
                                            <p:fltVal val="0"/>
                                          </p:val>
                                        </p:tav>
                                        <p:tav tm="100000">
                                          <p:val>
                                            <p:strVal val="#ppt_h"/>
                                          </p:val>
                                        </p:tav>
                                      </p:tavLst>
                                    </p:anim>
                                    <p:anim calcmode="lin" valueType="num">
                                      <p:cBhvr>
                                        <p:cTn id="77" dur="750" fill="hold"/>
                                        <p:tgtEl>
                                          <p:spTgt spid="85"/>
                                        </p:tgtEl>
                                        <p:attrNameLst>
                                          <p:attrName>style.rotation</p:attrName>
                                        </p:attrNameLst>
                                      </p:cBhvr>
                                      <p:tavLst>
                                        <p:tav tm="0">
                                          <p:val>
                                            <p:fltVal val="360"/>
                                          </p:val>
                                        </p:tav>
                                        <p:tav tm="100000">
                                          <p:val>
                                            <p:fltVal val="0"/>
                                          </p:val>
                                        </p:tav>
                                      </p:tavLst>
                                    </p:anim>
                                    <p:animEffect transition="in" filter="fade">
                                      <p:cBhvr>
                                        <p:cTn id="78" dur="750"/>
                                        <p:tgtEl>
                                          <p:spTgt spid="8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94"/>
                                        </p:tgtEl>
                                        <p:attrNameLst>
                                          <p:attrName>style.visibility</p:attrName>
                                        </p:attrNameLst>
                                      </p:cBhvr>
                                      <p:to>
                                        <p:strVal val="visible"/>
                                      </p:to>
                                    </p:set>
                                    <p:anim calcmode="lin" valueType="num">
                                      <p:cBhvr>
                                        <p:cTn id="81" dur="750" fill="hold"/>
                                        <p:tgtEl>
                                          <p:spTgt spid="94"/>
                                        </p:tgtEl>
                                        <p:attrNameLst>
                                          <p:attrName>ppt_w</p:attrName>
                                        </p:attrNameLst>
                                      </p:cBhvr>
                                      <p:tavLst>
                                        <p:tav tm="0">
                                          <p:val>
                                            <p:fltVal val="0"/>
                                          </p:val>
                                        </p:tav>
                                        <p:tav tm="100000">
                                          <p:val>
                                            <p:strVal val="#ppt_w"/>
                                          </p:val>
                                        </p:tav>
                                      </p:tavLst>
                                    </p:anim>
                                    <p:anim calcmode="lin" valueType="num">
                                      <p:cBhvr>
                                        <p:cTn id="82" dur="750" fill="hold"/>
                                        <p:tgtEl>
                                          <p:spTgt spid="94"/>
                                        </p:tgtEl>
                                        <p:attrNameLst>
                                          <p:attrName>ppt_h</p:attrName>
                                        </p:attrNameLst>
                                      </p:cBhvr>
                                      <p:tavLst>
                                        <p:tav tm="0">
                                          <p:val>
                                            <p:fltVal val="0"/>
                                          </p:val>
                                        </p:tav>
                                        <p:tav tm="100000">
                                          <p:val>
                                            <p:strVal val="#ppt_h"/>
                                          </p:val>
                                        </p:tav>
                                      </p:tavLst>
                                    </p:anim>
                                    <p:anim calcmode="lin" valueType="num">
                                      <p:cBhvr>
                                        <p:cTn id="83" dur="750" fill="hold"/>
                                        <p:tgtEl>
                                          <p:spTgt spid="94"/>
                                        </p:tgtEl>
                                        <p:attrNameLst>
                                          <p:attrName>style.rotation</p:attrName>
                                        </p:attrNameLst>
                                      </p:cBhvr>
                                      <p:tavLst>
                                        <p:tav tm="0">
                                          <p:val>
                                            <p:fltVal val="360"/>
                                          </p:val>
                                        </p:tav>
                                        <p:tav tm="100000">
                                          <p:val>
                                            <p:fltVal val="0"/>
                                          </p:val>
                                        </p:tav>
                                      </p:tavLst>
                                    </p:anim>
                                    <p:animEffect transition="in" filter="fade">
                                      <p:cBhvr>
                                        <p:cTn id="84" dur="750"/>
                                        <p:tgtEl>
                                          <p:spTgt spid="94"/>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87"/>
                                        </p:tgtEl>
                                        <p:attrNameLst>
                                          <p:attrName>style.visibility</p:attrName>
                                        </p:attrNameLst>
                                      </p:cBhvr>
                                      <p:to>
                                        <p:strVal val="visible"/>
                                      </p:to>
                                    </p:set>
                                    <p:anim calcmode="lin" valueType="num">
                                      <p:cBhvr>
                                        <p:cTn id="87" dur="750" fill="hold"/>
                                        <p:tgtEl>
                                          <p:spTgt spid="87"/>
                                        </p:tgtEl>
                                        <p:attrNameLst>
                                          <p:attrName>ppt_w</p:attrName>
                                        </p:attrNameLst>
                                      </p:cBhvr>
                                      <p:tavLst>
                                        <p:tav tm="0">
                                          <p:val>
                                            <p:fltVal val="0"/>
                                          </p:val>
                                        </p:tav>
                                        <p:tav tm="100000">
                                          <p:val>
                                            <p:strVal val="#ppt_w"/>
                                          </p:val>
                                        </p:tav>
                                      </p:tavLst>
                                    </p:anim>
                                    <p:anim calcmode="lin" valueType="num">
                                      <p:cBhvr>
                                        <p:cTn id="88" dur="750" fill="hold"/>
                                        <p:tgtEl>
                                          <p:spTgt spid="87"/>
                                        </p:tgtEl>
                                        <p:attrNameLst>
                                          <p:attrName>ppt_h</p:attrName>
                                        </p:attrNameLst>
                                      </p:cBhvr>
                                      <p:tavLst>
                                        <p:tav tm="0">
                                          <p:val>
                                            <p:fltVal val="0"/>
                                          </p:val>
                                        </p:tav>
                                        <p:tav tm="100000">
                                          <p:val>
                                            <p:strVal val="#ppt_h"/>
                                          </p:val>
                                        </p:tav>
                                      </p:tavLst>
                                    </p:anim>
                                    <p:anim calcmode="lin" valueType="num">
                                      <p:cBhvr>
                                        <p:cTn id="89" dur="750" fill="hold"/>
                                        <p:tgtEl>
                                          <p:spTgt spid="87"/>
                                        </p:tgtEl>
                                        <p:attrNameLst>
                                          <p:attrName>style.rotation</p:attrName>
                                        </p:attrNameLst>
                                      </p:cBhvr>
                                      <p:tavLst>
                                        <p:tav tm="0">
                                          <p:val>
                                            <p:fltVal val="360"/>
                                          </p:val>
                                        </p:tav>
                                        <p:tav tm="100000">
                                          <p:val>
                                            <p:fltVal val="0"/>
                                          </p:val>
                                        </p:tav>
                                      </p:tavLst>
                                    </p:anim>
                                    <p:animEffect transition="in" filter="fade">
                                      <p:cBhvr>
                                        <p:cTn id="90" dur="750"/>
                                        <p:tgtEl>
                                          <p:spTgt spid="87"/>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p:cTn id="93" dur="750" fill="hold"/>
                                        <p:tgtEl>
                                          <p:spTgt spid="95"/>
                                        </p:tgtEl>
                                        <p:attrNameLst>
                                          <p:attrName>ppt_w</p:attrName>
                                        </p:attrNameLst>
                                      </p:cBhvr>
                                      <p:tavLst>
                                        <p:tav tm="0">
                                          <p:val>
                                            <p:fltVal val="0"/>
                                          </p:val>
                                        </p:tav>
                                        <p:tav tm="100000">
                                          <p:val>
                                            <p:strVal val="#ppt_w"/>
                                          </p:val>
                                        </p:tav>
                                      </p:tavLst>
                                    </p:anim>
                                    <p:anim calcmode="lin" valueType="num">
                                      <p:cBhvr>
                                        <p:cTn id="94" dur="750" fill="hold"/>
                                        <p:tgtEl>
                                          <p:spTgt spid="95"/>
                                        </p:tgtEl>
                                        <p:attrNameLst>
                                          <p:attrName>ppt_h</p:attrName>
                                        </p:attrNameLst>
                                      </p:cBhvr>
                                      <p:tavLst>
                                        <p:tav tm="0">
                                          <p:val>
                                            <p:fltVal val="0"/>
                                          </p:val>
                                        </p:tav>
                                        <p:tav tm="100000">
                                          <p:val>
                                            <p:strVal val="#ppt_h"/>
                                          </p:val>
                                        </p:tav>
                                      </p:tavLst>
                                    </p:anim>
                                    <p:anim calcmode="lin" valueType="num">
                                      <p:cBhvr>
                                        <p:cTn id="95" dur="750" fill="hold"/>
                                        <p:tgtEl>
                                          <p:spTgt spid="95"/>
                                        </p:tgtEl>
                                        <p:attrNameLst>
                                          <p:attrName>style.rotation</p:attrName>
                                        </p:attrNameLst>
                                      </p:cBhvr>
                                      <p:tavLst>
                                        <p:tav tm="0">
                                          <p:val>
                                            <p:fltVal val="360"/>
                                          </p:val>
                                        </p:tav>
                                        <p:tav tm="100000">
                                          <p:val>
                                            <p:fltVal val="0"/>
                                          </p:val>
                                        </p:tav>
                                      </p:tavLst>
                                    </p:anim>
                                    <p:animEffect transition="in" filter="fade">
                                      <p:cBhvr>
                                        <p:cTn id="96" dur="750"/>
                                        <p:tgtEl>
                                          <p:spTgt spid="95"/>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90"/>
                                        </p:tgtEl>
                                        <p:attrNameLst>
                                          <p:attrName>style.visibility</p:attrName>
                                        </p:attrNameLst>
                                      </p:cBhvr>
                                      <p:to>
                                        <p:strVal val="visible"/>
                                      </p:to>
                                    </p:set>
                                    <p:anim calcmode="lin" valueType="num">
                                      <p:cBhvr>
                                        <p:cTn id="99" dur="750" fill="hold"/>
                                        <p:tgtEl>
                                          <p:spTgt spid="90"/>
                                        </p:tgtEl>
                                        <p:attrNameLst>
                                          <p:attrName>ppt_w</p:attrName>
                                        </p:attrNameLst>
                                      </p:cBhvr>
                                      <p:tavLst>
                                        <p:tav tm="0">
                                          <p:val>
                                            <p:fltVal val="0"/>
                                          </p:val>
                                        </p:tav>
                                        <p:tav tm="100000">
                                          <p:val>
                                            <p:strVal val="#ppt_w"/>
                                          </p:val>
                                        </p:tav>
                                      </p:tavLst>
                                    </p:anim>
                                    <p:anim calcmode="lin" valueType="num">
                                      <p:cBhvr>
                                        <p:cTn id="100" dur="750" fill="hold"/>
                                        <p:tgtEl>
                                          <p:spTgt spid="90"/>
                                        </p:tgtEl>
                                        <p:attrNameLst>
                                          <p:attrName>ppt_h</p:attrName>
                                        </p:attrNameLst>
                                      </p:cBhvr>
                                      <p:tavLst>
                                        <p:tav tm="0">
                                          <p:val>
                                            <p:fltVal val="0"/>
                                          </p:val>
                                        </p:tav>
                                        <p:tav tm="100000">
                                          <p:val>
                                            <p:strVal val="#ppt_h"/>
                                          </p:val>
                                        </p:tav>
                                      </p:tavLst>
                                    </p:anim>
                                    <p:anim calcmode="lin" valueType="num">
                                      <p:cBhvr>
                                        <p:cTn id="101" dur="750" fill="hold"/>
                                        <p:tgtEl>
                                          <p:spTgt spid="90"/>
                                        </p:tgtEl>
                                        <p:attrNameLst>
                                          <p:attrName>style.rotation</p:attrName>
                                        </p:attrNameLst>
                                      </p:cBhvr>
                                      <p:tavLst>
                                        <p:tav tm="0">
                                          <p:val>
                                            <p:fltVal val="360"/>
                                          </p:val>
                                        </p:tav>
                                        <p:tav tm="100000">
                                          <p:val>
                                            <p:fltVal val="0"/>
                                          </p:val>
                                        </p:tav>
                                      </p:tavLst>
                                    </p:anim>
                                    <p:animEffect transition="in" filter="fade">
                                      <p:cBhvr>
                                        <p:cTn id="102" dur="750"/>
                                        <p:tgtEl>
                                          <p:spTgt spid="90"/>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750" fill="hold"/>
                                        <p:tgtEl>
                                          <p:spTgt spid="96"/>
                                        </p:tgtEl>
                                        <p:attrNameLst>
                                          <p:attrName>ppt_w</p:attrName>
                                        </p:attrNameLst>
                                      </p:cBhvr>
                                      <p:tavLst>
                                        <p:tav tm="0">
                                          <p:val>
                                            <p:fltVal val="0"/>
                                          </p:val>
                                        </p:tav>
                                        <p:tav tm="100000">
                                          <p:val>
                                            <p:strVal val="#ppt_w"/>
                                          </p:val>
                                        </p:tav>
                                      </p:tavLst>
                                    </p:anim>
                                    <p:anim calcmode="lin" valueType="num">
                                      <p:cBhvr>
                                        <p:cTn id="106" dur="750" fill="hold"/>
                                        <p:tgtEl>
                                          <p:spTgt spid="96"/>
                                        </p:tgtEl>
                                        <p:attrNameLst>
                                          <p:attrName>ppt_h</p:attrName>
                                        </p:attrNameLst>
                                      </p:cBhvr>
                                      <p:tavLst>
                                        <p:tav tm="0">
                                          <p:val>
                                            <p:fltVal val="0"/>
                                          </p:val>
                                        </p:tav>
                                        <p:tav tm="100000">
                                          <p:val>
                                            <p:strVal val="#ppt_h"/>
                                          </p:val>
                                        </p:tav>
                                      </p:tavLst>
                                    </p:anim>
                                    <p:anim calcmode="lin" valueType="num">
                                      <p:cBhvr>
                                        <p:cTn id="107" dur="750" fill="hold"/>
                                        <p:tgtEl>
                                          <p:spTgt spid="96"/>
                                        </p:tgtEl>
                                        <p:attrNameLst>
                                          <p:attrName>style.rotation</p:attrName>
                                        </p:attrNameLst>
                                      </p:cBhvr>
                                      <p:tavLst>
                                        <p:tav tm="0">
                                          <p:val>
                                            <p:fltVal val="360"/>
                                          </p:val>
                                        </p:tav>
                                        <p:tav tm="100000">
                                          <p:val>
                                            <p:fltVal val="0"/>
                                          </p:val>
                                        </p:tav>
                                      </p:tavLst>
                                    </p:anim>
                                    <p:animEffect transition="in" filter="fade">
                                      <p:cBhvr>
                                        <p:cTn id="108" dur="750"/>
                                        <p:tgtEl>
                                          <p:spTgt spid="96"/>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p:cTn id="111" dur="750" fill="hold"/>
                                        <p:tgtEl>
                                          <p:spTgt spid="89"/>
                                        </p:tgtEl>
                                        <p:attrNameLst>
                                          <p:attrName>ppt_w</p:attrName>
                                        </p:attrNameLst>
                                      </p:cBhvr>
                                      <p:tavLst>
                                        <p:tav tm="0">
                                          <p:val>
                                            <p:fltVal val="0"/>
                                          </p:val>
                                        </p:tav>
                                        <p:tav tm="100000">
                                          <p:val>
                                            <p:strVal val="#ppt_w"/>
                                          </p:val>
                                        </p:tav>
                                      </p:tavLst>
                                    </p:anim>
                                    <p:anim calcmode="lin" valueType="num">
                                      <p:cBhvr>
                                        <p:cTn id="112" dur="750" fill="hold"/>
                                        <p:tgtEl>
                                          <p:spTgt spid="89"/>
                                        </p:tgtEl>
                                        <p:attrNameLst>
                                          <p:attrName>ppt_h</p:attrName>
                                        </p:attrNameLst>
                                      </p:cBhvr>
                                      <p:tavLst>
                                        <p:tav tm="0">
                                          <p:val>
                                            <p:fltVal val="0"/>
                                          </p:val>
                                        </p:tav>
                                        <p:tav tm="100000">
                                          <p:val>
                                            <p:strVal val="#ppt_h"/>
                                          </p:val>
                                        </p:tav>
                                      </p:tavLst>
                                    </p:anim>
                                    <p:anim calcmode="lin" valueType="num">
                                      <p:cBhvr>
                                        <p:cTn id="113" dur="750" fill="hold"/>
                                        <p:tgtEl>
                                          <p:spTgt spid="89"/>
                                        </p:tgtEl>
                                        <p:attrNameLst>
                                          <p:attrName>style.rotation</p:attrName>
                                        </p:attrNameLst>
                                      </p:cBhvr>
                                      <p:tavLst>
                                        <p:tav tm="0">
                                          <p:val>
                                            <p:fltVal val="360"/>
                                          </p:val>
                                        </p:tav>
                                        <p:tav tm="100000">
                                          <p:val>
                                            <p:fltVal val="0"/>
                                          </p:val>
                                        </p:tav>
                                      </p:tavLst>
                                    </p:anim>
                                    <p:animEffect transition="in" filter="fade">
                                      <p:cBhvr>
                                        <p:cTn id="114" dur="750"/>
                                        <p:tgtEl>
                                          <p:spTgt spid="89"/>
                                        </p:tgtEl>
                                      </p:cBhvr>
                                    </p:animEffect>
                                  </p:childTnLst>
                                </p:cTn>
                              </p:par>
                              <p:par>
                                <p:cTn id="115" presetID="49" presetClass="entr" presetSubtype="0" decel="100000" fill="hold" grpId="1" nodeType="withEffect">
                                  <p:stCondLst>
                                    <p:cond delay="0"/>
                                  </p:stCondLst>
                                  <p:childTnLst>
                                    <p:set>
                                      <p:cBhvr>
                                        <p:cTn id="116" dur="1" fill="hold">
                                          <p:stCondLst>
                                            <p:cond delay="0"/>
                                          </p:stCondLst>
                                        </p:cTn>
                                        <p:tgtEl>
                                          <p:spTgt spid="97"/>
                                        </p:tgtEl>
                                        <p:attrNameLst>
                                          <p:attrName>style.visibility</p:attrName>
                                        </p:attrNameLst>
                                      </p:cBhvr>
                                      <p:to>
                                        <p:strVal val="visible"/>
                                      </p:to>
                                    </p:set>
                                    <p:anim calcmode="lin" valueType="num">
                                      <p:cBhvr>
                                        <p:cTn id="117" dur="750" fill="hold"/>
                                        <p:tgtEl>
                                          <p:spTgt spid="97"/>
                                        </p:tgtEl>
                                        <p:attrNameLst>
                                          <p:attrName>ppt_w</p:attrName>
                                        </p:attrNameLst>
                                      </p:cBhvr>
                                      <p:tavLst>
                                        <p:tav tm="0">
                                          <p:val>
                                            <p:fltVal val="0"/>
                                          </p:val>
                                        </p:tav>
                                        <p:tav tm="100000">
                                          <p:val>
                                            <p:strVal val="#ppt_w"/>
                                          </p:val>
                                        </p:tav>
                                      </p:tavLst>
                                    </p:anim>
                                    <p:anim calcmode="lin" valueType="num">
                                      <p:cBhvr>
                                        <p:cTn id="118" dur="750" fill="hold"/>
                                        <p:tgtEl>
                                          <p:spTgt spid="97"/>
                                        </p:tgtEl>
                                        <p:attrNameLst>
                                          <p:attrName>ppt_h</p:attrName>
                                        </p:attrNameLst>
                                      </p:cBhvr>
                                      <p:tavLst>
                                        <p:tav tm="0">
                                          <p:val>
                                            <p:fltVal val="0"/>
                                          </p:val>
                                        </p:tav>
                                        <p:tav tm="100000">
                                          <p:val>
                                            <p:strVal val="#ppt_h"/>
                                          </p:val>
                                        </p:tav>
                                      </p:tavLst>
                                    </p:anim>
                                    <p:anim calcmode="lin" valueType="num">
                                      <p:cBhvr>
                                        <p:cTn id="119" dur="750" fill="hold"/>
                                        <p:tgtEl>
                                          <p:spTgt spid="97"/>
                                        </p:tgtEl>
                                        <p:attrNameLst>
                                          <p:attrName>style.rotation</p:attrName>
                                        </p:attrNameLst>
                                      </p:cBhvr>
                                      <p:tavLst>
                                        <p:tav tm="0">
                                          <p:val>
                                            <p:fltVal val="360"/>
                                          </p:val>
                                        </p:tav>
                                        <p:tav tm="100000">
                                          <p:val>
                                            <p:fltVal val="0"/>
                                          </p:val>
                                        </p:tav>
                                      </p:tavLst>
                                    </p:anim>
                                    <p:animEffect transition="in" filter="fade">
                                      <p:cBhvr>
                                        <p:cTn id="120" dur="750"/>
                                        <p:tgtEl>
                                          <p:spTgt spid="97"/>
                                        </p:tgtEl>
                                      </p:cBhvr>
                                    </p:animEffect>
                                  </p:childTnLst>
                                </p:cTn>
                              </p:par>
                              <p:par>
                                <p:cTn id="121" presetID="49" presetClass="entr" presetSubtype="0" decel="100000" fill="hold" grpId="1"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p:cTn id="123" dur="750" fill="hold"/>
                                        <p:tgtEl>
                                          <p:spTgt spid="88"/>
                                        </p:tgtEl>
                                        <p:attrNameLst>
                                          <p:attrName>ppt_w</p:attrName>
                                        </p:attrNameLst>
                                      </p:cBhvr>
                                      <p:tavLst>
                                        <p:tav tm="0">
                                          <p:val>
                                            <p:fltVal val="0"/>
                                          </p:val>
                                        </p:tav>
                                        <p:tav tm="100000">
                                          <p:val>
                                            <p:strVal val="#ppt_w"/>
                                          </p:val>
                                        </p:tav>
                                      </p:tavLst>
                                    </p:anim>
                                    <p:anim calcmode="lin" valueType="num">
                                      <p:cBhvr>
                                        <p:cTn id="124" dur="750" fill="hold"/>
                                        <p:tgtEl>
                                          <p:spTgt spid="88"/>
                                        </p:tgtEl>
                                        <p:attrNameLst>
                                          <p:attrName>ppt_h</p:attrName>
                                        </p:attrNameLst>
                                      </p:cBhvr>
                                      <p:tavLst>
                                        <p:tav tm="0">
                                          <p:val>
                                            <p:fltVal val="0"/>
                                          </p:val>
                                        </p:tav>
                                        <p:tav tm="100000">
                                          <p:val>
                                            <p:strVal val="#ppt_h"/>
                                          </p:val>
                                        </p:tav>
                                      </p:tavLst>
                                    </p:anim>
                                    <p:anim calcmode="lin" valueType="num">
                                      <p:cBhvr>
                                        <p:cTn id="125" dur="750" fill="hold"/>
                                        <p:tgtEl>
                                          <p:spTgt spid="88"/>
                                        </p:tgtEl>
                                        <p:attrNameLst>
                                          <p:attrName>style.rotation</p:attrName>
                                        </p:attrNameLst>
                                      </p:cBhvr>
                                      <p:tavLst>
                                        <p:tav tm="0">
                                          <p:val>
                                            <p:fltVal val="360"/>
                                          </p:val>
                                        </p:tav>
                                        <p:tav tm="100000">
                                          <p:val>
                                            <p:fltVal val="0"/>
                                          </p:val>
                                        </p:tav>
                                      </p:tavLst>
                                    </p:anim>
                                    <p:animEffect transition="in" filter="fade">
                                      <p:cBhvr>
                                        <p:cTn id="126" dur="750"/>
                                        <p:tgtEl>
                                          <p:spTgt spid="88"/>
                                        </p:tgtEl>
                                      </p:cBhvr>
                                    </p:animEffect>
                                  </p:childTnLst>
                                </p:cTn>
                              </p:par>
                              <p:par>
                                <p:cTn id="127" presetID="49" presetClass="entr" presetSubtype="0" decel="100000" fill="hold" grpId="1"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p:cTn id="129" dur="750" fill="hold"/>
                                        <p:tgtEl>
                                          <p:spTgt spid="98"/>
                                        </p:tgtEl>
                                        <p:attrNameLst>
                                          <p:attrName>ppt_w</p:attrName>
                                        </p:attrNameLst>
                                      </p:cBhvr>
                                      <p:tavLst>
                                        <p:tav tm="0">
                                          <p:val>
                                            <p:fltVal val="0"/>
                                          </p:val>
                                        </p:tav>
                                        <p:tav tm="100000">
                                          <p:val>
                                            <p:strVal val="#ppt_w"/>
                                          </p:val>
                                        </p:tav>
                                      </p:tavLst>
                                    </p:anim>
                                    <p:anim calcmode="lin" valueType="num">
                                      <p:cBhvr>
                                        <p:cTn id="130" dur="750" fill="hold"/>
                                        <p:tgtEl>
                                          <p:spTgt spid="98"/>
                                        </p:tgtEl>
                                        <p:attrNameLst>
                                          <p:attrName>ppt_h</p:attrName>
                                        </p:attrNameLst>
                                      </p:cBhvr>
                                      <p:tavLst>
                                        <p:tav tm="0">
                                          <p:val>
                                            <p:fltVal val="0"/>
                                          </p:val>
                                        </p:tav>
                                        <p:tav tm="100000">
                                          <p:val>
                                            <p:strVal val="#ppt_h"/>
                                          </p:val>
                                        </p:tav>
                                      </p:tavLst>
                                    </p:anim>
                                    <p:anim calcmode="lin" valueType="num">
                                      <p:cBhvr>
                                        <p:cTn id="131" dur="750" fill="hold"/>
                                        <p:tgtEl>
                                          <p:spTgt spid="98"/>
                                        </p:tgtEl>
                                        <p:attrNameLst>
                                          <p:attrName>style.rotation</p:attrName>
                                        </p:attrNameLst>
                                      </p:cBhvr>
                                      <p:tavLst>
                                        <p:tav tm="0">
                                          <p:val>
                                            <p:fltVal val="360"/>
                                          </p:val>
                                        </p:tav>
                                        <p:tav tm="100000">
                                          <p:val>
                                            <p:fltVal val="0"/>
                                          </p:val>
                                        </p:tav>
                                      </p:tavLst>
                                    </p:anim>
                                    <p:animEffect transition="in" filter="fade">
                                      <p:cBhvr>
                                        <p:cTn id="132" dur="750"/>
                                        <p:tgtEl>
                                          <p:spTgt spid="98"/>
                                        </p:tgtEl>
                                      </p:cBhvr>
                                    </p:animEffect>
                                  </p:childTnLst>
                                </p:cTn>
                              </p:par>
                            </p:childTnLst>
                          </p:cTn>
                        </p:par>
                        <p:par>
                          <p:cTn id="133" fill="hold">
                            <p:stCondLst>
                              <p:cond delay="750"/>
                            </p:stCondLst>
                            <p:childTnLst>
                              <p:par>
                                <p:cTn id="134" presetID="2" presetClass="entr" presetSubtype="4" decel="100000" fill="hold" grpId="0" nodeType="afterEffect">
                                  <p:stCondLst>
                                    <p:cond delay="0"/>
                                  </p:stCondLst>
                                  <p:childTnLst>
                                    <p:set>
                                      <p:cBhvr>
                                        <p:cTn id="135" dur="1" fill="hold">
                                          <p:stCondLst>
                                            <p:cond delay="0"/>
                                          </p:stCondLst>
                                        </p:cTn>
                                        <p:tgtEl>
                                          <p:spTgt spid="100">
                                            <p:txEl>
                                              <p:pRg st="0" end="0"/>
                                            </p:txEl>
                                          </p:spTgt>
                                        </p:tgtEl>
                                        <p:attrNameLst>
                                          <p:attrName>style.visibility</p:attrName>
                                        </p:attrNameLst>
                                      </p:cBhvr>
                                      <p:to>
                                        <p:strVal val="visible"/>
                                      </p:to>
                                    </p:set>
                                    <p:anim calcmode="lin" valueType="num">
                                      <p:cBhvr additive="base">
                                        <p:cTn id="136"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250"/>
                            </p:stCondLst>
                            <p:childTnLst>
                              <p:par>
                                <p:cTn id="139" presetID="22" presetClass="entr" presetSubtype="8" fill="hold" grpId="0" nodeType="afterEffect">
                                  <p:stCondLst>
                                    <p:cond delay="0"/>
                                  </p:stCondLst>
                                  <p:childTnLst>
                                    <p:set>
                                      <p:cBhvr>
                                        <p:cTn id="140" dur="1" fill="hold">
                                          <p:stCondLst>
                                            <p:cond delay="0"/>
                                          </p:stCondLst>
                                        </p:cTn>
                                        <p:tgtEl>
                                          <p:spTgt spid="99">
                                            <p:txEl>
                                              <p:pRg st="0" end="0"/>
                                            </p:txEl>
                                          </p:spTgt>
                                        </p:tgtEl>
                                        <p:attrNameLst>
                                          <p:attrName>style.visibility</p:attrName>
                                        </p:attrNameLst>
                                      </p:cBhvr>
                                      <p:to>
                                        <p:strVal val="visible"/>
                                      </p:to>
                                    </p:set>
                                    <p:animEffect transition="in" filter="wipe(left)">
                                      <p:cBhvr>
                                        <p:cTn id="141" dur="500"/>
                                        <p:tgtEl>
                                          <p:spTgt spid="99">
                                            <p:txEl>
                                              <p:pRg st="0" end="0"/>
                                            </p:txEl>
                                          </p:spTgt>
                                        </p:tgtEl>
                                      </p:cBhvr>
                                    </p:animEffect>
                                  </p:childTnLst>
                                </p:cTn>
                              </p:par>
                            </p:childTnLst>
                          </p:cTn>
                        </p:par>
                        <p:par>
                          <p:cTn id="142" fill="hold">
                            <p:stCondLst>
                              <p:cond delay="1750"/>
                            </p:stCondLst>
                            <p:childTnLst>
                              <p:par>
                                <p:cTn id="143" presetID="22" presetClass="entr" presetSubtype="8" fill="hold" nodeType="afterEffect">
                                  <p:stCondLst>
                                    <p:cond delay="0"/>
                                  </p:stCondLst>
                                  <p:childTnLst>
                                    <p:set>
                                      <p:cBhvr>
                                        <p:cTn id="144" dur="1" fill="hold">
                                          <p:stCondLst>
                                            <p:cond delay="0"/>
                                          </p:stCondLst>
                                        </p:cTn>
                                        <p:tgtEl>
                                          <p:spTgt spid="126"/>
                                        </p:tgtEl>
                                        <p:attrNameLst>
                                          <p:attrName>style.visibility</p:attrName>
                                        </p:attrNameLst>
                                      </p:cBhvr>
                                      <p:to>
                                        <p:strVal val="visible"/>
                                      </p:to>
                                    </p:set>
                                    <p:animEffect transition="in" filter="wipe(left)">
                                      <p:cBhvr>
                                        <p:cTn id="145" dur="500"/>
                                        <p:tgtEl>
                                          <p:spTgt spid="126"/>
                                        </p:tgtEl>
                                      </p:cBhvr>
                                    </p:animEffect>
                                  </p:childTnLst>
                                </p:cTn>
                              </p:par>
                            </p:childTnLst>
                          </p:cTn>
                        </p:par>
                        <p:par>
                          <p:cTn id="146" fill="hold">
                            <p:stCondLst>
                              <p:cond delay="2250"/>
                            </p:stCondLst>
                            <p:childTnLst>
                              <p:par>
                                <p:cTn id="147" presetID="2" presetClass="entr" presetSubtype="8" decel="100000" fill="hold" grpId="0" nodeType="afterEffect">
                                  <p:stCondLst>
                                    <p:cond delay="0"/>
                                  </p:stCondLst>
                                  <p:childTnLst>
                                    <p:set>
                                      <p:cBhvr>
                                        <p:cTn id="148" dur="1" fill="hold">
                                          <p:stCondLst>
                                            <p:cond delay="0"/>
                                          </p:stCondLst>
                                        </p:cTn>
                                        <p:tgtEl>
                                          <p:spTgt spid="106">
                                            <p:txEl>
                                              <p:pRg st="0" end="0"/>
                                            </p:txEl>
                                          </p:spTgt>
                                        </p:tgtEl>
                                        <p:attrNameLst>
                                          <p:attrName>style.visibility</p:attrName>
                                        </p:attrNameLst>
                                      </p:cBhvr>
                                      <p:to>
                                        <p:strVal val="visible"/>
                                      </p:to>
                                    </p:set>
                                    <p:anim calcmode="lin" valueType="num">
                                      <p:cBhvr additive="base">
                                        <p:cTn id="149" dur="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additive="base">
                                        <p:cTn id="150" dur="5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51" fill="hold">
                            <p:stCondLst>
                              <p:cond delay="2750"/>
                            </p:stCondLst>
                            <p:childTnLst>
                              <p:par>
                                <p:cTn id="152" presetID="22" presetClass="entr" presetSubtype="8" fill="hold" grpId="0" nodeType="afterEffect">
                                  <p:stCondLst>
                                    <p:cond delay="0"/>
                                  </p:stCondLst>
                                  <p:childTnLst>
                                    <p:set>
                                      <p:cBhvr>
                                        <p:cTn id="153" dur="1" fill="hold">
                                          <p:stCondLst>
                                            <p:cond delay="0"/>
                                          </p:stCondLst>
                                        </p:cTn>
                                        <p:tgtEl>
                                          <p:spTgt spid="105">
                                            <p:txEl>
                                              <p:pRg st="0" end="0"/>
                                            </p:txEl>
                                          </p:spTgt>
                                        </p:tgtEl>
                                        <p:attrNameLst>
                                          <p:attrName>style.visibility</p:attrName>
                                        </p:attrNameLst>
                                      </p:cBhvr>
                                      <p:to>
                                        <p:strVal val="visible"/>
                                      </p:to>
                                    </p:set>
                                    <p:animEffect transition="in" filter="wipe(left)">
                                      <p:cBhvr>
                                        <p:cTn id="154" dur="500"/>
                                        <p:tgtEl>
                                          <p:spTgt spid="105">
                                            <p:txEl>
                                              <p:pRg st="0" end="0"/>
                                            </p:txEl>
                                          </p:spTgt>
                                        </p:tgtEl>
                                      </p:cBhvr>
                                    </p:animEffect>
                                  </p:childTnLst>
                                </p:cTn>
                              </p:par>
                            </p:childTnLst>
                          </p:cTn>
                        </p:par>
                        <p:par>
                          <p:cTn id="155" fill="hold">
                            <p:stCondLst>
                              <p:cond delay="3250"/>
                            </p:stCondLst>
                            <p:childTnLst>
                              <p:par>
                                <p:cTn id="156" presetID="22" presetClass="entr" presetSubtype="8" fill="hold" nodeType="afterEffect">
                                  <p:stCondLst>
                                    <p:cond delay="0"/>
                                  </p:stCondLst>
                                  <p:childTnLst>
                                    <p:set>
                                      <p:cBhvr>
                                        <p:cTn id="157" dur="1" fill="hold">
                                          <p:stCondLst>
                                            <p:cond delay="0"/>
                                          </p:stCondLst>
                                        </p:cTn>
                                        <p:tgtEl>
                                          <p:spTgt spid="123"/>
                                        </p:tgtEl>
                                        <p:attrNameLst>
                                          <p:attrName>style.visibility</p:attrName>
                                        </p:attrNameLst>
                                      </p:cBhvr>
                                      <p:to>
                                        <p:strVal val="visible"/>
                                      </p:to>
                                    </p:set>
                                    <p:animEffect transition="in" filter="wipe(left)">
                                      <p:cBhvr>
                                        <p:cTn id="158" dur="500"/>
                                        <p:tgtEl>
                                          <p:spTgt spid="123"/>
                                        </p:tgtEl>
                                      </p:cBhvr>
                                    </p:animEffect>
                                  </p:childTnLst>
                                </p:cTn>
                              </p:par>
                            </p:childTnLst>
                          </p:cTn>
                        </p:par>
                        <p:par>
                          <p:cTn id="159" fill="hold">
                            <p:stCondLst>
                              <p:cond delay="3750"/>
                            </p:stCondLst>
                            <p:childTnLst>
                              <p:par>
                                <p:cTn id="160" presetID="2" presetClass="entr" presetSubtype="8" decel="100000" fill="hold" grpId="0" nodeType="afterEffect">
                                  <p:stCondLst>
                                    <p:cond delay="0"/>
                                  </p:stCondLst>
                                  <p:childTnLst>
                                    <p:set>
                                      <p:cBhvr>
                                        <p:cTn id="161" dur="1" fill="hold">
                                          <p:stCondLst>
                                            <p:cond delay="0"/>
                                          </p:stCondLst>
                                        </p:cTn>
                                        <p:tgtEl>
                                          <p:spTgt spid="108">
                                            <p:txEl>
                                              <p:pRg st="0" end="0"/>
                                            </p:txEl>
                                          </p:spTgt>
                                        </p:tgtEl>
                                        <p:attrNameLst>
                                          <p:attrName>style.visibility</p:attrName>
                                        </p:attrNameLst>
                                      </p:cBhvr>
                                      <p:to>
                                        <p:strVal val="visible"/>
                                      </p:to>
                                    </p:set>
                                    <p:anim calcmode="lin" valueType="num">
                                      <p:cBhvr additive="base">
                                        <p:cTn id="162" dur="500" fill="hold"/>
                                        <p:tgtEl>
                                          <p:spTgt spid="108">
                                            <p:txEl>
                                              <p:pRg st="0" end="0"/>
                                            </p:txEl>
                                          </p:spTgt>
                                        </p:tgtEl>
                                        <p:attrNameLst>
                                          <p:attrName>ppt_x</p:attrName>
                                        </p:attrNameLst>
                                      </p:cBhvr>
                                      <p:tavLst>
                                        <p:tav tm="0">
                                          <p:val>
                                            <p:strVal val="0-#ppt_w/2"/>
                                          </p:val>
                                        </p:tav>
                                        <p:tav tm="100000">
                                          <p:val>
                                            <p:strVal val="#ppt_x"/>
                                          </p:val>
                                        </p:tav>
                                      </p:tavLst>
                                    </p:anim>
                                    <p:anim calcmode="lin" valueType="num">
                                      <p:cBhvr additive="base">
                                        <p:cTn id="163" dur="500" fill="hold"/>
                                        <p:tgtEl>
                                          <p:spTgt spid="108">
                                            <p:txEl>
                                              <p:pRg st="0" end="0"/>
                                            </p:txEl>
                                          </p:spTgt>
                                        </p:tgtEl>
                                        <p:attrNameLst>
                                          <p:attrName>ppt_y</p:attrName>
                                        </p:attrNameLst>
                                      </p:cBhvr>
                                      <p:tavLst>
                                        <p:tav tm="0">
                                          <p:val>
                                            <p:strVal val="#ppt_y"/>
                                          </p:val>
                                        </p:tav>
                                        <p:tav tm="100000">
                                          <p:val>
                                            <p:strVal val="#ppt_y"/>
                                          </p:val>
                                        </p:tav>
                                      </p:tavLst>
                                    </p:anim>
                                  </p:childTnLst>
                                </p:cTn>
                              </p:par>
                            </p:childTnLst>
                          </p:cTn>
                        </p:par>
                        <p:par>
                          <p:cTn id="164" fill="hold">
                            <p:stCondLst>
                              <p:cond delay="4250"/>
                            </p:stCondLst>
                            <p:childTnLst>
                              <p:par>
                                <p:cTn id="165" presetID="22" presetClass="entr" presetSubtype="8" fill="hold" grpId="0" nodeType="afterEffect">
                                  <p:stCondLst>
                                    <p:cond delay="0"/>
                                  </p:stCondLst>
                                  <p:childTnLst>
                                    <p:set>
                                      <p:cBhvr>
                                        <p:cTn id="166" dur="1" fill="hold">
                                          <p:stCondLst>
                                            <p:cond delay="0"/>
                                          </p:stCondLst>
                                        </p:cTn>
                                        <p:tgtEl>
                                          <p:spTgt spid="107">
                                            <p:txEl>
                                              <p:pRg st="0" end="0"/>
                                            </p:txEl>
                                          </p:spTgt>
                                        </p:tgtEl>
                                        <p:attrNameLst>
                                          <p:attrName>style.visibility</p:attrName>
                                        </p:attrNameLst>
                                      </p:cBhvr>
                                      <p:to>
                                        <p:strVal val="visible"/>
                                      </p:to>
                                    </p:set>
                                    <p:animEffect transition="in" filter="wipe(left)">
                                      <p:cBhvr>
                                        <p:cTn id="167" dur="500"/>
                                        <p:tgtEl>
                                          <p:spTgt spid="107">
                                            <p:txEl>
                                              <p:pRg st="0" end="0"/>
                                            </p:txEl>
                                          </p:spTgt>
                                        </p:tgtEl>
                                      </p:cBhvr>
                                    </p:animEffect>
                                  </p:childTnLst>
                                </p:cTn>
                              </p:par>
                            </p:childTnLst>
                          </p:cTn>
                        </p:par>
                        <p:par>
                          <p:cTn id="168" fill="hold">
                            <p:stCondLst>
                              <p:cond delay="4750"/>
                            </p:stCondLst>
                            <p:childTnLst>
                              <p:par>
                                <p:cTn id="169" presetID="22" presetClass="entr" presetSubtype="8"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wipe(left)">
                                      <p:cBhvr>
                                        <p:cTn id="171" dur="500"/>
                                        <p:tgtEl>
                                          <p:spTgt spid="118"/>
                                        </p:tgtEl>
                                      </p:cBhvr>
                                    </p:animEffect>
                                  </p:childTnLst>
                                </p:cTn>
                              </p:par>
                            </p:childTnLst>
                          </p:cTn>
                        </p:par>
                        <p:par>
                          <p:cTn id="172" fill="hold">
                            <p:stCondLst>
                              <p:cond delay="5250"/>
                            </p:stCondLst>
                            <p:childTnLst>
                              <p:par>
                                <p:cTn id="173" presetID="2" presetClass="entr" presetSubtype="8" decel="100000" fill="hold" grpId="0" nodeType="afterEffect">
                                  <p:stCondLst>
                                    <p:cond delay="0"/>
                                  </p:stCondLst>
                                  <p:childTnLst>
                                    <p:set>
                                      <p:cBhvr>
                                        <p:cTn id="174" dur="1" fill="hold">
                                          <p:stCondLst>
                                            <p:cond delay="0"/>
                                          </p:stCondLst>
                                        </p:cTn>
                                        <p:tgtEl>
                                          <p:spTgt spid="110">
                                            <p:txEl>
                                              <p:pRg st="0" end="0"/>
                                            </p:txEl>
                                          </p:spTgt>
                                        </p:tgtEl>
                                        <p:attrNameLst>
                                          <p:attrName>style.visibility</p:attrName>
                                        </p:attrNameLst>
                                      </p:cBhvr>
                                      <p:to>
                                        <p:strVal val="visible"/>
                                      </p:to>
                                    </p:set>
                                    <p:anim calcmode="lin" valueType="num">
                                      <p:cBhvr additive="base">
                                        <p:cTn id="175" dur="500" fill="hold"/>
                                        <p:tgtEl>
                                          <p:spTgt spid="110">
                                            <p:txEl>
                                              <p:pRg st="0" end="0"/>
                                            </p:txEl>
                                          </p:spTgt>
                                        </p:tgtEl>
                                        <p:attrNameLst>
                                          <p:attrName>ppt_x</p:attrName>
                                        </p:attrNameLst>
                                      </p:cBhvr>
                                      <p:tavLst>
                                        <p:tav tm="0">
                                          <p:val>
                                            <p:strVal val="0-#ppt_w/2"/>
                                          </p:val>
                                        </p:tav>
                                        <p:tav tm="100000">
                                          <p:val>
                                            <p:strVal val="#ppt_x"/>
                                          </p:val>
                                        </p:tav>
                                      </p:tavLst>
                                    </p:anim>
                                    <p:anim calcmode="lin" valueType="num">
                                      <p:cBhvr additive="base">
                                        <p:cTn id="176" dur="500" fill="hold"/>
                                        <p:tgtEl>
                                          <p:spTgt spid="110">
                                            <p:txEl>
                                              <p:pRg st="0" end="0"/>
                                            </p:txEl>
                                          </p:spTgt>
                                        </p:tgtEl>
                                        <p:attrNameLst>
                                          <p:attrName>ppt_y</p:attrName>
                                        </p:attrNameLst>
                                      </p:cBhvr>
                                      <p:tavLst>
                                        <p:tav tm="0">
                                          <p:val>
                                            <p:strVal val="#ppt_y"/>
                                          </p:val>
                                        </p:tav>
                                        <p:tav tm="100000">
                                          <p:val>
                                            <p:strVal val="#ppt_y"/>
                                          </p:val>
                                        </p:tav>
                                      </p:tavLst>
                                    </p:anim>
                                  </p:childTnLst>
                                </p:cTn>
                              </p:par>
                            </p:childTnLst>
                          </p:cTn>
                        </p:par>
                        <p:par>
                          <p:cTn id="177" fill="hold">
                            <p:stCondLst>
                              <p:cond delay="5750"/>
                            </p:stCondLst>
                            <p:childTnLst>
                              <p:par>
                                <p:cTn id="178" presetID="22" presetClass="entr" presetSubtype="8" fill="hold" grpId="0" nodeType="afterEffect">
                                  <p:stCondLst>
                                    <p:cond delay="0"/>
                                  </p:stCondLst>
                                  <p:childTnLst>
                                    <p:set>
                                      <p:cBhvr>
                                        <p:cTn id="179" dur="1" fill="hold">
                                          <p:stCondLst>
                                            <p:cond delay="0"/>
                                          </p:stCondLst>
                                        </p:cTn>
                                        <p:tgtEl>
                                          <p:spTgt spid="109">
                                            <p:txEl>
                                              <p:pRg st="0" end="0"/>
                                            </p:txEl>
                                          </p:spTgt>
                                        </p:tgtEl>
                                        <p:attrNameLst>
                                          <p:attrName>style.visibility</p:attrName>
                                        </p:attrNameLst>
                                      </p:cBhvr>
                                      <p:to>
                                        <p:strVal val="visible"/>
                                      </p:to>
                                    </p:set>
                                    <p:animEffect transition="in" filter="wipe(left)">
                                      <p:cBhvr>
                                        <p:cTn id="180" dur="500"/>
                                        <p:tgtEl>
                                          <p:spTgt spid="109">
                                            <p:txEl>
                                              <p:pRg st="0" end="0"/>
                                            </p:txEl>
                                          </p:spTgt>
                                        </p:tgtEl>
                                      </p:cBhvr>
                                    </p:animEffect>
                                  </p:childTnLst>
                                </p:cTn>
                              </p:par>
                            </p:childTnLst>
                          </p:cTn>
                        </p:par>
                        <p:par>
                          <p:cTn id="181" fill="hold">
                            <p:stCondLst>
                              <p:cond delay="6250"/>
                            </p:stCondLst>
                            <p:childTnLst>
                              <p:par>
                                <p:cTn id="182" presetID="22" presetClass="entr" presetSubtype="2" fill="hold" nodeType="afterEffect">
                                  <p:stCondLst>
                                    <p:cond delay="0"/>
                                  </p:stCondLst>
                                  <p:childTnLst>
                                    <p:set>
                                      <p:cBhvr>
                                        <p:cTn id="183" dur="1" fill="hold">
                                          <p:stCondLst>
                                            <p:cond delay="0"/>
                                          </p:stCondLst>
                                        </p:cTn>
                                        <p:tgtEl>
                                          <p:spTgt spid="135"/>
                                        </p:tgtEl>
                                        <p:attrNameLst>
                                          <p:attrName>style.visibility</p:attrName>
                                        </p:attrNameLst>
                                      </p:cBhvr>
                                      <p:to>
                                        <p:strVal val="visible"/>
                                      </p:to>
                                    </p:set>
                                    <p:animEffect transition="in" filter="wipe(right)">
                                      <p:cBhvr>
                                        <p:cTn id="184" dur="500"/>
                                        <p:tgtEl>
                                          <p:spTgt spid="135"/>
                                        </p:tgtEl>
                                      </p:cBhvr>
                                    </p:animEffect>
                                  </p:childTnLst>
                                </p:cTn>
                              </p:par>
                            </p:childTnLst>
                          </p:cTn>
                        </p:par>
                        <p:par>
                          <p:cTn id="185" fill="hold">
                            <p:stCondLst>
                              <p:cond delay="6750"/>
                            </p:stCondLst>
                            <p:childTnLst>
                              <p:par>
                                <p:cTn id="186" presetID="2" presetClass="entr" presetSubtype="8" decel="100000" fill="hold" grpId="0" nodeType="afterEffect">
                                  <p:stCondLst>
                                    <p:cond delay="0"/>
                                  </p:stCondLst>
                                  <p:childTnLst>
                                    <p:set>
                                      <p:cBhvr>
                                        <p:cTn id="187" dur="1" fill="hold">
                                          <p:stCondLst>
                                            <p:cond delay="0"/>
                                          </p:stCondLst>
                                        </p:cTn>
                                        <p:tgtEl>
                                          <p:spTgt spid="112">
                                            <p:txEl>
                                              <p:pRg st="0" end="0"/>
                                            </p:txEl>
                                          </p:spTgt>
                                        </p:tgtEl>
                                        <p:attrNameLst>
                                          <p:attrName>style.visibility</p:attrName>
                                        </p:attrNameLst>
                                      </p:cBhvr>
                                      <p:to>
                                        <p:strVal val="visible"/>
                                      </p:to>
                                    </p:set>
                                    <p:anim calcmode="lin" valueType="num">
                                      <p:cBhvr additive="base">
                                        <p:cTn id="188"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additive="base">
                                        <p:cTn id="189"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90" fill="hold">
                            <p:stCondLst>
                              <p:cond delay="7250"/>
                            </p:stCondLst>
                            <p:childTnLst>
                              <p:par>
                                <p:cTn id="191" presetID="22" presetClass="entr" presetSubtype="2" fill="hold" grpId="0" nodeType="afterEffect">
                                  <p:stCondLst>
                                    <p:cond delay="0"/>
                                  </p:stCondLst>
                                  <p:childTnLst>
                                    <p:set>
                                      <p:cBhvr>
                                        <p:cTn id="192" dur="1" fill="hold">
                                          <p:stCondLst>
                                            <p:cond delay="0"/>
                                          </p:stCondLst>
                                        </p:cTn>
                                        <p:tgtEl>
                                          <p:spTgt spid="111">
                                            <p:txEl>
                                              <p:pRg st="0" end="0"/>
                                            </p:txEl>
                                          </p:spTgt>
                                        </p:tgtEl>
                                        <p:attrNameLst>
                                          <p:attrName>style.visibility</p:attrName>
                                        </p:attrNameLst>
                                      </p:cBhvr>
                                      <p:to>
                                        <p:strVal val="visible"/>
                                      </p:to>
                                    </p:set>
                                    <p:animEffect transition="in" filter="wipe(right)">
                                      <p:cBhvr>
                                        <p:cTn id="193" dur="500"/>
                                        <p:tgtEl>
                                          <p:spTgt spid="111">
                                            <p:txEl>
                                              <p:pRg st="0" end="0"/>
                                            </p:txEl>
                                          </p:spTgt>
                                        </p:tgtEl>
                                      </p:cBhvr>
                                    </p:animEffect>
                                  </p:childTnLst>
                                </p:cTn>
                              </p:par>
                            </p:childTnLst>
                          </p:cTn>
                        </p:par>
                        <p:par>
                          <p:cTn id="194" fill="hold">
                            <p:stCondLst>
                              <p:cond delay="7750"/>
                            </p:stCondLst>
                            <p:childTnLst>
                              <p:par>
                                <p:cTn id="195" presetID="22" presetClass="entr" presetSubtype="2" fill="hold" nodeType="afterEffect">
                                  <p:stCondLst>
                                    <p:cond delay="0"/>
                                  </p:stCondLst>
                                  <p:childTnLst>
                                    <p:set>
                                      <p:cBhvr>
                                        <p:cTn id="196" dur="1" fill="hold">
                                          <p:stCondLst>
                                            <p:cond delay="0"/>
                                          </p:stCondLst>
                                        </p:cTn>
                                        <p:tgtEl>
                                          <p:spTgt spid="132"/>
                                        </p:tgtEl>
                                        <p:attrNameLst>
                                          <p:attrName>style.visibility</p:attrName>
                                        </p:attrNameLst>
                                      </p:cBhvr>
                                      <p:to>
                                        <p:strVal val="visible"/>
                                      </p:to>
                                    </p:set>
                                    <p:animEffect transition="in" filter="wipe(right)">
                                      <p:cBhvr>
                                        <p:cTn id="197" dur="500"/>
                                        <p:tgtEl>
                                          <p:spTgt spid="132"/>
                                        </p:tgtEl>
                                      </p:cBhvr>
                                    </p:animEffect>
                                  </p:childTnLst>
                                </p:cTn>
                              </p:par>
                            </p:childTnLst>
                          </p:cTn>
                        </p:par>
                        <p:par>
                          <p:cTn id="198" fill="hold">
                            <p:stCondLst>
                              <p:cond delay="8250"/>
                            </p:stCondLst>
                            <p:childTnLst>
                              <p:par>
                                <p:cTn id="199" presetID="2" presetClass="entr" presetSubtype="8" decel="100000" fill="hold" grpId="0" nodeType="afterEffect">
                                  <p:stCondLst>
                                    <p:cond delay="0"/>
                                  </p:stCondLst>
                                  <p:childTnLst>
                                    <p:set>
                                      <p:cBhvr>
                                        <p:cTn id="200" dur="1" fill="hold">
                                          <p:stCondLst>
                                            <p:cond delay="0"/>
                                          </p:stCondLst>
                                        </p:cTn>
                                        <p:tgtEl>
                                          <p:spTgt spid="114">
                                            <p:txEl>
                                              <p:pRg st="0" end="0"/>
                                            </p:txEl>
                                          </p:spTgt>
                                        </p:tgtEl>
                                        <p:attrNameLst>
                                          <p:attrName>style.visibility</p:attrName>
                                        </p:attrNameLst>
                                      </p:cBhvr>
                                      <p:to>
                                        <p:strVal val="visible"/>
                                      </p:to>
                                    </p:set>
                                    <p:anim calcmode="lin" valueType="num">
                                      <p:cBhvr additive="base">
                                        <p:cTn id="201" dur="500" fill="hold"/>
                                        <p:tgtEl>
                                          <p:spTgt spid="114">
                                            <p:txEl>
                                              <p:pRg st="0" end="0"/>
                                            </p:txEl>
                                          </p:spTgt>
                                        </p:tgtEl>
                                        <p:attrNameLst>
                                          <p:attrName>ppt_x</p:attrName>
                                        </p:attrNameLst>
                                      </p:cBhvr>
                                      <p:tavLst>
                                        <p:tav tm="0">
                                          <p:val>
                                            <p:strVal val="0-#ppt_w/2"/>
                                          </p:val>
                                        </p:tav>
                                        <p:tav tm="100000">
                                          <p:val>
                                            <p:strVal val="#ppt_x"/>
                                          </p:val>
                                        </p:tav>
                                      </p:tavLst>
                                    </p:anim>
                                    <p:anim calcmode="lin" valueType="num">
                                      <p:cBhvr additive="base">
                                        <p:cTn id="202" dur="500" fill="hold"/>
                                        <p:tgtEl>
                                          <p:spTgt spid="114">
                                            <p:txEl>
                                              <p:pRg st="0" end="0"/>
                                            </p:txEl>
                                          </p:spTgt>
                                        </p:tgtEl>
                                        <p:attrNameLst>
                                          <p:attrName>ppt_y</p:attrName>
                                        </p:attrNameLst>
                                      </p:cBhvr>
                                      <p:tavLst>
                                        <p:tav tm="0">
                                          <p:val>
                                            <p:strVal val="#ppt_y"/>
                                          </p:val>
                                        </p:tav>
                                        <p:tav tm="100000">
                                          <p:val>
                                            <p:strVal val="#ppt_y"/>
                                          </p:val>
                                        </p:tav>
                                      </p:tavLst>
                                    </p:anim>
                                  </p:childTnLst>
                                </p:cTn>
                              </p:par>
                            </p:childTnLst>
                          </p:cTn>
                        </p:par>
                        <p:par>
                          <p:cTn id="203" fill="hold">
                            <p:stCondLst>
                              <p:cond delay="8750"/>
                            </p:stCondLst>
                            <p:childTnLst>
                              <p:par>
                                <p:cTn id="204" presetID="22" presetClass="entr" presetSubtype="2" fill="hold" grpId="0" nodeType="afterEffect">
                                  <p:stCondLst>
                                    <p:cond delay="0"/>
                                  </p:stCondLst>
                                  <p:childTnLst>
                                    <p:set>
                                      <p:cBhvr>
                                        <p:cTn id="205" dur="1" fill="hold">
                                          <p:stCondLst>
                                            <p:cond delay="0"/>
                                          </p:stCondLst>
                                        </p:cTn>
                                        <p:tgtEl>
                                          <p:spTgt spid="113">
                                            <p:txEl>
                                              <p:pRg st="0" end="0"/>
                                            </p:txEl>
                                          </p:spTgt>
                                        </p:tgtEl>
                                        <p:attrNameLst>
                                          <p:attrName>style.visibility</p:attrName>
                                        </p:attrNameLst>
                                      </p:cBhvr>
                                      <p:to>
                                        <p:strVal val="visible"/>
                                      </p:to>
                                    </p:set>
                                    <p:animEffect transition="in" filter="wipe(right)">
                                      <p:cBhvr>
                                        <p:cTn id="206" dur="500"/>
                                        <p:tgtEl>
                                          <p:spTgt spid="113">
                                            <p:txEl>
                                              <p:pRg st="0" end="0"/>
                                            </p:txEl>
                                          </p:spTgt>
                                        </p:tgtEl>
                                      </p:cBhvr>
                                    </p:animEffect>
                                  </p:childTnLst>
                                </p:cTn>
                              </p:par>
                            </p:childTnLst>
                          </p:cTn>
                        </p:par>
                        <p:par>
                          <p:cTn id="207" fill="hold">
                            <p:stCondLst>
                              <p:cond delay="9250"/>
                            </p:stCondLst>
                            <p:childTnLst>
                              <p:par>
                                <p:cTn id="208" presetID="22" presetClass="entr" presetSubtype="2" fill="hold" nodeType="afterEffect">
                                  <p:stCondLst>
                                    <p:cond delay="0"/>
                                  </p:stCondLst>
                                  <p:childTnLst>
                                    <p:set>
                                      <p:cBhvr>
                                        <p:cTn id="209" dur="1" fill="hold">
                                          <p:stCondLst>
                                            <p:cond delay="0"/>
                                          </p:stCondLst>
                                        </p:cTn>
                                        <p:tgtEl>
                                          <p:spTgt spid="129"/>
                                        </p:tgtEl>
                                        <p:attrNameLst>
                                          <p:attrName>style.visibility</p:attrName>
                                        </p:attrNameLst>
                                      </p:cBhvr>
                                      <p:to>
                                        <p:strVal val="visible"/>
                                      </p:to>
                                    </p:set>
                                    <p:animEffect transition="in" filter="wipe(right)">
                                      <p:cBhvr>
                                        <p:cTn id="210" dur="500"/>
                                        <p:tgtEl>
                                          <p:spTgt spid="129"/>
                                        </p:tgtEl>
                                      </p:cBhvr>
                                    </p:animEffect>
                                  </p:childTnLst>
                                </p:cTn>
                              </p:par>
                            </p:childTnLst>
                          </p:cTn>
                        </p:par>
                        <p:par>
                          <p:cTn id="211" fill="hold">
                            <p:stCondLst>
                              <p:cond delay="9750"/>
                            </p:stCondLst>
                            <p:childTnLst>
                              <p:par>
                                <p:cTn id="212" presetID="2" presetClass="entr" presetSubtype="8" decel="100000" fill="hold" grpId="0" nodeType="afterEffect">
                                  <p:stCondLst>
                                    <p:cond delay="0"/>
                                  </p:stCondLst>
                                  <p:childTnLst>
                                    <p:set>
                                      <p:cBhvr>
                                        <p:cTn id="213" dur="1" fill="hold">
                                          <p:stCondLst>
                                            <p:cond delay="0"/>
                                          </p:stCondLst>
                                        </p:cTn>
                                        <p:tgtEl>
                                          <p:spTgt spid="116">
                                            <p:txEl>
                                              <p:pRg st="0" end="0"/>
                                            </p:txEl>
                                          </p:spTgt>
                                        </p:tgtEl>
                                        <p:attrNameLst>
                                          <p:attrName>style.visibility</p:attrName>
                                        </p:attrNameLst>
                                      </p:cBhvr>
                                      <p:to>
                                        <p:strVal val="visible"/>
                                      </p:to>
                                    </p:set>
                                    <p:anim calcmode="lin" valueType="num">
                                      <p:cBhvr additive="base">
                                        <p:cTn id="214"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additive="base">
                                        <p:cTn id="215"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216" fill="hold">
                            <p:stCondLst>
                              <p:cond delay="10250"/>
                            </p:stCondLst>
                            <p:childTnLst>
                              <p:par>
                                <p:cTn id="217" presetID="22" presetClass="entr" presetSubtype="2" fill="hold" grpId="0" nodeType="afterEffect">
                                  <p:stCondLst>
                                    <p:cond delay="0"/>
                                  </p:stCondLst>
                                  <p:childTnLst>
                                    <p:set>
                                      <p:cBhvr>
                                        <p:cTn id="218" dur="1" fill="hold">
                                          <p:stCondLst>
                                            <p:cond delay="0"/>
                                          </p:stCondLst>
                                        </p:cTn>
                                        <p:tgtEl>
                                          <p:spTgt spid="115">
                                            <p:txEl>
                                              <p:pRg st="0" end="0"/>
                                            </p:txEl>
                                          </p:spTgt>
                                        </p:tgtEl>
                                        <p:attrNameLst>
                                          <p:attrName>style.visibility</p:attrName>
                                        </p:attrNameLst>
                                      </p:cBhvr>
                                      <p:to>
                                        <p:strVal val="visible"/>
                                      </p:to>
                                    </p:set>
                                    <p:animEffect transition="in" filter="wipe(right)">
                                      <p:cBhvr>
                                        <p:cTn id="219"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51" grpId="0" animBg="1"/>
      <p:bldP spid="76" grpId="0" animBg="1"/>
      <p:bldP spid="76" grpId="1" animBg="1"/>
      <p:bldP spid="85" grpId="0" animBg="1"/>
      <p:bldP spid="85" grpId="1" animBg="1"/>
      <p:bldP spid="87" grpId="0" animBg="1"/>
      <p:bldP spid="87" grpId="1" animBg="1"/>
      <p:bldP spid="88" grpId="0" animBg="1"/>
      <p:bldP spid="88" grpId="1" animBg="1"/>
      <p:bldP spid="90" grpId="0" animBg="1"/>
      <p:bldP spid="90" grpId="1" animBg="1"/>
      <p:bldP spid="93" grpId="0"/>
      <p:bldP spid="93" grpId="1"/>
      <p:bldP spid="94" grpId="0"/>
      <p:bldP spid="94" grpId="1"/>
      <p:bldP spid="95" grpId="0"/>
      <p:bldP spid="95" grpId="1"/>
      <p:bldP spid="96" grpId="0"/>
      <p:bldP spid="96" grpId="1"/>
      <p:bldP spid="97" grpId="0"/>
      <p:bldP spid="97" grpId="1"/>
      <p:bldP spid="98" grpId="0"/>
      <p:bldP spid="98" grpId="1"/>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 presetClass="entr" presetSubtype="4" decel="100000"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fill="hold"/>
                        <p:tgtEl>
                          <p:spTgt spid="100"/>
                        </p:tgtEl>
                        <p:attrNameLst>
                          <p:attrName>ppt_x</p:attrName>
                        </p:attrNameLst>
                      </p:cBhvr>
                      <p:tavLst>
                        <p:tav tm="0">
                          <p:val>
                            <p:strVal val="#ppt_x"/>
                          </p:val>
                        </p:tav>
                        <p:tav tm="100000">
                          <p:val>
                            <p:strVal val="#ppt_x"/>
                          </p:val>
                        </p:tav>
                      </p:tavLst>
                    </p:anim>
                    <p:anim calcmode="lin" valueType="num">
                      <p:cBhvr additive="base">
                        <p:cTn dur="500" fill="hold"/>
                        <p:tgtEl>
                          <p:spTgt spid="100"/>
                        </p:tgtEl>
                        <p:attrNameLst>
                          <p:attrName>ppt_y</p:attrName>
                        </p:attrNameLst>
                      </p:cBhvr>
                      <p:tavLst>
                        <p:tav tm="0">
                          <p:val>
                            <p:strVal val="1+#ppt_h/2"/>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6" grpId="0" build="p">
        <p:tmplLst>
          <p:tmpl lvl="1">
            <p:tnLst>
              <p:par>
                <p:cTn presetID="2" presetClass="entr" presetSubtype="8" decel="100000" fill="hold" nodeType="afterEffect">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fill="hold"/>
                        <p:tgtEl>
                          <p:spTgt spid="106"/>
                        </p:tgtEl>
                        <p:attrNameLst>
                          <p:attrName>ppt_x</p:attrName>
                        </p:attrNameLst>
                      </p:cBhvr>
                      <p:tavLst>
                        <p:tav tm="0">
                          <p:val>
                            <p:strVal val="0-#ppt_w/2"/>
                          </p:val>
                        </p:tav>
                        <p:tav tm="100000">
                          <p:val>
                            <p:strVal val="#ppt_x"/>
                          </p:val>
                        </p:tav>
                      </p:tavLst>
                    </p:anim>
                    <p:anim calcmode="lin" valueType="num">
                      <p:cBhvr additive="base">
                        <p:cTn dur="500" fill="hold"/>
                        <p:tgtEl>
                          <p:spTgt spid="106"/>
                        </p:tgtEl>
                        <p:attrNameLst>
                          <p:attrName>ppt_y</p:attrName>
                        </p:attrNameLst>
                      </p:cBhvr>
                      <p:tavLst>
                        <p:tav tm="0">
                          <p:val>
                            <p:strVal val="#ppt_y"/>
                          </p:val>
                        </p:tav>
                        <p:tav tm="100000">
                          <p:val>
                            <p:strVal val="#ppt_y"/>
                          </p:val>
                        </p:tav>
                      </p:tavLst>
                    </p:anim>
                  </p:childTnLst>
                </p:cTn>
              </p:par>
            </p:tnLst>
          </p:tmpl>
        </p:tmplLst>
      </p:bldP>
      <p:bldP spid="107" grpId="0" build="p">
        <p:tmplLst>
          <p:tmpl lvl="1">
            <p:tnLst>
              <p:par>
                <p:cTn presetID="22" presetClass="entr" presetSubtype="8" fill="hold" nodeType="afterEffect">
                  <p:stCondLst>
                    <p:cond delay="0"/>
                  </p:stCondLst>
                  <p:childTnLst>
                    <p:set>
                      <p:cBhvr>
                        <p:cTn dur="1" fill="hold">
                          <p:stCondLst>
                            <p:cond delay="0"/>
                          </p:stCondLst>
                        </p:cTn>
                        <p:tgtEl>
                          <p:spTgt spid="107"/>
                        </p:tgtEl>
                        <p:attrNameLst>
                          <p:attrName>style.visibility</p:attrName>
                        </p:attrNameLst>
                      </p:cBhvr>
                      <p:to>
                        <p:strVal val="visible"/>
                      </p:to>
                    </p:set>
                    <p:animEffect transition="in" filter="wipe(left)">
                      <p:cBhvr>
                        <p:cTn dur="500"/>
                        <p:tgtEl>
                          <p:spTgt spid="107"/>
                        </p:tgtEl>
                      </p:cBhvr>
                    </p:animEffect>
                  </p:childTnLst>
                </p:cTn>
              </p:par>
            </p:tnLst>
          </p:tmpl>
        </p:tmplLst>
      </p:bldP>
      <p:bldP spid="108" grpId="0" build="p">
        <p:tmplLst>
          <p:tmpl lvl="1">
            <p:tnLst>
              <p:par>
                <p:cTn presetID="2" presetClass="entr" presetSubtype="8" decel="100000"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fill="hold"/>
                        <p:tgtEl>
                          <p:spTgt spid="108"/>
                        </p:tgtEl>
                        <p:attrNameLst>
                          <p:attrName>ppt_x</p:attrName>
                        </p:attrNameLst>
                      </p:cBhvr>
                      <p:tavLst>
                        <p:tav tm="0">
                          <p:val>
                            <p:strVal val="0-#ppt_w/2"/>
                          </p:val>
                        </p:tav>
                        <p:tav tm="100000">
                          <p:val>
                            <p:strVal val="#ppt_x"/>
                          </p:val>
                        </p:tav>
                      </p:tavLst>
                    </p:anim>
                    <p:anim calcmode="lin" valueType="num">
                      <p:cBhvr additive="base">
                        <p:cTn dur="500" fill="hold"/>
                        <p:tgtEl>
                          <p:spTgt spid="108"/>
                        </p:tgtEl>
                        <p:attrNameLst>
                          <p:attrName>ppt_y</p:attrName>
                        </p:attrNameLst>
                      </p:cBhvr>
                      <p:tavLst>
                        <p:tav tm="0">
                          <p:val>
                            <p:strVal val="#ppt_y"/>
                          </p:val>
                        </p:tav>
                        <p:tav tm="100000">
                          <p:val>
                            <p:strVal val="#ppt_y"/>
                          </p:val>
                        </p:tav>
                      </p:tavLst>
                    </p:anim>
                  </p:childTnLst>
                </p:cTn>
              </p:par>
            </p:tnLst>
          </p:tmpl>
        </p:tmplLst>
      </p:bldP>
      <p:bldP spid="109" grpId="0" build="p">
        <p:tmplLst>
          <p:tmpl lvl="1">
            <p:tnLst>
              <p:par>
                <p:cTn presetID="22" presetClass="entr" presetSubtype="8" fill="hold" nodeType="after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wipe(left)">
                      <p:cBhvr>
                        <p:cTn dur="500"/>
                        <p:tgtEl>
                          <p:spTgt spid="109"/>
                        </p:tgtEl>
                      </p:cBhvr>
                    </p:animEffect>
                  </p:childTnLst>
                </p:cTn>
              </p:par>
            </p:tnLst>
          </p:tmpl>
        </p:tmplLst>
      </p:bldP>
      <p:bldP spid="110" grpId="0" build="p">
        <p:tmplLst>
          <p:tmpl lvl="1">
            <p:tnLst>
              <p:par>
                <p:cTn presetID="2" presetClass="entr" presetSubtype="8" decel="100000"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fill="hold"/>
                        <p:tgtEl>
                          <p:spTgt spid="110"/>
                        </p:tgtEl>
                        <p:attrNameLst>
                          <p:attrName>ppt_x</p:attrName>
                        </p:attrNameLst>
                      </p:cBhvr>
                      <p:tavLst>
                        <p:tav tm="0">
                          <p:val>
                            <p:strVal val="0-#ppt_w/2"/>
                          </p:val>
                        </p:tav>
                        <p:tav tm="100000">
                          <p:val>
                            <p:strVal val="#ppt_x"/>
                          </p:val>
                        </p:tav>
                      </p:tavLst>
                    </p:anim>
                    <p:anim calcmode="lin" valueType="num">
                      <p:cBhvr additive="base">
                        <p:cTn dur="500" fill="hold"/>
                        <p:tgtEl>
                          <p:spTgt spid="110"/>
                        </p:tgtEl>
                        <p:attrNameLst>
                          <p:attrName>ppt_y</p:attrName>
                        </p:attrNameLst>
                      </p:cBhvr>
                      <p:tavLst>
                        <p:tav tm="0">
                          <p:val>
                            <p:strVal val="#ppt_y"/>
                          </p:val>
                        </p:tav>
                        <p:tav tm="100000">
                          <p:val>
                            <p:strVal val="#ppt_y"/>
                          </p:val>
                        </p:tav>
                      </p:tavLst>
                    </p:anim>
                  </p:childTnLst>
                </p:cTn>
              </p:par>
            </p:tnLst>
          </p:tmpl>
        </p:tmplLst>
      </p:bldP>
      <p:bldP spid="111" grpId="0" build="p">
        <p:tmplLst>
          <p:tmpl lvl="1">
            <p:tnLst>
              <p:par>
                <p:cTn presetID="22" presetClass="entr" presetSubtype="2"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wipe(right)">
                      <p:cBhvr>
                        <p:cTn dur="500"/>
                        <p:tgtEl>
                          <p:spTgt spid="111"/>
                        </p:tgtEl>
                      </p:cBhvr>
                    </p:animEffect>
                  </p:childTnLst>
                </p:cTn>
              </p:par>
            </p:tnLst>
          </p:tmpl>
        </p:tmplLst>
      </p:bldP>
      <p:bldP spid="112" grpId="0" build="p">
        <p:tmplLst>
          <p:tmpl lvl="1">
            <p:tnLst>
              <p:par>
                <p:cTn presetID="2" presetClass="entr" presetSubtype="8" decel="10000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fill="hold"/>
                        <p:tgtEl>
                          <p:spTgt spid="112"/>
                        </p:tgtEl>
                        <p:attrNameLst>
                          <p:attrName>ppt_x</p:attrName>
                        </p:attrNameLst>
                      </p:cBhvr>
                      <p:tavLst>
                        <p:tav tm="0">
                          <p:val>
                            <p:strVal val="0-#ppt_w/2"/>
                          </p:val>
                        </p:tav>
                        <p:tav tm="100000">
                          <p:val>
                            <p:strVal val="#ppt_x"/>
                          </p:val>
                        </p:tav>
                      </p:tavLst>
                    </p:anim>
                    <p:anim calcmode="lin" valueType="num">
                      <p:cBhvr additive="base">
                        <p:cTn dur="500" fill="hold"/>
                        <p:tgtEl>
                          <p:spTgt spid="112"/>
                        </p:tgtEl>
                        <p:attrNameLst>
                          <p:attrName>ppt_y</p:attrName>
                        </p:attrNameLst>
                      </p:cBhvr>
                      <p:tavLst>
                        <p:tav tm="0">
                          <p:val>
                            <p:strVal val="#ppt_y"/>
                          </p:val>
                        </p:tav>
                        <p:tav tm="100000">
                          <p:val>
                            <p:strVal val="#ppt_y"/>
                          </p:val>
                        </p:tav>
                      </p:tavLst>
                    </p:anim>
                  </p:childTnLst>
                </p:cTn>
              </p:par>
            </p:tnLst>
          </p:tmpl>
        </p:tmplLst>
      </p:bldP>
      <p:bldP spid="113" grpId="0" build="p">
        <p:tmplLst>
          <p:tmpl lvl="1">
            <p:tnLst>
              <p:par>
                <p:cTn presetID="22" presetClass="entr" presetSubtype="2"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right)">
                      <p:cBhvr>
                        <p:cTn dur="500"/>
                        <p:tgtEl>
                          <p:spTgt spid="113"/>
                        </p:tgtEl>
                      </p:cBhvr>
                    </p:animEffect>
                  </p:childTnLst>
                </p:cTn>
              </p:par>
            </p:tnLst>
          </p:tmpl>
        </p:tmplLst>
      </p:bldP>
      <p:bldP spid="114" grpId="0" build="p">
        <p:tmplLst>
          <p:tmpl lvl="1">
            <p:tnLst>
              <p:par>
                <p:cTn presetID="2" presetClass="entr" presetSubtype="8" decel="100000" fill="hold" nodeType="afterEffect">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fill="hold"/>
                        <p:tgtEl>
                          <p:spTgt spid="114"/>
                        </p:tgtEl>
                        <p:attrNameLst>
                          <p:attrName>ppt_x</p:attrName>
                        </p:attrNameLst>
                      </p:cBhvr>
                      <p:tavLst>
                        <p:tav tm="0">
                          <p:val>
                            <p:strVal val="0-#ppt_w/2"/>
                          </p:val>
                        </p:tav>
                        <p:tav tm="100000">
                          <p:val>
                            <p:strVal val="#ppt_x"/>
                          </p:val>
                        </p:tav>
                      </p:tavLst>
                    </p:anim>
                    <p:anim calcmode="lin" valueType="num">
                      <p:cBhvr additive="base">
                        <p:cTn dur="500" fill="hold"/>
                        <p:tgtEl>
                          <p:spTgt spid="114"/>
                        </p:tgtEl>
                        <p:attrNameLst>
                          <p:attrName>ppt_y</p:attrName>
                        </p:attrNameLst>
                      </p:cBhvr>
                      <p:tavLst>
                        <p:tav tm="0">
                          <p:val>
                            <p:strVal val="#ppt_y"/>
                          </p:val>
                        </p:tav>
                        <p:tav tm="100000">
                          <p:val>
                            <p:strVal val="#ppt_y"/>
                          </p:val>
                        </p:tav>
                      </p:tavLst>
                    </p:anim>
                  </p:childTnLst>
                </p:cTn>
              </p:par>
            </p:tnLst>
          </p:tmpl>
        </p:tmplLst>
      </p:bldP>
      <p:bldP spid="115" grpId="0" build="p">
        <p:tmplLst>
          <p:tmpl lvl="1">
            <p:tnLst>
              <p:par>
                <p:cTn presetID="22" presetClass="entr" presetSubtype="2" fill="hold" nodeType="after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wipe(right)">
                      <p:cBhvr>
                        <p:cTn dur="500"/>
                        <p:tgtEl>
                          <p:spTgt spid="115"/>
                        </p:tgtEl>
                      </p:cBhvr>
                    </p:animEffect>
                  </p:childTnLst>
                </p:cTn>
              </p:par>
            </p:tnLst>
          </p:tmpl>
        </p:tmplLst>
      </p:bldP>
      <p:bldP spid="116" grpId="0" build="p">
        <p:tmplLst>
          <p:tmpl lvl="1">
            <p:tnLst>
              <p:par>
                <p:cTn presetID="2" presetClass="entr" presetSubtype="8" decel="100000"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fill="hold"/>
                        <p:tgtEl>
                          <p:spTgt spid="116"/>
                        </p:tgtEl>
                        <p:attrNameLst>
                          <p:attrName>ppt_x</p:attrName>
                        </p:attrNameLst>
                      </p:cBhvr>
                      <p:tavLst>
                        <p:tav tm="0">
                          <p:val>
                            <p:strVal val="0-#ppt_w/2"/>
                          </p:val>
                        </p:tav>
                        <p:tav tm="100000">
                          <p:val>
                            <p:strVal val="#ppt_x"/>
                          </p:val>
                        </p:tav>
                      </p:tavLst>
                    </p:anim>
                    <p:anim calcmode="lin" valueType="num">
                      <p:cBhvr additive="base">
                        <p:cTn dur="500" fill="hold"/>
                        <p:tgtEl>
                          <p:spTgt spid="116"/>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finite Loop">
    <p:spTree>
      <p:nvGrpSpPr>
        <p:cNvPr id="1" name=""/>
        <p:cNvGrpSpPr/>
        <p:nvPr/>
      </p:nvGrpSpPr>
      <p:grpSpPr>
        <a:xfrm>
          <a:off x="0" y="0"/>
          <a:ext cx="0" cy="0"/>
          <a:chOff x="0" y="0"/>
          <a:chExt cx="0" cy="0"/>
        </a:xfrm>
      </p:grpSpPr>
      <p:sp>
        <p:nvSpPr>
          <p:cNvPr id="48" name="アーチ 47"/>
          <p:cNvSpPr/>
          <p:nvPr userDrawn="1"/>
        </p:nvSpPr>
        <p:spPr>
          <a:xfrm>
            <a:off x="8513310" y="2959781"/>
            <a:ext cx="3976914" cy="3976914"/>
          </a:xfrm>
          <a:prstGeom prst="blockArc">
            <a:avLst>
              <a:gd name="adj1" fmla="val 10800000"/>
              <a:gd name="adj2" fmla="val 0"/>
              <a:gd name="adj3" fmla="val 3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6" name="アーチ 45"/>
          <p:cNvSpPr/>
          <p:nvPr userDrawn="1"/>
        </p:nvSpPr>
        <p:spPr>
          <a:xfrm>
            <a:off x="5752874" y="2959781"/>
            <a:ext cx="3976914" cy="3976914"/>
          </a:xfrm>
          <a:prstGeom prst="blockArc">
            <a:avLst>
              <a:gd name="adj1" fmla="val 10800000"/>
              <a:gd name="adj2" fmla="val 0"/>
              <a:gd name="adj3" fmla="val 304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アーチ 46"/>
          <p:cNvSpPr/>
          <p:nvPr userDrawn="1"/>
        </p:nvSpPr>
        <p:spPr>
          <a:xfrm rot="10800000">
            <a:off x="5752874" y="2959781"/>
            <a:ext cx="3976914" cy="3976914"/>
          </a:xfrm>
          <a:prstGeom prst="blockArc">
            <a:avLst>
              <a:gd name="adj1" fmla="val 10800000"/>
              <a:gd name="adj2" fmla="val 0"/>
              <a:gd name="adj3" fmla="val 3047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アーチ 48"/>
          <p:cNvSpPr/>
          <p:nvPr userDrawn="1"/>
        </p:nvSpPr>
        <p:spPr>
          <a:xfrm rot="10800000">
            <a:off x="8513310" y="2959781"/>
            <a:ext cx="3976914" cy="3976914"/>
          </a:xfrm>
          <a:prstGeom prst="blockArc">
            <a:avLst>
              <a:gd name="adj1" fmla="val 10800000"/>
              <a:gd name="adj2" fmla="val 0"/>
              <a:gd name="adj3" fmla="val 304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プレースホルダー 12"/>
          <p:cNvSpPr>
            <a:spLocks noGrp="1"/>
          </p:cNvSpPr>
          <p:nvPr>
            <p:ph type="body" sz="quarter" idx="28" hasCustomPrompt="1"/>
          </p:nvPr>
        </p:nvSpPr>
        <p:spPr>
          <a:xfrm>
            <a:off x="6501035" y="3443562"/>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14" name="テキスト プレースホルダー 12"/>
          <p:cNvSpPr>
            <a:spLocks noGrp="1"/>
          </p:cNvSpPr>
          <p:nvPr>
            <p:ph type="body" sz="quarter" idx="27" hasCustomPrompt="1"/>
          </p:nvPr>
        </p:nvSpPr>
        <p:spPr>
          <a:xfrm>
            <a:off x="1045924" y="2959781"/>
            <a:ext cx="4608971" cy="1922552"/>
          </a:xfrm>
        </p:spPr>
        <p:txBody>
          <a:bodyPr anchor="ct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15" name="テキスト プレースホルダー 12"/>
          <p:cNvSpPr>
            <a:spLocks noGrp="1"/>
          </p:cNvSpPr>
          <p:nvPr>
            <p:ph type="body" sz="quarter" idx="29" hasCustomPrompt="1"/>
          </p:nvPr>
        </p:nvSpPr>
        <p:spPr>
          <a:xfrm>
            <a:off x="1045923" y="5014143"/>
            <a:ext cx="4608971" cy="1922552"/>
          </a:xfrm>
        </p:spPr>
        <p:txBody>
          <a:bodyPr anchor="ct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16" name="テキスト プレースホルダー 12"/>
          <p:cNvSpPr>
            <a:spLocks noGrp="1"/>
          </p:cNvSpPr>
          <p:nvPr>
            <p:ph type="body" sz="quarter" idx="30" hasCustomPrompt="1"/>
          </p:nvPr>
        </p:nvSpPr>
        <p:spPr>
          <a:xfrm>
            <a:off x="12628325" y="2956517"/>
            <a:ext cx="4608971" cy="1922552"/>
          </a:xfrm>
        </p:spPr>
        <p:txBody>
          <a:bodyPr anchor="ct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7" name="テキスト プレースホルダー 12"/>
          <p:cNvSpPr>
            <a:spLocks noGrp="1"/>
          </p:cNvSpPr>
          <p:nvPr>
            <p:ph type="body" sz="quarter" idx="31" hasCustomPrompt="1"/>
          </p:nvPr>
        </p:nvSpPr>
        <p:spPr>
          <a:xfrm>
            <a:off x="12628325" y="5014143"/>
            <a:ext cx="4608971" cy="1922552"/>
          </a:xfrm>
        </p:spPr>
        <p:txBody>
          <a:bodyPr anchor="ct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32" hasCustomPrompt="1"/>
          </p:nvPr>
        </p:nvSpPr>
        <p:spPr>
          <a:xfrm>
            <a:off x="9297517" y="5769003"/>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0" name="テキスト プレースホルダー 12"/>
          <p:cNvSpPr>
            <a:spLocks noGrp="1"/>
          </p:cNvSpPr>
          <p:nvPr>
            <p:ph type="body" sz="quarter" idx="33" hasCustomPrompt="1"/>
          </p:nvPr>
        </p:nvSpPr>
        <p:spPr>
          <a:xfrm>
            <a:off x="9297516" y="3443561"/>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1" name="テキスト プレースホルダー 12"/>
          <p:cNvSpPr>
            <a:spLocks noGrp="1"/>
          </p:cNvSpPr>
          <p:nvPr>
            <p:ph type="body" sz="quarter" idx="34" hasCustomPrompt="1"/>
          </p:nvPr>
        </p:nvSpPr>
        <p:spPr>
          <a:xfrm>
            <a:off x="6501035" y="5780273"/>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2"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357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1+#ppt_w/2"/>
                                          </p:val>
                                        </p:tav>
                                        <p:tav tm="100000">
                                          <p:val>
                                            <p:strVal val="#ppt_x"/>
                                          </p:val>
                                        </p:tav>
                                      </p:tavLst>
                                    </p:anim>
                                    <p:anim calcmode="lin" valueType="num">
                                      <p:cBhvr additive="base">
                                        <p:cTn id="8" dur="10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0-#ppt_w/2"/>
                                          </p:val>
                                        </p:tav>
                                        <p:tav tm="100000">
                                          <p:val>
                                            <p:strVal val="#ppt_x"/>
                                          </p:val>
                                        </p:tav>
                                      </p:tavLst>
                                    </p:anim>
                                    <p:anim calcmode="lin" valueType="num">
                                      <p:cBhvr additive="base">
                                        <p:cTn id="16" dur="1000" fill="hold"/>
                                        <p:tgtEl>
                                          <p:spTgt spid="49"/>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fill="hold"/>
                                        <p:tgtEl>
                                          <p:spTgt spid="48"/>
                                        </p:tgtEl>
                                        <p:attrNameLst>
                                          <p:attrName>ppt_x</p:attrName>
                                        </p:attrNameLst>
                                      </p:cBhvr>
                                      <p:tavLst>
                                        <p:tav tm="0">
                                          <p:val>
                                            <p:strVal val="0-#ppt_w/2"/>
                                          </p:val>
                                        </p:tav>
                                        <p:tav tm="100000">
                                          <p:val>
                                            <p:strVal val="#ppt_x"/>
                                          </p:val>
                                        </p:tav>
                                      </p:tavLst>
                                    </p:anim>
                                    <p:anim calcmode="lin" valueType="num">
                                      <p:cBhvr additive="base">
                                        <p:cTn id="20" dur="1000" fill="hold"/>
                                        <p:tgtEl>
                                          <p:spTgt spid="48"/>
                                        </p:tgtEl>
                                        <p:attrNameLst>
                                          <p:attrName>ppt_y</p:attrName>
                                        </p:attrNameLst>
                                      </p:cBhvr>
                                      <p:tavLst>
                                        <p:tav tm="0">
                                          <p:val>
                                            <p:strVal val="1+#ppt_h/2"/>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1000" fill="hold"/>
                                        <p:tgtEl>
                                          <p:spTgt spid="46"/>
                                        </p:tgtEl>
                                        <p:attrNameLst>
                                          <p:attrName>ppt_w</p:attrName>
                                        </p:attrNameLst>
                                      </p:cBhvr>
                                      <p:tavLst>
                                        <p:tav tm="0">
                                          <p:val>
                                            <p:fltVal val="0"/>
                                          </p:val>
                                        </p:tav>
                                        <p:tav tm="100000">
                                          <p:val>
                                            <p:strVal val="#ppt_w"/>
                                          </p:val>
                                        </p:tav>
                                      </p:tavLst>
                                    </p:anim>
                                    <p:anim calcmode="lin" valueType="num">
                                      <p:cBhvr>
                                        <p:cTn id="24" dur="1000" fill="hold"/>
                                        <p:tgtEl>
                                          <p:spTgt spid="46"/>
                                        </p:tgtEl>
                                        <p:attrNameLst>
                                          <p:attrName>ppt_h</p:attrName>
                                        </p:attrNameLst>
                                      </p:cBhvr>
                                      <p:tavLst>
                                        <p:tav tm="0">
                                          <p:val>
                                            <p:fltVal val="0"/>
                                          </p:val>
                                        </p:tav>
                                        <p:tav tm="100000">
                                          <p:val>
                                            <p:strVal val="#ppt_h"/>
                                          </p:val>
                                        </p:tav>
                                      </p:tavLst>
                                    </p:anim>
                                    <p:anim calcmode="lin" valueType="num">
                                      <p:cBhvr>
                                        <p:cTn id="25" dur="1000" fill="hold"/>
                                        <p:tgtEl>
                                          <p:spTgt spid="46"/>
                                        </p:tgtEl>
                                        <p:attrNameLst>
                                          <p:attrName>style.rotation</p:attrName>
                                        </p:attrNameLst>
                                      </p:cBhvr>
                                      <p:tavLst>
                                        <p:tav tm="0">
                                          <p:val>
                                            <p:fltVal val="360"/>
                                          </p:val>
                                        </p:tav>
                                        <p:tav tm="100000">
                                          <p:val>
                                            <p:fltVal val="0"/>
                                          </p:val>
                                        </p:tav>
                                      </p:tavLst>
                                    </p:anim>
                                    <p:animEffect transition="in" filter="fade">
                                      <p:cBhvr>
                                        <p:cTn id="26" dur="1000"/>
                                        <p:tgtEl>
                                          <p:spTgt spid="46"/>
                                        </p:tgtEl>
                                      </p:cBhvr>
                                    </p:animEffect>
                                  </p:childTnLst>
                                </p:cTn>
                              </p:par>
                              <p:par>
                                <p:cTn id="27" presetID="49" presetClass="entr" presetSubtype="0" decel="100000" fill="hold" grpId="1"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 calcmode="lin" valueType="num">
                                      <p:cBhvr>
                                        <p:cTn id="31" dur="1000" fill="hold"/>
                                        <p:tgtEl>
                                          <p:spTgt spid="47"/>
                                        </p:tgtEl>
                                        <p:attrNameLst>
                                          <p:attrName>style.rotation</p:attrName>
                                        </p:attrNameLst>
                                      </p:cBhvr>
                                      <p:tavLst>
                                        <p:tav tm="0">
                                          <p:val>
                                            <p:fltVal val="360"/>
                                          </p:val>
                                        </p:tav>
                                        <p:tav tm="100000">
                                          <p:val>
                                            <p:fltVal val="0"/>
                                          </p:val>
                                        </p:tav>
                                      </p:tavLst>
                                    </p:anim>
                                    <p:animEffect transition="in" filter="fade">
                                      <p:cBhvr>
                                        <p:cTn id="32" dur="1000"/>
                                        <p:tgtEl>
                                          <p:spTgt spid="47"/>
                                        </p:tgtEl>
                                      </p:cBhvr>
                                    </p:animEffect>
                                  </p:childTnLst>
                                </p:cTn>
                              </p:par>
                              <p:par>
                                <p:cTn id="33" presetID="49" presetClass="entr" presetSubtype="0" decel="100000" fill="hold" grpId="1"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360"/>
                                          </p:val>
                                        </p:tav>
                                        <p:tav tm="100000">
                                          <p:val>
                                            <p:fltVal val="0"/>
                                          </p:val>
                                        </p:tav>
                                      </p:tavLst>
                                    </p:anim>
                                    <p:animEffect transition="in" filter="fade">
                                      <p:cBhvr>
                                        <p:cTn id="38" dur="1000"/>
                                        <p:tgtEl>
                                          <p:spTgt spid="49"/>
                                        </p:tgtEl>
                                      </p:cBhvr>
                                    </p:animEffect>
                                  </p:childTnLst>
                                </p:cTn>
                              </p:par>
                              <p:par>
                                <p:cTn id="39" presetID="49" presetClass="entr" presetSubtype="0" decel="100000" fill="hold" grpId="1"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1000" fill="hold"/>
                                        <p:tgtEl>
                                          <p:spTgt spid="48"/>
                                        </p:tgtEl>
                                        <p:attrNameLst>
                                          <p:attrName>ppt_w</p:attrName>
                                        </p:attrNameLst>
                                      </p:cBhvr>
                                      <p:tavLst>
                                        <p:tav tm="0">
                                          <p:val>
                                            <p:fltVal val="0"/>
                                          </p:val>
                                        </p:tav>
                                        <p:tav tm="100000">
                                          <p:val>
                                            <p:strVal val="#ppt_w"/>
                                          </p:val>
                                        </p:tav>
                                      </p:tavLst>
                                    </p:anim>
                                    <p:anim calcmode="lin" valueType="num">
                                      <p:cBhvr>
                                        <p:cTn id="42" dur="1000" fill="hold"/>
                                        <p:tgtEl>
                                          <p:spTgt spid="48"/>
                                        </p:tgtEl>
                                        <p:attrNameLst>
                                          <p:attrName>ppt_h</p:attrName>
                                        </p:attrNameLst>
                                      </p:cBhvr>
                                      <p:tavLst>
                                        <p:tav tm="0">
                                          <p:val>
                                            <p:fltVal val="0"/>
                                          </p:val>
                                        </p:tav>
                                        <p:tav tm="100000">
                                          <p:val>
                                            <p:strVal val="#ppt_h"/>
                                          </p:val>
                                        </p:tav>
                                      </p:tavLst>
                                    </p:anim>
                                    <p:anim calcmode="lin" valueType="num">
                                      <p:cBhvr>
                                        <p:cTn id="43" dur="1000" fill="hold"/>
                                        <p:tgtEl>
                                          <p:spTgt spid="48"/>
                                        </p:tgtEl>
                                        <p:attrNameLst>
                                          <p:attrName>style.rotation</p:attrName>
                                        </p:attrNameLst>
                                      </p:cBhvr>
                                      <p:tavLst>
                                        <p:tav tm="0">
                                          <p:val>
                                            <p:fltVal val="360"/>
                                          </p:val>
                                        </p:tav>
                                        <p:tav tm="100000">
                                          <p:val>
                                            <p:fltVal val="0"/>
                                          </p:val>
                                        </p:tav>
                                      </p:tavLst>
                                    </p:anim>
                                    <p:animEffect transition="in" filter="fade">
                                      <p:cBhvr>
                                        <p:cTn id="44" dur="1000"/>
                                        <p:tgtEl>
                                          <p:spTgt spid="48"/>
                                        </p:tgtEl>
                                      </p:cBhvr>
                                    </p:animEffect>
                                  </p:childTnLst>
                                </p:cTn>
                              </p:par>
                              <p:par>
                                <p:cTn id="45" presetID="53" presetClass="entr" presetSubtype="16" fill="hold" grpId="2"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750" fill="hold"/>
                                        <p:tgtEl>
                                          <p:spTgt spid="46"/>
                                        </p:tgtEl>
                                        <p:attrNameLst>
                                          <p:attrName>ppt_w</p:attrName>
                                        </p:attrNameLst>
                                      </p:cBhvr>
                                      <p:tavLst>
                                        <p:tav tm="0">
                                          <p:val>
                                            <p:fltVal val="0"/>
                                          </p:val>
                                        </p:tav>
                                        <p:tav tm="100000">
                                          <p:val>
                                            <p:strVal val="#ppt_w"/>
                                          </p:val>
                                        </p:tav>
                                      </p:tavLst>
                                    </p:anim>
                                    <p:anim calcmode="lin" valueType="num">
                                      <p:cBhvr>
                                        <p:cTn id="48" dur="750" fill="hold"/>
                                        <p:tgtEl>
                                          <p:spTgt spid="46"/>
                                        </p:tgtEl>
                                        <p:attrNameLst>
                                          <p:attrName>ppt_h</p:attrName>
                                        </p:attrNameLst>
                                      </p:cBhvr>
                                      <p:tavLst>
                                        <p:tav tm="0">
                                          <p:val>
                                            <p:fltVal val="0"/>
                                          </p:val>
                                        </p:tav>
                                        <p:tav tm="100000">
                                          <p:val>
                                            <p:strVal val="#ppt_h"/>
                                          </p:val>
                                        </p:tav>
                                      </p:tavLst>
                                    </p:anim>
                                    <p:animEffect transition="in" filter="fade">
                                      <p:cBhvr>
                                        <p:cTn id="49" dur="750"/>
                                        <p:tgtEl>
                                          <p:spTgt spid="46"/>
                                        </p:tgtEl>
                                      </p:cBhvr>
                                    </p:animEffect>
                                  </p:childTnLst>
                                </p:cTn>
                              </p:par>
                              <p:par>
                                <p:cTn id="50" presetID="53" presetClass="entr" presetSubtype="16" fill="hold" grpId="2"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750" fill="hold"/>
                                        <p:tgtEl>
                                          <p:spTgt spid="47"/>
                                        </p:tgtEl>
                                        <p:attrNameLst>
                                          <p:attrName>ppt_w</p:attrName>
                                        </p:attrNameLst>
                                      </p:cBhvr>
                                      <p:tavLst>
                                        <p:tav tm="0">
                                          <p:val>
                                            <p:fltVal val="0"/>
                                          </p:val>
                                        </p:tav>
                                        <p:tav tm="100000">
                                          <p:val>
                                            <p:strVal val="#ppt_w"/>
                                          </p:val>
                                        </p:tav>
                                      </p:tavLst>
                                    </p:anim>
                                    <p:anim calcmode="lin" valueType="num">
                                      <p:cBhvr>
                                        <p:cTn id="53" dur="750" fill="hold"/>
                                        <p:tgtEl>
                                          <p:spTgt spid="47"/>
                                        </p:tgtEl>
                                        <p:attrNameLst>
                                          <p:attrName>ppt_h</p:attrName>
                                        </p:attrNameLst>
                                      </p:cBhvr>
                                      <p:tavLst>
                                        <p:tav tm="0">
                                          <p:val>
                                            <p:fltVal val="0"/>
                                          </p:val>
                                        </p:tav>
                                        <p:tav tm="100000">
                                          <p:val>
                                            <p:strVal val="#ppt_h"/>
                                          </p:val>
                                        </p:tav>
                                      </p:tavLst>
                                    </p:anim>
                                    <p:animEffect transition="in" filter="fade">
                                      <p:cBhvr>
                                        <p:cTn id="54" dur="750"/>
                                        <p:tgtEl>
                                          <p:spTgt spid="47"/>
                                        </p:tgtEl>
                                      </p:cBhvr>
                                    </p:animEffect>
                                  </p:childTnLst>
                                </p:cTn>
                              </p:par>
                              <p:par>
                                <p:cTn id="55" presetID="53" presetClass="entr" presetSubtype="16" fill="hold" grpId="2"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750" fill="hold"/>
                                        <p:tgtEl>
                                          <p:spTgt spid="49"/>
                                        </p:tgtEl>
                                        <p:attrNameLst>
                                          <p:attrName>ppt_w</p:attrName>
                                        </p:attrNameLst>
                                      </p:cBhvr>
                                      <p:tavLst>
                                        <p:tav tm="0">
                                          <p:val>
                                            <p:fltVal val="0"/>
                                          </p:val>
                                        </p:tav>
                                        <p:tav tm="100000">
                                          <p:val>
                                            <p:strVal val="#ppt_w"/>
                                          </p:val>
                                        </p:tav>
                                      </p:tavLst>
                                    </p:anim>
                                    <p:anim calcmode="lin" valueType="num">
                                      <p:cBhvr>
                                        <p:cTn id="58" dur="750" fill="hold"/>
                                        <p:tgtEl>
                                          <p:spTgt spid="49"/>
                                        </p:tgtEl>
                                        <p:attrNameLst>
                                          <p:attrName>ppt_h</p:attrName>
                                        </p:attrNameLst>
                                      </p:cBhvr>
                                      <p:tavLst>
                                        <p:tav tm="0">
                                          <p:val>
                                            <p:fltVal val="0"/>
                                          </p:val>
                                        </p:tav>
                                        <p:tav tm="100000">
                                          <p:val>
                                            <p:strVal val="#ppt_h"/>
                                          </p:val>
                                        </p:tav>
                                      </p:tavLst>
                                    </p:anim>
                                    <p:animEffect transition="in" filter="fade">
                                      <p:cBhvr>
                                        <p:cTn id="59" dur="750"/>
                                        <p:tgtEl>
                                          <p:spTgt spid="49"/>
                                        </p:tgtEl>
                                      </p:cBhvr>
                                    </p:animEffect>
                                  </p:childTnLst>
                                </p:cTn>
                              </p:par>
                              <p:par>
                                <p:cTn id="60" presetID="53" presetClass="entr" presetSubtype="16" fill="hold" grpId="2"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750" fill="hold"/>
                                        <p:tgtEl>
                                          <p:spTgt spid="48"/>
                                        </p:tgtEl>
                                        <p:attrNameLst>
                                          <p:attrName>ppt_w</p:attrName>
                                        </p:attrNameLst>
                                      </p:cBhvr>
                                      <p:tavLst>
                                        <p:tav tm="0">
                                          <p:val>
                                            <p:fltVal val="0"/>
                                          </p:val>
                                        </p:tav>
                                        <p:tav tm="100000">
                                          <p:val>
                                            <p:strVal val="#ppt_w"/>
                                          </p:val>
                                        </p:tav>
                                      </p:tavLst>
                                    </p:anim>
                                    <p:anim calcmode="lin" valueType="num">
                                      <p:cBhvr>
                                        <p:cTn id="63" dur="750" fill="hold"/>
                                        <p:tgtEl>
                                          <p:spTgt spid="48"/>
                                        </p:tgtEl>
                                        <p:attrNameLst>
                                          <p:attrName>ppt_h</p:attrName>
                                        </p:attrNameLst>
                                      </p:cBhvr>
                                      <p:tavLst>
                                        <p:tav tm="0">
                                          <p:val>
                                            <p:fltVal val="0"/>
                                          </p:val>
                                        </p:tav>
                                        <p:tav tm="100000">
                                          <p:val>
                                            <p:strVal val="#ppt_h"/>
                                          </p:val>
                                        </p:tav>
                                      </p:tavLst>
                                    </p:anim>
                                    <p:animEffect transition="in" filter="fade">
                                      <p:cBhvr>
                                        <p:cTn id="64" dur="750"/>
                                        <p:tgtEl>
                                          <p:spTgt spid="48"/>
                                        </p:tgtEl>
                                      </p:cBhvr>
                                    </p:animEffect>
                                  </p:childTnLst>
                                </p:cTn>
                              </p:par>
                            </p:childTnLst>
                          </p:cTn>
                        </p:par>
                        <p:par>
                          <p:cTn id="65" fill="hold">
                            <p:stCondLst>
                              <p:cond delay="1000"/>
                            </p:stCondLst>
                            <p:childTnLst>
                              <p:par>
                                <p:cTn id="66" presetID="2" presetClass="entr" presetSubtype="8" decel="100000" fill="hold" grpId="0" nodeType="after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 calcmode="lin" valueType="num">
                                      <p:cBhvr additive="base">
                                        <p:cTn id="6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1500"/>
                            </p:stCondLst>
                            <p:childTnLst>
                              <p:par>
                                <p:cTn id="71" presetID="22" presetClass="entr" presetSubtype="2" fill="hold" grpId="0" nodeType="after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Effect transition="in" filter="wipe(right)">
                                      <p:cBhvr>
                                        <p:cTn id="73" dur="500"/>
                                        <p:tgtEl>
                                          <p:spTgt spid="14">
                                            <p:txEl>
                                              <p:pRg st="0" end="0"/>
                                            </p:txEl>
                                          </p:spTgt>
                                        </p:tgtEl>
                                      </p:cBhvr>
                                    </p:animEffect>
                                  </p:childTnLst>
                                </p:cTn>
                              </p:par>
                            </p:childTnLst>
                          </p:cTn>
                        </p:par>
                        <p:par>
                          <p:cTn id="74" fill="hold">
                            <p:stCondLst>
                              <p:cond delay="2000"/>
                            </p:stCondLst>
                            <p:childTnLst>
                              <p:par>
                                <p:cTn id="75" presetID="2" presetClass="entr" presetSubtype="2" decel="100000" fill="hold" grpId="0" nodeType="after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anim calcmode="lin" valueType="num">
                                      <p:cBhvr additive="base">
                                        <p:cTn id="7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left)">
                                      <p:cBhvr>
                                        <p:cTn id="82" dur="500"/>
                                        <p:tgtEl>
                                          <p:spTgt spid="17">
                                            <p:txEl>
                                              <p:pRg st="0" end="0"/>
                                            </p:txEl>
                                          </p:spTgt>
                                        </p:tgtEl>
                                      </p:cBhvr>
                                    </p:animEffect>
                                  </p:childTnLst>
                                </p:cTn>
                              </p:par>
                            </p:childTnLst>
                          </p:cTn>
                        </p:par>
                        <p:par>
                          <p:cTn id="83" fill="hold">
                            <p:stCondLst>
                              <p:cond delay="3000"/>
                            </p:stCondLst>
                            <p:childTnLst>
                              <p:par>
                                <p:cTn id="84" presetID="2" presetClass="entr" presetSubtype="2" decel="10000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 calcmode="lin" valueType="num">
                                      <p:cBhvr additive="base">
                                        <p:cTn id="8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3500"/>
                            </p:stCondLst>
                            <p:childTnLst>
                              <p:par>
                                <p:cTn id="89" presetID="22" presetClass="entr" presetSubtype="8" fill="hold" grpId="0" nodeType="afterEffect">
                                  <p:stCondLst>
                                    <p:cond delay="0"/>
                                  </p:stCondLst>
                                  <p:childTnLst>
                                    <p:set>
                                      <p:cBhvr>
                                        <p:cTn id="90" dur="1" fill="hold">
                                          <p:stCondLst>
                                            <p:cond delay="0"/>
                                          </p:stCondLst>
                                        </p:cTn>
                                        <p:tgtEl>
                                          <p:spTgt spid="16">
                                            <p:txEl>
                                              <p:pRg st="0" end="0"/>
                                            </p:txEl>
                                          </p:spTgt>
                                        </p:tgtEl>
                                        <p:attrNameLst>
                                          <p:attrName>style.visibility</p:attrName>
                                        </p:attrNameLst>
                                      </p:cBhvr>
                                      <p:to>
                                        <p:strVal val="visible"/>
                                      </p:to>
                                    </p:set>
                                    <p:animEffect transition="in" filter="wipe(left)">
                                      <p:cBhvr>
                                        <p:cTn id="91" dur="500"/>
                                        <p:tgtEl>
                                          <p:spTgt spid="16">
                                            <p:txEl>
                                              <p:pRg st="0" end="0"/>
                                            </p:txEl>
                                          </p:spTgt>
                                        </p:tgtEl>
                                      </p:cBhvr>
                                    </p:animEffect>
                                  </p:childTnLst>
                                </p:cTn>
                              </p:par>
                            </p:childTnLst>
                          </p:cTn>
                        </p:par>
                        <p:par>
                          <p:cTn id="92" fill="hold">
                            <p:stCondLst>
                              <p:cond delay="4000"/>
                            </p:stCondLst>
                            <p:childTnLst>
                              <p:par>
                                <p:cTn id="93" presetID="2" presetClass="entr" presetSubtype="8" decel="100000" fill="hold" grpId="0" nodeType="afterEffect">
                                  <p:stCondLst>
                                    <p:cond delay="0"/>
                                  </p:stCondLst>
                                  <p:childTnLst>
                                    <p:set>
                                      <p:cBhvr>
                                        <p:cTn id="94" dur="1" fill="hold">
                                          <p:stCondLst>
                                            <p:cond delay="0"/>
                                          </p:stCondLst>
                                        </p:cTn>
                                        <p:tgtEl>
                                          <p:spTgt spid="21">
                                            <p:txEl>
                                              <p:pRg st="0" end="0"/>
                                            </p:txEl>
                                          </p:spTgt>
                                        </p:tgtEl>
                                        <p:attrNameLst>
                                          <p:attrName>style.visibility</p:attrName>
                                        </p:attrNameLst>
                                      </p:cBhvr>
                                      <p:to>
                                        <p:strVal val="visible"/>
                                      </p:to>
                                    </p:set>
                                    <p:anim calcmode="lin" valueType="num">
                                      <p:cBhvr additive="base">
                                        <p:cTn id="9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97" fill="hold">
                            <p:stCondLst>
                              <p:cond delay="4500"/>
                            </p:stCondLst>
                            <p:childTnLst>
                              <p:par>
                                <p:cTn id="98" presetID="22" presetClass="entr" presetSubtype="2" fill="hold" grpId="0" nodeType="afterEffect">
                                  <p:stCondLst>
                                    <p:cond delay="0"/>
                                  </p:stCondLst>
                                  <p:childTnLst>
                                    <p:set>
                                      <p:cBhvr>
                                        <p:cTn id="99" dur="1" fill="hold">
                                          <p:stCondLst>
                                            <p:cond delay="0"/>
                                          </p:stCondLst>
                                        </p:cTn>
                                        <p:tgtEl>
                                          <p:spTgt spid="15">
                                            <p:txEl>
                                              <p:pRg st="0" end="0"/>
                                            </p:txEl>
                                          </p:spTgt>
                                        </p:tgtEl>
                                        <p:attrNameLst>
                                          <p:attrName>style.visibility</p:attrName>
                                        </p:attrNameLst>
                                      </p:cBhvr>
                                      <p:to>
                                        <p:strVal val="visible"/>
                                      </p:to>
                                    </p:set>
                                    <p:animEffect transition="in" filter="wipe(right)">
                                      <p:cBhvr>
                                        <p:cTn id="100" dur="500"/>
                                        <p:tgtEl>
                                          <p:spTgt spid="15">
                                            <p:txEl>
                                              <p:pRg st="0" end="0"/>
                                            </p:txEl>
                                          </p:spTgt>
                                        </p:tgtEl>
                                      </p:cBhvr>
                                    </p:animEffect>
                                  </p:childTnLst>
                                </p:cTn>
                              </p:par>
                            </p:childTnLst>
                          </p:cTn>
                        </p:par>
                        <p:par>
                          <p:cTn id="101" fill="hold">
                            <p:stCondLst>
                              <p:cond delay="5000"/>
                            </p:stCondLst>
                            <p:childTnLst>
                              <p:par>
                                <p:cTn id="102" presetID="22" presetClass="entr" presetSubtype="8" fill="hold" grpId="0" nodeType="afterEffect">
                                  <p:stCondLst>
                                    <p:cond delay="250"/>
                                  </p:stCondLst>
                                  <p:childTnLst>
                                    <p:set>
                                      <p:cBhvr>
                                        <p:cTn id="103" dur="1" fill="hold">
                                          <p:stCondLst>
                                            <p:cond delay="0"/>
                                          </p:stCondLst>
                                        </p:cTn>
                                        <p:tgtEl>
                                          <p:spTgt spid="22"/>
                                        </p:tgtEl>
                                        <p:attrNameLst>
                                          <p:attrName>style.visibility</p:attrName>
                                        </p:attrNameLst>
                                      </p:cBhvr>
                                      <p:to>
                                        <p:strVal val="visible"/>
                                      </p:to>
                                    </p:set>
                                    <p:animEffect transition="in" filter="wipe(left)">
                                      <p:cBhvr>
                                        <p:cTn id="10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6" grpId="0" animBg="1"/>
      <p:bldP spid="46" grpId="1" animBg="1"/>
      <p:bldP spid="46" grpId="2" animBg="1"/>
      <p:bldP spid="47" grpId="0" animBg="1"/>
      <p:bldP spid="47" grpId="1" animBg="1"/>
      <p:bldP spid="47" grpId="2" animBg="1"/>
      <p:bldP spid="49" grpId="0" animBg="1"/>
      <p:bldP spid="49" grpId="1" animBg="1"/>
      <p:bldP spid="49" grpId="2" animBg="1"/>
      <p:bldP spid="13" grpId="0" build="p">
        <p:tmplLst>
          <p:tmpl lvl="1">
            <p:tnLst>
              <p:par>
                <p:cTn presetID="2" presetClass="entr" presetSubtype="8"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2" presetClass="entr" presetSubtype="2"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ustor">
    <p:spTree>
      <p:nvGrpSpPr>
        <p:cNvPr id="1" name=""/>
        <p:cNvGrpSpPr/>
        <p:nvPr/>
      </p:nvGrpSpPr>
      <p:grpSpPr>
        <a:xfrm>
          <a:off x="0" y="0"/>
          <a:ext cx="0" cy="0"/>
          <a:chOff x="0" y="0"/>
          <a:chExt cx="0" cy="0"/>
        </a:xfrm>
      </p:grpSpPr>
      <p:sp>
        <p:nvSpPr>
          <p:cNvPr id="35" name="楕円 34"/>
          <p:cNvSpPr/>
          <p:nvPr userDrawn="1"/>
        </p:nvSpPr>
        <p:spPr>
          <a:xfrm>
            <a:off x="10223622" y="3099867"/>
            <a:ext cx="992116" cy="100845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userDrawn="1"/>
        </p:nvSpPr>
        <p:spPr>
          <a:xfrm>
            <a:off x="13866888" y="6213624"/>
            <a:ext cx="961809" cy="96180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636409" y="6250538"/>
            <a:ext cx="1533779" cy="153377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p:cNvSpPr/>
          <p:nvPr userDrawn="1"/>
        </p:nvSpPr>
        <p:spPr>
          <a:xfrm>
            <a:off x="7896962" y="7735218"/>
            <a:ext cx="614369" cy="62448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userDrawn="1"/>
        </p:nvSpPr>
        <p:spPr>
          <a:xfrm>
            <a:off x="3965059" y="7738314"/>
            <a:ext cx="591738" cy="5917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楕円 4"/>
          <p:cNvSpPr/>
          <p:nvPr userDrawn="1"/>
        </p:nvSpPr>
        <p:spPr>
          <a:xfrm>
            <a:off x="493213" y="2547535"/>
            <a:ext cx="4973638" cy="49736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p:cNvSpPr/>
          <p:nvPr userDrawn="1"/>
        </p:nvSpPr>
        <p:spPr>
          <a:xfrm>
            <a:off x="4617888" y="4921333"/>
            <a:ext cx="3785949" cy="3785949"/>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userDrawn="1"/>
        </p:nvSpPr>
        <p:spPr>
          <a:xfrm>
            <a:off x="7360120" y="3308567"/>
            <a:ext cx="3090795" cy="3090795"/>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userDrawn="1"/>
        </p:nvSpPr>
        <p:spPr>
          <a:xfrm>
            <a:off x="9437184" y="5014698"/>
            <a:ext cx="3557109" cy="3557109"/>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userDrawn="1"/>
        </p:nvSpPr>
        <p:spPr>
          <a:xfrm>
            <a:off x="12055396" y="2629765"/>
            <a:ext cx="3944488" cy="3944488"/>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userDrawn="1"/>
        </p:nvSpPr>
        <p:spPr>
          <a:xfrm>
            <a:off x="14947018" y="5399098"/>
            <a:ext cx="2788308" cy="278830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userDrawn="1"/>
        </p:nvSpPr>
        <p:spPr>
          <a:xfrm>
            <a:off x="5534416" y="3223041"/>
            <a:ext cx="1029225" cy="10292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userDrawn="1"/>
        </p:nvSpPr>
        <p:spPr>
          <a:xfrm>
            <a:off x="493213" y="2370479"/>
            <a:ext cx="855529" cy="85552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userDrawn="1"/>
        </p:nvSpPr>
        <p:spPr>
          <a:xfrm>
            <a:off x="13027675" y="7247023"/>
            <a:ext cx="742541" cy="74254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userDrawn="1"/>
        </p:nvSpPr>
        <p:spPr>
          <a:xfrm>
            <a:off x="16966759" y="4532006"/>
            <a:ext cx="884808" cy="8848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2"/>
          <p:cNvSpPr>
            <a:spLocks noGrp="1"/>
          </p:cNvSpPr>
          <p:nvPr>
            <p:ph type="body" sz="quarter" idx="28" hasCustomPrompt="1"/>
          </p:nvPr>
        </p:nvSpPr>
        <p:spPr>
          <a:xfrm>
            <a:off x="675547" y="3719292"/>
            <a:ext cx="4608971"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7" name="テキスト プレースホルダー 12"/>
          <p:cNvSpPr>
            <a:spLocks noGrp="1"/>
          </p:cNvSpPr>
          <p:nvPr>
            <p:ph type="body" sz="quarter" idx="29" hasCustomPrompt="1"/>
          </p:nvPr>
        </p:nvSpPr>
        <p:spPr>
          <a:xfrm>
            <a:off x="12108616" y="3583183"/>
            <a:ext cx="3838048"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8" name="テキスト プレースホルダー 12"/>
          <p:cNvSpPr>
            <a:spLocks noGrp="1"/>
          </p:cNvSpPr>
          <p:nvPr>
            <p:ph type="body" sz="quarter" idx="30" hasCustomPrompt="1"/>
          </p:nvPr>
        </p:nvSpPr>
        <p:spPr>
          <a:xfrm>
            <a:off x="9632132" y="5404718"/>
            <a:ext cx="3167212" cy="122168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9" name="テキスト プレースホルダー 12"/>
          <p:cNvSpPr>
            <a:spLocks noGrp="1"/>
          </p:cNvSpPr>
          <p:nvPr>
            <p:ph type="body" sz="quarter" idx="31" hasCustomPrompt="1"/>
          </p:nvPr>
        </p:nvSpPr>
        <p:spPr>
          <a:xfrm>
            <a:off x="4908081" y="5382994"/>
            <a:ext cx="3167212" cy="122168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40" name="テキスト プレースホルダー 12"/>
          <p:cNvSpPr>
            <a:spLocks noGrp="1"/>
          </p:cNvSpPr>
          <p:nvPr>
            <p:ph type="body" sz="quarter" idx="16" hasCustomPrompt="1"/>
          </p:nvPr>
        </p:nvSpPr>
        <p:spPr>
          <a:xfrm>
            <a:off x="971550" y="4397766"/>
            <a:ext cx="3936531" cy="1937350"/>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1" name="テキスト プレースホルダー 12"/>
          <p:cNvSpPr>
            <a:spLocks noGrp="1"/>
          </p:cNvSpPr>
          <p:nvPr>
            <p:ph type="body" sz="quarter" idx="32" hasCustomPrompt="1"/>
          </p:nvPr>
        </p:nvSpPr>
        <p:spPr>
          <a:xfrm>
            <a:off x="4639094" y="6688663"/>
            <a:ext cx="37051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33" hasCustomPrompt="1"/>
          </p:nvPr>
        </p:nvSpPr>
        <p:spPr>
          <a:xfrm>
            <a:off x="9608595" y="6648520"/>
            <a:ext cx="32142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34" hasCustomPrompt="1"/>
          </p:nvPr>
        </p:nvSpPr>
        <p:spPr>
          <a:xfrm>
            <a:off x="12175047" y="4237086"/>
            <a:ext cx="37051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35" hasCustomPrompt="1"/>
          </p:nvPr>
        </p:nvSpPr>
        <p:spPr>
          <a:xfrm>
            <a:off x="7409364" y="4255782"/>
            <a:ext cx="2992308" cy="1161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50" name="テキスト プレースホルダー 12"/>
          <p:cNvSpPr>
            <a:spLocks noGrp="1"/>
          </p:cNvSpPr>
          <p:nvPr>
            <p:ph type="body" sz="quarter" idx="36" hasCustomPrompt="1"/>
          </p:nvPr>
        </p:nvSpPr>
        <p:spPr>
          <a:xfrm>
            <a:off x="15070315" y="6146235"/>
            <a:ext cx="2534050" cy="1295109"/>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25355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10" dur="500"/>
                                        <p:tgtEl>
                                          <p:spTgt spid="36">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3" dur="500"/>
                                        <p:tgtEl>
                                          <p:spTgt spid="40">
                                            <p:txEl>
                                              <p:pRg st="0" end="0"/>
                                            </p:txEl>
                                          </p:spTgt>
                                        </p:tgtEl>
                                      </p:cBhvr>
                                    </p:animEffect>
                                  </p:childTnLst>
                                </p:cTn>
                              </p:par>
                              <p:par>
                                <p:cTn id="14" presetID="14" presetClass="entr" presetSubtype="10" fill="hold" grpId="0" nodeType="withEffect">
                                  <p:stCondLst>
                                    <p:cond delay="250"/>
                                  </p:stCondLst>
                                  <p:childTnLst>
                                    <p:set>
                                      <p:cBhvr>
                                        <p:cTn id="15"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16" dur="500"/>
                                        <p:tgtEl>
                                          <p:spTgt spid="39">
                                            <p:txEl>
                                              <p:pRg st="0" end="0"/>
                                            </p:txEl>
                                          </p:spTgt>
                                        </p:tgtEl>
                                      </p:cBhvr>
                                    </p:animEffect>
                                  </p:childTnLst>
                                </p:cTn>
                              </p:par>
                              <p:par>
                                <p:cTn id="17" presetID="14" presetClass="entr" presetSubtype="10" fill="hold" grpId="0" nodeType="withEffect">
                                  <p:stCondLst>
                                    <p:cond delay="250"/>
                                  </p:stCondLst>
                                  <p:childTnLst>
                                    <p:set>
                                      <p:cBhvr>
                                        <p:cTn id="18"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19" dur="500"/>
                                        <p:tgtEl>
                                          <p:spTgt spid="41">
                                            <p:txEl>
                                              <p:pRg st="0" end="0"/>
                                            </p:txEl>
                                          </p:spTgt>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8" dur="500"/>
                                        <p:tgtEl>
                                          <p:spTgt spid="44">
                                            <p:txEl>
                                              <p:pRg st="0" end="0"/>
                                            </p:txEl>
                                          </p:spTgt>
                                        </p:tgtEl>
                                      </p:cBhvr>
                                    </p:animEffect>
                                  </p:childTnLst>
                                </p:cTn>
                              </p:par>
                              <p:par>
                                <p:cTn id="29" presetID="14" presetClass="entr" presetSubtype="10" fill="hold" grpId="0" nodeType="withEffect">
                                  <p:stCondLst>
                                    <p:cond delay="75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grpId="0" nodeType="withEffect">
                                  <p:stCondLst>
                                    <p:cond delay="750"/>
                                  </p:stCondLst>
                                  <p:childTnLst>
                                    <p:set>
                                      <p:cBhvr>
                                        <p:cTn id="33"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34" dur="500"/>
                                        <p:tgtEl>
                                          <p:spTgt spid="38">
                                            <p:txEl>
                                              <p:pRg st="0" end="0"/>
                                            </p:txEl>
                                          </p:spTgt>
                                        </p:tgtEl>
                                      </p:cBhvr>
                                    </p:animEffect>
                                  </p:childTnLst>
                                </p:cTn>
                              </p:par>
                              <p:par>
                                <p:cTn id="35" presetID="14" presetClass="entr" presetSubtype="10" fill="hold" grpId="0" nodeType="withEffect">
                                  <p:stCondLst>
                                    <p:cond delay="750"/>
                                  </p:stCondLst>
                                  <p:childTnLst>
                                    <p:set>
                                      <p:cBhvr>
                                        <p:cTn id="36"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37" dur="500"/>
                                        <p:tgtEl>
                                          <p:spTgt spid="42">
                                            <p:txEl>
                                              <p:pRg st="0" end="0"/>
                                            </p:txEl>
                                          </p:spTgt>
                                        </p:tgtEl>
                                      </p:cBhvr>
                                    </p:animEffect>
                                  </p:childTnLst>
                                </p:cTn>
                              </p:par>
                              <p:par>
                                <p:cTn id="38" presetID="14" presetClass="entr" presetSubtype="10" fill="hold" grpId="0" nodeType="withEffect">
                                  <p:stCondLst>
                                    <p:cond delay="1000"/>
                                  </p:stCondLst>
                                  <p:childTnLst>
                                    <p:set>
                                      <p:cBhvr>
                                        <p:cTn id="39"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40" dur="500"/>
                                        <p:tgtEl>
                                          <p:spTgt spid="37">
                                            <p:txEl>
                                              <p:pRg st="0" end="0"/>
                                            </p:txEl>
                                          </p:spTgt>
                                        </p:tgtEl>
                                      </p:cBhvr>
                                    </p:animEffect>
                                  </p:childTnLst>
                                </p:cTn>
                              </p:par>
                              <p:par>
                                <p:cTn id="41" presetID="14" presetClass="entr" presetSubtype="10" fill="hold" grpId="0" nodeType="with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46" dur="500"/>
                                        <p:tgtEl>
                                          <p:spTgt spid="43">
                                            <p:txEl>
                                              <p:pRg st="0" end="0"/>
                                            </p:txEl>
                                          </p:spTgt>
                                        </p:tgtEl>
                                      </p:cBhvr>
                                    </p:animEffect>
                                  </p:childTnLst>
                                </p:cTn>
                              </p:par>
                              <p:par>
                                <p:cTn id="47" presetID="14" presetClass="entr" presetSubtype="10" fill="hold" grpId="0" nodeType="withEffect">
                                  <p:stCondLst>
                                    <p:cond delay="1250"/>
                                  </p:stCondLst>
                                  <p:childTnLst>
                                    <p:set>
                                      <p:cBhvr>
                                        <p:cTn id="48" dur="1" fill="hold">
                                          <p:stCondLst>
                                            <p:cond delay="0"/>
                                          </p:stCondLst>
                                        </p:cTn>
                                        <p:tgtEl>
                                          <p:spTgt spid="50">
                                            <p:txEl>
                                              <p:pRg st="0" end="0"/>
                                            </p:txEl>
                                          </p:spTgt>
                                        </p:tgtEl>
                                        <p:attrNameLst>
                                          <p:attrName>style.visibility</p:attrName>
                                        </p:attrNameLst>
                                      </p:cBhvr>
                                      <p:to>
                                        <p:strVal val="visible"/>
                                      </p:to>
                                    </p:set>
                                    <p:animEffect transition="in" filter="randombar(horizontal)">
                                      <p:cBhvr>
                                        <p:cTn id="49" dur="500"/>
                                        <p:tgtEl>
                                          <p:spTgt spid="50">
                                            <p:txEl>
                                              <p:pRg st="0" end="0"/>
                                            </p:txEl>
                                          </p:spTgt>
                                        </p:tgtEl>
                                      </p:cBhvr>
                                    </p:animEffect>
                                  </p:childTnLst>
                                </p:cTn>
                              </p:par>
                              <p:par>
                                <p:cTn id="50" presetID="14" presetClass="entr" presetSubtype="10" fill="hold" grpId="0" nodeType="withEffect">
                                  <p:stCondLst>
                                    <p:cond delay="125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25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par>
                                <p:cTn id="56" presetID="14" presetClass="entr" presetSubtype="10" fill="hold" grpId="0" nodeType="withEffect">
                                  <p:stCondLst>
                                    <p:cond delay="1500"/>
                                  </p:stCondLst>
                                  <p:childTnLst>
                                    <p:set>
                                      <p:cBhvr>
                                        <p:cTn id="57" dur="1" fill="hold">
                                          <p:stCondLst>
                                            <p:cond delay="0"/>
                                          </p:stCondLst>
                                        </p:cTn>
                                        <p:tgtEl>
                                          <p:spTgt spid="35"/>
                                        </p:tgtEl>
                                        <p:attrNameLst>
                                          <p:attrName>style.visibility</p:attrName>
                                        </p:attrNameLst>
                                      </p:cBhvr>
                                      <p:to>
                                        <p:strVal val="visible"/>
                                      </p:to>
                                    </p:set>
                                    <p:animEffect transition="in" filter="randombar(horizontal)">
                                      <p:cBhvr>
                                        <p:cTn id="58" dur="500"/>
                                        <p:tgtEl>
                                          <p:spTgt spid="35"/>
                                        </p:tgtEl>
                                      </p:cBhvr>
                                    </p:animEffect>
                                  </p:childTnLst>
                                </p:cTn>
                              </p:par>
                              <p:par>
                                <p:cTn id="59" presetID="14" presetClass="entr" presetSubtype="10" fill="hold" grpId="0" nodeType="withEffect">
                                  <p:stCondLst>
                                    <p:cond delay="175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500"/>
                                        <p:tgtEl>
                                          <p:spTgt spid="30"/>
                                        </p:tgtEl>
                                      </p:cBhvr>
                                    </p:animEffect>
                                  </p:childTnLst>
                                </p:cTn>
                              </p:par>
                              <p:par>
                                <p:cTn id="62" presetID="14" presetClass="entr" presetSubtype="10" fill="hold" grpId="0" nodeType="withEffect">
                                  <p:stCondLst>
                                    <p:cond delay="2000"/>
                                  </p:stCondLst>
                                  <p:childTnLst>
                                    <p:set>
                                      <p:cBhvr>
                                        <p:cTn id="63" dur="1" fill="hold">
                                          <p:stCondLst>
                                            <p:cond delay="0"/>
                                          </p:stCondLst>
                                        </p:cTn>
                                        <p:tgtEl>
                                          <p:spTgt spid="29"/>
                                        </p:tgtEl>
                                        <p:attrNameLst>
                                          <p:attrName>style.visibility</p:attrName>
                                        </p:attrNameLst>
                                      </p:cBhvr>
                                      <p:to>
                                        <p:strVal val="visible"/>
                                      </p:to>
                                    </p:set>
                                    <p:animEffect transition="in" filter="randombar(horizontal)">
                                      <p:cBhvr>
                                        <p:cTn id="64" dur="500"/>
                                        <p:tgtEl>
                                          <p:spTgt spid="29"/>
                                        </p:tgtEl>
                                      </p:cBhvr>
                                    </p:animEffect>
                                  </p:childTnLst>
                                </p:cTn>
                              </p:par>
                              <p:par>
                                <p:cTn id="65" presetID="14" presetClass="entr" presetSubtype="10" fill="hold" grpId="0" nodeType="withEffect">
                                  <p:stCondLst>
                                    <p:cond delay="225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par>
                                <p:cTn id="68" presetID="14" presetClass="entr" presetSubtype="10" fill="hold" grpId="0" nodeType="withEffect">
                                  <p:stCondLst>
                                    <p:cond delay="2500"/>
                                  </p:stCondLst>
                                  <p:childTnLst>
                                    <p:set>
                                      <p:cBhvr>
                                        <p:cTn id="69" dur="1" fill="hold">
                                          <p:stCondLst>
                                            <p:cond delay="0"/>
                                          </p:stCondLst>
                                        </p:cTn>
                                        <p:tgtEl>
                                          <p:spTgt spid="34"/>
                                        </p:tgtEl>
                                        <p:attrNameLst>
                                          <p:attrName>style.visibility</p:attrName>
                                        </p:attrNameLst>
                                      </p:cBhvr>
                                      <p:to>
                                        <p:strVal val="visible"/>
                                      </p:to>
                                    </p:set>
                                    <p:animEffect transition="in" filter="randombar(horizontal)">
                                      <p:cBhvr>
                                        <p:cTn id="70" dur="500"/>
                                        <p:tgtEl>
                                          <p:spTgt spid="34"/>
                                        </p:tgtEl>
                                      </p:cBhvr>
                                    </p:animEffect>
                                  </p:childTnLst>
                                </p:cTn>
                              </p:par>
                              <p:par>
                                <p:cTn id="71" presetID="14" presetClass="entr" presetSubtype="10" fill="hold" grpId="0" nodeType="withEffect">
                                  <p:stCondLst>
                                    <p:cond delay="2750"/>
                                  </p:stCondLst>
                                  <p:childTnLst>
                                    <p:set>
                                      <p:cBhvr>
                                        <p:cTn id="72" dur="1" fill="hold">
                                          <p:stCondLst>
                                            <p:cond delay="0"/>
                                          </p:stCondLst>
                                        </p:cTn>
                                        <p:tgtEl>
                                          <p:spTgt spid="24"/>
                                        </p:tgtEl>
                                        <p:attrNameLst>
                                          <p:attrName>style.visibility</p:attrName>
                                        </p:attrNameLst>
                                      </p:cBhvr>
                                      <p:to>
                                        <p:strVal val="visible"/>
                                      </p:to>
                                    </p:set>
                                    <p:animEffect transition="in" filter="randombar(horizontal)">
                                      <p:cBhvr>
                                        <p:cTn id="73" dur="500"/>
                                        <p:tgtEl>
                                          <p:spTgt spid="24"/>
                                        </p:tgtEl>
                                      </p:cBhvr>
                                    </p:animEffect>
                                  </p:childTnLst>
                                </p:cTn>
                              </p:par>
                              <p:par>
                                <p:cTn id="74" presetID="14" presetClass="entr" presetSubtype="10" fill="hold" grpId="0" nodeType="withEffect">
                                  <p:stCondLst>
                                    <p:cond delay="3000"/>
                                  </p:stCondLst>
                                  <p:childTnLst>
                                    <p:set>
                                      <p:cBhvr>
                                        <p:cTn id="75" dur="1" fill="hold">
                                          <p:stCondLst>
                                            <p:cond delay="0"/>
                                          </p:stCondLst>
                                        </p:cTn>
                                        <p:tgtEl>
                                          <p:spTgt spid="33"/>
                                        </p:tgtEl>
                                        <p:attrNameLst>
                                          <p:attrName>style.visibility</p:attrName>
                                        </p:attrNameLst>
                                      </p:cBhvr>
                                      <p:to>
                                        <p:strVal val="visible"/>
                                      </p:to>
                                    </p:set>
                                    <p:animEffect transition="in" filter="randombar(horizontal)">
                                      <p:cBhvr>
                                        <p:cTn id="76" dur="500"/>
                                        <p:tgtEl>
                                          <p:spTgt spid="33"/>
                                        </p:tgtEl>
                                      </p:cBhvr>
                                    </p:animEffect>
                                  </p:childTnLst>
                                </p:cTn>
                              </p:par>
                              <p:par>
                                <p:cTn id="77" presetID="14" presetClass="entr" presetSubtype="10" fill="hold" grpId="0" nodeType="withEffect">
                                  <p:stCondLst>
                                    <p:cond delay="3250"/>
                                  </p:stCondLst>
                                  <p:childTnLst>
                                    <p:set>
                                      <p:cBhvr>
                                        <p:cTn id="78" dur="1" fill="hold">
                                          <p:stCondLst>
                                            <p:cond delay="0"/>
                                          </p:stCondLst>
                                        </p:cTn>
                                        <p:tgtEl>
                                          <p:spTgt spid="31"/>
                                        </p:tgtEl>
                                        <p:attrNameLst>
                                          <p:attrName>style.visibility</p:attrName>
                                        </p:attrNameLst>
                                      </p:cBhvr>
                                      <p:to>
                                        <p:strVal val="visible"/>
                                      </p:to>
                                    </p:set>
                                    <p:animEffect transition="in" filter="randombar(horizontal)">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24" grpId="0" animBg="1"/>
      <p:bldP spid="31" grpId="0" animBg="1"/>
      <p:bldP spid="30" grpId="0" animBg="1"/>
      <p:bldP spid="5" grpId="0" animBg="1"/>
      <p:bldP spid="19" grpId="0" animBg="1"/>
      <p:bldP spid="23" grpId="0" animBg="1"/>
      <p:bldP spid="25" grpId="0" animBg="1"/>
      <p:bldP spid="26" grpId="0" animBg="1"/>
      <p:bldP spid="27" grpId="0" animBg="1"/>
      <p:bldP spid="28" grpId="0" animBg="1"/>
      <p:bldP spid="29" grpId="0" animBg="1"/>
      <p:bldP spid="32" grpId="0" animBg="1"/>
      <p:bldP spid="34" grpId="0" animBg="1"/>
      <p:bldP spid="36" grpId="0" build="p">
        <p:tmplLst>
          <p:tmpl lvl="1">
            <p:tnLst>
              <p:par>
                <p:cTn presetID="14" presetClass="entr" presetSubtype="1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randombar(horizontal)">
                      <p:cBhvr>
                        <p:cTn dur="500"/>
                        <p:tgtEl>
                          <p:spTgt spid="36"/>
                        </p:tgtEl>
                      </p:cBhvr>
                    </p:animEffect>
                  </p:childTnLst>
                </p:cTn>
              </p:par>
            </p:tnLst>
          </p:tmpl>
        </p:tmplLst>
      </p:bldP>
      <p:bldP spid="37" grpId="0" build="p">
        <p:tmplLst>
          <p:tmpl lvl="1">
            <p:tnLst>
              <p:par>
                <p:cTn presetID="14" presetClass="entr" presetSubtype="10" fill="hold" nodeType="withEffect">
                  <p:stCondLst>
                    <p:cond delay="100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38" grpId="0" build="p">
        <p:tmplLst>
          <p:tmpl lvl="1">
            <p:tnLst>
              <p:par>
                <p:cTn presetID="14" presetClass="entr" presetSubtype="10"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randombar(horizontal)">
                      <p:cBhvr>
                        <p:cTn dur="500"/>
                        <p:tgtEl>
                          <p:spTgt spid="38"/>
                        </p:tgtEl>
                      </p:cBhvr>
                    </p:animEffect>
                  </p:childTnLst>
                </p:cTn>
              </p:par>
            </p:tnLst>
          </p:tmpl>
        </p:tmplLst>
      </p:bldP>
      <p:bldP spid="39" grpId="0" build="p">
        <p:tmplLst>
          <p:tmpl lvl="1">
            <p:tnLst>
              <p:par>
                <p:cTn presetID="14" presetClass="entr" presetSubtype="1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randombar(horizontal)">
                      <p:cBhvr>
                        <p:cTn dur="500"/>
                        <p:tgtEl>
                          <p:spTgt spid="39"/>
                        </p:tgtEl>
                      </p:cBhvr>
                    </p:animEffect>
                  </p:childTnLst>
                </p:cTn>
              </p:par>
            </p:tnLst>
          </p:tmpl>
        </p:tmplLst>
      </p:bldP>
      <p:bldP spid="40" grpId="0" build="p">
        <p:tmplLst>
          <p:tmpl lvl="1">
            <p:tnLst>
              <p:par>
                <p:cTn presetID="14" presetClass="entr" presetSubtype="1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randombar(horizontal)">
                      <p:cBhvr>
                        <p:cTn dur="500"/>
                        <p:tgtEl>
                          <p:spTgt spid="40"/>
                        </p:tgtEl>
                      </p:cBhvr>
                    </p:animEffect>
                  </p:childTnLst>
                </p:cTn>
              </p:par>
            </p:tnLst>
          </p:tmpl>
        </p:tmplLst>
      </p:bldP>
      <p:bldP spid="41" grpId="0" build="p">
        <p:tmplLst>
          <p:tmpl lvl="1">
            <p:tnLst>
              <p:par>
                <p:cTn presetID="14" presetClass="entr" presetSubtype="1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randombar(horizontal)">
                      <p:cBhvr>
                        <p:cTn dur="500"/>
                        <p:tgtEl>
                          <p:spTgt spid="41"/>
                        </p:tgtEl>
                      </p:cBhvr>
                    </p:animEffect>
                  </p:childTnLst>
                </p:cTn>
              </p:par>
            </p:tnLst>
          </p:tmpl>
        </p:tmplLst>
      </p:bldP>
      <p:bldP spid="42" grpId="0" build="p">
        <p:tmplLst>
          <p:tmpl lvl="1">
            <p:tnLst>
              <p:par>
                <p:cTn presetID="14" presetClass="entr" presetSubtype="10" fill="hold" nodeType="withEffect">
                  <p:stCondLst>
                    <p:cond delay="750"/>
                  </p:stCondLst>
                  <p:childTnLst>
                    <p:set>
                      <p:cBhvr>
                        <p:cTn dur="1" fill="hold">
                          <p:stCondLst>
                            <p:cond delay="0"/>
                          </p:stCondLst>
                        </p:cTn>
                        <p:tgtEl>
                          <p:spTgt spid="42"/>
                        </p:tgtEl>
                        <p:attrNameLst>
                          <p:attrName>style.visibility</p:attrName>
                        </p:attrNameLst>
                      </p:cBhvr>
                      <p:to>
                        <p:strVal val="visible"/>
                      </p:to>
                    </p:set>
                    <p:animEffect transition="in" filter="randombar(horizontal)">
                      <p:cBhvr>
                        <p:cTn dur="500"/>
                        <p:tgtEl>
                          <p:spTgt spid="42"/>
                        </p:tgtEl>
                      </p:cBhvr>
                    </p:animEffect>
                  </p:childTnLst>
                </p:cTn>
              </p:par>
            </p:tnLst>
          </p:tmpl>
        </p:tmplLst>
      </p:bldP>
      <p:bldP spid="43" grpId="0" build="p">
        <p:tmplLst>
          <p:tmpl lvl="1">
            <p:tnLst>
              <p:par>
                <p:cTn presetID="14" presetClass="entr" presetSubtype="1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4" grpId="0" build="p">
        <p:tmplLst>
          <p:tmpl lvl="1">
            <p:tnLst>
              <p:par>
                <p:cTn presetID="14" presetClass="entr" presetSubtype="1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Effect transition="in" filter="randombar(horizontal)">
                      <p:cBhvr>
                        <p:cTn dur="500"/>
                        <p:tgtEl>
                          <p:spTgt spid="44"/>
                        </p:tgtEl>
                      </p:cBhvr>
                    </p:animEffect>
                  </p:childTnLst>
                </p:cTn>
              </p:par>
            </p:tnLst>
          </p:tmpl>
        </p:tmplLst>
      </p:bldP>
      <p:bldP spid="50" grpId="0" build="p">
        <p:tmplLst>
          <p:tmpl lvl="1">
            <p:tnLst>
              <p:par>
                <p:cTn presetID="14" presetClass="entr" presetSubtype="10" fill="hold" nodeType="withEffect">
                  <p:stCondLst>
                    <p:cond delay="1250"/>
                  </p:stCondLst>
                  <p:childTnLst>
                    <p:set>
                      <p:cBhvr>
                        <p:cTn dur="1" fill="hold">
                          <p:stCondLst>
                            <p:cond delay="0"/>
                          </p:stCondLst>
                        </p:cTn>
                        <p:tgtEl>
                          <p:spTgt spid="50"/>
                        </p:tgtEl>
                        <p:attrNameLst>
                          <p:attrName>style.visibility</p:attrName>
                        </p:attrNameLst>
                      </p:cBhvr>
                      <p:to>
                        <p:strVal val="visible"/>
                      </p:to>
                    </p:set>
                    <p:animEffect transition="in" filter="randombar(horizontal)">
                      <p:cBhvr>
                        <p:cTn dur="500"/>
                        <p:tgtEl>
                          <p:spTgt spid="50"/>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story - Star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a:stCxn id="5" idx="7"/>
            <a:endCxn id="8" idx="0"/>
          </p:cNvCxnSpPr>
          <p:nvPr userDrawn="1"/>
        </p:nvCxnSpPr>
        <p:spPr>
          <a:xfrm>
            <a:off x="9144001" y="2890044"/>
            <a:ext cx="0" cy="1186994"/>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 name="涙形 4"/>
          <p:cNvSpPr/>
          <p:nvPr userDrawn="1"/>
        </p:nvSpPr>
        <p:spPr>
          <a:xfrm rot="8100000">
            <a:off x="8836980" y="2148831"/>
            <a:ext cx="614041" cy="614041"/>
          </a:xfrm>
          <a:prstGeom prst="teardrop">
            <a:avLst/>
          </a:prstGeom>
          <a:solidFill>
            <a:schemeClr val="tx1"/>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2"/>
          <p:cNvSpPr>
            <a:spLocks noGrp="1"/>
          </p:cNvSpPr>
          <p:nvPr>
            <p:ph type="body" sz="quarter" idx="12" hasCustomPrompt="1"/>
          </p:nvPr>
        </p:nvSpPr>
        <p:spPr>
          <a:xfrm>
            <a:off x="2399958" y="4837415"/>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2399958" y="3896219"/>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5076526" y="46132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22" name="直線コネクタ 21"/>
          <p:cNvCxnSpPr>
            <a:stCxn id="8" idx="4"/>
            <a:endCxn id="24" idx="0"/>
          </p:cNvCxnSpPr>
          <p:nvPr userDrawn="1"/>
        </p:nvCxnSpPr>
        <p:spPr>
          <a:xfrm>
            <a:off x="9144001" y="4462435"/>
            <a:ext cx="0" cy="14712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8" idx="1"/>
            <a:endCxn id="24" idx="6"/>
          </p:cNvCxnSpPr>
          <p:nvPr userDrawn="1"/>
        </p:nvCxnSpPr>
        <p:spPr>
          <a:xfrm flipH="1">
            <a:off x="9336699" y="6126367"/>
            <a:ext cx="629766" cy="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9986477" y="5557295"/>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9966465" y="5752851"/>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11275193" y="6694047"/>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11275193" y="5752851"/>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11379697" y="646989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2399958" y="8496780"/>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0" hasCustomPrompt="1"/>
          </p:nvPr>
        </p:nvSpPr>
        <p:spPr>
          <a:xfrm>
            <a:off x="2399958" y="7555584"/>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5076526" y="827262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46" name="直線コネクタ 45"/>
          <p:cNvCxnSpPr>
            <a:stCxn id="24" idx="4"/>
            <a:endCxn id="40" idx="0"/>
          </p:cNvCxnSpPr>
          <p:nvPr userDrawn="1"/>
        </p:nvCxnSpPr>
        <p:spPr>
          <a:xfrm>
            <a:off x="9144001" y="6319068"/>
            <a:ext cx="0" cy="141594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2"/>
            <a:endCxn id="13" idx="3"/>
          </p:cNvCxnSpPr>
          <p:nvPr userDrawn="1"/>
        </p:nvCxnSpPr>
        <p:spPr>
          <a:xfrm flipH="1" flipV="1">
            <a:off x="8335845" y="4269736"/>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7199330" y="3700663"/>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7179318" y="3896219"/>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41" name="直線コネクタ 40"/>
          <p:cNvCxnSpPr>
            <a:stCxn id="40" idx="2"/>
            <a:endCxn id="49" idx="3"/>
          </p:cNvCxnSpPr>
          <p:nvPr userDrawn="1"/>
        </p:nvCxnSpPr>
        <p:spPr>
          <a:xfrm flipH="1" flipV="1">
            <a:off x="8335845" y="7927708"/>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0" idx="4"/>
          </p:cNvCxnSpPr>
          <p:nvPr userDrawn="1"/>
        </p:nvCxnSpPr>
        <p:spPr>
          <a:xfrm>
            <a:off x="9144001" y="8120407"/>
            <a:ext cx="0" cy="216500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7199330" y="7358635"/>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7179318" y="7555584"/>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8" name="楕円 7"/>
          <p:cNvSpPr/>
          <p:nvPr userDrawn="1"/>
        </p:nvSpPr>
        <p:spPr>
          <a:xfrm>
            <a:off x="8951302" y="4077038"/>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5933671"/>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userDrawn="1"/>
        </p:nvSpPr>
        <p:spPr>
          <a:xfrm>
            <a:off x="8951302" y="7735010"/>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00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75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2250"/>
                            </p:stCondLst>
                            <p:childTnLst>
                              <p:par>
                                <p:cTn id="22" presetID="2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right)">
                                      <p:cBhvr>
                                        <p:cTn id="27" dur="500"/>
                                        <p:tgtEl>
                                          <p:spTgt spid="17">
                                            <p:txEl>
                                              <p:pRg st="0" end="0"/>
                                            </p:txEl>
                                          </p:spTgt>
                                        </p:tgtEl>
                                      </p:cBhvr>
                                    </p:animEffect>
                                  </p:childTnLst>
                                </p:cTn>
                              </p:par>
                            </p:childTnLst>
                          </p:cTn>
                        </p:par>
                        <p:par>
                          <p:cTn id="28" fill="hold">
                            <p:stCondLst>
                              <p:cond delay="2750"/>
                            </p:stCondLst>
                            <p:childTnLst>
                              <p:par>
                                <p:cTn id="29" presetID="2" presetClass="entr" presetSubtype="8" decel="100000"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250"/>
                            </p:stCondLst>
                            <p:childTnLst>
                              <p:par>
                                <p:cTn id="38" presetID="22" presetClass="entr" presetSubtype="2" fill="hold" grpId="0" nodeType="after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wipe(right)">
                                      <p:cBhvr>
                                        <p:cTn id="40" dur="500"/>
                                        <p:tgtEl>
                                          <p:spTgt spid="19">
                                            <p:txEl>
                                              <p:pRg st="0" end="0"/>
                                            </p:txEl>
                                          </p:spTgt>
                                        </p:tgtEl>
                                      </p:cBhvr>
                                    </p:animEffect>
                                  </p:childTnLst>
                                </p:cTn>
                              </p:par>
                            </p:childTnLst>
                          </p:cTn>
                        </p:par>
                        <p:par>
                          <p:cTn id="41" fill="hold">
                            <p:stCondLst>
                              <p:cond delay="375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425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475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wipe(left)">
                                      <p:cBhvr>
                                        <p:cTn id="59" dur="500"/>
                                        <p:tgtEl>
                                          <p:spTgt spid="28">
                                            <p:txEl>
                                              <p:pRg st="0" end="0"/>
                                            </p:txEl>
                                          </p:spTgt>
                                        </p:tgtEl>
                                      </p:cBhvr>
                                    </p:animEffect>
                                  </p:childTnLst>
                                </p:cTn>
                              </p:par>
                            </p:childTnLst>
                          </p:cTn>
                        </p:par>
                        <p:par>
                          <p:cTn id="60" fill="hold">
                            <p:stCondLst>
                              <p:cond delay="5750"/>
                            </p:stCondLst>
                            <p:childTnLst>
                              <p:par>
                                <p:cTn id="61" presetID="2" presetClass="entr" presetSubtype="2" decel="100000"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additive="base">
                                        <p:cTn id="6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8">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22" presetClass="entr" presetSubtype="8" fill="hold" grpId="0" nodeType="after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wipe(left)">
                                      <p:cBhvr>
                                        <p:cTn id="72" dur="500"/>
                                        <p:tgtEl>
                                          <p:spTgt spid="37">
                                            <p:txEl>
                                              <p:pRg st="0" end="0"/>
                                            </p:txEl>
                                          </p:spTgt>
                                        </p:tgtEl>
                                      </p:cBhvr>
                                    </p:animEffect>
                                  </p:childTnLst>
                                </p:cTn>
                              </p:par>
                            </p:childTnLst>
                          </p:cTn>
                        </p:par>
                        <p:par>
                          <p:cTn id="73" fill="hold">
                            <p:stCondLst>
                              <p:cond delay="6750"/>
                            </p:stCondLst>
                            <p:childTnLst>
                              <p:par>
                                <p:cTn id="74" presetID="22" presetClass="entr" presetSubtype="1"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up)">
                                      <p:cBhvr>
                                        <p:cTn id="76" dur="500"/>
                                        <p:tgtEl>
                                          <p:spTgt spid="46"/>
                                        </p:tgtEl>
                                      </p:cBhvr>
                                    </p:animEffect>
                                  </p:childTnLst>
                                </p:cTn>
                              </p:par>
                            </p:childTnLst>
                          </p:cTn>
                        </p:par>
                        <p:par>
                          <p:cTn id="77" fill="hold">
                            <p:stCondLst>
                              <p:cond delay="725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par>
                          <p:cTn id="81" fill="hold">
                            <p:stCondLst>
                              <p:cond delay="7750"/>
                            </p:stCondLst>
                            <p:childTnLst>
                              <p:par>
                                <p:cTn id="82" presetID="22" presetClass="entr" presetSubtype="2"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right)">
                                      <p:cBhvr>
                                        <p:cTn id="84" dur="500"/>
                                        <p:tgtEl>
                                          <p:spTgt spid="41"/>
                                        </p:tgtEl>
                                      </p:cBhvr>
                                    </p:animEffect>
                                  </p:childTnLst>
                                </p:cTn>
                              </p:par>
                            </p:childTnLst>
                          </p:cTn>
                        </p:par>
                        <p:par>
                          <p:cTn id="85" fill="hold">
                            <p:stCondLst>
                              <p:cond delay="8250"/>
                            </p:stCondLst>
                            <p:childTnLst>
                              <p:par>
                                <p:cTn id="86" presetID="22" presetClass="entr" presetSubtype="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right)">
                                      <p:cBhvr>
                                        <p:cTn id="88" dur="500"/>
                                        <p:tgtEl>
                                          <p:spTgt spid="49"/>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wipe(right)">
                                      <p:cBhvr>
                                        <p:cTn id="91" dur="500"/>
                                        <p:tgtEl>
                                          <p:spTgt spid="42">
                                            <p:txEl>
                                              <p:pRg st="0" end="0"/>
                                            </p:txEl>
                                          </p:spTgt>
                                        </p:tgtEl>
                                      </p:cBhvr>
                                    </p:animEffect>
                                  </p:childTnLst>
                                </p:cTn>
                              </p:par>
                            </p:childTnLst>
                          </p:cTn>
                        </p:par>
                        <p:par>
                          <p:cTn id="92" fill="hold">
                            <p:stCondLst>
                              <p:cond delay="9250"/>
                            </p:stCondLst>
                            <p:childTnLst>
                              <p:par>
                                <p:cTn id="93" presetID="2" presetClass="entr" presetSubtype="8" decel="100000" fill="hold" grpId="0" nodeType="afterEffect">
                                  <p:stCondLst>
                                    <p:cond delay="0"/>
                                  </p:stCondLst>
                                  <p:childTnLst>
                                    <p:set>
                                      <p:cBhvr>
                                        <p:cTn id="94" dur="1" fill="hold">
                                          <p:stCondLst>
                                            <p:cond delay="0"/>
                                          </p:stCondLst>
                                        </p:cTn>
                                        <p:tgtEl>
                                          <p:spTgt spid="44">
                                            <p:txEl>
                                              <p:pRg st="0" end="0"/>
                                            </p:txEl>
                                          </p:spTgt>
                                        </p:tgtEl>
                                        <p:attrNameLst>
                                          <p:attrName>style.visibility</p:attrName>
                                        </p:attrNameLst>
                                      </p:cBhvr>
                                      <p:to>
                                        <p:strVal val="visible"/>
                                      </p:to>
                                    </p:set>
                                    <p:anim calcmode="lin" valueType="num">
                                      <p:cBhvr additive="base">
                                        <p:cTn id="9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44">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4" decel="10000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1+#ppt_h/2"/>
                                          </p:val>
                                        </p:tav>
                                        <p:tav tm="100000">
                                          <p:val>
                                            <p:strVal val="#ppt_y"/>
                                          </p:val>
                                        </p:tav>
                                      </p:tavLst>
                                    </p:anim>
                                  </p:childTnLst>
                                </p:cTn>
                              </p:par>
                            </p:childTnLst>
                          </p:cTn>
                        </p:par>
                        <p:par>
                          <p:cTn id="101" fill="hold">
                            <p:stCondLst>
                              <p:cond delay="9750"/>
                            </p:stCondLst>
                            <p:childTnLst>
                              <p:par>
                                <p:cTn id="102" presetID="22" presetClass="entr" presetSubtype="2" fill="hold" grpId="0" nodeType="after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wipe(right)">
                                      <p:cBhvr>
                                        <p:cTn id="104" dur="500"/>
                                        <p:tgtEl>
                                          <p:spTgt spid="43">
                                            <p:txEl>
                                              <p:pRg st="0" end="0"/>
                                            </p:txEl>
                                          </p:spTgt>
                                        </p:tgtEl>
                                      </p:cBhvr>
                                    </p:animEffect>
                                  </p:childTnLst>
                                </p:cTn>
                              </p:par>
                            </p:childTnLst>
                          </p:cTn>
                        </p:par>
                        <p:par>
                          <p:cTn id="105" fill="hold">
                            <p:stCondLst>
                              <p:cond delay="10250"/>
                            </p:stCondLst>
                            <p:childTnLst>
                              <p:par>
                                <p:cTn id="106" presetID="22" presetClass="entr" presetSubtype="1"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up)">
                                      <p:cBhvr>
                                        <p:cTn id="10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8" grpId="0" animBg="1"/>
      <p:bldP spid="24" grpId="0" animBg="1"/>
      <p:bldP spid="40"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 Full Animated">
    <p:spTree>
      <p:nvGrpSpPr>
        <p:cNvPr id="1" name=""/>
        <p:cNvGrpSpPr/>
        <p:nvPr/>
      </p:nvGrpSpPr>
      <p:grpSpPr>
        <a:xfrm>
          <a:off x="0" y="0"/>
          <a:ext cx="0" cy="0"/>
          <a:chOff x="0" y="0"/>
          <a:chExt cx="0" cy="0"/>
        </a:xfrm>
      </p:grpSpPr>
      <p:sp>
        <p:nvSpPr>
          <p:cNvPr id="18" name="正方形/長方形 17"/>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3"/>
          <p:cNvSpPr/>
          <p:nvPr userDrawn="1"/>
        </p:nvSpPr>
        <p:spPr>
          <a:xfrm rot="10800000">
            <a:off x="14510655" y="-14515"/>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3"/>
          <p:cNvSpPr/>
          <p:nvPr userDrawn="1"/>
        </p:nvSpPr>
        <p:spPr>
          <a:xfrm>
            <a:off x="-1988456" y="0"/>
            <a:ext cx="9760856"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1059543 w 6560457"/>
              <a:gd name="connsiteY0" fmla="*/ 0 h 10314442"/>
              <a:gd name="connsiteX1" fmla="*/ 4746171 w 6560457"/>
              <a:gd name="connsiteY1" fmla="*/ 0 h 10314442"/>
              <a:gd name="connsiteX2" fmla="*/ 6560457 w 6560457"/>
              <a:gd name="connsiteY2" fmla="*/ 10314442 h 10314442"/>
              <a:gd name="connsiteX3" fmla="*/ 0 w 6560457"/>
              <a:gd name="connsiteY3" fmla="*/ 10299927 h 10314442"/>
              <a:gd name="connsiteX4" fmla="*/ 1059543 w 6560457"/>
              <a:gd name="connsiteY4" fmla="*/ 0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457" h="10314442">
                <a:moveTo>
                  <a:pt x="1059543" y="0"/>
                </a:moveTo>
                <a:lnTo>
                  <a:pt x="4746171" y="0"/>
                </a:lnTo>
                <a:lnTo>
                  <a:pt x="6560457" y="10314442"/>
                </a:lnTo>
                <a:lnTo>
                  <a:pt x="0" y="10299927"/>
                </a:lnTo>
                <a:lnTo>
                  <a:pt x="105954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userDrawn="1"/>
        </p:nvSpPr>
        <p:spPr>
          <a:xfrm>
            <a:off x="8772070" y="0"/>
            <a:ext cx="9811657"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9811657"/>
              <a:gd name="connsiteY0" fmla="*/ 14515 h 10314442"/>
              <a:gd name="connsiteX1" fmla="*/ 9811657 w 9811657"/>
              <a:gd name="connsiteY1" fmla="*/ 0 h 10314442"/>
              <a:gd name="connsiteX2" fmla="*/ 6110514 w 9811657"/>
              <a:gd name="connsiteY2" fmla="*/ 10314442 h 10314442"/>
              <a:gd name="connsiteX3" fmla="*/ 0 w 9811657"/>
              <a:gd name="connsiteY3" fmla="*/ 10314442 h 10314442"/>
              <a:gd name="connsiteX4" fmla="*/ 1059543 w 9811657"/>
              <a:gd name="connsiteY4" fmla="*/ 14515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1657" h="10314442">
                <a:moveTo>
                  <a:pt x="1059543" y="14515"/>
                </a:moveTo>
                <a:lnTo>
                  <a:pt x="9811657" y="0"/>
                </a:lnTo>
                <a:lnTo>
                  <a:pt x="6110514" y="10314442"/>
                </a:lnTo>
                <a:lnTo>
                  <a:pt x="0" y="10314442"/>
                </a:lnTo>
                <a:lnTo>
                  <a:pt x="1059543" y="1451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3"/>
          <p:cNvSpPr/>
          <p:nvPr userDrawn="1"/>
        </p:nvSpPr>
        <p:spPr>
          <a:xfrm rot="10800000">
            <a:off x="4749800" y="0"/>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3"/>
          <p:cNvSpPr/>
          <p:nvPr userDrawn="1"/>
        </p:nvSpPr>
        <p:spPr>
          <a:xfrm rot="10800000">
            <a:off x="8931726" y="-43543"/>
            <a:ext cx="9506857" cy="10328956"/>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0 w 9506857"/>
              <a:gd name="connsiteY0" fmla="*/ 0 h 10328956"/>
              <a:gd name="connsiteX1" fmla="*/ 3686628 w 9506857"/>
              <a:gd name="connsiteY1" fmla="*/ 0 h 10328956"/>
              <a:gd name="connsiteX2" fmla="*/ 9506857 w 9506857"/>
              <a:gd name="connsiteY2" fmla="*/ 10328956 h 10328956"/>
              <a:gd name="connsiteX3" fmla="*/ 4601028 w 9506857"/>
              <a:gd name="connsiteY3" fmla="*/ 10314441 h 10328956"/>
              <a:gd name="connsiteX4" fmla="*/ 0 w 9506857"/>
              <a:gd name="connsiteY4" fmla="*/ 0 h 1032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6857" h="10328956">
                <a:moveTo>
                  <a:pt x="0" y="0"/>
                </a:moveTo>
                <a:lnTo>
                  <a:pt x="3686628" y="0"/>
                </a:lnTo>
                <a:lnTo>
                  <a:pt x="9506857" y="10328956"/>
                </a:lnTo>
                <a:lnTo>
                  <a:pt x="4601028" y="1031444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直角三角形 4"/>
          <p:cNvSpPr/>
          <p:nvPr userDrawn="1"/>
        </p:nvSpPr>
        <p:spPr>
          <a:xfrm rot="5400000">
            <a:off x="3956957" y="-4047444"/>
            <a:ext cx="10414005" cy="1843858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3979522" y="-3986781"/>
            <a:ext cx="10328958" cy="182880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userDrawn="1"/>
        </p:nvSpPr>
        <p:spPr>
          <a:xfrm rot="5400000">
            <a:off x="3969137" y="-4049777"/>
            <a:ext cx="10391461" cy="1839866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3979521" y="-4001294"/>
            <a:ext cx="10328958" cy="1828800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userDrawn="1"/>
        </p:nvSpPr>
        <p:spPr>
          <a:xfrm rot="5400000">
            <a:off x="3887541" y="-4034279"/>
            <a:ext cx="10430401" cy="184676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p:nvPr userDrawn="1"/>
        </p:nvSpPr>
        <p:spPr>
          <a:xfrm rot="16200000">
            <a:off x="3979521" y="-4001294"/>
            <a:ext cx="10328958" cy="18288001"/>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0" y="0"/>
            <a:ext cx="18288000" cy="1028541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32" name="正方形/長方形 31"/>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6" name="テキスト プレースホルダー 12"/>
          <p:cNvSpPr>
            <a:spLocks noGrp="1"/>
          </p:cNvSpPr>
          <p:nvPr>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236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360"/>
                                          </p:val>
                                        </p:tav>
                                        <p:tav tm="100000">
                                          <p:val>
                                            <p:fltVal val="0"/>
                                          </p:val>
                                        </p:tav>
                                      </p:tavLst>
                                    </p:anim>
                                    <p:animEffect transition="in" filter="fade">
                                      <p:cBhvr>
                                        <p:cTn id="10" dur="750"/>
                                        <p:tgtEl>
                                          <p:spTgt spid="17"/>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360"/>
                                          </p:val>
                                        </p:tav>
                                        <p:tav tm="100000">
                                          <p:val>
                                            <p:fltVal val="0"/>
                                          </p:val>
                                        </p:tav>
                                      </p:tavLst>
                                    </p:anim>
                                    <p:animEffect transition="in" filter="fade">
                                      <p:cBhvr>
                                        <p:cTn id="16" dur="750"/>
                                        <p:tgtEl>
                                          <p:spTgt spid="4"/>
                                        </p:tgtEl>
                                      </p:cBhvr>
                                    </p:animEffect>
                                  </p:childTnLst>
                                </p:cTn>
                              </p:par>
                              <p:par>
                                <p:cTn id="17" presetID="49" presetClass="entr" presetSubtype="0" decel="10000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750" fill="hold"/>
                                        <p:tgtEl>
                                          <p:spTgt spid="13"/>
                                        </p:tgtEl>
                                        <p:attrNameLst>
                                          <p:attrName>ppt_w</p:attrName>
                                        </p:attrNameLst>
                                      </p:cBhvr>
                                      <p:tavLst>
                                        <p:tav tm="0">
                                          <p:val>
                                            <p:fltVal val="0"/>
                                          </p:val>
                                        </p:tav>
                                        <p:tav tm="100000">
                                          <p:val>
                                            <p:strVal val="#ppt_w"/>
                                          </p:val>
                                        </p:tav>
                                      </p:tavLst>
                                    </p:anim>
                                    <p:anim calcmode="lin" valueType="num">
                                      <p:cBhvr>
                                        <p:cTn id="26" dur="750" fill="hold"/>
                                        <p:tgtEl>
                                          <p:spTgt spid="13"/>
                                        </p:tgtEl>
                                        <p:attrNameLst>
                                          <p:attrName>ppt_h</p:attrName>
                                        </p:attrNameLst>
                                      </p:cBhvr>
                                      <p:tavLst>
                                        <p:tav tm="0">
                                          <p:val>
                                            <p:fltVal val="0"/>
                                          </p:val>
                                        </p:tav>
                                        <p:tav tm="100000">
                                          <p:val>
                                            <p:strVal val="#ppt_h"/>
                                          </p:val>
                                        </p:tav>
                                      </p:tavLst>
                                    </p:anim>
                                    <p:anim calcmode="lin" valueType="num">
                                      <p:cBhvr>
                                        <p:cTn id="27" dur="750" fill="hold"/>
                                        <p:tgtEl>
                                          <p:spTgt spid="13"/>
                                        </p:tgtEl>
                                        <p:attrNameLst>
                                          <p:attrName>style.rotation</p:attrName>
                                        </p:attrNameLst>
                                      </p:cBhvr>
                                      <p:tavLst>
                                        <p:tav tm="0">
                                          <p:val>
                                            <p:fltVal val="360"/>
                                          </p:val>
                                        </p:tav>
                                        <p:tav tm="100000">
                                          <p:val>
                                            <p:fltVal val="0"/>
                                          </p:val>
                                        </p:tav>
                                      </p:tavLst>
                                    </p:anim>
                                    <p:animEffect transition="in" filter="fade">
                                      <p:cBhvr>
                                        <p:cTn id="28" dur="750"/>
                                        <p:tgtEl>
                                          <p:spTgt spid="13"/>
                                        </p:tgtEl>
                                      </p:cBhvr>
                                    </p:animEffect>
                                  </p:childTnLst>
                                </p:cTn>
                              </p:par>
                              <p:par>
                                <p:cTn id="29" presetID="49" presetClass="entr" presetSubtype="0" decel="100000"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 calcmode="lin" valueType="num">
                                      <p:cBhvr>
                                        <p:cTn id="33" dur="750" fill="hold"/>
                                        <p:tgtEl>
                                          <p:spTgt spid="16"/>
                                        </p:tgtEl>
                                        <p:attrNameLst>
                                          <p:attrName>style.rotation</p:attrName>
                                        </p:attrNameLst>
                                      </p:cBhvr>
                                      <p:tavLst>
                                        <p:tav tm="0">
                                          <p:val>
                                            <p:fltVal val="360"/>
                                          </p:val>
                                        </p:tav>
                                        <p:tav tm="100000">
                                          <p:val>
                                            <p:fltVal val="0"/>
                                          </p:val>
                                        </p:tav>
                                      </p:tavLst>
                                    </p:anim>
                                    <p:animEffect transition="in" filter="fade">
                                      <p:cBhvr>
                                        <p:cTn id="34" dur="750"/>
                                        <p:tgtEl>
                                          <p:spTgt spid="16"/>
                                        </p:tgtEl>
                                      </p:cBhvr>
                                    </p:animEffect>
                                  </p:childTnLst>
                                </p:cTn>
                              </p:par>
                              <p:par>
                                <p:cTn id="35" presetID="2" presetClass="entr" presetSubtype="12" decel="100000" fill="hold" grpId="1" nodeType="with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0-#ppt_w/2"/>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8" decel="100000" fill="hold" grpId="1"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750" fill="hold"/>
                                        <p:tgtEl>
                                          <p:spTgt spid="4"/>
                                        </p:tgtEl>
                                        <p:attrNameLst>
                                          <p:attrName>ppt_x</p:attrName>
                                        </p:attrNameLst>
                                      </p:cBhvr>
                                      <p:tavLst>
                                        <p:tav tm="0">
                                          <p:val>
                                            <p:strVal val="0-#ppt_w/2"/>
                                          </p:val>
                                        </p:tav>
                                        <p:tav tm="100000">
                                          <p:val>
                                            <p:strVal val="#ppt_x"/>
                                          </p:val>
                                        </p:tav>
                                      </p:tavLst>
                                    </p:anim>
                                    <p:anim calcmode="lin" valueType="num">
                                      <p:cBhvr additive="base">
                                        <p:cTn id="42" dur="75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decel="100000" fill="hold" grpId="1" nodeType="withEffect">
                                  <p:stCondLst>
                                    <p:cond delay="25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0-#ppt_w/2"/>
                                          </p:val>
                                        </p:tav>
                                        <p:tav tm="100000">
                                          <p:val>
                                            <p:strVal val="#ppt_x"/>
                                          </p:val>
                                        </p:tav>
                                      </p:tavLst>
                                    </p:anim>
                                    <p:anim calcmode="lin" valueType="num">
                                      <p:cBhvr additive="base">
                                        <p:cTn id="46" dur="75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decel="100000" fill="hold" grpId="1" nodeType="with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decel="100000" fill="hold" grpId="1" nodeType="withEffect">
                                  <p:stCondLst>
                                    <p:cond delay="25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750" fill="hold"/>
                                        <p:tgtEl>
                                          <p:spTgt spid="16"/>
                                        </p:tgtEl>
                                        <p:attrNameLst>
                                          <p:attrName>ppt_x</p:attrName>
                                        </p:attrNameLst>
                                      </p:cBhvr>
                                      <p:tavLst>
                                        <p:tav tm="0">
                                          <p:val>
                                            <p:strVal val="1+#ppt_w/2"/>
                                          </p:val>
                                        </p:tav>
                                        <p:tav tm="100000">
                                          <p:val>
                                            <p:strVal val="#ppt_x"/>
                                          </p:val>
                                        </p:tav>
                                      </p:tavLst>
                                    </p:anim>
                                    <p:anim calcmode="lin" valueType="num">
                                      <p:cBhvr additive="base">
                                        <p:cTn id="54" dur="75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xit" presetSubtype="2" accel="100000" fill="hold" grpId="2" nodeType="after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1+ppt_w/2"/>
                                          </p:val>
                                        </p:tav>
                                      </p:tavLst>
                                    </p:anim>
                                    <p:anim calcmode="lin" valueType="num">
                                      <p:cBhvr additive="base">
                                        <p:cTn id="58" dur="500"/>
                                        <p:tgtEl>
                                          <p:spTgt spid="17"/>
                                        </p:tgtEl>
                                        <p:attrNameLst>
                                          <p:attrName>ppt_y</p:attrName>
                                        </p:attrNameLst>
                                      </p:cBhvr>
                                      <p:tavLst>
                                        <p:tav tm="0">
                                          <p:val>
                                            <p:strVal val="ppt_y"/>
                                          </p:val>
                                        </p:tav>
                                        <p:tav tm="100000">
                                          <p:val>
                                            <p:strVal val="ppt_y"/>
                                          </p:val>
                                        </p:tav>
                                      </p:tavLst>
                                    </p:anim>
                                    <p:set>
                                      <p:cBhvr>
                                        <p:cTn id="59" dur="1" fill="hold">
                                          <p:stCondLst>
                                            <p:cond delay="499"/>
                                          </p:stCondLst>
                                        </p:cTn>
                                        <p:tgtEl>
                                          <p:spTgt spid="17"/>
                                        </p:tgtEl>
                                        <p:attrNameLst>
                                          <p:attrName>style.visibility</p:attrName>
                                        </p:attrNameLst>
                                      </p:cBhvr>
                                      <p:to>
                                        <p:strVal val="hidden"/>
                                      </p:to>
                                    </p:set>
                                  </p:childTnLst>
                                </p:cTn>
                              </p:par>
                              <p:par>
                                <p:cTn id="60" presetID="2" presetClass="exit" presetSubtype="2" accel="100000" fill="hold" grpId="2" nodeType="withEffect">
                                  <p:stCondLst>
                                    <p:cond delay="100"/>
                                  </p:stCondLst>
                                  <p:childTnLst>
                                    <p:anim calcmode="lin" valueType="num">
                                      <p:cBhvr additive="base">
                                        <p:cTn id="61" dur="500"/>
                                        <p:tgtEl>
                                          <p:spTgt spid="4"/>
                                        </p:tgtEl>
                                        <p:attrNameLst>
                                          <p:attrName>ppt_x</p:attrName>
                                        </p:attrNameLst>
                                      </p:cBhvr>
                                      <p:tavLst>
                                        <p:tav tm="0">
                                          <p:val>
                                            <p:strVal val="ppt_x"/>
                                          </p:val>
                                        </p:tav>
                                        <p:tav tm="100000">
                                          <p:val>
                                            <p:strVal val="1+ppt_w/2"/>
                                          </p:val>
                                        </p:tav>
                                      </p:tavLst>
                                    </p:anim>
                                    <p:anim calcmode="lin" valueType="num">
                                      <p:cBhvr additive="base">
                                        <p:cTn id="62" dur="500"/>
                                        <p:tgtEl>
                                          <p:spTgt spid="4"/>
                                        </p:tgtEl>
                                        <p:attrNameLst>
                                          <p:attrName>ppt_y</p:attrName>
                                        </p:attrNameLst>
                                      </p:cBhvr>
                                      <p:tavLst>
                                        <p:tav tm="0">
                                          <p:val>
                                            <p:strVal val="ppt_y"/>
                                          </p:val>
                                        </p:tav>
                                        <p:tav tm="100000">
                                          <p:val>
                                            <p:strVal val="ppt_y"/>
                                          </p:val>
                                        </p:tav>
                                      </p:tavLst>
                                    </p:anim>
                                    <p:set>
                                      <p:cBhvr>
                                        <p:cTn id="63" dur="1" fill="hold">
                                          <p:stCondLst>
                                            <p:cond delay="499"/>
                                          </p:stCondLst>
                                        </p:cTn>
                                        <p:tgtEl>
                                          <p:spTgt spid="4"/>
                                        </p:tgtEl>
                                        <p:attrNameLst>
                                          <p:attrName>style.visibility</p:attrName>
                                        </p:attrNameLst>
                                      </p:cBhvr>
                                      <p:to>
                                        <p:strVal val="hidden"/>
                                      </p:to>
                                    </p:set>
                                  </p:childTnLst>
                                </p:cTn>
                              </p:par>
                              <p:par>
                                <p:cTn id="64" presetID="2" presetClass="exit" presetSubtype="8" accel="100000" fill="hold" grpId="2" nodeType="withEffect">
                                  <p:stCondLst>
                                    <p:cond delay="0"/>
                                  </p:stCondLst>
                                  <p:childTnLst>
                                    <p:anim calcmode="lin" valueType="num">
                                      <p:cBhvr additive="base">
                                        <p:cTn id="65" dur="500"/>
                                        <p:tgtEl>
                                          <p:spTgt spid="14"/>
                                        </p:tgtEl>
                                        <p:attrNameLst>
                                          <p:attrName>ppt_x</p:attrName>
                                        </p:attrNameLst>
                                      </p:cBhvr>
                                      <p:tavLst>
                                        <p:tav tm="0">
                                          <p:val>
                                            <p:strVal val="ppt_x"/>
                                          </p:val>
                                        </p:tav>
                                        <p:tav tm="100000">
                                          <p:val>
                                            <p:strVal val="0-ppt_w/2"/>
                                          </p:val>
                                        </p:tav>
                                      </p:tavLst>
                                    </p:anim>
                                    <p:anim calcmode="lin" valueType="num">
                                      <p:cBhvr additive="base">
                                        <p:cTn id="66" dur="500"/>
                                        <p:tgtEl>
                                          <p:spTgt spid="14"/>
                                        </p:tgtEl>
                                        <p:attrNameLst>
                                          <p:attrName>ppt_y</p:attrName>
                                        </p:attrNameLst>
                                      </p:cBhvr>
                                      <p:tavLst>
                                        <p:tav tm="0">
                                          <p:val>
                                            <p:strVal val="ppt_y"/>
                                          </p:val>
                                        </p:tav>
                                        <p:tav tm="100000">
                                          <p:val>
                                            <p:strVal val="ppt_y"/>
                                          </p:val>
                                        </p:tav>
                                      </p:tavLst>
                                    </p:anim>
                                    <p:set>
                                      <p:cBhvr>
                                        <p:cTn id="67" dur="1" fill="hold">
                                          <p:stCondLst>
                                            <p:cond delay="499"/>
                                          </p:stCondLst>
                                        </p:cTn>
                                        <p:tgtEl>
                                          <p:spTgt spid="14"/>
                                        </p:tgtEl>
                                        <p:attrNameLst>
                                          <p:attrName>style.visibility</p:attrName>
                                        </p:attrNameLst>
                                      </p:cBhvr>
                                      <p:to>
                                        <p:strVal val="hidden"/>
                                      </p:to>
                                    </p:set>
                                  </p:childTnLst>
                                </p:cTn>
                              </p:par>
                              <p:par>
                                <p:cTn id="68" presetID="2" presetClass="exit" presetSubtype="8" accel="100000" fill="hold" grpId="2" nodeType="withEffect">
                                  <p:stCondLst>
                                    <p:cond delay="100"/>
                                  </p:stCondLst>
                                  <p:childTnLst>
                                    <p:anim calcmode="lin" valueType="num">
                                      <p:cBhvr additive="base">
                                        <p:cTn id="69" dur="500"/>
                                        <p:tgtEl>
                                          <p:spTgt spid="13"/>
                                        </p:tgtEl>
                                        <p:attrNameLst>
                                          <p:attrName>ppt_x</p:attrName>
                                        </p:attrNameLst>
                                      </p:cBhvr>
                                      <p:tavLst>
                                        <p:tav tm="0">
                                          <p:val>
                                            <p:strVal val="ppt_x"/>
                                          </p:val>
                                        </p:tav>
                                        <p:tav tm="100000">
                                          <p:val>
                                            <p:strVal val="0-ppt_w/2"/>
                                          </p:val>
                                        </p:tav>
                                      </p:tavLst>
                                    </p:anim>
                                    <p:anim calcmode="lin" valueType="num">
                                      <p:cBhvr additive="base">
                                        <p:cTn id="70" dur="500"/>
                                        <p:tgtEl>
                                          <p:spTgt spid="13"/>
                                        </p:tgtEl>
                                        <p:attrNameLst>
                                          <p:attrName>ppt_y</p:attrName>
                                        </p:attrNameLst>
                                      </p:cBhvr>
                                      <p:tavLst>
                                        <p:tav tm="0">
                                          <p:val>
                                            <p:strVal val="ppt_y"/>
                                          </p:val>
                                        </p:tav>
                                        <p:tav tm="100000">
                                          <p:val>
                                            <p:strVal val="ppt_y"/>
                                          </p:val>
                                        </p:tav>
                                      </p:tavLst>
                                    </p:anim>
                                    <p:set>
                                      <p:cBhvr>
                                        <p:cTn id="71" dur="1" fill="hold">
                                          <p:stCondLst>
                                            <p:cond delay="499"/>
                                          </p:stCondLst>
                                        </p:cTn>
                                        <p:tgtEl>
                                          <p:spTgt spid="13"/>
                                        </p:tgtEl>
                                        <p:attrNameLst>
                                          <p:attrName>style.visibility</p:attrName>
                                        </p:attrNameLst>
                                      </p:cBhvr>
                                      <p:to>
                                        <p:strVal val="hidden"/>
                                      </p:to>
                                    </p:set>
                                  </p:childTnLst>
                                </p:cTn>
                              </p:par>
                              <p:par>
                                <p:cTn id="72" presetID="2" presetClass="exit" presetSubtype="8" accel="100000" fill="hold" grpId="2"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0-ppt_w/2"/>
                                          </p:val>
                                        </p:tav>
                                      </p:tavLst>
                                    </p:anim>
                                    <p:anim calcmode="lin" valueType="num">
                                      <p:cBhvr additive="base">
                                        <p:cTn id="74" dur="500"/>
                                        <p:tgtEl>
                                          <p:spTgt spid="16"/>
                                        </p:tgtEl>
                                        <p:attrNameLst>
                                          <p:attrName>ppt_y</p:attrName>
                                        </p:attrNameLst>
                                      </p:cBhvr>
                                      <p:tavLst>
                                        <p:tav tm="0">
                                          <p:val>
                                            <p:strVal val="ppt_y"/>
                                          </p:val>
                                        </p:tav>
                                        <p:tav tm="100000">
                                          <p:val>
                                            <p:strVal val="ppt_y"/>
                                          </p:val>
                                        </p:tav>
                                      </p:tavLst>
                                    </p:anim>
                                    <p:set>
                                      <p:cBhvr>
                                        <p:cTn id="75" dur="1" fill="hold">
                                          <p:stCondLst>
                                            <p:cond delay="499"/>
                                          </p:stCondLst>
                                        </p:cTn>
                                        <p:tgtEl>
                                          <p:spTgt spid="16"/>
                                        </p:tgtEl>
                                        <p:attrNameLst>
                                          <p:attrName>style.visibility</p:attrName>
                                        </p:attrNameLst>
                                      </p:cBhvr>
                                      <p:to>
                                        <p:strVal val="hidden"/>
                                      </p:to>
                                    </p:set>
                                  </p:childTnLst>
                                </p:cTn>
                              </p:par>
                            </p:childTnLst>
                          </p:cTn>
                        </p:par>
                        <p:par>
                          <p:cTn id="76" fill="hold">
                            <p:stCondLst>
                              <p:cond delay="1600"/>
                            </p:stCondLst>
                            <p:childTnLst>
                              <p:par>
                                <p:cTn id="77" presetID="2" presetClass="entr" presetSubtype="6"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1+#ppt_w/2"/>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9" decel="10000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0-#ppt_w/2"/>
                                          </p:val>
                                        </p:tav>
                                        <p:tav tm="100000">
                                          <p:val>
                                            <p:strVal val="#ppt_x"/>
                                          </p:val>
                                        </p:tav>
                                      </p:tavLst>
                                    </p:anim>
                                    <p:anim calcmode="lin" valueType="num">
                                      <p:cBhvr additive="base">
                                        <p:cTn id="84" dur="500" fill="hold"/>
                                        <p:tgtEl>
                                          <p:spTgt spid="5"/>
                                        </p:tgtEl>
                                        <p:attrNameLst>
                                          <p:attrName>ppt_y</p:attrName>
                                        </p:attrNameLst>
                                      </p:cBhvr>
                                      <p:tavLst>
                                        <p:tav tm="0">
                                          <p:val>
                                            <p:strVal val="0-#ppt_h/2"/>
                                          </p:val>
                                        </p:tav>
                                        <p:tav tm="100000">
                                          <p:val>
                                            <p:strVal val="#ppt_y"/>
                                          </p:val>
                                        </p:tav>
                                      </p:tavLst>
                                    </p:anim>
                                  </p:childTnLst>
                                </p:cTn>
                              </p:par>
                              <p:par>
                                <p:cTn id="85" presetID="2" presetClass="entr" presetSubtype="6" decel="100000" fill="hold" grpId="0" nodeType="withEffect">
                                  <p:stCondLst>
                                    <p:cond delay="10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1+#ppt_w/2"/>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9" decel="100000" fill="hold" grpId="0" nodeType="withEffect">
                                  <p:stCondLst>
                                    <p:cond delay="10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0-#ppt_h/2"/>
                                          </p:val>
                                        </p:tav>
                                        <p:tav tm="100000">
                                          <p:val>
                                            <p:strVal val="#ppt_y"/>
                                          </p:val>
                                        </p:tav>
                                      </p:tavLst>
                                    </p:anim>
                                  </p:childTnLst>
                                </p:cTn>
                              </p:par>
                              <p:par>
                                <p:cTn id="93" presetID="2" presetClass="entr" presetSubtype="6" decel="100000" fill="hold" grpId="0" nodeType="withEffect">
                                  <p:stCondLst>
                                    <p:cond delay="50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9" decel="100000" fill="hold" grpId="0" nodeType="withEffect">
                                  <p:stCondLst>
                                    <p:cond delay="50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0-#ppt_w/2"/>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2" presetClass="exit" presetSubtype="9" accel="100000" fill="hold" grpId="1" nodeType="withEffect">
                                  <p:stCondLst>
                                    <p:cond delay="1250"/>
                                  </p:stCondLst>
                                  <p:childTnLst>
                                    <p:anim calcmode="lin" valueType="num">
                                      <p:cBhvr additive="base">
                                        <p:cTn id="102" dur="500"/>
                                        <p:tgtEl>
                                          <p:spTgt spid="29"/>
                                        </p:tgtEl>
                                        <p:attrNameLst>
                                          <p:attrName>ppt_x</p:attrName>
                                        </p:attrNameLst>
                                      </p:cBhvr>
                                      <p:tavLst>
                                        <p:tav tm="0">
                                          <p:val>
                                            <p:strVal val="ppt_x"/>
                                          </p:val>
                                        </p:tav>
                                        <p:tav tm="100000">
                                          <p:val>
                                            <p:strVal val="0-ppt_w/2"/>
                                          </p:val>
                                        </p:tav>
                                      </p:tavLst>
                                    </p:anim>
                                    <p:anim calcmode="lin" valueType="num">
                                      <p:cBhvr additive="base">
                                        <p:cTn id="103" dur="500"/>
                                        <p:tgtEl>
                                          <p:spTgt spid="29"/>
                                        </p:tgtEl>
                                        <p:attrNameLst>
                                          <p:attrName>ppt_y</p:attrName>
                                        </p:attrNameLst>
                                      </p:cBhvr>
                                      <p:tavLst>
                                        <p:tav tm="0">
                                          <p:val>
                                            <p:strVal val="ppt_y"/>
                                          </p:val>
                                        </p:tav>
                                        <p:tav tm="100000">
                                          <p:val>
                                            <p:strVal val="0-ppt_h/2"/>
                                          </p:val>
                                        </p:tav>
                                      </p:tavLst>
                                    </p:anim>
                                    <p:set>
                                      <p:cBhvr>
                                        <p:cTn id="104" dur="1" fill="hold">
                                          <p:stCondLst>
                                            <p:cond delay="499"/>
                                          </p:stCondLst>
                                        </p:cTn>
                                        <p:tgtEl>
                                          <p:spTgt spid="29"/>
                                        </p:tgtEl>
                                        <p:attrNameLst>
                                          <p:attrName>style.visibility</p:attrName>
                                        </p:attrNameLst>
                                      </p:cBhvr>
                                      <p:to>
                                        <p:strVal val="hidden"/>
                                      </p:to>
                                    </p:set>
                                  </p:childTnLst>
                                </p:cTn>
                              </p:par>
                              <p:par>
                                <p:cTn id="105" presetID="2" presetClass="exit" presetSubtype="6" accel="100000" fill="hold" grpId="1" nodeType="withEffect">
                                  <p:stCondLst>
                                    <p:cond delay="1250"/>
                                  </p:stCondLst>
                                  <p:childTnLst>
                                    <p:anim calcmode="lin" valueType="num">
                                      <p:cBhvr additive="base">
                                        <p:cTn id="106" dur="500"/>
                                        <p:tgtEl>
                                          <p:spTgt spid="28"/>
                                        </p:tgtEl>
                                        <p:attrNameLst>
                                          <p:attrName>ppt_x</p:attrName>
                                        </p:attrNameLst>
                                      </p:cBhvr>
                                      <p:tavLst>
                                        <p:tav tm="0">
                                          <p:val>
                                            <p:strVal val="ppt_x"/>
                                          </p:val>
                                        </p:tav>
                                        <p:tav tm="100000">
                                          <p:val>
                                            <p:strVal val="1+ppt_w/2"/>
                                          </p:val>
                                        </p:tav>
                                      </p:tavLst>
                                    </p:anim>
                                    <p:anim calcmode="lin" valueType="num">
                                      <p:cBhvr additive="base">
                                        <p:cTn id="107" dur="500"/>
                                        <p:tgtEl>
                                          <p:spTgt spid="28"/>
                                        </p:tgtEl>
                                        <p:attrNameLst>
                                          <p:attrName>ppt_y</p:attrName>
                                        </p:attrNameLst>
                                      </p:cBhvr>
                                      <p:tavLst>
                                        <p:tav tm="0">
                                          <p:val>
                                            <p:strVal val="ppt_y"/>
                                          </p:val>
                                        </p:tav>
                                        <p:tav tm="100000">
                                          <p:val>
                                            <p:strVal val="1+ppt_h/2"/>
                                          </p:val>
                                        </p:tav>
                                      </p:tavLst>
                                    </p:anim>
                                    <p:set>
                                      <p:cBhvr>
                                        <p:cTn id="108" dur="1" fill="hold">
                                          <p:stCondLst>
                                            <p:cond delay="499"/>
                                          </p:stCondLst>
                                        </p:cTn>
                                        <p:tgtEl>
                                          <p:spTgt spid="28"/>
                                        </p:tgtEl>
                                        <p:attrNameLst>
                                          <p:attrName>style.visibility</p:attrName>
                                        </p:attrNameLst>
                                      </p:cBhvr>
                                      <p:to>
                                        <p:strVal val="hidden"/>
                                      </p:to>
                                    </p:set>
                                  </p:childTnLst>
                                </p:cTn>
                              </p:par>
                            </p:childTnLst>
                          </p:cTn>
                        </p:par>
                        <p:par>
                          <p:cTn id="109" fill="hold">
                            <p:stCondLst>
                              <p:cond delay="3350"/>
                            </p:stCondLst>
                            <p:childTnLst>
                              <p:par>
                                <p:cTn id="110" presetID="2" presetClass="entr" presetSubtype="4" decel="10000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ppt_x"/>
                                          </p:val>
                                        </p:tav>
                                        <p:tav tm="100000">
                                          <p:val>
                                            <p:strVal val="#ppt_x"/>
                                          </p:val>
                                        </p:tav>
                                      </p:tavLst>
                                    </p:anim>
                                    <p:anim calcmode="lin" valueType="num">
                                      <p:cBhvr additive="base">
                                        <p:cTn id="113" dur="50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750" fill="hold"/>
                                        <p:tgtEl>
                                          <p:spTgt spid="31"/>
                                        </p:tgtEl>
                                        <p:attrNameLst>
                                          <p:attrName>ppt_x</p:attrName>
                                        </p:attrNameLst>
                                      </p:cBhvr>
                                      <p:tavLst>
                                        <p:tav tm="0">
                                          <p:val>
                                            <p:strVal val="#ppt_x"/>
                                          </p:val>
                                        </p:tav>
                                        <p:tav tm="100000">
                                          <p:val>
                                            <p:strVal val="#ppt_x"/>
                                          </p:val>
                                        </p:tav>
                                      </p:tavLst>
                                    </p:anim>
                                    <p:anim calcmode="lin" valueType="num">
                                      <p:cBhvr additive="base">
                                        <p:cTn id="117" dur="750" fill="hold"/>
                                        <p:tgtEl>
                                          <p:spTgt spid="31"/>
                                        </p:tgtEl>
                                        <p:attrNameLst>
                                          <p:attrName>ppt_y</p:attrName>
                                        </p:attrNameLst>
                                      </p:cBhvr>
                                      <p:tavLst>
                                        <p:tav tm="0">
                                          <p:val>
                                            <p:strVal val="1+#ppt_h/2"/>
                                          </p:val>
                                        </p:tav>
                                        <p:tav tm="100000">
                                          <p:val>
                                            <p:strVal val="#ppt_y"/>
                                          </p:val>
                                        </p:tav>
                                      </p:tavLst>
                                    </p:anim>
                                  </p:childTnLst>
                                </p:cTn>
                              </p:par>
                            </p:childTnLst>
                          </p:cTn>
                        </p:par>
                        <p:par>
                          <p:cTn id="118" fill="hold">
                            <p:stCondLst>
                              <p:cond delay="4100"/>
                            </p:stCondLst>
                            <p:childTnLst>
                              <p:par>
                                <p:cTn id="119" presetID="10"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4600"/>
                            </p:stCondLst>
                            <p:childTnLst>
                              <p:par>
                                <p:cTn id="123" presetID="10" presetClass="entr" presetSubtype="0"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par>
                          <p:cTn id="126" fill="hold">
                            <p:stCondLst>
                              <p:cond delay="51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5600"/>
                            </p:stCondLst>
                            <p:childTnLst>
                              <p:par>
                                <p:cTn id="131" presetID="2" presetClass="entr" presetSubtype="4" decel="100000" fill="hold" grpId="0" nodeType="afterEffect">
                                  <p:stCondLst>
                                    <p:cond delay="0"/>
                                  </p:stCondLst>
                                  <p:childTnLst>
                                    <p:set>
                                      <p:cBhvr>
                                        <p:cTn id="132" dur="1" fill="hold">
                                          <p:stCondLst>
                                            <p:cond delay="0"/>
                                          </p:stCondLst>
                                        </p:cTn>
                                        <p:tgtEl>
                                          <p:spTgt spid="35">
                                            <p:txEl>
                                              <p:pRg st="0" end="0"/>
                                            </p:txEl>
                                          </p:spTgt>
                                        </p:tgtEl>
                                        <p:attrNameLst>
                                          <p:attrName>style.visibility</p:attrName>
                                        </p:attrNameLst>
                                      </p:cBhvr>
                                      <p:to>
                                        <p:strVal val="visible"/>
                                      </p:to>
                                    </p:set>
                                    <p:anim calcmode="lin" valueType="num">
                                      <p:cBhvr additive="base">
                                        <p:cTn id="1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6100"/>
                            </p:stCondLst>
                            <p:childTnLst>
                              <p:par>
                                <p:cTn id="136" presetID="10" presetClass="entr" presetSubtype="0" fill="hold" grpId="0" nodeType="afterEffect">
                                  <p:stCondLst>
                                    <p:cond delay="250"/>
                                  </p:stCondLst>
                                  <p:childTnLst>
                                    <p:set>
                                      <p:cBhvr>
                                        <p:cTn id="137" dur="1" fill="hold">
                                          <p:stCondLst>
                                            <p:cond delay="0"/>
                                          </p:stCondLst>
                                        </p:cTn>
                                        <p:tgtEl>
                                          <p:spTgt spid="36">
                                            <p:txEl>
                                              <p:pRg st="0" end="0"/>
                                            </p:txEl>
                                          </p:spTgt>
                                        </p:tgtEl>
                                        <p:attrNameLst>
                                          <p:attrName>style.visibility</p:attrName>
                                        </p:attrNameLst>
                                      </p:cBhvr>
                                      <p:to>
                                        <p:strVal val="visible"/>
                                      </p:to>
                                    </p:set>
                                    <p:animEffect transition="in" filter="fade">
                                      <p:cBhvr>
                                        <p:cTn id="138"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6" grpId="0" animBg="1"/>
      <p:bldP spid="16" grpId="1" animBg="1"/>
      <p:bldP spid="16" grpId="2" animBg="1"/>
      <p:bldP spid="4" grpId="0" animBg="1"/>
      <p:bldP spid="4" grpId="1" animBg="1"/>
      <p:bldP spid="4" grpId="2" animBg="1"/>
      <p:bldP spid="13" grpId="0" animBg="1"/>
      <p:bldP spid="13" grpId="1" animBg="1"/>
      <p:bldP spid="13" grpId="2" animBg="1"/>
      <p:bldP spid="14" grpId="0" animBg="1"/>
      <p:bldP spid="14" grpId="1" animBg="1"/>
      <p:bldP spid="14" grpId="2" animBg="1"/>
      <p:bldP spid="5" grpId="0" animBg="1"/>
      <p:bldP spid="19" grpId="0" animBg="1"/>
      <p:bldP spid="26" grpId="0" animBg="1"/>
      <p:bldP spid="27" grpId="0" animBg="1"/>
      <p:bldP spid="28" grpId="0" animBg="1"/>
      <p:bldP spid="28" grpId="1" animBg="1"/>
      <p:bldP spid="29" grpId="0" animBg="1"/>
      <p:bldP spid="29" grpId="1" animBg="1"/>
      <p:bldP spid="30" grpId="0" animBg="1"/>
      <p:bldP spid="31" grpId="0"/>
      <p:bldP spid="32" grpId="0" animBg="1"/>
      <p:bldP spid="33" grpId="0" animBg="1"/>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1 Image, Heading &amp;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7" name="図プレースホルダー 46"/>
          <p:cNvSpPr>
            <a:spLocks noGrp="1"/>
          </p:cNvSpPr>
          <p:nvPr>
            <p:ph type="pic" sz="quarter" idx="21" hasCustomPrompt="1"/>
          </p:nvPr>
        </p:nvSpPr>
        <p:spPr>
          <a:xfrm>
            <a:off x="5439454" y="1391478"/>
            <a:ext cx="7409092" cy="3478887"/>
          </a:xfrm>
          <a:custGeom>
            <a:avLst/>
            <a:gdLst>
              <a:gd name="connsiteX0" fmla="*/ 6753718 w 7409092"/>
              <a:gd name="connsiteY0" fmla="*/ 2823513 h 3478887"/>
              <a:gd name="connsiteX1" fmla="*/ 7409092 w 7409092"/>
              <a:gd name="connsiteY1" fmla="*/ 2823513 h 3478887"/>
              <a:gd name="connsiteX2" fmla="*/ 7409092 w 7409092"/>
              <a:gd name="connsiteY2" fmla="*/ 3478887 h 3478887"/>
              <a:gd name="connsiteX3" fmla="*/ 6753718 w 7409092"/>
              <a:gd name="connsiteY3" fmla="*/ 3478887 h 3478887"/>
              <a:gd name="connsiteX4" fmla="*/ 6098344 w 7409092"/>
              <a:gd name="connsiteY4" fmla="*/ 2145252 h 3478887"/>
              <a:gd name="connsiteX5" fmla="*/ 6753718 w 7409092"/>
              <a:gd name="connsiteY5" fmla="*/ 2145252 h 3478887"/>
              <a:gd name="connsiteX6" fmla="*/ 6753718 w 7409092"/>
              <a:gd name="connsiteY6" fmla="*/ 2800626 h 3478887"/>
              <a:gd name="connsiteX7" fmla="*/ 6098344 w 7409092"/>
              <a:gd name="connsiteY7" fmla="*/ 2800626 h 3478887"/>
              <a:gd name="connsiteX8" fmla="*/ 655374 w 7409092"/>
              <a:gd name="connsiteY8" fmla="*/ 655374 h 3478887"/>
              <a:gd name="connsiteX9" fmla="*/ 1310748 w 7409092"/>
              <a:gd name="connsiteY9" fmla="*/ 655374 h 3478887"/>
              <a:gd name="connsiteX10" fmla="*/ 1310748 w 7409092"/>
              <a:gd name="connsiteY10" fmla="*/ 1310748 h 3478887"/>
              <a:gd name="connsiteX11" fmla="*/ 655374 w 7409092"/>
              <a:gd name="connsiteY11" fmla="*/ 1310748 h 3478887"/>
              <a:gd name="connsiteX12" fmla="*/ 1310748 w 7409092"/>
              <a:gd name="connsiteY12" fmla="*/ 0 h 3478887"/>
              <a:gd name="connsiteX13" fmla="*/ 1966122 w 7409092"/>
              <a:gd name="connsiteY13" fmla="*/ 0 h 3478887"/>
              <a:gd name="connsiteX14" fmla="*/ 5422122 w 7409092"/>
              <a:gd name="connsiteY14" fmla="*/ 0 h 3478887"/>
              <a:gd name="connsiteX15" fmla="*/ 5422122 w 7409092"/>
              <a:gd name="connsiteY15" fmla="*/ 1481843 h 3478887"/>
              <a:gd name="connsiteX16" fmla="*/ 6077496 w 7409092"/>
              <a:gd name="connsiteY16" fmla="*/ 1481843 h 3478887"/>
              <a:gd name="connsiteX17" fmla="*/ 6077496 w 7409092"/>
              <a:gd name="connsiteY17" fmla="*/ 2137217 h 3478887"/>
              <a:gd name="connsiteX18" fmla="*/ 5422122 w 7409092"/>
              <a:gd name="connsiteY18" fmla="*/ 2137217 h 3478887"/>
              <a:gd name="connsiteX19" fmla="*/ 5422122 w 7409092"/>
              <a:gd name="connsiteY19" fmla="*/ 2800626 h 3478887"/>
              <a:gd name="connsiteX20" fmla="*/ 6077496 w 7409092"/>
              <a:gd name="connsiteY20" fmla="*/ 2800626 h 3478887"/>
              <a:gd name="connsiteX21" fmla="*/ 6077496 w 7409092"/>
              <a:gd name="connsiteY21" fmla="*/ 3456000 h 3478887"/>
              <a:gd name="connsiteX22" fmla="*/ 5422122 w 7409092"/>
              <a:gd name="connsiteY22" fmla="*/ 3456000 h 3478887"/>
              <a:gd name="connsiteX23" fmla="*/ 1966122 w 7409092"/>
              <a:gd name="connsiteY23" fmla="*/ 3456000 h 3478887"/>
              <a:gd name="connsiteX24" fmla="*/ 1966122 w 7409092"/>
              <a:gd name="connsiteY24" fmla="*/ 1966122 h 3478887"/>
              <a:gd name="connsiteX25" fmla="*/ 1310748 w 7409092"/>
              <a:gd name="connsiteY25" fmla="*/ 1966122 h 3478887"/>
              <a:gd name="connsiteX26" fmla="*/ 1310748 w 7409092"/>
              <a:gd name="connsiteY26" fmla="*/ 1310748 h 3478887"/>
              <a:gd name="connsiteX27" fmla="*/ 1966122 w 7409092"/>
              <a:gd name="connsiteY27" fmla="*/ 1310748 h 3478887"/>
              <a:gd name="connsiteX28" fmla="*/ 1966122 w 7409092"/>
              <a:gd name="connsiteY28" fmla="*/ 655374 h 3478887"/>
              <a:gd name="connsiteX29" fmla="*/ 1310748 w 7409092"/>
              <a:gd name="connsiteY29" fmla="*/ 655374 h 3478887"/>
              <a:gd name="connsiteX30" fmla="*/ 0 w 7409092"/>
              <a:gd name="connsiteY30" fmla="*/ 0 h 3478887"/>
              <a:gd name="connsiteX31" fmla="*/ 655374 w 7409092"/>
              <a:gd name="connsiteY31" fmla="*/ 0 h 3478887"/>
              <a:gd name="connsiteX32" fmla="*/ 655374 w 7409092"/>
              <a:gd name="connsiteY32" fmla="*/ 655374 h 3478887"/>
              <a:gd name="connsiteX33" fmla="*/ 0 w 7409092"/>
              <a:gd name="connsiteY33" fmla="*/ 655374 h 34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09092" h="3478887">
                <a:moveTo>
                  <a:pt x="6753718" y="2823513"/>
                </a:moveTo>
                <a:lnTo>
                  <a:pt x="7409092" y="2823513"/>
                </a:lnTo>
                <a:lnTo>
                  <a:pt x="7409092" y="3478887"/>
                </a:lnTo>
                <a:lnTo>
                  <a:pt x="6753718" y="3478887"/>
                </a:lnTo>
                <a:close/>
                <a:moveTo>
                  <a:pt x="6098344" y="2145252"/>
                </a:moveTo>
                <a:lnTo>
                  <a:pt x="6753718" y="2145252"/>
                </a:lnTo>
                <a:lnTo>
                  <a:pt x="6753718" y="2800626"/>
                </a:lnTo>
                <a:lnTo>
                  <a:pt x="6098344" y="2800626"/>
                </a:lnTo>
                <a:close/>
                <a:moveTo>
                  <a:pt x="655374" y="655374"/>
                </a:moveTo>
                <a:lnTo>
                  <a:pt x="1310748" y="655374"/>
                </a:lnTo>
                <a:lnTo>
                  <a:pt x="1310748" y="1310748"/>
                </a:lnTo>
                <a:lnTo>
                  <a:pt x="655374" y="1310748"/>
                </a:lnTo>
                <a:close/>
                <a:moveTo>
                  <a:pt x="1310748" y="0"/>
                </a:moveTo>
                <a:lnTo>
                  <a:pt x="1966122" y="0"/>
                </a:lnTo>
                <a:lnTo>
                  <a:pt x="5422122" y="0"/>
                </a:lnTo>
                <a:lnTo>
                  <a:pt x="5422122" y="1481843"/>
                </a:lnTo>
                <a:lnTo>
                  <a:pt x="6077496" y="1481843"/>
                </a:lnTo>
                <a:lnTo>
                  <a:pt x="6077496" y="2137217"/>
                </a:lnTo>
                <a:lnTo>
                  <a:pt x="5422122" y="2137217"/>
                </a:lnTo>
                <a:lnTo>
                  <a:pt x="5422122" y="2800626"/>
                </a:lnTo>
                <a:lnTo>
                  <a:pt x="6077496" y="2800626"/>
                </a:lnTo>
                <a:lnTo>
                  <a:pt x="6077496" y="3456000"/>
                </a:lnTo>
                <a:lnTo>
                  <a:pt x="5422122" y="3456000"/>
                </a:lnTo>
                <a:lnTo>
                  <a:pt x="1966122" y="3456000"/>
                </a:lnTo>
                <a:lnTo>
                  <a:pt x="1966122" y="1966122"/>
                </a:lnTo>
                <a:lnTo>
                  <a:pt x="1310748" y="1966122"/>
                </a:lnTo>
                <a:lnTo>
                  <a:pt x="1310748" y="1310748"/>
                </a:lnTo>
                <a:lnTo>
                  <a:pt x="1966122" y="1310748"/>
                </a:lnTo>
                <a:lnTo>
                  <a:pt x="1966122" y="655374"/>
                </a:lnTo>
                <a:lnTo>
                  <a:pt x="1310748" y="655374"/>
                </a:lnTo>
                <a:close/>
                <a:moveTo>
                  <a:pt x="0" y="0"/>
                </a:moveTo>
                <a:lnTo>
                  <a:pt x="655374" y="0"/>
                </a:lnTo>
                <a:lnTo>
                  <a:pt x="655374" y="655374"/>
                </a:lnTo>
                <a:lnTo>
                  <a:pt x="0" y="655374"/>
                </a:lnTo>
                <a:close/>
              </a:path>
            </a:pathLst>
          </a:custGeom>
          <a:solidFill>
            <a:schemeClr val="accent1">
              <a:lumMod val="20000"/>
              <a:lumOff val="80000"/>
            </a:schemeClr>
          </a:solidFill>
          <a:ln w="57150">
            <a:noFill/>
          </a:ln>
          <a:effectLst/>
        </p:spPr>
        <p:txBody>
          <a:bodyPr wrap="square">
            <a:noAutofit/>
          </a:bodyPr>
          <a:lstStyle/>
          <a:p>
            <a:r>
              <a:rPr kumimoji="1" lang="en-US" altLang="ja-JP" dirty="0"/>
              <a:t> </a:t>
            </a:r>
            <a:endParaRPr kumimoji="1" lang="ja-JP" altLang="en-US" dirty="0"/>
          </a:p>
        </p:txBody>
      </p:sp>
      <p:sp>
        <p:nvSpPr>
          <p:cNvPr id="48" name="テキスト プレースホルダー 12"/>
          <p:cNvSpPr>
            <a:spLocks noGrp="1"/>
          </p:cNvSpPr>
          <p:nvPr>
            <p:ph type="body" sz="quarter" idx="13" hasCustomPrompt="1"/>
          </p:nvPr>
        </p:nvSpPr>
        <p:spPr>
          <a:xfrm>
            <a:off x="2857596" y="5250023"/>
            <a:ext cx="12572808" cy="691637"/>
          </a:xfrm>
        </p:spPr>
        <p:txBody>
          <a:bodyPr anchor="b">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9" name="テキスト プレースホルダー 12"/>
          <p:cNvSpPr>
            <a:spLocks noGrp="1"/>
          </p:cNvSpPr>
          <p:nvPr>
            <p:ph type="body" sz="quarter" idx="14" hasCustomPrompt="1"/>
          </p:nvPr>
        </p:nvSpPr>
        <p:spPr>
          <a:xfrm>
            <a:off x="2857596" y="5959390"/>
            <a:ext cx="12572808" cy="735120"/>
          </a:xfrm>
        </p:spPr>
        <p:txBody>
          <a:bodyPr anchor="t">
            <a:noAutofit/>
          </a:bodyPr>
          <a:lstStyle>
            <a:lvl1pPr algn="ctr">
              <a:lnSpc>
                <a:spcPct val="130000"/>
              </a:lnSpc>
              <a:spcBef>
                <a:spcPts val="0"/>
              </a:spcBef>
              <a:defRPr sz="24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0" name="正方形/長方形 49"/>
          <p:cNvSpPr/>
          <p:nvPr userDrawn="1"/>
        </p:nvSpPr>
        <p:spPr>
          <a:xfrm>
            <a:off x="8808185" y="67608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userDrawn="1"/>
        </p:nvSpPr>
        <p:spPr>
          <a:xfrm>
            <a:off x="8162494" y="67608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userDrawn="1"/>
        </p:nvSpPr>
        <p:spPr>
          <a:xfrm>
            <a:off x="9455052" y="67608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12" hasCustomPrompt="1"/>
          </p:nvPr>
        </p:nvSpPr>
        <p:spPr>
          <a:xfrm>
            <a:off x="3443436" y="7049366"/>
            <a:ext cx="11401128" cy="1968288"/>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92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48">
                                            <p:txEl>
                                              <p:pRg st="0" end="0"/>
                                            </p:txEl>
                                          </p:spTgt>
                                        </p:tgtEl>
                                        <p:attrNameLst>
                                          <p:attrName>style.visibility</p:attrName>
                                        </p:attrNameLst>
                                      </p:cBhvr>
                                      <p:to>
                                        <p:strVal val="visible"/>
                                      </p:to>
                                    </p:set>
                                    <p:anim calcmode="lin" valueType="num">
                                      <p:cBhvr additive="base">
                                        <p:cTn id="10"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15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815"/>
                            </p:stCondLst>
                            <p:childTnLst>
                              <p:par>
                                <p:cTn id="17" presetID="2" presetClass="entr" presetSubtype="4" decel="10000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par>
                          <p:cTn id="29" fill="hold">
                            <p:stCondLst>
                              <p:cond delay="2515"/>
                            </p:stCondLst>
                            <p:childTnLst>
                              <p:par>
                                <p:cTn id="30" presetID="22" presetClass="entr" presetSubtype="8" fill="hold" grpId="0" nodeType="afterEffect">
                                  <p:stCondLst>
                                    <p:cond delay="25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1+#ppt_h/2"/>
                          </p:val>
                        </p:tav>
                        <p:tav tm="100000">
                          <p:val>
                            <p:strVal val="#ppt_y"/>
                          </p:val>
                        </p:tav>
                      </p:tavLst>
                    </p:anim>
                  </p:childTnLst>
                </p:cTn>
              </p:par>
            </p:tnLst>
          </p:tmpl>
        </p:tmplLst>
      </p:bldP>
      <p:bldP spid="4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animBg="1"/>
      <p:bldP spid="51" grpId="0" animBg="1"/>
      <p:bldP spid="52" grpId="0" animBg="1"/>
      <p:bldP spid="53" grpId="0">
        <p:tmplLst>
          <p:tmpl>
            <p:tnLst>
              <p:par>
                <p:cTn presetID="22" presetClass="entr" presetSubtype="8"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grpSp>
        <p:nvGrpSpPr>
          <p:cNvPr id="8" name="グループ化 7"/>
          <p:cNvGrpSpPr/>
          <p:nvPr userDrawn="1"/>
        </p:nvGrpSpPr>
        <p:grpSpPr>
          <a:xfrm>
            <a:off x="5823561" y="4418122"/>
            <a:ext cx="1940630" cy="72008"/>
            <a:chOff x="6119664" y="3270498"/>
            <a:chExt cx="1940630" cy="72008"/>
          </a:xfrm>
        </p:grpSpPr>
        <p:sp>
          <p:nvSpPr>
            <p:cNvPr id="10" name="正方形/長方形 9"/>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p:ph type="body" sz="quarter" idx="12" hasCustomPrompt="1"/>
          </p:nvPr>
        </p:nvSpPr>
        <p:spPr>
          <a:xfrm>
            <a:off x="5712608" y="4698914"/>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3" hasCustomPrompt="1"/>
          </p:nvPr>
        </p:nvSpPr>
        <p:spPr>
          <a:xfrm>
            <a:off x="5712608" y="3578967"/>
            <a:ext cx="8545863"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円/楕円 4"/>
          <p:cNvSpPr/>
          <p:nvPr userDrawn="1"/>
        </p:nvSpPr>
        <p:spPr>
          <a:xfrm>
            <a:off x="4156530" y="2953658"/>
            <a:ext cx="1391649" cy="1117600"/>
          </a:xfrm>
          <a:custGeom>
            <a:avLst/>
            <a:gdLst/>
            <a:ahLst/>
            <a:cxnLst/>
            <a:rect l="l" t="t" r="r" b="b"/>
            <a:pathLst>
              <a:path w="1391649" h="1117600">
                <a:moveTo>
                  <a:pt x="641350" y="0"/>
                </a:moveTo>
                <a:cubicBezTo>
                  <a:pt x="995558" y="0"/>
                  <a:pt x="1282700" y="250183"/>
                  <a:pt x="1282700" y="558800"/>
                </a:cubicBezTo>
                <a:cubicBezTo>
                  <a:pt x="1282700" y="678010"/>
                  <a:pt x="1239857" y="788500"/>
                  <a:pt x="1166143" y="878649"/>
                </a:cubicBezTo>
                <a:cubicBezTo>
                  <a:pt x="1228612" y="951179"/>
                  <a:pt x="1306525" y="1002662"/>
                  <a:pt x="1391649" y="1064962"/>
                </a:cubicBezTo>
                <a:lnTo>
                  <a:pt x="1016117" y="1010533"/>
                </a:lnTo>
                <a:cubicBezTo>
                  <a:pt x="911360" y="1078369"/>
                  <a:pt x="781613" y="1117600"/>
                  <a:pt x="641350" y="1117600"/>
                </a:cubicBezTo>
                <a:cubicBezTo>
                  <a:pt x="287142" y="1117600"/>
                  <a:pt x="0" y="867417"/>
                  <a:pt x="0" y="558800"/>
                </a:cubicBezTo>
                <a:cubicBezTo>
                  <a:pt x="0" y="250183"/>
                  <a:pt x="287142" y="0"/>
                  <a:pt x="641350" y="0"/>
                </a:cubicBezTo>
                <a:close/>
              </a:path>
            </a:pathLst>
          </a:cu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14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5"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grpSp>
        <p:nvGrpSpPr>
          <p:cNvPr id="8" name="グループ化 7"/>
          <p:cNvGrpSpPr/>
          <p:nvPr userDrawn="1"/>
        </p:nvGrpSpPr>
        <p:grpSpPr>
          <a:xfrm>
            <a:off x="5823561" y="4418122"/>
            <a:ext cx="1940630" cy="72008"/>
            <a:chOff x="6119664" y="3270498"/>
            <a:chExt cx="1940630" cy="72008"/>
          </a:xfrm>
        </p:grpSpPr>
        <p:sp>
          <p:nvSpPr>
            <p:cNvPr id="10" name="正方形/長方形 9"/>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p:ph type="body" sz="quarter" idx="12" hasCustomPrompt="1"/>
          </p:nvPr>
        </p:nvSpPr>
        <p:spPr>
          <a:xfrm>
            <a:off x="5712608" y="4698914"/>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3" hasCustomPrompt="1"/>
          </p:nvPr>
        </p:nvSpPr>
        <p:spPr>
          <a:xfrm>
            <a:off x="5712608" y="3578967"/>
            <a:ext cx="8545863"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円/楕円 4"/>
          <p:cNvSpPr/>
          <p:nvPr userDrawn="1"/>
        </p:nvSpPr>
        <p:spPr>
          <a:xfrm>
            <a:off x="4156530" y="2953658"/>
            <a:ext cx="1391649" cy="1117600"/>
          </a:xfrm>
          <a:custGeom>
            <a:avLst/>
            <a:gdLst/>
            <a:ahLst/>
            <a:cxnLst/>
            <a:rect l="l" t="t" r="r" b="b"/>
            <a:pathLst>
              <a:path w="1391649" h="1117600">
                <a:moveTo>
                  <a:pt x="641350" y="0"/>
                </a:moveTo>
                <a:cubicBezTo>
                  <a:pt x="995558" y="0"/>
                  <a:pt x="1282700" y="250183"/>
                  <a:pt x="1282700" y="558800"/>
                </a:cubicBezTo>
                <a:cubicBezTo>
                  <a:pt x="1282700" y="678010"/>
                  <a:pt x="1239857" y="788500"/>
                  <a:pt x="1166143" y="878649"/>
                </a:cubicBezTo>
                <a:cubicBezTo>
                  <a:pt x="1228612" y="951179"/>
                  <a:pt x="1306525" y="1002662"/>
                  <a:pt x="1391649" y="1064962"/>
                </a:cubicBezTo>
                <a:lnTo>
                  <a:pt x="1016117" y="1010533"/>
                </a:lnTo>
                <a:cubicBezTo>
                  <a:pt x="911360" y="1078369"/>
                  <a:pt x="781613" y="1117600"/>
                  <a:pt x="641350" y="1117600"/>
                </a:cubicBezTo>
                <a:cubicBezTo>
                  <a:pt x="287142" y="1117600"/>
                  <a:pt x="0" y="867417"/>
                  <a:pt x="0" y="558800"/>
                </a:cubicBezTo>
                <a:cubicBezTo>
                  <a:pt x="0" y="250183"/>
                  <a:pt x="287142" y="0"/>
                  <a:pt x="641350" y="0"/>
                </a:cubicBezTo>
                <a:close/>
              </a:path>
            </a:pathLst>
          </a:cu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5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0" name="正方形/長方形 9"/>
          <p:cNvSpPr/>
          <p:nvPr userDrawn="1"/>
        </p:nvSpPr>
        <p:spPr>
          <a:xfrm>
            <a:off x="7396828" y="496966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751137" y="496966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043695" y="496966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endParaRPr lang="en-US" dirty="0"/>
          </a:p>
        </p:txBody>
      </p:sp>
      <p:sp>
        <p:nvSpPr>
          <p:cNvPr id="4" name="スライド番号プレースホルダー 3"/>
          <p:cNvSpPr>
            <a:spLocks noGrp="1"/>
          </p:cNvSpPr>
          <p:nvPr userDrawn="1">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userDrawn="1">
            <p:ph type="body" sz="quarter" idx="12" hasCustomPrompt="1"/>
          </p:nvPr>
        </p:nvSpPr>
        <p:spPr>
          <a:xfrm>
            <a:off x="6669212" y="5250457"/>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userDrawn="1">
            <p:ph type="body" sz="quarter" idx="13" hasCustomPrompt="1"/>
          </p:nvPr>
        </p:nvSpPr>
        <p:spPr>
          <a:xfrm>
            <a:off x="2233749" y="2732842"/>
            <a:ext cx="6574129" cy="2144700"/>
          </a:xfrm>
        </p:spPr>
        <p:txBody>
          <a:bodyPr anchor="b">
            <a:noAutofit/>
          </a:bodyPr>
          <a:lstStyle>
            <a:lvl1pPr algn="r">
              <a:lnSpc>
                <a:spcPct val="100000"/>
              </a:lnSpc>
              <a:spcBef>
                <a:spcPts val="0"/>
              </a:spcBef>
              <a:defRPr sz="72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val="28381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iterate type="wd">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9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3" grpId="0">
        <p:tmplLst>
          <p:tmpl>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正方形/長方形 4"/>
          <p:cNvSpPr/>
          <p:nvPr userDrawn="1"/>
        </p:nvSpPr>
        <p:spPr>
          <a:xfrm>
            <a:off x="0" y="0"/>
            <a:ext cx="18287643" cy="354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6"/>
          <p:cNvSpPr>
            <a:spLocks noGrp="1"/>
          </p:cNvSpPr>
          <p:nvPr>
            <p:ph type="pic" sz="quarter" idx="12" hasCustomPrompt="1"/>
          </p:nvPr>
        </p:nvSpPr>
        <p:spPr>
          <a:xfrm>
            <a:off x="2696029" y="1767115"/>
            <a:ext cx="3548742" cy="3548742"/>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dirty="0"/>
              <a:t>Insert an image</a:t>
            </a:r>
            <a:endParaRPr kumimoji="1" lang="ja-JP" altLang="en-US" dirty="0"/>
          </a:p>
        </p:txBody>
      </p:sp>
      <p:sp>
        <p:nvSpPr>
          <p:cNvPr id="8" name="テキスト プレースホルダー 12"/>
          <p:cNvSpPr>
            <a:spLocks noGrp="1"/>
          </p:cNvSpPr>
          <p:nvPr>
            <p:ph type="body" sz="quarter" idx="13" hasCustomPrompt="1"/>
          </p:nvPr>
        </p:nvSpPr>
        <p:spPr>
          <a:xfrm>
            <a:off x="6491101" y="2162629"/>
            <a:ext cx="9211879"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9" name="テキスト プレースホルダー 12"/>
          <p:cNvSpPr>
            <a:spLocks noGrp="1"/>
          </p:cNvSpPr>
          <p:nvPr>
            <p:ph type="body" sz="quarter" idx="14" hasCustomPrompt="1"/>
          </p:nvPr>
        </p:nvSpPr>
        <p:spPr>
          <a:xfrm>
            <a:off x="6505615" y="3609069"/>
            <a:ext cx="9211879" cy="1340304"/>
          </a:xfrm>
        </p:spPr>
        <p:txBody>
          <a:bodyPr anchor="t">
            <a:noAutofit/>
          </a:bodyPr>
          <a:lstStyle>
            <a:lvl1pPr algn="l">
              <a:lnSpc>
                <a:spcPct val="13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5" hasCustomPrompt="1"/>
          </p:nvPr>
        </p:nvSpPr>
        <p:spPr>
          <a:xfrm>
            <a:off x="2696029" y="5544457"/>
            <a:ext cx="13021465" cy="1516966"/>
          </a:xfrm>
        </p:spPr>
        <p:txBody>
          <a:bodyP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11" name="円/楕円 4"/>
          <p:cNvSpPr/>
          <p:nvPr userDrawn="1"/>
        </p:nvSpPr>
        <p:spPr>
          <a:xfrm>
            <a:off x="1070429" y="731882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25"/>
          <p:cNvSpPr>
            <a:spLocks noGrp="1"/>
          </p:cNvSpPr>
          <p:nvPr>
            <p:ph type="pic" sz="quarter" idx="16" hasCustomPrompt="1"/>
          </p:nvPr>
        </p:nvSpPr>
        <p:spPr>
          <a:xfrm>
            <a:off x="1323686"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3" name="テキスト プレースホルダー 12"/>
          <p:cNvSpPr>
            <a:spLocks noGrp="1"/>
          </p:cNvSpPr>
          <p:nvPr>
            <p:ph type="body" sz="quarter" idx="17" hasCustomPrompt="1"/>
          </p:nvPr>
        </p:nvSpPr>
        <p:spPr>
          <a:xfrm>
            <a:off x="2349781"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8" hasCustomPrompt="1"/>
          </p:nvPr>
        </p:nvSpPr>
        <p:spPr>
          <a:xfrm>
            <a:off x="2349781"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5" name="円/楕円 4"/>
          <p:cNvSpPr/>
          <p:nvPr userDrawn="1"/>
        </p:nvSpPr>
        <p:spPr>
          <a:xfrm>
            <a:off x="6517930" y="7318828"/>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25"/>
          <p:cNvSpPr>
            <a:spLocks noGrp="1"/>
          </p:cNvSpPr>
          <p:nvPr>
            <p:ph type="pic" sz="quarter" idx="19" hasCustomPrompt="1"/>
          </p:nvPr>
        </p:nvSpPr>
        <p:spPr>
          <a:xfrm>
            <a:off x="6771187"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0" hasCustomPrompt="1"/>
          </p:nvPr>
        </p:nvSpPr>
        <p:spPr>
          <a:xfrm>
            <a:off x="7797282"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21" hasCustomPrompt="1"/>
          </p:nvPr>
        </p:nvSpPr>
        <p:spPr>
          <a:xfrm>
            <a:off x="7797282"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9" name="円/楕円 4"/>
          <p:cNvSpPr/>
          <p:nvPr userDrawn="1"/>
        </p:nvSpPr>
        <p:spPr>
          <a:xfrm>
            <a:off x="11981156" y="7318828"/>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25"/>
          <p:cNvSpPr>
            <a:spLocks noGrp="1"/>
          </p:cNvSpPr>
          <p:nvPr>
            <p:ph type="pic" sz="quarter" idx="22" hasCustomPrompt="1"/>
          </p:nvPr>
        </p:nvSpPr>
        <p:spPr>
          <a:xfrm>
            <a:off x="12234413"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1" name="テキスト プレースホルダー 12"/>
          <p:cNvSpPr>
            <a:spLocks noGrp="1"/>
          </p:cNvSpPr>
          <p:nvPr>
            <p:ph type="body" sz="quarter" idx="23" hasCustomPrompt="1"/>
          </p:nvPr>
        </p:nvSpPr>
        <p:spPr>
          <a:xfrm>
            <a:off x="13260508"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24" hasCustomPrompt="1"/>
          </p:nvPr>
        </p:nvSpPr>
        <p:spPr>
          <a:xfrm>
            <a:off x="13260508"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val="13782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250"/>
                                  </p:stCondLst>
                                  <p:iterate type="wd">
                                    <p:tmPct val="1000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650"/>
                            </p:stCondLst>
                            <p:childTnLst>
                              <p:par>
                                <p:cTn id="18" presetID="22" presetClass="entr" presetSubtype="4" fill="hold" grpId="0" nodeType="afterEffect">
                                  <p:stCondLst>
                                    <p:cond delay="0"/>
                                  </p:stCondLst>
                                  <p:iterate type="lt">
                                    <p:tmPct val="3000"/>
                                  </p:iterate>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2315"/>
                            </p:stCondLst>
                            <p:childTnLst>
                              <p:par>
                                <p:cTn id="22" presetID="22" presetClass="entr" presetSubtype="8" fill="hold" grpId="0"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065"/>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3565"/>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p:stCondLst>
                              <p:cond delay="4065"/>
                            </p:stCondLst>
                            <p:childTnLst>
                              <p:par>
                                <p:cTn id="43" presetID="10" presetClass="entr" presetSubtype="0" fill="hold" grpId="0" nodeType="after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fade">
                                      <p:cBhvr>
                                        <p:cTn id="45" dur="500"/>
                                        <p:tgtEl>
                                          <p:spTgt spid="13">
                                            <p:txEl>
                                              <p:pRg st="0" end="0"/>
                                            </p:txEl>
                                          </p:spTgt>
                                        </p:tgtEl>
                                      </p:cBhvr>
                                    </p:animEffect>
                                  </p:childTnLst>
                                </p:cTn>
                              </p:par>
                            </p:childTnLst>
                          </p:cTn>
                        </p:par>
                        <p:par>
                          <p:cTn id="46" fill="hold">
                            <p:stCondLst>
                              <p:cond delay="4565"/>
                            </p:stCondLst>
                            <p:childTnLst>
                              <p:par>
                                <p:cTn id="47" presetID="49" presetClass="entr" presetSubtype="0" de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style.rotation</p:attrName>
                                        </p:attrNameLst>
                                      </p:cBhvr>
                                      <p:tavLst>
                                        <p:tav tm="0">
                                          <p:val>
                                            <p:fltVal val="360"/>
                                          </p:val>
                                        </p:tav>
                                        <p:tav tm="100000">
                                          <p:val>
                                            <p:fltVal val="0"/>
                                          </p:val>
                                        </p:tav>
                                      </p:tavLst>
                                    </p:anim>
                                    <p:animEffect transition="in" filter="fade">
                                      <p:cBhvr>
                                        <p:cTn id="52" dur="500"/>
                                        <p:tgtEl>
                                          <p:spTgt spid="15"/>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p:stCondLst>
                              <p:cond delay="5065"/>
                            </p:stCondLst>
                            <p:childTnLst>
                              <p:par>
                                <p:cTn id="60" presetID="10" presetClass="entr" presetSubtype="0"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fade">
                                      <p:cBhvr>
                                        <p:cTn id="62" dur="500"/>
                                        <p:tgtEl>
                                          <p:spTgt spid="18">
                                            <p:txEl>
                                              <p:pRg st="0" end="0"/>
                                            </p:txEl>
                                          </p:spTgt>
                                        </p:tgtEl>
                                      </p:cBhvr>
                                    </p:animEffect>
                                  </p:childTnLst>
                                </p:cTn>
                              </p:par>
                            </p:childTnLst>
                          </p:cTn>
                        </p:par>
                        <p:par>
                          <p:cTn id="63" fill="hold">
                            <p:stCondLst>
                              <p:cond delay="5565"/>
                            </p:stCondLst>
                            <p:childTnLst>
                              <p:par>
                                <p:cTn id="64" presetID="10" presetClass="entr" presetSubtype="0" fill="hold" grpId="0" nodeType="after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Effect transition="in" filter="fade">
                                      <p:cBhvr>
                                        <p:cTn id="66" dur="500"/>
                                        <p:tgtEl>
                                          <p:spTgt spid="17">
                                            <p:txEl>
                                              <p:pRg st="0" end="0"/>
                                            </p:txEl>
                                          </p:spTgt>
                                        </p:tgtEl>
                                      </p:cBhvr>
                                    </p:animEffect>
                                  </p:childTnLst>
                                </p:cTn>
                              </p:par>
                            </p:childTnLst>
                          </p:cTn>
                        </p:par>
                        <p:par>
                          <p:cTn id="67" fill="hold">
                            <p:stCondLst>
                              <p:cond delay="6065"/>
                            </p:stCondLst>
                            <p:childTnLst>
                              <p:par>
                                <p:cTn id="68" presetID="49" presetClass="entr" presetSubtype="0" decel="10000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 calcmode="lin" valueType="num">
                                      <p:cBhvr>
                                        <p:cTn id="72" dur="500" fill="hold"/>
                                        <p:tgtEl>
                                          <p:spTgt spid="19"/>
                                        </p:tgtEl>
                                        <p:attrNameLst>
                                          <p:attrName>style.rotation</p:attrName>
                                        </p:attrNameLst>
                                      </p:cBhvr>
                                      <p:tavLst>
                                        <p:tav tm="0">
                                          <p:val>
                                            <p:fltVal val="360"/>
                                          </p:val>
                                        </p:tav>
                                        <p:tav tm="100000">
                                          <p:val>
                                            <p:fltVal val="0"/>
                                          </p:val>
                                        </p:tav>
                                      </p:tavLst>
                                    </p:anim>
                                    <p:animEffect transition="in" filter="fade">
                                      <p:cBhvr>
                                        <p:cTn id="73" dur="500"/>
                                        <p:tgtEl>
                                          <p:spTgt spid="19"/>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360"/>
                                          </p:val>
                                        </p:tav>
                                        <p:tav tm="100000">
                                          <p:val>
                                            <p:fltVal val="0"/>
                                          </p:val>
                                        </p:tav>
                                      </p:tavLst>
                                    </p:anim>
                                    <p:animEffect transition="in" filter="fade">
                                      <p:cBhvr>
                                        <p:cTn id="79" dur="500"/>
                                        <p:tgtEl>
                                          <p:spTgt spid="20"/>
                                        </p:tgtEl>
                                      </p:cBhvr>
                                    </p:animEffect>
                                  </p:childTnLst>
                                </p:cTn>
                              </p:par>
                            </p:childTnLst>
                          </p:cTn>
                        </p:par>
                        <p:par>
                          <p:cTn id="80" fill="hold">
                            <p:stCondLst>
                              <p:cond delay="6565"/>
                            </p:stCondLst>
                            <p:childTnLst>
                              <p:par>
                                <p:cTn id="81" presetID="10" presetClass="entr" presetSubtype="0"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500"/>
                                        <p:tgtEl>
                                          <p:spTgt spid="22">
                                            <p:txEl>
                                              <p:pRg st="0" end="0"/>
                                            </p:txEl>
                                          </p:spTgt>
                                        </p:tgtEl>
                                      </p:cBhvr>
                                    </p:animEffect>
                                  </p:childTnLst>
                                </p:cTn>
                              </p:par>
                            </p:childTnLst>
                          </p:cTn>
                        </p:par>
                        <p:par>
                          <p:cTn id="84" fill="hold">
                            <p:stCondLst>
                              <p:cond delay="7065"/>
                            </p:stCondLst>
                            <p:childTnLst>
                              <p:par>
                                <p:cTn id="85" presetID="10" presetClass="entr" presetSubtype="0" fill="hold" grpId="0" nodeType="after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Effect transition="in" filter="fade">
                                      <p:cBhvr>
                                        <p:cTn id="8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P spid="10" grpId="0">
        <p:tmplLst>
          <p:tmpl>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92384" y="3528644"/>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92384" y="2539323"/>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403335" y="330448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12"/>
          <p:cNvSpPr>
            <a:spLocks noGrp="1"/>
          </p:cNvSpPr>
          <p:nvPr>
            <p:ph type="body" sz="quarter" idx="15" hasCustomPrompt="1"/>
          </p:nvPr>
        </p:nvSpPr>
        <p:spPr>
          <a:xfrm>
            <a:off x="9914348" y="3528644"/>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6" hasCustomPrompt="1"/>
          </p:nvPr>
        </p:nvSpPr>
        <p:spPr>
          <a:xfrm>
            <a:off x="9914348" y="2539323"/>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2" name="正方形/長方形 21"/>
          <p:cNvSpPr/>
          <p:nvPr userDrawn="1"/>
        </p:nvSpPr>
        <p:spPr>
          <a:xfrm>
            <a:off x="10025299" y="330448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12"/>
          <p:cNvSpPr>
            <a:spLocks noGrp="1"/>
          </p:cNvSpPr>
          <p:nvPr>
            <p:ph type="body" sz="quarter" idx="18" hasCustomPrompt="1"/>
          </p:nvPr>
        </p:nvSpPr>
        <p:spPr>
          <a:xfrm>
            <a:off x="1292384" y="6893565"/>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19" hasCustomPrompt="1"/>
          </p:nvPr>
        </p:nvSpPr>
        <p:spPr>
          <a:xfrm>
            <a:off x="1292384" y="5904244"/>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1403335" y="6669410"/>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12"/>
          <p:cNvSpPr>
            <a:spLocks noGrp="1"/>
          </p:cNvSpPr>
          <p:nvPr>
            <p:ph type="body" sz="quarter" idx="21" hasCustomPrompt="1"/>
          </p:nvPr>
        </p:nvSpPr>
        <p:spPr>
          <a:xfrm>
            <a:off x="9914348" y="6893565"/>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2" hasCustomPrompt="1"/>
          </p:nvPr>
        </p:nvSpPr>
        <p:spPr>
          <a:xfrm>
            <a:off x="9914348" y="5904244"/>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10025299" y="6669410"/>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25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250"/>
                            </p:stCondLst>
                            <p:childTnLst>
                              <p:par>
                                <p:cTn id="31" presetID="2" presetClass="entr" presetSubtype="8" decel="100000" fill="hold" grpId="0" nodeType="afterEffect">
                                  <p:stCondLst>
                                    <p:cond delay="25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additive="base">
                                        <p:cTn id="33"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7">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3500"/>
                            </p:stCondLst>
                            <p:childTnLst>
                              <p:par>
                                <p:cTn id="44" presetID="2" presetClass="entr" presetSubtype="8" decel="100000" fill="hold" grpId="0" nodeType="afterEffect">
                                  <p:stCondLst>
                                    <p:cond delay="250"/>
                                  </p:stCondLst>
                                  <p:childTnLst>
                                    <p:set>
                                      <p:cBhvr>
                                        <p:cTn id="45" dur="1" fill="hold">
                                          <p:stCondLst>
                                            <p:cond delay="0"/>
                                          </p:stCondLst>
                                        </p:cTn>
                                        <p:tgtEl>
                                          <p:spTgt spid="42">
                                            <p:txEl>
                                              <p:pRg st="0" end="0"/>
                                            </p:txEl>
                                          </p:spTgt>
                                        </p:tgtEl>
                                        <p:attrNameLst>
                                          <p:attrName>style.visibility</p:attrName>
                                        </p:attrNameLst>
                                      </p:cBhvr>
                                      <p:to>
                                        <p:strVal val="visible"/>
                                      </p:to>
                                    </p:set>
                                    <p:anim calcmode="lin" valueType="num">
                                      <p:cBhvr additive="base">
                                        <p:cTn id="46"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2">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ppt_x"/>
                                          </p:val>
                                        </p:tav>
                                        <p:tav tm="100000">
                                          <p:val>
                                            <p:strVal val="#ppt_x"/>
                                          </p:val>
                                        </p:tav>
                                      </p:tavLst>
                                    </p:anim>
                                    <p:anim calcmode="lin" valueType="num">
                                      <p:cBhvr additive="base">
                                        <p:cTn id="51" dur="500" fill="hold"/>
                                        <p:tgtEl>
                                          <p:spTgt spid="43"/>
                                        </p:tgtEl>
                                        <p:attrNameLst>
                                          <p:attrName>ppt_y</p:attrName>
                                        </p:attrNameLst>
                                      </p:cBhvr>
                                      <p:tavLst>
                                        <p:tav tm="0">
                                          <p:val>
                                            <p:strVal val="1+#ppt_h/2"/>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7" grpId="0" build="p">
        <p:tmplLst>
          <p:tmpl lvl="1">
            <p:tnLst>
              <p:par>
                <p:cTn presetID="2" presetClass="entr" presetSubtype="8"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0" y="0"/>
            <a:ext cx="18287643" cy="354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31"/>
          <p:cNvSpPr>
            <a:spLocks noGrp="1"/>
          </p:cNvSpPr>
          <p:nvPr>
            <p:ph type="pic" sz="quarter" idx="32" hasCustomPrompt="1"/>
          </p:nvPr>
        </p:nvSpPr>
        <p:spPr>
          <a:xfrm>
            <a:off x="1217446" y="1271786"/>
            <a:ext cx="6504961" cy="4045273"/>
          </a:xfrm>
          <a:custGeom>
            <a:avLst/>
            <a:gdLst>
              <a:gd name="connsiteX0" fmla="*/ 984238 w 6504961"/>
              <a:gd name="connsiteY0" fmla="*/ 3553896 h 4045273"/>
              <a:gd name="connsiteX1" fmla="*/ 1475615 w 6504961"/>
              <a:gd name="connsiteY1" fmla="*/ 3553896 h 4045273"/>
              <a:gd name="connsiteX2" fmla="*/ 1475615 w 6504961"/>
              <a:gd name="connsiteY2" fmla="*/ 4045273 h 4045273"/>
              <a:gd name="connsiteX3" fmla="*/ 984238 w 6504961"/>
              <a:gd name="connsiteY3" fmla="*/ 4045273 h 4045273"/>
              <a:gd name="connsiteX4" fmla="*/ 0 w 6504961"/>
              <a:gd name="connsiteY4" fmla="*/ 3551920 h 4045273"/>
              <a:gd name="connsiteX5" fmla="*/ 491377 w 6504961"/>
              <a:gd name="connsiteY5" fmla="*/ 3551920 h 4045273"/>
              <a:gd name="connsiteX6" fmla="*/ 491377 w 6504961"/>
              <a:gd name="connsiteY6" fmla="*/ 4043297 h 4045273"/>
              <a:gd name="connsiteX7" fmla="*/ 0 w 6504961"/>
              <a:gd name="connsiteY7" fmla="*/ 4043297 h 4045273"/>
              <a:gd name="connsiteX8" fmla="*/ 492861 w 6504961"/>
              <a:gd name="connsiteY8" fmla="*/ 3060543 h 4045273"/>
              <a:gd name="connsiteX9" fmla="*/ 984238 w 6504961"/>
              <a:gd name="connsiteY9" fmla="*/ 3060543 h 4045273"/>
              <a:gd name="connsiteX10" fmla="*/ 984238 w 6504961"/>
              <a:gd name="connsiteY10" fmla="*/ 3551920 h 4045273"/>
              <a:gd name="connsiteX11" fmla="*/ 492861 w 6504961"/>
              <a:gd name="connsiteY11" fmla="*/ 3551920 h 4045273"/>
              <a:gd name="connsiteX12" fmla="*/ 5518702 w 6504961"/>
              <a:gd name="connsiteY12" fmla="*/ 499760 h 4045273"/>
              <a:gd name="connsiteX13" fmla="*/ 6010079 w 6504961"/>
              <a:gd name="connsiteY13" fmla="*/ 499760 h 4045273"/>
              <a:gd name="connsiteX14" fmla="*/ 6010079 w 6504961"/>
              <a:gd name="connsiteY14" fmla="*/ 991137 h 4045273"/>
              <a:gd name="connsiteX15" fmla="*/ 5518702 w 6504961"/>
              <a:gd name="connsiteY15" fmla="*/ 991137 h 4045273"/>
              <a:gd name="connsiteX16" fmla="*/ 1478583 w 6504961"/>
              <a:gd name="connsiteY16" fmla="*/ 495329 h 4045273"/>
              <a:gd name="connsiteX17" fmla="*/ 5027325 w 6504961"/>
              <a:gd name="connsiteY17" fmla="*/ 495329 h 4045273"/>
              <a:gd name="connsiteX18" fmla="*/ 5027325 w 6504961"/>
              <a:gd name="connsiteY18" fmla="*/ 4044071 h 4045273"/>
              <a:gd name="connsiteX19" fmla="*/ 1478583 w 6504961"/>
              <a:gd name="connsiteY19" fmla="*/ 4044071 h 4045273"/>
              <a:gd name="connsiteX20" fmla="*/ 6010079 w 6504961"/>
              <a:gd name="connsiteY20" fmla="*/ 0 h 4045273"/>
              <a:gd name="connsiteX21" fmla="*/ 6504961 w 6504961"/>
              <a:gd name="connsiteY21" fmla="*/ 0 h 4045273"/>
              <a:gd name="connsiteX22" fmla="*/ 6504961 w 6504961"/>
              <a:gd name="connsiteY22" fmla="*/ 494882 h 4045273"/>
              <a:gd name="connsiteX23" fmla="*/ 6010079 w 6504961"/>
              <a:gd name="connsiteY23" fmla="*/ 494882 h 4045273"/>
              <a:gd name="connsiteX24" fmla="*/ 5027325 w 6504961"/>
              <a:gd name="connsiteY24" fmla="*/ 0 h 4045273"/>
              <a:gd name="connsiteX25" fmla="*/ 5518702 w 6504961"/>
              <a:gd name="connsiteY25" fmla="*/ 0 h 4045273"/>
              <a:gd name="connsiteX26" fmla="*/ 5518702 w 6504961"/>
              <a:gd name="connsiteY26" fmla="*/ 491377 h 4045273"/>
              <a:gd name="connsiteX27" fmla="*/ 5027325 w 6504961"/>
              <a:gd name="connsiteY27" fmla="*/ 491377 h 40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04961" h="4045273">
                <a:moveTo>
                  <a:pt x="984238" y="3553896"/>
                </a:moveTo>
                <a:lnTo>
                  <a:pt x="1475615" y="3553896"/>
                </a:lnTo>
                <a:lnTo>
                  <a:pt x="1475615" y="4045273"/>
                </a:lnTo>
                <a:lnTo>
                  <a:pt x="984238" y="4045273"/>
                </a:lnTo>
                <a:close/>
                <a:moveTo>
                  <a:pt x="0" y="3551920"/>
                </a:moveTo>
                <a:lnTo>
                  <a:pt x="491377" y="3551920"/>
                </a:lnTo>
                <a:lnTo>
                  <a:pt x="491377" y="4043297"/>
                </a:lnTo>
                <a:lnTo>
                  <a:pt x="0" y="4043297"/>
                </a:lnTo>
                <a:close/>
                <a:moveTo>
                  <a:pt x="492861" y="3060543"/>
                </a:moveTo>
                <a:lnTo>
                  <a:pt x="984238" y="3060543"/>
                </a:lnTo>
                <a:lnTo>
                  <a:pt x="984238" y="3551920"/>
                </a:lnTo>
                <a:lnTo>
                  <a:pt x="492861" y="3551920"/>
                </a:lnTo>
                <a:close/>
                <a:moveTo>
                  <a:pt x="5518702" y="499760"/>
                </a:moveTo>
                <a:lnTo>
                  <a:pt x="6010079" y="499760"/>
                </a:lnTo>
                <a:lnTo>
                  <a:pt x="6010079" y="991137"/>
                </a:lnTo>
                <a:lnTo>
                  <a:pt x="5518702" y="991137"/>
                </a:lnTo>
                <a:close/>
                <a:moveTo>
                  <a:pt x="1478583" y="495329"/>
                </a:moveTo>
                <a:lnTo>
                  <a:pt x="5027325" y="495329"/>
                </a:lnTo>
                <a:lnTo>
                  <a:pt x="5027325" y="4044071"/>
                </a:lnTo>
                <a:lnTo>
                  <a:pt x="1478583" y="4044071"/>
                </a:lnTo>
                <a:close/>
                <a:moveTo>
                  <a:pt x="6010079" y="0"/>
                </a:moveTo>
                <a:lnTo>
                  <a:pt x="6504961" y="0"/>
                </a:lnTo>
                <a:lnTo>
                  <a:pt x="6504961" y="494882"/>
                </a:lnTo>
                <a:lnTo>
                  <a:pt x="6010079" y="494882"/>
                </a:lnTo>
                <a:close/>
                <a:moveTo>
                  <a:pt x="5027325" y="0"/>
                </a:moveTo>
                <a:lnTo>
                  <a:pt x="5518702" y="0"/>
                </a:lnTo>
                <a:lnTo>
                  <a:pt x="5518702" y="491377"/>
                </a:lnTo>
                <a:lnTo>
                  <a:pt x="5027325" y="491377"/>
                </a:lnTo>
                <a:close/>
              </a:path>
            </a:pathLst>
          </a:custGeom>
          <a:solidFill>
            <a:schemeClr val="bg1"/>
          </a:solidFill>
        </p:spPr>
        <p:txBody>
          <a:bodyPr wrap="square">
            <a:noAutofit/>
          </a:bodyPr>
          <a:lstStyle>
            <a:lvl1pPr>
              <a:defRPr sz="2000" baseline="0">
                <a:solidFill>
                  <a:schemeClr val="bg1"/>
                </a:solidFill>
              </a:defRPr>
            </a:lvl1pPr>
          </a:lstStyle>
          <a:p>
            <a:r>
              <a:rPr kumimoji="1" lang="en-US" altLang="ja-JP" dirty="0"/>
              <a:t>Insert an image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3" hasCustomPrompt="1"/>
          </p:nvPr>
        </p:nvSpPr>
        <p:spPr>
          <a:xfrm>
            <a:off x="6491101" y="2162629"/>
            <a:ext cx="9211879"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9" name="テキスト プレースホルダー 12"/>
          <p:cNvSpPr>
            <a:spLocks noGrp="1"/>
          </p:cNvSpPr>
          <p:nvPr>
            <p:ph type="body" sz="quarter" idx="14" hasCustomPrompt="1"/>
          </p:nvPr>
        </p:nvSpPr>
        <p:spPr>
          <a:xfrm>
            <a:off x="6505615" y="3609069"/>
            <a:ext cx="9211879" cy="1340304"/>
          </a:xfrm>
        </p:spPr>
        <p:txBody>
          <a:bodyPr anchor="t">
            <a:noAutofit/>
          </a:bodyPr>
          <a:lstStyle>
            <a:lvl1pPr algn="l">
              <a:lnSpc>
                <a:spcPct val="13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5" hasCustomPrompt="1"/>
          </p:nvPr>
        </p:nvSpPr>
        <p:spPr>
          <a:xfrm>
            <a:off x="2696029" y="5544457"/>
            <a:ext cx="13021465" cy="1516966"/>
          </a:xfrm>
        </p:spPr>
        <p:txBody>
          <a:bodyP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11" name="円/楕円 4"/>
          <p:cNvSpPr/>
          <p:nvPr userDrawn="1"/>
        </p:nvSpPr>
        <p:spPr>
          <a:xfrm>
            <a:off x="1070429" y="731882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25"/>
          <p:cNvSpPr>
            <a:spLocks noGrp="1"/>
          </p:cNvSpPr>
          <p:nvPr>
            <p:ph type="pic" sz="quarter" idx="16" hasCustomPrompt="1"/>
          </p:nvPr>
        </p:nvSpPr>
        <p:spPr>
          <a:xfrm>
            <a:off x="1323686"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3" name="テキスト プレースホルダー 12"/>
          <p:cNvSpPr>
            <a:spLocks noGrp="1"/>
          </p:cNvSpPr>
          <p:nvPr>
            <p:ph type="body" sz="quarter" idx="17" hasCustomPrompt="1"/>
          </p:nvPr>
        </p:nvSpPr>
        <p:spPr>
          <a:xfrm>
            <a:off x="2349781"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8" hasCustomPrompt="1"/>
          </p:nvPr>
        </p:nvSpPr>
        <p:spPr>
          <a:xfrm>
            <a:off x="2349781"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5" name="円/楕円 4"/>
          <p:cNvSpPr/>
          <p:nvPr userDrawn="1"/>
        </p:nvSpPr>
        <p:spPr>
          <a:xfrm>
            <a:off x="6517930" y="7318828"/>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25"/>
          <p:cNvSpPr>
            <a:spLocks noGrp="1"/>
          </p:cNvSpPr>
          <p:nvPr>
            <p:ph type="pic" sz="quarter" idx="19" hasCustomPrompt="1"/>
          </p:nvPr>
        </p:nvSpPr>
        <p:spPr>
          <a:xfrm>
            <a:off x="6771187"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0" hasCustomPrompt="1"/>
          </p:nvPr>
        </p:nvSpPr>
        <p:spPr>
          <a:xfrm>
            <a:off x="7797282"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21" hasCustomPrompt="1"/>
          </p:nvPr>
        </p:nvSpPr>
        <p:spPr>
          <a:xfrm>
            <a:off x="7797282"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9" name="円/楕円 4"/>
          <p:cNvSpPr/>
          <p:nvPr userDrawn="1"/>
        </p:nvSpPr>
        <p:spPr>
          <a:xfrm>
            <a:off x="11981156" y="7318828"/>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25"/>
          <p:cNvSpPr>
            <a:spLocks noGrp="1"/>
          </p:cNvSpPr>
          <p:nvPr>
            <p:ph type="pic" sz="quarter" idx="22" hasCustomPrompt="1"/>
          </p:nvPr>
        </p:nvSpPr>
        <p:spPr>
          <a:xfrm>
            <a:off x="12234413"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1" name="テキスト プレースホルダー 12"/>
          <p:cNvSpPr>
            <a:spLocks noGrp="1"/>
          </p:cNvSpPr>
          <p:nvPr>
            <p:ph type="body" sz="quarter" idx="23" hasCustomPrompt="1"/>
          </p:nvPr>
        </p:nvSpPr>
        <p:spPr>
          <a:xfrm>
            <a:off x="13260508"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24" hasCustomPrompt="1"/>
          </p:nvPr>
        </p:nvSpPr>
        <p:spPr>
          <a:xfrm>
            <a:off x="13260508"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val="11976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2" presetClass="entr" presetSubtype="3" decel="100000" fill="hold" grpId="0" nodeType="withEffect">
                                  <p:stCondLst>
                                    <p:cond delay="25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1650"/>
                            </p:stCondLst>
                            <p:childTnLst>
                              <p:par>
                                <p:cTn id="17" presetID="22" presetClass="entr" presetSubtype="4" fill="hold" grpId="0" nodeType="afterEffect">
                                  <p:stCondLst>
                                    <p:cond delay="0"/>
                                  </p:stCondLst>
                                  <p:iterate type="lt">
                                    <p:tmPct val="3000"/>
                                  </p:iterate>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315"/>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3065"/>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3565"/>
                            </p:stCondLst>
                            <p:childTnLst>
                              <p:par>
                                <p:cTn id="38" presetID="10" presetClass="entr" presetSubtype="0" fill="hold" grpId="0" nodeType="after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par>
                          <p:cTn id="41" fill="hold">
                            <p:stCondLst>
                              <p:cond delay="4065"/>
                            </p:stCondLst>
                            <p:childTnLst>
                              <p:par>
                                <p:cTn id="42" presetID="10"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500"/>
                                        <p:tgtEl>
                                          <p:spTgt spid="13">
                                            <p:txEl>
                                              <p:pRg st="0" end="0"/>
                                            </p:txEl>
                                          </p:spTgt>
                                        </p:tgtEl>
                                      </p:cBhvr>
                                    </p:animEffect>
                                  </p:childTnLst>
                                </p:cTn>
                              </p:par>
                            </p:childTnLst>
                          </p:cTn>
                        </p:par>
                        <p:par>
                          <p:cTn id="45" fill="hold">
                            <p:stCondLst>
                              <p:cond delay="4565"/>
                            </p:stCondLst>
                            <p:childTnLst>
                              <p:par>
                                <p:cTn id="46" presetID="49" presetClass="entr" presetSubtype="0" decel="1000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 calcmode="lin" valueType="num">
                                      <p:cBhvr>
                                        <p:cTn id="50" dur="500" fill="hold"/>
                                        <p:tgtEl>
                                          <p:spTgt spid="15"/>
                                        </p:tgtEl>
                                        <p:attrNameLst>
                                          <p:attrName>style.rotation</p:attrName>
                                        </p:attrNameLst>
                                      </p:cBhvr>
                                      <p:tavLst>
                                        <p:tav tm="0">
                                          <p:val>
                                            <p:fltVal val="360"/>
                                          </p:val>
                                        </p:tav>
                                        <p:tav tm="100000">
                                          <p:val>
                                            <p:fltVal val="0"/>
                                          </p:val>
                                        </p:tav>
                                      </p:tavLst>
                                    </p:anim>
                                    <p:animEffect transition="in" filter="fade">
                                      <p:cBhvr>
                                        <p:cTn id="51" dur="500"/>
                                        <p:tgtEl>
                                          <p:spTgt spid="15"/>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par>
                          <p:cTn id="58" fill="hold">
                            <p:stCondLst>
                              <p:cond delay="5065"/>
                            </p:stCondLst>
                            <p:childTnLst>
                              <p:par>
                                <p:cTn id="59" presetID="10" presetClass="entr" presetSubtype="0" fill="hold" grpId="0" nodeType="after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Effect transition="in" filter="fade">
                                      <p:cBhvr>
                                        <p:cTn id="61" dur="500"/>
                                        <p:tgtEl>
                                          <p:spTgt spid="18">
                                            <p:txEl>
                                              <p:pRg st="0" end="0"/>
                                            </p:txEl>
                                          </p:spTgt>
                                        </p:tgtEl>
                                      </p:cBhvr>
                                    </p:animEffect>
                                  </p:childTnLst>
                                </p:cTn>
                              </p:par>
                            </p:childTnLst>
                          </p:cTn>
                        </p:par>
                        <p:par>
                          <p:cTn id="62" fill="hold">
                            <p:stCondLst>
                              <p:cond delay="5565"/>
                            </p:stCondLst>
                            <p:childTnLst>
                              <p:par>
                                <p:cTn id="63" presetID="10" presetClass="entr" presetSubtype="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Effect transition="in" filter="fade">
                                      <p:cBhvr>
                                        <p:cTn id="65" dur="500"/>
                                        <p:tgtEl>
                                          <p:spTgt spid="17">
                                            <p:txEl>
                                              <p:pRg st="0" end="0"/>
                                            </p:txEl>
                                          </p:spTgt>
                                        </p:tgtEl>
                                      </p:cBhvr>
                                    </p:animEffect>
                                  </p:childTnLst>
                                </p:cTn>
                              </p:par>
                            </p:childTnLst>
                          </p:cTn>
                        </p:par>
                        <p:par>
                          <p:cTn id="66" fill="hold">
                            <p:stCondLst>
                              <p:cond delay="6065"/>
                            </p:stCondLst>
                            <p:childTnLst>
                              <p:par>
                                <p:cTn id="67" presetID="49" presetClass="entr" presetSubtype="0" decel="10000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 calcmode="lin" valueType="num">
                                      <p:cBhvr>
                                        <p:cTn id="71" dur="500" fill="hold"/>
                                        <p:tgtEl>
                                          <p:spTgt spid="19"/>
                                        </p:tgtEl>
                                        <p:attrNameLst>
                                          <p:attrName>style.rotation</p:attrName>
                                        </p:attrNameLst>
                                      </p:cBhvr>
                                      <p:tavLst>
                                        <p:tav tm="0">
                                          <p:val>
                                            <p:fltVal val="360"/>
                                          </p:val>
                                        </p:tav>
                                        <p:tav tm="100000">
                                          <p:val>
                                            <p:fltVal val="0"/>
                                          </p:val>
                                        </p:tav>
                                      </p:tavLst>
                                    </p:anim>
                                    <p:animEffect transition="in" filter="fade">
                                      <p:cBhvr>
                                        <p:cTn id="72" dur="500"/>
                                        <p:tgtEl>
                                          <p:spTgt spid="19"/>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360"/>
                                          </p:val>
                                        </p:tav>
                                        <p:tav tm="100000">
                                          <p:val>
                                            <p:fltVal val="0"/>
                                          </p:val>
                                        </p:tav>
                                      </p:tavLst>
                                    </p:anim>
                                    <p:animEffect transition="in" filter="fade">
                                      <p:cBhvr>
                                        <p:cTn id="78" dur="500"/>
                                        <p:tgtEl>
                                          <p:spTgt spid="20"/>
                                        </p:tgtEl>
                                      </p:cBhvr>
                                    </p:animEffect>
                                  </p:childTnLst>
                                </p:cTn>
                              </p:par>
                            </p:childTnLst>
                          </p:cTn>
                        </p:par>
                        <p:par>
                          <p:cTn id="79" fill="hold">
                            <p:stCondLst>
                              <p:cond delay="6565"/>
                            </p:stCondLst>
                            <p:childTnLst>
                              <p:par>
                                <p:cTn id="80" presetID="10" presetClass="entr" presetSubtype="0" fill="hold" grpId="0" nodeType="after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fade">
                                      <p:cBhvr>
                                        <p:cTn id="82" dur="500"/>
                                        <p:tgtEl>
                                          <p:spTgt spid="22">
                                            <p:txEl>
                                              <p:pRg st="0" end="0"/>
                                            </p:txEl>
                                          </p:spTgt>
                                        </p:tgtEl>
                                      </p:cBhvr>
                                    </p:animEffect>
                                  </p:childTnLst>
                                </p:cTn>
                              </p:par>
                            </p:childTnLst>
                          </p:cTn>
                        </p:par>
                        <p:par>
                          <p:cTn id="83" fill="hold">
                            <p:stCondLst>
                              <p:cond delay="7065"/>
                            </p:stCondLst>
                            <p:childTnLst>
                              <p:par>
                                <p:cTn id="84" presetID="10" presetClass="entr" presetSubtype="0" fill="hold" grpId="0" nodeType="after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Effect transition="in" filter="fade">
                                      <p:cBhvr>
                                        <p:cTn id="8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P spid="8"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P spid="10" grpId="0">
        <p:tmplLst>
          <p:tmpl>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file 4">
    <p:spTree>
      <p:nvGrpSpPr>
        <p:cNvPr id="1" name=""/>
        <p:cNvGrpSpPr/>
        <p:nvPr/>
      </p:nvGrpSpPr>
      <p:grpSpPr>
        <a:xfrm>
          <a:off x="0" y="0"/>
          <a:ext cx="0" cy="0"/>
          <a:chOff x="0" y="0"/>
          <a:chExt cx="0" cy="0"/>
        </a:xfrm>
      </p:grpSpPr>
      <p:sp>
        <p:nvSpPr>
          <p:cNvPr id="16" name="図プレースホルダー 15"/>
          <p:cNvSpPr>
            <a:spLocks noGrp="1"/>
          </p:cNvSpPr>
          <p:nvPr>
            <p:ph type="pic" sz="quarter" idx="36" hasCustomPrompt="1"/>
          </p:nvPr>
        </p:nvSpPr>
        <p:spPr>
          <a:xfrm>
            <a:off x="0" y="-794"/>
            <a:ext cx="18287642" cy="7086707"/>
          </a:xfrm>
          <a:custGeom>
            <a:avLst/>
            <a:gdLst>
              <a:gd name="connsiteX0" fmla="*/ 0 w 18287642"/>
              <a:gd name="connsiteY0" fmla="*/ 6438707 h 7086707"/>
              <a:gd name="connsiteX1" fmla="*/ 648000 w 18287642"/>
              <a:gd name="connsiteY1" fmla="*/ 6438707 h 7086707"/>
              <a:gd name="connsiteX2" fmla="*/ 648000 w 18287642"/>
              <a:gd name="connsiteY2" fmla="*/ 7086707 h 7086707"/>
              <a:gd name="connsiteX3" fmla="*/ 0 w 18287642"/>
              <a:gd name="connsiteY3" fmla="*/ 7086707 h 7086707"/>
              <a:gd name="connsiteX4" fmla="*/ 648000 w 18287642"/>
              <a:gd name="connsiteY4" fmla="*/ 5790707 h 7086707"/>
              <a:gd name="connsiteX5" fmla="*/ 1296000 w 18287642"/>
              <a:gd name="connsiteY5" fmla="*/ 5790707 h 7086707"/>
              <a:gd name="connsiteX6" fmla="*/ 1296000 w 18287642"/>
              <a:gd name="connsiteY6" fmla="*/ 6438707 h 7086707"/>
              <a:gd name="connsiteX7" fmla="*/ 648000 w 18287642"/>
              <a:gd name="connsiteY7" fmla="*/ 6438707 h 7086707"/>
              <a:gd name="connsiteX8" fmla="*/ 0 w 18287642"/>
              <a:gd name="connsiteY8" fmla="*/ 0 h 7086707"/>
              <a:gd name="connsiteX9" fmla="*/ 18287642 w 18287642"/>
              <a:gd name="connsiteY9" fmla="*/ 0 h 7086707"/>
              <a:gd name="connsiteX10" fmla="*/ 18287642 w 18287642"/>
              <a:gd name="connsiteY10" fmla="*/ 5142707 h 7086707"/>
              <a:gd name="connsiteX11" fmla="*/ 1944000 w 18287642"/>
              <a:gd name="connsiteY11" fmla="*/ 5142707 h 7086707"/>
              <a:gd name="connsiteX12" fmla="*/ 1944000 w 18287642"/>
              <a:gd name="connsiteY12" fmla="*/ 5790707 h 7086707"/>
              <a:gd name="connsiteX13" fmla="*/ 1296000 w 18287642"/>
              <a:gd name="connsiteY13" fmla="*/ 5790707 h 7086707"/>
              <a:gd name="connsiteX14" fmla="*/ 1296000 w 18287642"/>
              <a:gd name="connsiteY14" fmla="*/ 5142707 h 7086707"/>
              <a:gd name="connsiteX15" fmla="*/ 648000 w 18287642"/>
              <a:gd name="connsiteY15" fmla="*/ 5142707 h 7086707"/>
              <a:gd name="connsiteX16" fmla="*/ 648000 w 18287642"/>
              <a:gd name="connsiteY16" fmla="*/ 5790707 h 7086707"/>
              <a:gd name="connsiteX17" fmla="*/ 0 w 18287642"/>
              <a:gd name="connsiteY17" fmla="*/ 5790707 h 7086707"/>
              <a:gd name="connsiteX18" fmla="*/ 0 w 18287642"/>
              <a:gd name="connsiteY18" fmla="*/ 5142707 h 7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87642" h="7086707">
                <a:moveTo>
                  <a:pt x="0" y="6438707"/>
                </a:moveTo>
                <a:lnTo>
                  <a:pt x="648000" y="6438707"/>
                </a:lnTo>
                <a:lnTo>
                  <a:pt x="648000" y="7086707"/>
                </a:lnTo>
                <a:lnTo>
                  <a:pt x="0" y="7086707"/>
                </a:lnTo>
                <a:close/>
                <a:moveTo>
                  <a:pt x="648000" y="5790707"/>
                </a:moveTo>
                <a:lnTo>
                  <a:pt x="1296000" y="5790707"/>
                </a:lnTo>
                <a:lnTo>
                  <a:pt x="1296000" y="6438707"/>
                </a:lnTo>
                <a:lnTo>
                  <a:pt x="648000" y="6438707"/>
                </a:lnTo>
                <a:close/>
                <a:moveTo>
                  <a:pt x="0" y="0"/>
                </a:moveTo>
                <a:lnTo>
                  <a:pt x="18287642" y="0"/>
                </a:lnTo>
                <a:lnTo>
                  <a:pt x="18287642" y="5142707"/>
                </a:lnTo>
                <a:lnTo>
                  <a:pt x="1944000" y="5142707"/>
                </a:lnTo>
                <a:lnTo>
                  <a:pt x="1944000" y="5790707"/>
                </a:lnTo>
                <a:lnTo>
                  <a:pt x="1296000" y="5790707"/>
                </a:lnTo>
                <a:lnTo>
                  <a:pt x="1296000" y="5142707"/>
                </a:lnTo>
                <a:lnTo>
                  <a:pt x="648000" y="5142707"/>
                </a:lnTo>
                <a:lnTo>
                  <a:pt x="648000" y="5790707"/>
                </a:lnTo>
                <a:lnTo>
                  <a:pt x="0" y="5790707"/>
                </a:lnTo>
                <a:lnTo>
                  <a:pt x="0" y="5142707"/>
                </a:lnTo>
                <a:close/>
              </a:path>
            </a:pathLst>
          </a:custGeom>
        </p:spPr>
        <p:txBody>
          <a:bodyPr wrap="square">
            <a:noAutofit/>
          </a:bodyPr>
          <a:lstStyle>
            <a:lvl1pPr>
              <a:defRPr baseline="0"/>
            </a:lvl1pPr>
          </a:lstStyle>
          <a:p>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図プレースホルダー 5"/>
          <p:cNvSpPr>
            <a:spLocks noGrp="1"/>
          </p:cNvSpPr>
          <p:nvPr>
            <p:ph type="pic" sz="quarter" idx="12" hasCustomPrompt="1"/>
          </p:nvPr>
        </p:nvSpPr>
        <p:spPr>
          <a:xfrm>
            <a:off x="1363663" y="0"/>
            <a:ext cx="7504566" cy="10285413"/>
          </a:xfrm>
          <a:effectLst>
            <a:outerShdw blurRad="50800" dist="38100" dir="2700000" algn="tl" rotWithShape="0">
              <a:prstClr val="black">
                <a:alpha val="40000"/>
              </a:prstClr>
            </a:outerShdw>
          </a:effectLst>
        </p:spPr>
        <p:txBody>
          <a:bodyPr/>
          <a:lstStyle>
            <a:lvl1pPr>
              <a:defRPr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3" hasCustomPrompt="1"/>
          </p:nvPr>
        </p:nvSpPr>
        <p:spPr>
          <a:xfrm>
            <a:off x="9061250" y="3122656"/>
            <a:ext cx="8167207"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テキスト プレースホルダー 12"/>
          <p:cNvSpPr>
            <a:spLocks noGrp="1"/>
          </p:cNvSpPr>
          <p:nvPr>
            <p:ph type="body" sz="quarter" idx="14" hasCustomPrompt="1"/>
          </p:nvPr>
        </p:nvSpPr>
        <p:spPr>
          <a:xfrm>
            <a:off x="9061250" y="5347380"/>
            <a:ext cx="8167207" cy="2882219"/>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6" hasCustomPrompt="1"/>
          </p:nvPr>
        </p:nvSpPr>
        <p:spPr>
          <a:xfrm>
            <a:off x="9061250" y="4283799"/>
            <a:ext cx="8167207" cy="714166"/>
          </a:xfrm>
        </p:spPr>
        <p:txBody>
          <a:bodyPr anchor="t">
            <a:noAutofit/>
          </a:bodyPr>
          <a:lstStyle>
            <a:lvl1pPr algn="l">
              <a:lnSpc>
                <a:spcPct val="13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422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par>
                                <p:cTn id="12" presetID="2" presetClass="entr" presetSubtype="8" decel="100000" fill="hold" grpId="1"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750" fill="hold"/>
                                        <p:tgtEl>
                                          <p:spTgt spid="6"/>
                                        </p:tgtEl>
                                        <p:attrNameLst>
                                          <p:attrName>ppt_x</p:attrName>
                                        </p:attrNameLst>
                                      </p:cBhvr>
                                      <p:tavLst>
                                        <p:tav tm="0">
                                          <p:val>
                                            <p:strVal val="0-#ppt_w/2"/>
                                          </p:val>
                                        </p:tav>
                                        <p:tav tm="100000">
                                          <p:val>
                                            <p:strVal val="#ppt_x"/>
                                          </p:val>
                                        </p:tav>
                                      </p:tavLst>
                                    </p:anim>
                                    <p:anim calcmode="lin" valueType="num">
                                      <p:cBhvr additive="base">
                                        <p:cTn id="15" dur="75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 presetClass="entr" presetSubtype="3" decel="100000" fill="hold" grpId="0" nodeType="afterEffect">
                                  <p:stCondLst>
                                    <p:cond delay="0"/>
                                  </p:stCondLst>
                                  <p:iterate type="wd">
                                    <p:tmPct val="10000"/>
                                  </p:iterate>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21" presetID="22" presetClass="entr" presetSubtype="4" fill="hold" grpId="0" nodeType="withEffect">
                                  <p:stCondLst>
                                    <p:cond delay="0"/>
                                  </p:stCondLst>
                                  <p:iterate type="lt">
                                    <p:tmPct val="3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15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6" grpId="1"/>
      <p:bldP spid="23"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10" grpId="0">
        <p:tmplLst>
          <p:tmpl>
            <p:tnLst>
              <p:par>
                <p:cTn presetID="22" presetClass="entr" presetSubtype="4" fill="hold" nodeType="withEffect">
                  <p:stCondLst>
                    <p:cond delay="0"/>
                  </p:stCondLst>
                  <p:iterate type="lt">
                    <p:tmPct val="3000"/>
                  </p:iterate>
                  <p:childTnLst>
                    <p:set>
                      <p:cBhvr>
                        <p:cTn dur="1" fill="hold">
                          <p:stCondLst>
                            <p:cond delay="0"/>
                          </p:stCondLst>
                        </p:cTn>
                        <p:tgtEl>
                          <p:spTgt spid="10"/>
                        </p:tgtEl>
                        <p:attrNameLst>
                          <p:attrName>style.visibility</p:attrName>
                        </p:attrNameLst>
                      </p:cBhvr>
                      <p:to>
                        <p:strVal val="visible"/>
                      </p:to>
                    </p:set>
                    <p:animEffect transition="in" filter="wipe(down)">
                      <p:cBhvr>
                        <p:cTn dur="500"/>
                        <p:tgtEl>
                          <p:spTgt spid="10"/>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Image, Heading &amp;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7" name="図プレースホルダー 46"/>
          <p:cNvSpPr>
            <a:spLocks noGrp="1"/>
          </p:cNvSpPr>
          <p:nvPr>
            <p:ph type="pic" sz="quarter" idx="21" hasCustomPrompt="1"/>
          </p:nvPr>
        </p:nvSpPr>
        <p:spPr>
          <a:xfrm>
            <a:off x="5439454" y="1391478"/>
            <a:ext cx="7409092" cy="3478887"/>
          </a:xfrm>
          <a:custGeom>
            <a:avLst/>
            <a:gdLst>
              <a:gd name="connsiteX0" fmla="*/ 6753718 w 7409092"/>
              <a:gd name="connsiteY0" fmla="*/ 2823513 h 3478887"/>
              <a:gd name="connsiteX1" fmla="*/ 7409092 w 7409092"/>
              <a:gd name="connsiteY1" fmla="*/ 2823513 h 3478887"/>
              <a:gd name="connsiteX2" fmla="*/ 7409092 w 7409092"/>
              <a:gd name="connsiteY2" fmla="*/ 3478887 h 3478887"/>
              <a:gd name="connsiteX3" fmla="*/ 6753718 w 7409092"/>
              <a:gd name="connsiteY3" fmla="*/ 3478887 h 3478887"/>
              <a:gd name="connsiteX4" fmla="*/ 6098344 w 7409092"/>
              <a:gd name="connsiteY4" fmla="*/ 2145252 h 3478887"/>
              <a:gd name="connsiteX5" fmla="*/ 6753718 w 7409092"/>
              <a:gd name="connsiteY5" fmla="*/ 2145252 h 3478887"/>
              <a:gd name="connsiteX6" fmla="*/ 6753718 w 7409092"/>
              <a:gd name="connsiteY6" fmla="*/ 2800626 h 3478887"/>
              <a:gd name="connsiteX7" fmla="*/ 6098344 w 7409092"/>
              <a:gd name="connsiteY7" fmla="*/ 2800626 h 3478887"/>
              <a:gd name="connsiteX8" fmla="*/ 655374 w 7409092"/>
              <a:gd name="connsiteY8" fmla="*/ 655374 h 3478887"/>
              <a:gd name="connsiteX9" fmla="*/ 1310748 w 7409092"/>
              <a:gd name="connsiteY9" fmla="*/ 655374 h 3478887"/>
              <a:gd name="connsiteX10" fmla="*/ 1310748 w 7409092"/>
              <a:gd name="connsiteY10" fmla="*/ 1310748 h 3478887"/>
              <a:gd name="connsiteX11" fmla="*/ 655374 w 7409092"/>
              <a:gd name="connsiteY11" fmla="*/ 1310748 h 3478887"/>
              <a:gd name="connsiteX12" fmla="*/ 1310748 w 7409092"/>
              <a:gd name="connsiteY12" fmla="*/ 0 h 3478887"/>
              <a:gd name="connsiteX13" fmla="*/ 1966122 w 7409092"/>
              <a:gd name="connsiteY13" fmla="*/ 0 h 3478887"/>
              <a:gd name="connsiteX14" fmla="*/ 5422122 w 7409092"/>
              <a:gd name="connsiteY14" fmla="*/ 0 h 3478887"/>
              <a:gd name="connsiteX15" fmla="*/ 5422122 w 7409092"/>
              <a:gd name="connsiteY15" fmla="*/ 1481843 h 3478887"/>
              <a:gd name="connsiteX16" fmla="*/ 6077496 w 7409092"/>
              <a:gd name="connsiteY16" fmla="*/ 1481843 h 3478887"/>
              <a:gd name="connsiteX17" fmla="*/ 6077496 w 7409092"/>
              <a:gd name="connsiteY17" fmla="*/ 2137217 h 3478887"/>
              <a:gd name="connsiteX18" fmla="*/ 5422122 w 7409092"/>
              <a:gd name="connsiteY18" fmla="*/ 2137217 h 3478887"/>
              <a:gd name="connsiteX19" fmla="*/ 5422122 w 7409092"/>
              <a:gd name="connsiteY19" fmla="*/ 2800626 h 3478887"/>
              <a:gd name="connsiteX20" fmla="*/ 6077496 w 7409092"/>
              <a:gd name="connsiteY20" fmla="*/ 2800626 h 3478887"/>
              <a:gd name="connsiteX21" fmla="*/ 6077496 w 7409092"/>
              <a:gd name="connsiteY21" fmla="*/ 3456000 h 3478887"/>
              <a:gd name="connsiteX22" fmla="*/ 5422122 w 7409092"/>
              <a:gd name="connsiteY22" fmla="*/ 3456000 h 3478887"/>
              <a:gd name="connsiteX23" fmla="*/ 1966122 w 7409092"/>
              <a:gd name="connsiteY23" fmla="*/ 3456000 h 3478887"/>
              <a:gd name="connsiteX24" fmla="*/ 1966122 w 7409092"/>
              <a:gd name="connsiteY24" fmla="*/ 1966122 h 3478887"/>
              <a:gd name="connsiteX25" fmla="*/ 1310748 w 7409092"/>
              <a:gd name="connsiteY25" fmla="*/ 1966122 h 3478887"/>
              <a:gd name="connsiteX26" fmla="*/ 1310748 w 7409092"/>
              <a:gd name="connsiteY26" fmla="*/ 1310748 h 3478887"/>
              <a:gd name="connsiteX27" fmla="*/ 1966122 w 7409092"/>
              <a:gd name="connsiteY27" fmla="*/ 1310748 h 3478887"/>
              <a:gd name="connsiteX28" fmla="*/ 1966122 w 7409092"/>
              <a:gd name="connsiteY28" fmla="*/ 655374 h 3478887"/>
              <a:gd name="connsiteX29" fmla="*/ 1310748 w 7409092"/>
              <a:gd name="connsiteY29" fmla="*/ 655374 h 3478887"/>
              <a:gd name="connsiteX30" fmla="*/ 0 w 7409092"/>
              <a:gd name="connsiteY30" fmla="*/ 0 h 3478887"/>
              <a:gd name="connsiteX31" fmla="*/ 655374 w 7409092"/>
              <a:gd name="connsiteY31" fmla="*/ 0 h 3478887"/>
              <a:gd name="connsiteX32" fmla="*/ 655374 w 7409092"/>
              <a:gd name="connsiteY32" fmla="*/ 655374 h 3478887"/>
              <a:gd name="connsiteX33" fmla="*/ 0 w 7409092"/>
              <a:gd name="connsiteY33" fmla="*/ 655374 h 34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09092" h="3478887">
                <a:moveTo>
                  <a:pt x="6753718" y="2823513"/>
                </a:moveTo>
                <a:lnTo>
                  <a:pt x="7409092" y="2823513"/>
                </a:lnTo>
                <a:lnTo>
                  <a:pt x="7409092" y="3478887"/>
                </a:lnTo>
                <a:lnTo>
                  <a:pt x="6753718" y="3478887"/>
                </a:lnTo>
                <a:close/>
                <a:moveTo>
                  <a:pt x="6098344" y="2145252"/>
                </a:moveTo>
                <a:lnTo>
                  <a:pt x="6753718" y="2145252"/>
                </a:lnTo>
                <a:lnTo>
                  <a:pt x="6753718" y="2800626"/>
                </a:lnTo>
                <a:lnTo>
                  <a:pt x="6098344" y="2800626"/>
                </a:lnTo>
                <a:close/>
                <a:moveTo>
                  <a:pt x="655374" y="655374"/>
                </a:moveTo>
                <a:lnTo>
                  <a:pt x="1310748" y="655374"/>
                </a:lnTo>
                <a:lnTo>
                  <a:pt x="1310748" y="1310748"/>
                </a:lnTo>
                <a:lnTo>
                  <a:pt x="655374" y="1310748"/>
                </a:lnTo>
                <a:close/>
                <a:moveTo>
                  <a:pt x="1310748" y="0"/>
                </a:moveTo>
                <a:lnTo>
                  <a:pt x="1966122" y="0"/>
                </a:lnTo>
                <a:lnTo>
                  <a:pt x="5422122" y="0"/>
                </a:lnTo>
                <a:lnTo>
                  <a:pt x="5422122" y="1481843"/>
                </a:lnTo>
                <a:lnTo>
                  <a:pt x="6077496" y="1481843"/>
                </a:lnTo>
                <a:lnTo>
                  <a:pt x="6077496" y="2137217"/>
                </a:lnTo>
                <a:lnTo>
                  <a:pt x="5422122" y="2137217"/>
                </a:lnTo>
                <a:lnTo>
                  <a:pt x="5422122" y="2800626"/>
                </a:lnTo>
                <a:lnTo>
                  <a:pt x="6077496" y="2800626"/>
                </a:lnTo>
                <a:lnTo>
                  <a:pt x="6077496" y="3456000"/>
                </a:lnTo>
                <a:lnTo>
                  <a:pt x="5422122" y="3456000"/>
                </a:lnTo>
                <a:lnTo>
                  <a:pt x="1966122" y="3456000"/>
                </a:lnTo>
                <a:lnTo>
                  <a:pt x="1966122" y="1966122"/>
                </a:lnTo>
                <a:lnTo>
                  <a:pt x="1310748" y="1966122"/>
                </a:lnTo>
                <a:lnTo>
                  <a:pt x="1310748" y="1310748"/>
                </a:lnTo>
                <a:lnTo>
                  <a:pt x="1966122" y="1310748"/>
                </a:lnTo>
                <a:lnTo>
                  <a:pt x="1966122" y="655374"/>
                </a:lnTo>
                <a:lnTo>
                  <a:pt x="1310748" y="655374"/>
                </a:lnTo>
                <a:close/>
                <a:moveTo>
                  <a:pt x="0" y="0"/>
                </a:moveTo>
                <a:lnTo>
                  <a:pt x="655374" y="0"/>
                </a:lnTo>
                <a:lnTo>
                  <a:pt x="655374" y="655374"/>
                </a:lnTo>
                <a:lnTo>
                  <a:pt x="0" y="655374"/>
                </a:lnTo>
                <a:close/>
              </a:path>
            </a:pathLst>
          </a:custGeom>
          <a:solidFill>
            <a:schemeClr val="accent1">
              <a:lumMod val="20000"/>
              <a:lumOff val="80000"/>
            </a:schemeClr>
          </a:solidFill>
          <a:ln w="57150">
            <a:noFill/>
          </a:ln>
          <a:effectLst/>
        </p:spPr>
        <p:txBody>
          <a:bodyPr wrap="square">
            <a:noAutofit/>
          </a:bodyPr>
          <a:lstStyle/>
          <a:p>
            <a:r>
              <a:rPr kumimoji="1" lang="en-US" altLang="ja-JP" dirty="0"/>
              <a:t> </a:t>
            </a:r>
            <a:endParaRPr kumimoji="1" lang="ja-JP" altLang="en-US" dirty="0"/>
          </a:p>
        </p:txBody>
      </p:sp>
      <p:sp>
        <p:nvSpPr>
          <p:cNvPr id="48" name="テキスト プレースホルダー 12"/>
          <p:cNvSpPr>
            <a:spLocks noGrp="1"/>
          </p:cNvSpPr>
          <p:nvPr>
            <p:ph type="body" sz="quarter" idx="13" hasCustomPrompt="1"/>
          </p:nvPr>
        </p:nvSpPr>
        <p:spPr>
          <a:xfrm>
            <a:off x="2857596" y="5250023"/>
            <a:ext cx="12572808" cy="691637"/>
          </a:xfrm>
        </p:spPr>
        <p:txBody>
          <a:bodyPr anchor="b">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9" name="テキスト プレースホルダー 12"/>
          <p:cNvSpPr>
            <a:spLocks noGrp="1"/>
          </p:cNvSpPr>
          <p:nvPr>
            <p:ph type="body" sz="quarter" idx="14" hasCustomPrompt="1"/>
          </p:nvPr>
        </p:nvSpPr>
        <p:spPr>
          <a:xfrm>
            <a:off x="2857596" y="5959390"/>
            <a:ext cx="12572808" cy="735120"/>
          </a:xfrm>
        </p:spPr>
        <p:txBody>
          <a:bodyPr anchor="t">
            <a:noAutofit/>
          </a:bodyPr>
          <a:lstStyle>
            <a:lvl1pPr algn="ctr">
              <a:lnSpc>
                <a:spcPct val="130000"/>
              </a:lnSpc>
              <a:spcBef>
                <a:spcPts val="0"/>
              </a:spcBef>
              <a:defRPr sz="24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0" name="正方形/長方形 49"/>
          <p:cNvSpPr/>
          <p:nvPr userDrawn="1"/>
        </p:nvSpPr>
        <p:spPr>
          <a:xfrm>
            <a:off x="8808185" y="67608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userDrawn="1"/>
        </p:nvSpPr>
        <p:spPr>
          <a:xfrm>
            <a:off x="8162494" y="67608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userDrawn="1"/>
        </p:nvSpPr>
        <p:spPr>
          <a:xfrm>
            <a:off x="9455052" y="67608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12" hasCustomPrompt="1"/>
          </p:nvPr>
        </p:nvSpPr>
        <p:spPr>
          <a:xfrm>
            <a:off x="3443436" y="7049366"/>
            <a:ext cx="11401128" cy="1968288"/>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620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48">
                                            <p:txEl>
                                              <p:pRg st="0" end="0"/>
                                            </p:txEl>
                                          </p:spTgt>
                                        </p:tgtEl>
                                        <p:attrNameLst>
                                          <p:attrName>style.visibility</p:attrName>
                                        </p:attrNameLst>
                                      </p:cBhvr>
                                      <p:to>
                                        <p:strVal val="visible"/>
                                      </p:to>
                                    </p:set>
                                    <p:anim calcmode="lin" valueType="num">
                                      <p:cBhvr additive="base">
                                        <p:cTn id="10"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15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815"/>
                            </p:stCondLst>
                            <p:childTnLst>
                              <p:par>
                                <p:cTn id="17" presetID="2" presetClass="entr" presetSubtype="4" decel="10000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par>
                          <p:cTn id="29" fill="hold">
                            <p:stCondLst>
                              <p:cond delay="2515"/>
                            </p:stCondLst>
                            <p:childTnLst>
                              <p:par>
                                <p:cTn id="30" presetID="22" presetClass="entr" presetSubtype="8" fill="hold" grpId="0" nodeType="afterEffect">
                                  <p:stCondLst>
                                    <p:cond delay="25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1+#ppt_h/2"/>
                          </p:val>
                        </p:tav>
                        <p:tav tm="100000">
                          <p:val>
                            <p:strVal val="#ppt_y"/>
                          </p:val>
                        </p:tav>
                      </p:tavLst>
                    </p:anim>
                  </p:childTnLst>
                </p:cTn>
              </p:par>
            </p:tnLst>
          </p:tmpl>
        </p:tmplLst>
      </p:bldP>
      <p:bldP spid="4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animBg="1"/>
      <p:bldP spid="51" grpId="0" animBg="1"/>
      <p:bldP spid="52" grpId="0" animBg="1"/>
      <p:bldP spid="53" grpId="0">
        <p:tmplLst>
          <p:tmpl>
            <p:tnLst>
              <p:par>
                <p:cTn presetID="22" presetClass="entr" presetSubtype="8"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ide Image &amp; 3 Icons, Headings, Texts">
    <p:spTree>
      <p:nvGrpSpPr>
        <p:cNvPr id="1" name=""/>
        <p:cNvGrpSpPr/>
        <p:nvPr/>
      </p:nvGrpSpPr>
      <p:grpSpPr>
        <a:xfrm>
          <a:off x="0" y="0"/>
          <a:ext cx="0" cy="0"/>
          <a:chOff x="0" y="0"/>
          <a:chExt cx="0" cy="0"/>
        </a:xfrm>
      </p:grpSpPr>
      <p:sp>
        <p:nvSpPr>
          <p:cNvPr id="77" name="図プレースホルダー 76"/>
          <p:cNvSpPr>
            <a:spLocks noGrp="1"/>
          </p:cNvSpPr>
          <p:nvPr>
            <p:ph type="pic" sz="quarter" idx="34" hasCustomPrompt="1"/>
          </p:nvPr>
        </p:nvSpPr>
        <p:spPr>
          <a:xfrm>
            <a:off x="-2" y="0"/>
            <a:ext cx="18288002" cy="7085913"/>
          </a:xfrm>
          <a:custGeom>
            <a:avLst/>
            <a:gdLst>
              <a:gd name="connsiteX0" fmla="*/ 0 w 18288002"/>
              <a:gd name="connsiteY0" fmla="*/ 6437913 h 7085913"/>
              <a:gd name="connsiteX1" fmla="*/ 648000 w 18288002"/>
              <a:gd name="connsiteY1" fmla="*/ 6437913 h 7085913"/>
              <a:gd name="connsiteX2" fmla="*/ 648000 w 18288002"/>
              <a:gd name="connsiteY2" fmla="*/ 7085913 h 7085913"/>
              <a:gd name="connsiteX3" fmla="*/ 0 w 18288002"/>
              <a:gd name="connsiteY3" fmla="*/ 7085913 h 7085913"/>
              <a:gd name="connsiteX4" fmla="*/ 3 w 18288002"/>
              <a:gd name="connsiteY4" fmla="*/ 0 h 7085913"/>
              <a:gd name="connsiteX5" fmla="*/ 18288002 w 18288002"/>
              <a:gd name="connsiteY5" fmla="*/ 0 h 7085913"/>
              <a:gd name="connsiteX6" fmla="*/ 18288002 w 18288002"/>
              <a:gd name="connsiteY6" fmla="*/ 5141913 h 7085913"/>
              <a:gd name="connsiteX7" fmla="*/ 1944001 w 18288002"/>
              <a:gd name="connsiteY7" fmla="*/ 5141913 h 7085913"/>
              <a:gd name="connsiteX8" fmla="*/ 1944001 w 18288002"/>
              <a:gd name="connsiteY8" fmla="*/ 5789913 h 7085913"/>
              <a:gd name="connsiteX9" fmla="*/ 1296001 w 18288002"/>
              <a:gd name="connsiteY9" fmla="*/ 5789913 h 7085913"/>
              <a:gd name="connsiteX10" fmla="*/ 1296001 w 18288002"/>
              <a:gd name="connsiteY10" fmla="*/ 5141913 h 7085913"/>
              <a:gd name="connsiteX11" fmla="*/ 648001 w 18288002"/>
              <a:gd name="connsiteY11" fmla="*/ 5141913 h 7085913"/>
              <a:gd name="connsiteX12" fmla="*/ 648001 w 18288002"/>
              <a:gd name="connsiteY12" fmla="*/ 5789913 h 7085913"/>
              <a:gd name="connsiteX13" fmla="*/ 1296001 w 18288002"/>
              <a:gd name="connsiteY13" fmla="*/ 5789913 h 7085913"/>
              <a:gd name="connsiteX14" fmla="*/ 1296001 w 18288002"/>
              <a:gd name="connsiteY14" fmla="*/ 6437913 h 7085913"/>
              <a:gd name="connsiteX15" fmla="*/ 648001 w 18288002"/>
              <a:gd name="connsiteY15" fmla="*/ 6437913 h 7085913"/>
              <a:gd name="connsiteX16" fmla="*/ 648001 w 18288002"/>
              <a:gd name="connsiteY16" fmla="*/ 5789913 h 7085913"/>
              <a:gd name="connsiteX17" fmla="*/ 1 w 18288002"/>
              <a:gd name="connsiteY17" fmla="*/ 5789913 h 7085913"/>
              <a:gd name="connsiteX18" fmla="*/ 1 w 18288002"/>
              <a:gd name="connsiteY18" fmla="*/ 5141913 h 7085913"/>
              <a:gd name="connsiteX19" fmla="*/ 3 w 18288002"/>
              <a:gd name="connsiteY19" fmla="*/ 5141913 h 708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02" h="7085913">
                <a:moveTo>
                  <a:pt x="0" y="6437913"/>
                </a:moveTo>
                <a:lnTo>
                  <a:pt x="648000" y="6437913"/>
                </a:lnTo>
                <a:lnTo>
                  <a:pt x="648000" y="7085913"/>
                </a:lnTo>
                <a:lnTo>
                  <a:pt x="0" y="7085913"/>
                </a:lnTo>
                <a:close/>
                <a:moveTo>
                  <a:pt x="3" y="0"/>
                </a:moveTo>
                <a:lnTo>
                  <a:pt x="18288002" y="0"/>
                </a:lnTo>
                <a:lnTo>
                  <a:pt x="18288002" y="5141913"/>
                </a:lnTo>
                <a:lnTo>
                  <a:pt x="1944001" y="5141913"/>
                </a:lnTo>
                <a:lnTo>
                  <a:pt x="1944001" y="5789913"/>
                </a:lnTo>
                <a:lnTo>
                  <a:pt x="1296001" y="5789913"/>
                </a:lnTo>
                <a:lnTo>
                  <a:pt x="1296001" y="5141913"/>
                </a:lnTo>
                <a:lnTo>
                  <a:pt x="648001" y="5141913"/>
                </a:lnTo>
                <a:lnTo>
                  <a:pt x="648001" y="5789913"/>
                </a:lnTo>
                <a:lnTo>
                  <a:pt x="1296001" y="5789913"/>
                </a:lnTo>
                <a:lnTo>
                  <a:pt x="1296001" y="6437913"/>
                </a:lnTo>
                <a:lnTo>
                  <a:pt x="648001" y="6437913"/>
                </a:lnTo>
                <a:lnTo>
                  <a:pt x="648001" y="5789913"/>
                </a:lnTo>
                <a:lnTo>
                  <a:pt x="1" y="5789913"/>
                </a:lnTo>
                <a:lnTo>
                  <a:pt x="1" y="5141913"/>
                </a:lnTo>
                <a:lnTo>
                  <a:pt x="3" y="5141913"/>
                </a:lnTo>
                <a:close/>
              </a:path>
            </a:pathLst>
          </a:custGeom>
        </p:spPr>
        <p:txBody>
          <a:bodyPr wrap="square">
            <a:noAutofit/>
          </a:bodyPr>
          <a:lstStyle>
            <a:lvl1pPr>
              <a:defRPr/>
            </a:lvl1pPr>
          </a:lstStyle>
          <a:p>
            <a:r>
              <a:rPr kumimoji="1" lang="en-US" altLang="ja-JP" dirty="0"/>
              <a:t>Insert an image</a:t>
            </a:r>
            <a:endParaRPr kumimoji="1" lang="ja-JP" altLang="en-US" dirty="0"/>
          </a:p>
        </p:txBody>
      </p:sp>
      <p:sp>
        <p:nvSpPr>
          <p:cNvPr id="61" name="テキスト プレースホルダー 60"/>
          <p:cNvSpPr>
            <a:spLocks noGrp="1"/>
          </p:cNvSpPr>
          <p:nvPr>
            <p:ph type="body" sz="quarter" idx="25" hasCustomPrompt="1"/>
          </p:nvPr>
        </p:nvSpPr>
        <p:spPr>
          <a:xfrm>
            <a:off x="3191877" y="4573588"/>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1" name="図プレースホルダー 25"/>
          <p:cNvSpPr>
            <a:spLocks noGrp="1"/>
          </p:cNvSpPr>
          <p:nvPr>
            <p:ph type="pic" sz="quarter" idx="16" hasCustomPrompt="1"/>
          </p:nvPr>
        </p:nvSpPr>
        <p:spPr>
          <a:xfrm>
            <a:off x="3445677"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2" name="テキスト プレースホルダー 12"/>
          <p:cNvSpPr>
            <a:spLocks noGrp="1"/>
          </p:cNvSpPr>
          <p:nvPr>
            <p:ph type="body" sz="quarter" idx="17" hasCustomPrompt="1"/>
          </p:nvPr>
        </p:nvSpPr>
        <p:spPr>
          <a:xfrm>
            <a:off x="1463455"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18" hasCustomPrompt="1"/>
          </p:nvPr>
        </p:nvSpPr>
        <p:spPr>
          <a:xfrm>
            <a:off x="1463455"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2" name="テキスト プレースホルダー 60"/>
          <p:cNvSpPr>
            <a:spLocks noGrp="1"/>
          </p:cNvSpPr>
          <p:nvPr>
            <p:ph type="body" sz="quarter" idx="26" hasCustomPrompt="1"/>
          </p:nvPr>
        </p:nvSpPr>
        <p:spPr>
          <a:xfrm>
            <a:off x="8575199" y="4573588"/>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3" name="図プレースホルダー 25"/>
          <p:cNvSpPr>
            <a:spLocks noGrp="1"/>
          </p:cNvSpPr>
          <p:nvPr>
            <p:ph type="pic" sz="quarter" idx="27" hasCustomPrompt="1"/>
          </p:nvPr>
        </p:nvSpPr>
        <p:spPr>
          <a:xfrm>
            <a:off x="8828999"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4" name="テキスト プレースホルダー 12"/>
          <p:cNvSpPr>
            <a:spLocks noGrp="1"/>
          </p:cNvSpPr>
          <p:nvPr>
            <p:ph type="body" sz="quarter" idx="28" hasCustomPrompt="1"/>
          </p:nvPr>
        </p:nvSpPr>
        <p:spPr>
          <a:xfrm>
            <a:off x="6846777"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65" name="テキスト プレースホルダー 12"/>
          <p:cNvSpPr>
            <a:spLocks noGrp="1"/>
          </p:cNvSpPr>
          <p:nvPr>
            <p:ph type="body" sz="quarter" idx="29" hasCustomPrompt="1"/>
          </p:nvPr>
        </p:nvSpPr>
        <p:spPr>
          <a:xfrm>
            <a:off x="6846777"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6" name="テキスト プレースホルダー 60"/>
          <p:cNvSpPr>
            <a:spLocks noGrp="1"/>
          </p:cNvSpPr>
          <p:nvPr>
            <p:ph type="body" sz="quarter" idx="30" hasCustomPrompt="1"/>
          </p:nvPr>
        </p:nvSpPr>
        <p:spPr>
          <a:xfrm>
            <a:off x="13958521" y="4573588"/>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7" name="図プレースホルダー 25"/>
          <p:cNvSpPr>
            <a:spLocks noGrp="1"/>
          </p:cNvSpPr>
          <p:nvPr>
            <p:ph type="pic" sz="quarter" idx="31" hasCustomPrompt="1"/>
          </p:nvPr>
        </p:nvSpPr>
        <p:spPr>
          <a:xfrm>
            <a:off x="14212321"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8" name="テキスト プレースホルダー 12"/>
          <p:cNvSpPr>
            <a:spLocks noGrp="1"/>
          </p:cNvSpPr>
          <p:nvPr>
            <p:ph type="body" sz="quarter" idx="32" hasCustomPrompt="1"/>
          </p:nvPr>
        </p:nvSpPr>
        <p:spPr>
          <a:xfrm>
            <a:off x="12230099"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33" hasCustomPrompt="1"/>
          </p:nvPr>
        </p:nvSpPr>
        <p:spPr>
          <a:xfrm>
            <a:off x="12230099"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8" name="正方形/長方形 77"/>
          <p:cNvSpPr/>
          <p:nvPr userDrawn="1"/>
        </p:nvSpPr>
        <p:spPr>
          <a:xfrm>
            <a:off x="2850933" y="665843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userDrawn="1"/>
        </p:nvSpPr>
        <p:spPr>
          <a:xfrm>
            <a:off x="8230050" y="665843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userDrawn="1"/>
        </p:nvSpPr>
        <p:spPr>
          <a:xfrm>
            <a:off x="13613371" y="6641976"/>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740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outVertical)">
                                      <p:cBhvr>
                                        <p:cTn id="7" dur="500"/>
                                        <p:tgtEl>
                                          <p:spTgt spid="7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750" fill="hold"/>
                                        <p:tgtEl>
                                          <p:spTgt spid="61"/>
                                        </p:tgtEl>
                                        <p:attrNameLst>
                                          <p:attrName>ppt_x</p:attrName>
                                        </p:attrNameLst>
                                      </p:cBhvr>
                                      <p:tavLst>
                                        <p:tav tm="0">
                                          <p:val>
                                            <p:strVal val="#ppt_x"/>
                                          </p:val>
                                        </p:tav>
                                        <p:tav tm="100000">
                                          <p:val>
                                            <p:strVal val="#ppt_x"/>
                                          </p:val>
                                        </p:tav>
                                      </p:tavLst>
                                    </p:anim>
                                    <p:anim calcmode="lin" valueType="num">
                                      <p:cBhvr additive="base">
                                        <p:cTn id="12" dur="75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43">
                                            <p:txEl>
                                              <p:pRg st="0" end="0"/>
                                            </p:txEl>
                                          </p:spTgt>
                                        </p:tgtEl>
                                        <p:attrNameLst>
                                          <p:attrName>style.visibility</p:attrName>
                                        </p:attrNameLst>
                                      </p:cBhvr>
                                      <p:to>
                                        <p:strVal val="visible"/>
                                      </p:to>
                                    </p:set>
                                    <p:animEffect transition="in" filter="fade">
                                      <p:cBhvr>
                                        <p:cTn id="20" dur="500"/>
                                        <p:tgtEl>
                                          <p:spTgt spid="43">
                                            <p:txEl>
                                              <p:pRg st="0" end="0"/>
                                            </p:txEl>
                                          </p:spTgt>
                                        </p:tgtEl>
                                      </p:cBhvr>
                                    </p:animEffect>
                                  </p:childTnLst>
                                </p:cTn>
                              </p:par>
                              <p:par>
                                <p:cTn id="21" presetID="2" presetClass="entr" presetSubtype="4" decel="10000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ppt_x"/>
                                          </p:val>
                                        </p:tav>
                                        <p:tav tm="100000">
                                          <p:val>
                                            <p:strVal val="#ppt_x"/>
                                          </p:val>
                                        </p:tav>
                                      </p:tavLst>
                                    </p:anim>
                                    <p:anim calcmode="lin" valueType="num">
                                      <p:cBhvr additive="base">
                                        <p:cTn id="24" dur="500" fill="hold"/>
                                        <p:tgtEl>
                                          <p:spTgt spid="78"/>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42">
                                            <p:txEl>
                                              <p:pRg st="0" end="0"/>
                                            </p:txEl>
                                          </p:spTgt>
                                        </p:tgtEl>
                                        <p:attrNameLst>
                                          <p:attrName>style.visibility</p:attrName>
                                        </p:attrNameLst>
                                      </p:cBhvr>
                                      <p:to>
                                        <p:strVal val="visible"/>
                                      </p:to>
                                    </p:set>
                                    <p:animEffect transition="in" filter="fade">
                                      <p:cBhvr>
                                        <p:cTn id="28" dur="500"/>
                                        <p:tgtEl>
                                          <p:spTgt spid="42">
                                            <p:txEl>
                                              <p:pRg st="0" end="0"/>
                                            </p:txEl>
                                          </p:spTgt>
                                        </p:tgtEl>
                                      </p:cBhvr>
                                    </p:animEffect>
                                  </p:childTnLst>
                                </p:cTn>
                              </p:par>
                            </p:childTnLst>
                          </p:cTn>
                        </p:par>
                        <p:par>
                          <p:cTn id="29" fill="hold">
                            <p:stCondLst>
                              <p:cond delay="2250"/>
                            </p:stCondLst>
                            <p:childTnLst>
                              <p:par>
                                <p:cTn id="30" presetID="2" presetClass="entr" presetSubtype="1" decel="100000"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750" fill="hold"/>
                                        <p:tgtEl>
                                          <p:spTgt spid="62"/>
                                        </p:tgtEl>
                                        <p:attrNameLst>
                                          <p:attrName>ppt_x</p:attrName>
                                        </p:attrNameLst>
                                      </p:cBhvr>
                                      <p:tavLst>
                                        <p:tav tm="0">
                                          <p:val>
                                            <p:strVal val="#ppt_x"/>
                                          </p:val>
                                        </p:tav>
                                        <p:tav tm="100000">
                                          <p:val>
                                            <p:strVal val="#ppt_x"/>
                                          </p:val>
                                        </p:tav>
                                      </p:tavLst>
                                    </p:anim>
                                    <p:anim calcmode="lin" valueType="num">
                                      <p:cBhvr additive="base">
                                        <p:cTn id="33" dur="750" fill="hold"/>
                                        <p:tgtEl>
                                          <p:spTgt spid="62"/>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750" fill="hold"/>
                                        <p:tgtEl>
                                          <p:spTgt spid="63"/>
                                        </p:tgtEl>
                                        <p:attrNameLst>
                                          <p:attrName>ppt_x</p:attrName>
                                        </p:attrNameLst>
                                      </p:cBhvr>
                                      <p:tavLst>
                                        <p:tav tm="0">
                                          <p:val>
                                            <p:strVal val="#ppt_x"/>
                                          </p:val>
                                        </p:tav>
                                        <p:tav tm="100000">
                                          <p:val>
                                            <p:strVal val="#ppt_x"/>
                                          </p:val>
                                        </p:tav>
                                      </p:tavLst>
                                    </p:anim>
                                    <p:anim calcmode="lin" valueType="num">
                                      <p:cBhvr additive="base">
                                        <p:cTn id="37" dur="750" fill="hold"/>
                                        <p:tgtEl>
                                          <p:spTgt spid="63"/>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xEl>
                                              <p:pRg st="0" end="0"/>
                                            </p:txEl>
                                          </p:spTgt>
                                        </p:tgtEl>
                                        <p:attrNameLst>
                                          <p:attrName>style.visibility</p:attrName>
                                        </p:attrNameLst>
                                      </p:cBhvr>
                                      <p:to>
                                        <p:strVal val="visible"/>
                                      </p:to>
                                    </p:set>
                                    <p:animEffect transition="in" filter="fade">
                                      <p:cBhvr>
                                        <p:cTn id="41" dur="500"/>
                                        <p:tgtEl>
                                          <p:spTgt spid="65">
                                            <p:txEl>
                                              <p:pRg st="0" end="0"/>
                                            </p:txEl>
                                          </p:spTgt>
                                        </p:tgtEl>
                                      </p:cBhvr>
                                    </p:animEffect>
                                  </p:childTnLst>
                                </p:cTn>
                              </p:par>
                              <p:par>
                                <p:cTn id="42" presetID="2" presetClass="entr" presetSubtype="4" decel="10000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ppt_x"/>
                                          </p:val>
                                        </p:tav>
                                        <p:tav tm="100000">
                                          <p:val>
                                            <p:strVal val="#ppt_x"/>
                                          </p:val>
                                        </p:tav>
                                      </p:tavLst>
                                    </p:anim>
                                    <p:anim calcmode="lin" valueType="num">
                                      <p:cBhvr additive="base">
                                        <p:cTn id="45" dur="500" fill="hold"/>
                                        <p:tgtEl>
                                          <p:spTgt spid="79"/>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64">
                                            <p:txEl>
                                              <p:pRg st="0" end="0"/>
                                            </p:txEl>
                                          </p:spTgt>
                                        </p:tgtEl>
                                        <p:attrNameLst>
                                          <p:attrName>style.visibility</p:attrName>
                                        </p:attrNameLst>
                                      </p:cBhvr>
                                      <p:to>
                                        <p:strVal val="visible"/>
                                      </p:to>
                                    </p:set>
                                    <p:animEffect transition="in" filter="fade">
                                      <p:cBhvr>
                                        <p:cTn id="49" dur="500"/>
                                        <p:tgtEl>
                                          <p:spTgt spid="64">
                                            <p:txEl>
                                              <p:pRg st="0" end="0"/>
                                            </p:txEl>
                                          </p:spTgt>
                                        </p:tgtEl>
                                      </p:cBhvr>
                                    </p:animEffect>
                                  </p:childTnLst>
                                </p:cTn>
                              </p:par>
                            </p:childTnLst>
                          </p:cTn>
                        </p:par>
                        <p:par>
                          <p:cTn id="50" fill="hold">
                            <p:stCondLst>
                              <p:cond delay="4000"/>
                            </p:stCondLst>
                            <p:childTnLst>
                              <p:par>
                                <p:cTn id="51" presetID="2" presetClass="entr" presetSubtype="1" decel="100000"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750" fill="hold"/>
                                        <p:tgtEl>
                                          <p:spTgt spid="66"/>
                                        </p:tgtEl>
                                        <p:attrNameLst>
                                          <p:attrName>ppt_x</p:attrName>
                                        </p:attrNameLst>
                                      </p:cBhvr>
                                      <p:tavLst>
                                        <p:tav tm="0">
                                          <p:val>
                                            <p:strVal val="#ppt_x"/>
                                          </p:val>
                                        </p:tav>
                                        <p:tav tm="100000">
                                          <p:val>
                                            <p:strVal val="#ppt_x"/>
                                          </p:val>
                                        </p:tav>
                                      </p:tavLst>
                                    </p:anim>
                                    <p:anim calcmode="lin" valueType="num">
                                      <p:cBhvr additive="base">
                                        <p:cTn id="54" dur="750" fill="hold"/>
                                        <p:tgtEl>
                                          <p:spTgt spid="66"/>
                                        </p:tgtEl>
                                        <p:attrNameLst>
                                          <p:attrName>ppt_y</p:attrName>
                                        </p:attrNameLst>
                                      </p:cBhvr>
                                      <p:tavLst>
                                        <p:tav tm="0">
                                          <p:val>
                                            <p:strVal val="0-#ppt_h/2"/>
                                          </p:val>
                                        </p:tav>
                                        <p:tav tm="100000">
                                          <p:val>
                                            <p:strVal val="#ppt_y"/>
                                          </p:val>
                                        </p:tav>
                                      </p:tavLst>
                                    </p:anim>
                                  </p:childTnLst>
                                </p:cTn>
                              </p:par>
                              <p:par>
                                <p:cTn id="55" presetID="2" presetClass="entr" presetSubtype="1" decel="10000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750" fill="hold"/>
                                        <p:tgtEl>
                                          <p:spTgt spid="67"/>
                                        </p:tgtEl>
                                        <p:attrNameLst>
                                          <p:attrName>ppt_x</p:attrName>
                                        </p:attrNameLst>
                                      </p:cBhvr>
                                      <p:tavLst>
                                        <p:tav tm="0">
                                          <p:val>
                                            <p:strVal val="#ppt_x"/>
                                          </p:val>
                                        </p:tav>
                                        <p:tav tm="100000">
                                          <p:val>
                                            <p:strVal val="#ppt_x"/>
                                          </p:val>
                                        </p:tav>
                                      </p:tavLst>
                                    </p:anim>
                                    <p:anim calcmode="lin" valueType="num">
                                      <p:cBhvr additive="base">
                                        <p:cTn id="58" dur="750" fill="hold"/>
                                        <p:tgtEl>
                                          <p:spTgt spid="67"/>
                                        </p:tgtEl>
                                        <p:attrNameLst>
                                          <p:attrName>ppt_y</p:attrName>
                                        </p:attrNameLst>
                                      </p:cBhvr>
                                      <p:tavLst>
                                        <p:tav tm="0">
                                          <p:val>
                                            <p:strVal val="0-#ppt_h/2"/>
                                          </p:val>
                                        </p:tav>
                                        <p:tav tm="100000">
                                          <p:val>
                                            <p:strVal val="#ppt_y"/>
                                          </p:val>
                                        </p:tav>
                                      </p:tavLst>
                                    </p:anim>
                                  </p:childTnLst>
                                </p:cTn>
                              </p:par>
                            </p:childTnLst>
                          </p:cTn>
                        </p:par>
                        <p:par>
                          <p:cTn id="59" fill="hold">
                            <p:stCondLst>
                              <p:cond delay="4750"/>
                            </p:stCondLst>
                            <p:childTnLst>
                              <p:par>
                                <p:cTn id="60" presetID="10" presetClass="entr" presetSubtype="0" fill="hold" grpId="0" nodeType="afterEffect">
                                  <p:stCondLst>
                                    <p:cond delay="0"/>
                                  </p:stCondLst>
                                  <p:childTnLst>
                                    <p:set>
                                      <p:cBhvr>
                                        <p:cTn id="61" dur="1" fill="hold">
                                          <p:stCondLst>
                                            <p:cond delay="0"/>
                                          </p:stCondLst>
                                        </p:cTn>
                                        <p:tgtEl>
                                          <p:spTgt spid="69">
                                            <p:txEl>
                                              <p:pRg st="0" end="0"/>
                                            </p:txEl>
                                          </p:spTgt>
                                        </p:tgtEl>
                                        <p:attrNameLst>
                                          <p:attrName>style.visibility</p:attrName>
                                        </p:attrNameLst>
                                      </p:cBhvr>
                                      <p:to>
                                        <p:strVal val="visible"/>
                                      </p:to>
                                    </p:set>
                                    <p:animEffect transition="in" filter="fade">
                                      <p:cBhvr>
                                        <p:cTn id="62" dur="500"/>
                                        <p:tgtEl>
                                          <p:spTgt spid="69">
                                            <p:txEl>
                                              <p:pRg st="0" end="0"/>
                                            </p:txEl>
                                          </p:spTgt>
                                        </p:tgtEl>
                                      </p:cBhvr>
                                    </p:animEffect>
                                  </p:childTnLst>
                                </p:cTn>
                              </p:par>
                              <p:par>
                                <p:cTn id="63" presetID="2" presetClass="entr" presetSubtype="4" decel="10000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additive="base">
                                        <p:cTn id="65" dur="500" fill="hold"/>
                                        <p:tgtEl>
                                          <p:spTgt spid="80"/>
                                        </p:tgtEl>
                                        <p:attrNameLst>
                                          <p:attrName>ppt_x</p:attrName>
                                        </p:attrNameLst>
                                      </p:cBhvr>
                                      <p:tavLst>
                                        <p:tav tm="0">
                                          <p:val>
                                            <p:strVal val="#ppt_x"/>
                                          </p:val>
                                        </p:tav>
                                        <p:tav tm="100000">
                                          <p:val>
                                            <p:strVal val="#ppt_x"/>
                                          </p:val>
                                        </p:tav>
                                      </p:tavLst>
                                    </p:anim>
                                    <p:anim calcmode="lin" valueType="num">
                                      <p:cBhvr additive="base">
                                        <p:cTn id="66" dur="500" fill="hold"/>
                                        <p:tgtEl>
                                          <p:spTgt spid="8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10" presetClass="entr" presetSubtype="0" fill="hold" grpId="0" nodeType="afterEffect">
                                  <p:stCondLst>
                                    <p:cond delay="0"/>
                                  </p:stCondLst>
                                  <p:childTnLst>
                                    <p:set>
                                      <p:cBhvr>
                                        <p:cTn id="69" dur="1" fill="hold">
                                          <p:stCondLst>
                                            <p:cond delay="0"/>
                                          </p:stCondLst>
                                        </p:cTn>
                                        <p:tgtEl>
                                          <p:spTgt spid="68">
                                            <p:txEl>
                                              <p:pRg st="0" end="0"/>
                                            </p:txEl>
                                          </p:spTgt>
                                        </p:tgtEl>
                                        <p:attrNameLst>
                                          <p:attrName>style.visibility</p:attrName>
                                        </p:attrNameLst>
                                      </p:cBhvr>
                                      <p:to>
                                        <p:strVal val="visible"/>
                                      </p:to>
                                    </p:set>
                                    <p:animEffect transition="in" filter="fade">
                                      <p:cBhvr>
                                        <p:cTn id="70"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61" grpId="0" animBg="1">
        <p:tmplLst>
          <p:tmpl>
            <p:tnLst>
              <p:par>
                <p:cTn presetID="2" presetClass="entr" presetSubtype="1"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750" fill="hold"/>
                        <p:tgtEl>
                          <p:spTgt spid="61"/>
                        </p:tgtEl>
                        <p:attrNameLst>
                          <p:attrName>ppt_x</p:attrName>
                        </p:attrNameLst>
                      </p:cBhvr>
                      <p:tavLst>
                        <p:tav tm="0">
                          <p:val>
                            <p:strVal val="#ppt_x"/>
                          </p:val>
                        </p:tav>
                        <p:tav tm="100000">
                          <p:val>
                            <p:strVal val="#ppt_x"/>
                          </p:val>
                        </p:tav>
                      </p:tavLst>
                    </p:anim>
                    <p:anim calcmode="lin" valueType="num">
                      <p:cBhvr additive="base">
                        <p:cTn dur="750" fill="hold"/>
                        <p:tgtEl>
                          <p:spTgt spid="61"/>
                        </p:tgtEl>
                        <p:attrNameLst>
                          <p:attrName>ppt_y</p:attrName>
                        </p:attrNameLst>
                      </p:cBhvr>
                      <p:tavLst>
                        <p:tav tm="0">
                          <p:val>
                            <p:strVal val="0-#ppt_h/2"/>
                          </p:val>
                        </p:tav>
                        <p:tav tm="100000">
                          <p:val>
                            <p:strVal val="#ppt_y"/>
                          </p:val>
                        </p:tav>
                      </p:tavLst>
                    </p:anim>
                  </p:childTnLst>
                </p:cTn>
              </p:par>
            </p:tnLst>
          </p:tmpl>
        </p:tmplLst>
      </p:bldP>
      <p:bldP spid="41" grpId="0"/>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62" grpId="0" animBg="1">
        <p:tmplLst>
          <p:tmpl>
            <p:tnLst>
              <p:par>
                <p:cTn presetID="2" presetClass="entr" presetSubtype="1"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750" fill="hold"/>
                        <p:tgtEl>
                          <p:spTgt spid="62"/>
                        </p:tgtEl>
                        <p:attrNameLst>
                          <p:attrName>ppt_x</p:attrName>
                        </p:attrNameLst>
                      </p:cBhvr>
                      <p:tavLst>
                        <p:tav tm="0">
                          <p:val>
                            <p:strVal val="#ppt_x"/>
                          </p:val>
                        </p:tav>
                        <p:tav tm="100000">
                          <p:val>
                            <p:strVal val="#ppt_x"/>
                          </p:val>
                        </p:tav>
                      </p:tavLst>
                    </p:anim>
                    <p:anim calcmode="lin" valueType="num">
                      <p:cBhvr additive="base">
                        <p:cTn dur="750" fill="hold"/>
                        <p:tgtEl>
                          <p:spTgt spid="62"/>
                        </p:tgtEl>
                        <p:attrNameLst>
                          <p:attrName>ppt_y</p:attrName>
                        </p:attrNameLst>
                      </p:cBhvr>
                      <p:tavLst>
                        <p:tav tm="0">
                          <p:val>
                            <p:strVal val="0-#ppt_h/2"/>
                          </p:val>
                        </p:tav>
                        <p:tav tm="100000">
                          <p:val>
                            <p:strVal val="#ppt_y"/>
                          </p:val>
                        </p:tav>
                      </p:tavLst>
                    </p:anim>
                  </p:childTnLst>
                </p:cTn>
              </p:par>
            </p:tnLst>
          </p:tmpl>
        </p:tmplLst>
      </p:bldP>
      <p:bldP spid="63" grpId="0"/>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tmplLst>
          <p:tmpl>
            <p:tnLst>
              <p:par>
                <p:cTn presetID="2" presetClass="entr" presetSubtype="1"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750" fill="hold"/>
                        <p:tgtEl>
                          <p:spTgt spid="66"/>
                        </p:tgtEl>
                        <p:attrNameLst>
                          <p:attrName>ppt_x</p:attrName>
                        </p:attrNameLst>
                      </p:cBhvr>
                      <p:tavLst>
                        <p:tav tm="0">
                          <p:val>
                            <p:strVal val="#ppt_x"/>
                          </p:val>
                        </p:tav>
                        <p:tav tm="100000">
                          <p:val>
                            <p:strVal val="#ppt_x"/>
                          </p:val>
                        </p:tav>
                      </p:tavLst>
                    </p:anim>
                    <p:anim calcmode="lin" valueType="num">
                      <p:cBhvr additive="base">
                        <p:cTn dur="750" fill="hold"/>
                        <p:tgtEl>
                          <p:spTgt spid="66"/>
                        </p:tgtEl>
                        <p:attrNameLst>
                          <p:attrName>ppt_y</p:attrName>
                        </p:attrNameLst>
                      </p:cBhvr>
                      <p:tavLst>
                        <p:tav tm="0">
                          <p:val>
                            <p:strVal val="0-#ppt_h/2"/>
                          </p:val>
                        </p:tav>
                        <p:tav tm="100000">
                          <p:val>
                            <p:strVal val="#ppt_y"/>
                          </p:val>
                        </p:tav>
                      </p:tavLst>
                    </p:anim>
                  </p:childTnLst>
                </p:cTn>
              </p:par>
            </p:tnLst>
          </p:tmpl>
        </p:tmplLst>
      </p:bldP>
      <p:bldP spid="67" grpId="0"/>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8" grpId="0" animBg="1"/>
      <p:bldP spid="79" grpId="0" animBg="1"/>
      <p:bldP spid="80" grpId="0" animBg="1"/>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istory - Middle">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p:nvPr userDrawn="1"/>
        </p:nvCxnSpPr>
        <p:spPr>
          <a:xfrm>
            <a:off x="9144000" y="0"/>
            <a:ext cx="0" cy="197148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プレースホルダー 12"/>
          <p:cNvSpPr>
            <a:spLocks noGrp="1"/>
          </p:cNvSpPr>
          <p:nvPr>
            <p:ph type="body" sz="quarter" idx="12" hasCustomPrompt="1"/>
          </p:nvPr>
        </p:nvSpPr>
        <p:spPr>
          <a:xfrm>
            <a:off x="2399958" y="4655094"/>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2399958" y="3713898"/>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5089589" y="4430938"/>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29" name="直線コネクタ 28"/>
          <p:cNvCxnSpPr>
            <a:stCxn id="27" idx="1"/>
            <a:endCxn id="24" idx="6"/>
          </p:cNvCxnSpPr>
          <p:nvPr userDrawn="1"/>
        </p:nvCxnSpPr>
        <p:spPr>
          <a:xfrm flipH="1">
            <a:off x="9336699" y="2164184"/>
            <a:ext cx="649778" cy="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9986477" y="1595111"/>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9966465" y="1790667"/>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11275193" y="2731863"/>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11275193" y="1790667"/>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11366634" y="2507707"/>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2399958" y="8481658"/>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0" hasCustomPrompt="1"/>
          </p:nvPr>
        </p:nvSpPr>
        <p:spPr>
          <a:xfrm>
            <a:off x="2399958" y="7540462"/>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5089589" y="8257502"/>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10" name="直線コネクタ 9"/>
          <p:cNvCxnSpPr>
            <a:stCxn id="8" idx="2"/>
            <a:endCxn id="13" idx="3"/>
          </p:cNvCxnSpPr>
          <p:nvPr userDrawn="1"/>
        </p:nvCxnSpPr>
        <p:spPr>
          <a:xfrm flipH="1">
            <a:off x="8335845" y="4080320"/>
            <a:ext cx="615457" cy="709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7199330" y="3518342"/>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7179318" y="3713898"/>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41" name="直線コネクタ 40"/>
          <p:cNvCxnSpPr>
            <a:stCxn id="40" idx="2"/>
            <a:endCxn id="49" idx="3"/>
          </p:cNvCxnSpPr>
          <p:nvPr userDrawn="1"/>
        </p:nvCxnSpPr>
        <p:spPr>
          <a:xfrm flipH="1" flipV="1">
            <a:off x="8335845" y="7912586"/>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7199330" y="7343513"/>
            <a:ext cx="1136515" cy="1138145"/>
          </a:xfrm>
          <a:prstGeom prst="rect">
            <a:avLst/>
          </a:prstGeom>
          <a:solidFill>
            <a:schemeClr val="accent1"/>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7179318" y="7540462"/>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50" name="直線コネクタ 49"/>
          <p:cNvCxnSpPr>
            <a:stCxn id="51" idx="1"/>
            <a:endCxn id="57" idx="6"/>
          </p:cNvCxnSpPr>
          <p:nvPr userDrawn="1"/>
        </p:nvCxnSpPr>
        <p:spPr>
          <a:xfrm flipH="1">
            <a:off x="9336699" y="5996187"/>
            <a:ext cx="649778" cy="26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1" name="円/楕円 4"/>
          <p:cNvSpPr/>
          <p:nvPr userDrawn="1"/>
        </p:nvSpPr>
        <p:spPr>
          <a:xfrm>
            <a:off x="9986477" y="5427114"/>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プレースホルダー 12"/>
          <p:cNvSpPr>
            <a:spLocks noGrp="1"/>
          </p:cNvSpPr>
          <p:nvPr>
            <p:ph type="body" sz="quarter" idx="21" hasCustomPrompt="1"/>
          </p:nvPr>
        </p:nvSpPr>
        <p:spPr>
          <a:xfrm>
            <a:off x="9966465" y="5622670"/>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53" name="テキスト プレースホルダー 12"/>
          <p:cNvSpPr>
            <a:spLocks noGrp="1"/>
          </p:cNvSpPr>
          <p:nvPr>
            <p:ph type="body" sz="quarter" idx="22" hasCustomPrompt="1"/>
          </p:nvPr>
        </p:nvSpPr>
        <p:spPr>
          <a:xfrm>
            <a:off x="11275193" y="6563866"/>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23" hasCustomPrompt="1"/>
          </p:nvPr>
        </p:nvSpPr>
        <p:spPr>
          <a:xfrm>
            <a:off x="11275193" y="5622670"/>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6" name="正方形/長方形 55"/>
          <p:cNvSpPr/>
          <p:nvPr userDrawn="1"/>
        </p:nvSpPr>
        <p:spPr>
          <a:xfrm>
            <a:off x="11366634" y="6339710"/>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61" name="直線コネクタ 60"/>
          <p:cNvCxnSpPr/>
          <p:nvPr userDrawn="1"/>
        </p:nvCxnSpPr>
        <p:spPr>
          <a:xfrm>
            <a:off x="9144000" y="2356884"/>
            <a:ext cx="0" cy="153073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V="1">
            <a:off x="9144000" y="4273018"/>
            <a:ext cx="0" cy="153073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userDrawn="1"/>
        </p:nvCxnSpPr>
        <p:spPr>
          <a:xfrm>
            <a:off x="9144000" y="6189152"/>
            <a:ext cx="0" cy="15307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a:off x="9144000" y="8105285"/>
            <a:ext cx="0" cy="2180128"/>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 name="楕円 7"/>
          <p:cNvSpPr/>
          <p:nvPr userDrawn="1"/>
        </p:nvSpPr>
        <p:spPr>
          <a:xfrm>
            <a:off x="8951302" y="3887621"/>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1971487"/>
            <a:ext cx="385397" cy="385397"/>
          </a:xfrm>
          <a:prstGeom prst="ellipse">
            <a:avLst/>
          </a:prstGeom>
          <a:solidFill>
            <a:schemeClr val="accent4"/>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userDrawn="1"/>
        </p:nvSpPr>
        <p:spPr>
          <a:xfrm>
            <a:off x="8951302" y="7719888"/>
            <a:ext cx="385397" cy="385397"/>
          </a:xfrm>
          <a:prstGeom prst="ellipse">
            <a:avLst/>
          </a:prstGeom>
          <a:solidFill>
            <a:schemeClr val="accent1"/>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userDrawn="1"/>
        </p:nvSpPr>
        <p:spPr>
          <a:xfrm>
            <a:off x="8951302" y="5803755"/>
            <a:ext cx="385397" cy="385397"/>
          </a:xfrm>
          <a:prstGeom prst="ellipse">
            <a:avLst/>
          </a:prstGeom>
          <a:solidFill>
            <a:schemeClr val="accent6"/>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1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wipe(left)">
                                      <p:cBhvr>
                                        <p:cTn id="18" dur="500"/>
                                        <p:tgtEl>
                                          <p:spTgt spid="28">
                                            <p:txEl>
                                              <p:pRg st="0" end="0"/>
                                            </p:txEl>
                                          </p:spTgt>
                                        </p:tgtEl>
                                      </p:cBhvr>
                                    </p:animEffect>
                                  </p:childTnLst>
                                </p:cTn>
                              </p:par>
                            </p:childTnLst>
                          </p:cTn>
                        </p:par>
                        <p:par>
                          <p:cTn id="19" fill="hold">
                            <p:stCondLst>
                              <p:cond delay="1500"/>
                            </p:stCondLst>
                            <p:childTnLst>
                              <p:par>
                                <p:cTn id="20" presetID="2" presetClass="entr" presetSubtype="4" decel="10000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2" decel="100000" fill="hold" grpId="0" nodeType="with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 calcmode="lin" valueType="num">
                                      <p:cBhvr additive="base">
                                        <p:cTn id="26"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Effect transition="in" filter="wipe(left)">
                                      <p:cBhvr>
                                        <p:cTn id="31" dur="500"/>
                                        <p:tgtEl>
                                          <p:spTgt spid="37">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up)">
                                      <p:cBhvr>
                                        <p:cTn id="35" dur="500"/>
                                        <p:tgtEl>
                                          <p:spTgt spid="6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wipe(right)">
                                      <p:cBhvr>
                                        <p:cTn id="50" dur="500"/>
                                        <p:tgtEl>
                                          <p:spTgt spid="17">
                                            <p:txEl>
                                              <p:pRg st="0" end="0"/>
                                            </p:txEl>
                                          </p:spTgt>
                                        </p:tgtEl>
                                      </p:cBhvr>
                                    </p:animEffect>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 calcmode="lin" valueType="num">
                                      <p:cBhvr additive="base">
                                        <p:cTn id="58"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right)">
                                      <p:cBhvr>
                                        <p:cTn id="63" dur="500"/>
                                        <p:tgtEl>
                                          <p:spTgt spid="19">
                                            <p:txEl>
                                              <p:pRg st="0" end="0"/>
                                            </p:txEl>
                                          </p:spTgt>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up)">
                                      <p:cBhvr>
                                        <p:cTn id="67" dur="500"/>
                                        <p:tgtEl>
                                          <p:spTgt spid="64"/>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500"/>
                                        <p:tgtEl>
                                          <p:spTgt spid="50"/>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Effect transition="in" filter="wipe(left)">
                                      <p:cBhvr>
                                        <p:cTn id="82" dur="500"/>
                                        <p:tgtEl>
                                          <p:spTgt spid="52">
                                            <p:txEl>
                                              <p:pRg st="0" end="0"/>
                                            </p:txEl>
                                          </p:spTgt>
                                        </p:tgtEl>
                                      </p:cBhvr>
                                    </p:animEffect>
                                  </p:childTnLst>
                                </p:cTn>
                              </p:par>
                            </p:childTnLst>
                          </p:cTn>
                        </p:par>
                        <p:par>
                          <p:cTn id="83" fill="hold">
                            <p:stCondLst>
                              <p:cond delay="7500"/>
                            </p:stCondLst>
                            <p:childTnLst>
                              <p:par>
                                <p:cTn id="84" presetID="2" presetClass="entr" presetSubtype="2" decel="100000" fill="hold" grpId="0" nodeType="afterEffect">
                                  <p:stCondLst>
                                    <p:cond delay="0"/>
                                  </p:stCondLst>
                                  <p:childTnLst>
                                    <p:set>
                                      <p:cBhvr>
                                        <p:cTn id="85" dur="1" fill="hold">
                                          <p:stCondLst>
                                            <p:cond delay="0"/>
                                          </p:stCondLst>
                                        </p:cTn>
                                        <p:tgtEl>
                                          <p:spTgt spid="55">
                                            <p:txEl>
                                              <p:pRg st="0" end="0"/>
                                            </p:txEl>
                                          </p:spTgt>
                                        </p:tgtEl>
                                        <p:attrNameLst>
                                          <p:attrName>style.visibility</p:attrName>
                                        </p:attrNameLst>
                                      </p:cBhvr>
                                      <p:to>
                                        <p:strVal val="visible"/>
                                      </p:to>
                                    </p:set>
                                    <p:anim calcmode="lin" valueType="num">
                                      <p:cBhvr additive="base">
                                        <p:cTn id="86"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additive="base">
                                        <p:cTn id="90" dur="500" fill="hold"/>
                                        <p:tgtEl>
                                          <p:spTgt spid="56"/>
                                        </p:tgtEl>
                                        <p:attrNameLst>
                                          <p:attrName>ppt_x</p:attrName>
                                        </p:attrNameLst>
                                      </p:cBhvr>
                                      <p:tavLst>
                                        <p:tav tm="0">
                                          <p:val>
                                            <p:strVal val="#ppt_x"/>
                                          </p:val>
                                        </p:tav>
                                        <p:tav tm="100000">
                                          <p:val>
                                            <p:strVal val="#ppt_x"/>
                                          </p:val>
                                        </p:tav>
                                      </p:tavLst>
                                    </p:anim>
                                    <p:anim calcmode="lin" valueType="num">
                                      <p:cBhvr additive="base">
                                        <p:cTn id="91" dur="500" fill="hold"/>
                                        <p:tgtEl>
                                          <p:spTgt spid="56"/>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53">
                                            <p:txEl>
                                              <p:pRg st="0" end="0"/>
                                            </p:txEl>
                                          </p:spTgt>
                                        </p:tgtEl>
                                        <p:attrNameLst>
                                          <p:attrName>style.visibility</p:attrName>
                                        </p:attrNameLst>
                                      </p:cBhvr>
                                      <p:to>
                                        <p:strVal val="visible"/>
                                      </p:to>
                                    </p:set>
                                    <p:animEffect transition="in" filter="wipe(left)">
                                      <p:cBhvr>
                                        <p:cTn id="95" dur="500"/>
                                        <p:tgtEl>
                                          <p:spTgt spid="53">
                                            <p:txEl>
                                              <p:pRg st="0" end="0"/>
                                            </p:txEl>
                                          </p:spTgt>
                                        </p:tgtEl>
                                      </p:cBhvr>
                                    </p:animEffect>
                                  </p:childTnLst>
                                </p:cTn>
                              </p:par>
                            </p:childTnLst>
                          </p:cTn>
                        </p:par>
                        <p:par>
                          <p:cTn id="96" fill="hold">
                            <p:stCondLst>
                              <p:cond delay="8500"/>
                            </p:stCondLst>
                            <p:childTnLst>
                              <p:par>
                                <p:cTn id="97" presetID="22" presetClass="entr" presetSubtype="1" fill="hold"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up)">
                                      <p:cBhvr>
                                        <p:cTn id="99" dur="500"/>
                                        <p:tgtEl>
                                          <p:spTgt spid="68"/>
                                        </p:tgtEl>
                                      </p:cBhvr>
                                    </p:animEffect>
                                  </p:childTnLst>
                                </p:cTn>
                              </p:par>
                            </p:childTnLst>
                          </p:cTn>
                        </p:par>
                        <p:par>
                          <p:cTn id="100" fill="hold">
                            <p:stCondLst>
                              <p:cond delay="9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9500"/>
                            </p:stCondLst>
                            <p:childTnLst>
                              <p:par>
                                <p:cTn id="105" presetID="22" presetClass="entr" presetSubtype="2" fill="hold"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right)">
                                      <p:cBhvr>
                                        <p:cTn id="107" dur="500"/>
                                        <p:tgtEl>
                                          <p:spTgt spid="41"/>
                                        </p:tgtEl>
                                      </p:cBhvr>
                                    </p:animEffect>
                                  </p:childTnLst>
                                </p:cTn>
                              </p:par>
                            </p:childTnLst>
                          </p:cTn>
                        </p:par>
                        <p:par>
                          <p:cTn id="108" fill="hold">
                            <p:stCondLst>
                              <p:cond delay="10000"/>
                            </p:stCondLst>
                            <p:childTnLst>
                              <p:par>
                                <p:cTn id="109" presetID="22" presetClass="entr" presetSubtype="2"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right)">
                                      <p:cBhvr>
                                        <p:cTn id="111" dur="500"/>
                                        <p:tgtEl>
                                          <p:spTgt spid="49"/>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2">
                                            <p:txEl>
                                              <p:pRg st="0" end="0"/>
                                            </p:txEl>
                                          </p:spTgt>
                                        </p:tgtEl>
                                        <p:attrNameLst>
                                          <p:attrName>style.visibility</p:attrName>
                                        </p:attrNameLst>
                                      </p:cBhvr>
                                      <p:to>
                                        <p:strVal val="visible"/>
                                      </p:to>
                                    </p:set>
                                    <p:animEffect transition="in" filter="wipe(right)">
                                      <p:cBhvr>
                                        <p:cTn id="114" dur="500"/>
                                        <p:tgtEl>
                                          <p:spTgt spid="42">
                                            <p:txEl>
                                              <p:pRg st="0" end="0"/>
                                            </p:txEl>
                                          </p:spTgt>
                                        </p:tgtEl>
                                      </p:cBhvr>
                                    </p:animEffect>
                                  </p:childTnLst>
                                </p:cTn>
                              </p:par>
                            </p:childTnLst>
                          </p:cTn>
                        </p:par>
                        <p:par>
                          <p:cTn id="115" fill="hold">
                            <p:stCondLst>
                              <p:cond delay="10500"/>
                            </p:stCondLst>
                            <p:childTnLst>
                              <p:par>
                                <p:cTn id="116" presetID="2" presetClass="entr" presetSubtype="4" decel="100000"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fill="hold"/>
                                        <p:tgtEl>
                                          <p:spTgt spid="45"/>
                                        </p:tgtEl>
                                        <p:attrNameLst>
                                          <p:attrName>ppt_x</p:attrName>
                                        </p:attrNameLst>
                                      </p:cBhvr>
                                      <p:tavLst>
                                        <p:tav tm="0">
                                          <p:val>
                                            <p:strVal val="#ppt_x"/>
                                          </p:val>
                                        </p:tav>
                                        <p:tav tm="100000">
                                          <p:val>
                                            <p:strVal val="#ppt_x"/>
                                          </p:val>
                                        </p:tav>
                                      </p:tavLst>
                                    </p:anim>
                                    <p:anim calcmode="lin" valueType="num">
                                      <p:cBhvr additive="base">
                                        <p:cTn id="119" dur="500" fill="hold"/>
                                        <p:tgtEl>
                                          <p:spTgt spid="45"/>
                                        </p:tgtEl>
                                        <p:attrNameLst>
                                          <p:attrName>ppt_y</p:attrName>
                                        </p:attrNameLst>
                                      </p:cBhvr>
                                      <p:tavLst>
                                        <p:tav tm="0">
                                          <p:val>
                                            <p:strVal val="1+#ppt_h/2"/>
                                          </p:val>
                                        </p:tav>
                                        <p:tav tm="100000">
                                          <p:val>
                                            <p:strVal val="#ppt_y"/>
                                          </p:val>
                                        </p:tav>
                                      </p:tavLst>
                                    </p:anim>
                                  </p:childTnLst>
                                </p:cTn>
                              </p:par>
                              <p:par>
                                <p:cTn id="120" presetID="2" presetClass="entr" presetSubtype="8" decel="100000" fill="hold" grpId="0" nodeType="withEffect">
                                  <p:stCondLst>
                                    <p:cond delay="0"/>
                                  </p:stCondLst>
                                  <p:childTnLst>
                                    <p:set>
                                      <p:cBhvr>
                                        <p:cTn id="121" dur="1" fill="hold">
                                          <p:stCondLst>
                                            <p:cond delay="0"/>
                                          </p:stCondLst>
                                        </p:cTn>
                                        <p:tgtEl>
                                          <p:spTgt spid="44">
                                            <p:txEl>
                                              <p:pRg st="0" end="0"/>
                                            </p:txEl>
                                          </p:spTgt>
                                        </p:tgtEl>
                                        <p:attrNameLst>
                                          <p:attrName>style.visibility</p:attrName>
                                        </p:attrNameLst>
                                      </p:cBhvr>
                                      <p:to>
                                        <p:strVal val="visible"/>
                                      </p:to>
                                    </p:set>
                                    <p:anim calcmode="lin" valueType="num">
                                      <p:cBhvr additive="base">
                                        <p:cTn id="122"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123"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11000"/>
                            </p:stCondLst>
                            <p:childTnLst>
                              <p:par>
                                <p:cTn id="125" presetID="22" presetClass="entr" presetSubtype="2" fill="hold" grpId="0" nodeType="afterEffect">
                                  <p:stCondLst>
                                    <p:cond delay="0"/>
                                  </p:stCondLst>
                                  <p:childTnLst>
                                    <p:set>
                                      <p:cBhvr>
                                        <p:cTn id="126" dur="1" fill="hold">
                                          <p:stCondLst>
                                            <p:cond delay="0"/>
                                          </p:stCondLst>
                                        </p:cTn>
                                        <p:tgtEl>
                                          <p:spTgt spid="43">
                                            <p:txEl>
                                              <p:pRg st="0" end="0"/>
                                            </p:txEl>
                                          </p:spTgt>
                                        </p:tgtEl>
                                        <p:attrNameLst>
                                          <p:attrName>style.visibility</p:attrName>
                                        </p:attrNameLst>
                                      </p:cBhvr>
                                      <p:to>
                                        <p:strVal val="visible"/>
                                      </p:to>
                                    </p:set>
                                    <p:animEffect transition="in" filter="wipe(right)">
                                      <p:cBhvr>
                                        <p:cTn id="127" dur="500"/>
                                        <p:tgtEl>
                                          <p:spTgt spid="43">
                                            <p:txEl>
                                              <p:pRg st="0" end="0"/>
                                            </p:txEl>
                                          </p:spTgt>
                                        </p:tgtEl>
                                      </p:cBhvr>
                                    </p:animEffect>
                                  </p:childTnLst>
                                </p:cTn>
                              </p:par>
                            </p:childTnLst>
                          </p:cTn>
                        </p:par>
                        <p:par>
                          <p:cTn id="128" fill="hold">
                            <p:stCondLst>
                              <p:cond delay="11500"/>
                            </p:stCondLst>
                            <p:childTnLst>
                              <p:par>
                                <p:cTn id="129" presetID="22" presetClass="entr" presetSubtype="1" fill="hold"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wipe(up)">
                                      <p:cBhvr>
                                        <p:cTn id="1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51" grpId="0" animBg="1"/>
      <p:bldP spid="52" grpId="0" build="p">
        <p:tmplLst>
          <p:tmpl lvl="1">
            <p:tnLst>
              <p:par>
                <p:cTn presetID="22" presetClass="entr" presetSubtype="8"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5" grpId="0" build="p">
        <p:tmplLst>
          <p:tmpl lvl="1">
            <p:tnLst>
              <p:par>
                <p:cTn presetID="2" presetClass="entr" presetSubtype="2" decel="10000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animBg="1"/>
      <p:bldP spid="8" grpId="0" animBg="1"/>
      <p:bldP spid="24" grpId="0" animBg="1"/>
      <p:bldP spid="40" grpId="0" animBg="1"/>
      <p:bldP spid="57"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story - En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a:endCxn id="8" idx="0"/>
          </p:cNvCxnSpPr>
          <p:nvPr userDrawn="1"/>
        </p:nvCxnSpPr>
        <p:spPr>
          <a:xfrm>
            <a:off x="9144000" y="0"/>
            <a:ext cx="1" cy="196828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プレースホルダー 12"/>
          <p:cNvSpPr>
            <a:spLocks noGrp="1"/>
          </p:cNvSpPr>
          <p:nvPr>
            <p:ph type="body" sz="quarter" idx="12" hasCustomPrompt="1"/>
          </p:nvPr>
        </p:nvSpPr>
        <p:spPr>
          <a:xfrm>
            <a:off x="11275193" y="2728663"/>
            <a:ext cx="4608971" cy="1479012"/>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11275193" y="1787467"/>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11366633" y="250450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22" name="直線コネクタ 21"/>
          <p:cNvCxnSpPr/>
          <p:nvPr userDrawn="1"/>
        </p:nvCxnSpPr>
        <p:spPr>
          <a:xfrm>
            <a:off x="9144000" y="2353683"/>
            <a:ext cx="0" cy="14712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8" idx="3"/>
            <a:endCxn id="24" idx="2"/>
          </p:cNvCxnSpPr>
          <p:nvPr userDrawn="1"/>
        </p:nvCxnSpPr>
        <p:spPr>
          <a:xfrm>
            <a:off x="8349923" y="4081115"/>
            <a:ext cx="601379" cy="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7193396" y="3512043"/>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7173384" y="3707599"/>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2394088" y="4648795"/>
            <a:ext cx="4608971" cy="1479012"/>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2394088" y="3707599"/>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5089589" y="442463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46" name="直線コネクタ 45"/>
          <p:cNvCxnSpPr>
            <a:stCxn id="24" idx="4"/>
            <a:endCxn id="2" idx="0"/>
          </p:cNvCxnSpPr>
          <p:nvPr userDrawn="1"/>
        </p:nvCxnSpPr>
        <p:spPr>
          <a:xfrm>
            <a:off x="9144001" y="4273816"/>
            <a:ext cx="0" cy="174236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6"/>
            <a:endCxn id="17" idx="1"/>
          </p:cNvCxnSpPr>
          <p:nvPr userDrawn="1"/>
        </p:nvCxnSpPr>
        <p:spPr>
          <a:xfrm flipV="1">
            <a:off x="9336699" y="2160983"/>
            <a:ext cx="629766" cy="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9986477" y="1591911"/>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9966465" y="1787467"/>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2" name="二等辺三角形 1"/>
          <p:cNvSpPr/>
          <p:nvPr userDrawn="1"/>
        </p:nvSpPr>
        <p:spPr bwMode="auto">
          <a:xfrm>
            <a:off x="8813940" y="6016176"/>
            <a:ext cx="660121" cy="569070"/>
          </a:xfrm>
          <a:prstGeom prst="triangle">
            <a:avLst/>
          </a:prstGeom>
          <a:solidFill>
            <a:schemeClr val="tx1"/>
          </a:solidFill>
          <a:ln w="57150">
            <a:solidFill>
              <a:schemeClr val="bg1"/>
            </a:solidFill>
            <a:prstDash val="solid"/>
            <a:round/>
            <a:headEnd/>
            <a:tailEnd/>
          </a:ln>
          <a:effectLst>
            <a:outerShdw sx="102000" sy="102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kumimoji="1" lang="ja-JP" altLang="en-US"/>
          </a:p>
        </p:txBody>
      </p:sp>
      <p:grpSp>
        <p:nvGrpSpPr>
          <p:cNvPr id="47" name="グループ化 46"/>
          <p:cNvGrpSpPr/>
          <p:nvPr userDrawn="1"/>
        </p:nvGrpSpPr>
        <p:grpSpPr>
          <a:xfrm>
            <a:off x="8190907" y="7678639"/>
            <a:ext cx="1940630" cy="72008"/>
            <a:chOff x="6119664" y="3270498"/>
            <a:chExt cx="1940630" cy="72008"/>
          </a:xfrm>
        </p:grpSpPr>
        <p:sp>
          <p:nvSpPr>
            <p:cNvPr id="48" name="正方形/長方形 47"/>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12"/>
          <p:cNvSpPr>
            <a:spLocks noGrp="1"/>
          </p:cNvSpPr>
          <p:nvPr>
            <p:ph type="body" sz="quarter" idx="18" hasCustomPrompt="1"/>
          </p:nvPr>
        </p:nvSpPr>
        <p:spPr>
          <a:xfrm>
            <a:off x="4888291" y="7959431"/>
            <a:ext cx="8545863" cy="1423108"/>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19" hasCustomPrompt="1"/>
          </p:nvPr>
        </p:nvSpPr>
        <p:spPr>
          <a:xfrm>
            <a:off x="4888291" y="6839484"/>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8"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
        <p:nvSpPr>
          <p:cNvPr id="8" name="楕円 7"/>
          <p:cNvSpPr/>
          <p:nvPr userDrawn="1"/>
        </p:nvSpPr>
        <p:spPr>
          <a:xfrm>
            <a:off x="8951302" y="1968286"/>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388841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148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additive="base">
                                        <p:cTn id="2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0">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wipe(left)">
                                      <p:cBhvr>
                                        <p:cTn id="31" dur="500"/>
                                        <p:tgtEl>
                                          <p:spTgt spid="19">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wipe(right)">
                                      <p:cBhvr>
                                        <p:cTn id="50" dur="500"/>
                                        <p:tgtEl>
                                          <p:spTgt spid="28">
                                            <p:txEl>
                                              <p:pRg st="0" end="0"/>
                                            </p:txEl>
                                          </p:spTgt>
                                        </p:tgtEl>
                                      </p:cBhvr>
                                    </p:animEffect>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38">
                                            <p:txEl>
                                              <p:pRg st="0" end="0"/>
                                            </p:txEl>
                                          </p:spTgt>
                                        </p:tgtEl>
                                        <p:attrNameLst>
                                          <p:attrName>style.visibility</p:attrName>
                                        </p:attrNameLst>
                                      </p:cBhvr>
                                      <p:to>
                                        <p:strVal val="visible"/>
                                      </p:to>
                                    </p:set>
                                    <p:anim calcmode="lin" valueType="num">
                                      <p:cBhvr additive="base">
                                        <p:cTn id="58"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Effect transition="in" filter="wipe(right)">
                                      <p:cBhvr>
                                        <p:cTn id="63" dur="500"/>
                                        <p:tgtEl>
                                          <p:spTgt spid="37">
                                            <p:txEl>
                                              <p:pRg st="0" end="0"/>
                                            </p:txEl>
                                          </p:spTgt>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childTnLst>
                          </p:cTn>
                        </p:par>
                        <p:par>
                          <p:cTn id="68" fill="hold">
                            <p:stCondLst>
                              <p:cond delay="6000"/>
                            </p:stCondLst>
                            <p:childTnLst>
                              <p:par>
                                <p:cTn id="69" presetID="2" presetClass="entr" presetSubtype="4" decel="100000"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62">
                                            <p:txEl>
                                              <p:pRg st="0" end="0"/>
                                            </p:txEl>
                                          </p:spTgt>
                                        </p:tgtEl>
                                        <p:attrNameLst>
                                          <p:attrName>style.visibility</p:attrName>
                                        </p:attrNameLst>
                                      </p:cBhvr>
                                      <p:to>
                                        <p:strVal val="visible"/>
                                      </p:to>
                                    </p:set>
                                    <p:anim calcmode="lin" valueType="num">
                                      <p:cBhvr additive="base">
                                        <p:cTn id="75" dur="7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6" dur="750" fill="hold"/>
                                        <p:tgtEl>
                                          <p:spTgt spid="62">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25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38" grpId="0" build="p">
        <p:tmplLst>
          <p:tmpl lvl="1">
            <p:tnLst>
              <p:par>
                <p:cTn presetID="2" presetClass="entr" presetSubtype="8"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13"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2" grpId="0" animBg="1"/>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4"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750" fill="hold"/>
                        <p:tgtEl>
                          <p:spTgt spid="62"/>
                        </p:tgtEl>
                        <p:attrNameLst>
                          <p:attrName>ppt_x</p:attrName>
                        </p:attrNameLst>
                      </p:cBhvr>
                      <p:tavLst>
                        <p:tav tm="0">
                          <p:val>
                            <p:strVal val="#ppt_x"/>
                          </p:val>
                        </p:tav>
                        <p:tav tm="100000">
                          <p:val>
                            <p:strVal val="#ppt_x"/>
                          </p:val>
                        </p:tav>
                      </p:tavLst>
                    </p:anim>
                    <p:anim calcmode="lin" valueType="num">
                      <p:cBhvr additive="base">
                        <p:cTn dur="750" fill="hold"/>
                        <p:tgtEl>
                          <p:spTgt spid="62"/>
                        </p:tgtEl>
                        <p:attrNameLst>
                          <p:attrName>ppt_y</p:attrName>
                        </p:attrNameLst>
                      </p:cBhvr>
                      <p:tavLst>
                        <p:tav tm="0">
                          <p:val>
                            <p:strVal val="1+#ppt_h/2"/>
                          </p:val>
                        </p:tav>
                        <p:tav tm="100000">
                          <p:val>
                            <p:strVal val="#ppt_y"/>
                          </p:val>
                        </p:tav>
                      </p:tavLst>
                    </p:anim>
                  </p:childTnLst>
                </p:cTn>
              </p:par>
            </p:tnLst>
          </p:tmpl>
        </p:tmplLst>
      </p:bldP>
      <p:bldP spid="8" grpId="0" animBg="1"/>
      <p:bldP spid="24"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3" name="正方形/長方形 12"/>
          <p:cNvSpPr/>
          <p:nvPr userDrawn="1"/>
        </p:nvSpPr>
        <p:spPr bwMode="auto">
          <a:xfrm>
            <a:off x="0" y="0"/>
            <a:ext cx="9144000" cy="10285413"/>
          </a:xfrm>
          <a:prstGeom prst="rect">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kumimoji="1" lang="ja-JP" altLang="en-US"/>
          </a:p>
        </p:txBody>
      </p:sp>
      <p:sp>
        <p:nvSpPr>
          <p:cNvPr id="14" name="正方形/長方形 13"/>
          <p:cNvSpPr/>
          <p:nvPr userDrawn="1"/>
        </p:nvSpPr>
        <p:spPr bwMode="auto">
          <a:xfrm>
            <a:off x="9144000" y="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6" name="正方形/長方形 15"/>
          <p:cNvSpPr/>
          <p:nvPr userDrawn="1"/>
        </p:nvSpPr>
        <p:spPr bwMode="auto">
          <a:xfrm>
            <a:off x="9792000" y="64800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7" name="正方形/長方形 16"/>
          <p:cNvSpPr/>
          <p:nvPr userDrawn="1"/>
        </p:nvSpPr>
        <p:spPr bwMode="auto">
          <a:xfrm>
            <a:off x="10440000" y="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8" name="正方形/長方形 17"/>
          <p:cNvSpPr/>
          <p:nvPr userDrawn="1"/>
        </p:nvSpPr>
        <p:spPr bwMode="auto">
          <a:xfrm>
            <a:off x="9144000" y="129600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20" name="テキスト プレースホルダー 12"/>
          <p:cNvSpPr>
            <a:spLocks noGrp="1"/>
          </p:cNvSpPr>
          <p:nvPr>
            <p:ph type="body" sz="quarter" idx="19" hasCustomPrompt="1"/>
          </p:nvPr>
        </p:nvSpPr>
        <p:spPr>
          <a:xfrm>
            <a:off x="799830" y="2551906"/>
            <a:ext cx="7544341" cy="5181600"/>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8" hasCustomPrompt="1"/>
          </p:nvPr>
        </p:nvSpPr>
        <p:spPr>
          <a:xfrm>
            <a:off x="9588843" y="2551906"/>
            <a:ext cx="7665487" cy="5181600"/>
          </a:xfrm>
        </p:spPr>
        <p:txBody>
          <a:bodyPr anchor="ctr">
            <a:normAutofit/>
          </a:bodyPr>
          <a:lstStyle>
            <a:lvl1pPr algn="l">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84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8" decel="10000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750" fill="hold"/>
                                        <p:tgtEl>
                                          <p:spTgt spid="14"/>
                                        </p:tgtEl>
                                        <p:attrNameLst>
                                          <p:attrName>ppt_x</p:attrName>
                                        </p:attrNameLst>
                                      </p:cBhvr>
                                      <p:tavLst>
                                        <p:tav tm="0">
                                          <p:val>
                                            <p:strVal val="0-#ppt_w/2"/>
                                          </p:val>
                                        </p:tav>
                                        <p:tav tm="100000">
                                          <p:val>
                                            <p:strVal val="#ppt_x"/>
                                          </p:val>
                                        </p:tav>
                                      </p:tavLst>
                                    </p:anim>
                                    <p:anim calcmode="lin" valueType="num">
                                      <p:cBhvr additive="base">
                                        <p:cTn id="11" dur="75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3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750" fill="hold"/>
                                        <p:tgtEl>
                                          <p:spTgt spid="16"/>
                                        </p:tgtEl>
                                        <p:attrNameLst>
                                          <p:attrName>ppt_x</p:attrName>
                                        </p:attrNameLst>
                                      </p:cBhvr>
                                      <p:tavLst>
                                        <p:tav tm="0">
                                          <p:val>
                                            <p:strVal val="0-#ppt_w/2"/>
                                          </p:val>
                                        </p:tav>
                                        <p:tav tm="100000">
                                          <p:val>
                                            <p:strVal val="#ppt_x"/>
                                          </p:val>
                                        </p:tav>
                                      </p:tavLst>
                                    </p:anim>
                                    <p:anim calcmode="lin" valueType="num">
                                      <p:cBhvr additive="base">
                                        <p:cTn id="15" dur="75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3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0-#ppt_w/2"/>
                                          </p:val>
                                        </p:tav>
                                        <p:tav tm="100000">
                                          <p:val>
                                            <p:strVal val="#ppt_x"/>
                                          </p:val>
                                        </p:tav>
                                      </p:tavLst>
                                    </p:anim>
                                    <p:anim calcmode="lin" valueType="num">
                                      <p:cBhvr additive="base">
                                        <p:cTn id="19" dur="75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4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750" fill="hold"/>
                                        <p:tgtEl>
                                          <p:spTgt spid="18"/>
                                        </p:tgtEl>
                                        <p:attrNameLst>
                                          <p:attrName>ppt_x</p:attrName>
                                        </p:attrNameLst>
                                      </p:cBhvr>
                                      <p:tavLst>
                                        <p:tav tm="0">
                                          <p:val>
                                            <p:strVal val="0-#ppt_w/2"/>
                                          </p:val>
                                        </p:tav>
                                        <p:tav tm="100000">
                                          <p:val>
                                            <p:strVal val="#ppt_x"/>
                                          </p:val>
                                        </p:tav>
                                      </p:tavLst>
                                    </p:anim>
                                    <p:anim calcmode="lin" valueType="num">
                                      <p:cBhvr additive="base">
                                        <p:cTn id="23" dur="75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1150"/>
                            </p:stCondLst>
                            <p:childTnLst>
                              <p:par>
                                <p:cTn id="25" presetID="2" presetClass="entr" presetSubtype="12" decel="100000" fill="hold" grpId="0" nodeType="afterEffect">
                                  <p:stCondLst>
                                    <p:cond delay="0"/>
                                  </p:stCondLst>
                                  <p:iterate type="wd">
                                    <p:tmPct val="10000"/>
                                  </p:iterate>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0-#ppt_w/2"/>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2350"/>
                            </p:stCondLst>
                            <p:childTnLst>
                              <p:par>
                                <p:cTn id="30" presetID="10" presetClass="entr" presetSubtype="0" fill="hold" grpId="0" nodeType="afterEffect">
                                  <p:stCondLst>
                                    <p:cond delay="25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P spid="20" grpId="0">
        <p:tmplLst>
          <p:tmpl>
            <p:tnLst>
              <p:par>
                <p:cTn presetID="2" presetClass="entr" presetSubtype="1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0-#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Phone 2">
    <p:spTree>
      <p:nvGrpSpPr>
        <p:cNvPr id="1" name=""/>
        <p:cNvGrpSpPr/>
        <p:nvPr/>
      </p:nvGrpSpPr>
      <p:grpSpPr>
        <a:xfrm>
          <a:off x="0" y="0"/>
          <a:ext cx="0" cy="0"/>
          <a:chOff x="0" y="0"/>
          <a:chExt cx="0" cy="0"/>
        </a:xfrm>
      </p:grpSpPr>
      <p:grpSp>
        <p:nvGrpSpPr>
          <p:cNvPr id="19" name="グループ化 18"/>
          <p:cNvGrpSpPr/>
          <p:nvPr userDrawn="1"/>
        </p:nvGrpSpPr>
        <p:grpSpPr>
          <a:xfrm>
            <a:off x="-1" y="0"/>
            <a:ext cx="18287643" cy="7085913"/>
            <a:chOff x="-1" y="0"/>
            <a:chExt cx="18287643" cy="7085913"/>
          </a:xfrm>
        </p:grpSpPr>
        <p:sp>
          <p:nvSpPr>
            <p:cNvPr id="2" name="正方形/長方形 1"/>
            <p:cNvSpPr/>
            <p:nvPr userDrawn="1"/>
          </p:nvSpPr>
          <p:spPr bwMode="auto">
            <a:xfrm>
              <a:off x="-1" y="0"/>
              <a:ext cx="18287643" cy="5141913"/>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6" name="正方形/長方形 5"/>
            <p:cNvSpPr/>
            <p:nvPr userDrawn="1"/>
          </p:nvSpPr>
          <p:spPr bwMode="auto">
            <a:xfrm>
              <a:off x="0" y="5141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6" name="正方形/長方形 15"/>
            <p:cNvSpPr/>
            <p:nvPr userDrawn="1"/>
          </p:nvSpPr>
          <p:spPr bwMode="auto">
            <a:xfrm>
              <a:off x="648000" y="5789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7" name="正方形/長方形 16"/>
            <p:cNvSpPr/>
            <p:nvPr userDrawn="1"/>
          </p:nvSpPr>
          <p:spPr bwMode="auto">
            <a:xfrm>
              <a:off x="1296000" y="5141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8" name="正方形/長方形 17"/>
            <p:cNvSpPr/>
            <p:nvPr userDrawn="1"/>
          </p:nvSpPr>
          <p:spPr bwMode="auto">
            <a:xfrm>
              <a:off x="-1" y="6437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6378" y="911133"/>
            <a:ext cx="4142834" cy="8464733"/>
          </a:xfrm>
          <a:prstGeom prst="rect">
            <a:avLst/>
          </a:prstGeom>
          <a:effectLst/>
        </p:spPr>
      </p:pic>
      <p:sp>
        <p:nvSpPr>
          <p:cNvPr id="11" name="図プレースホルダー 2"/>
          <p:cNvSpPr>
            <a:spLocks noGrp="1"/>
          </p:cNvSpPr>
          <p:nvPr>
            <p:ph type="pic" sz="quarter" idx="12" hasCustomPrompt="1"/>
          </p:nvPr>
        </p:nvSpPr>
        <p:spPr>
          <a:xfrm>
            <a:off x="2657702"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4" name="テキスト プレースホルダー 12"/>
          <p:cNvSpPr>
            <a:spLocks noGrp="1"/>
          </p:cNvSpPr>
          <p:nvPr>
            <p:ph type="body" sz="quarter" idx="13" hasCustomPrompt="1"/>
          </p:nvPr>
        </p:nvSpPr>
        <p:spPr>
          <a:xfrm>
            <a:off x="6800535" y="1103086"/>
            <a:ext cx="942643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p:ph type="body" sz="quarter" idx="14" hasCustomPrompt="1"/>
          </p:nvPr>
        </p:nvSpPr>
        <p:spPr>
          <a:xfrm>
            <a:off x="6800534" y="5274171"/>
            <a:ext cx="9426437"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754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iterate type="wd">
                                    <p:tmPct val="10000"/>
                                  </p:iterate>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65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Phone &amp; Tablet">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937" y="4023832"/>
            <a:ext cx="2611063" cy="5334986"/>
          </a:xfrm>
          <a:prstGeom prst="rect">
            <a:avLst/>
          </a:prstGeom>
          <a:effectLst/>
        </p:spPr>
      </p:pic>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0795" y="949977"/>
            <a:ext cx="5884221" cy="8366379"/>
          </a:xfrm>
          <a:prstGeom prst="rect">
            <a:avLst/>
          </a:prstGeom>
        </p:spPr>
      </p:pic>
      <p:sp>
        <p:nvSpPr>
          <p:cNvPr id="7" name="図プレースホルダー 2"/>
          <p:cNvSpPr>
            <a:spLocks noGrp="1"/>
          </p:cNvSpPr>
          <p:nvPr>
            <p:ph type="pic" sz="quarter" idx="12" hasCustomPrompt="1"/>
          </p:nvPr>
        </p:nvSpPr>
        <p:spPr>
          <a:xfrm>
            <a:off x="3940519" y="1738131"/>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8" name="図プレースホルダー 2"/>
          <p:cNvSpPr>
            <a:spLocks noGrp="1"/>
          </p:cNvSpPr>
          <p:nvPr>
            <p:ph type="pic" sz="quarter" idx="13" hasCustomPrompt="1"/>
          </p:nvPr>
        </p:nvSpPr>
        <p:spPr>
          <a:xfrm>
            <a:off x="1379954" y="4737100"/>
            <a:ext cx="2160841" cy="3930468"/>
          </a:xfrm>
        </p:spPr>
        <p:txBody>
          <a:bodyPr>
            <a:normAutofit/>
          </a:bodyPr>
          <a:lstStyle>
            <a:lvl1pPr>
              <a:defRPr sz="2000"/>
            </a:lvl1pPr>
          </a:lstStyle>
          <a:p>
            <a:r>
              <a:rPr kumimoji="1" lang="en-US" altLang="ja-JP" dirty="0"/>
              <a:t>Add an image</a:t>
            </a:r>
            <a:endParaRPr kumimoji="1" lang="ja-JP" altLang="en-US" dirty="0"/>
          </a:p>
        </p:txBody>
      </p:sp>
      <p:sp>
        <p:nvSpPr>
          <p:cNvPr id="10" name="テキスト プレースホルダー 12"/>
          <p:cNvSpPr>
            <a:spLocks noGrp="1"/>
          </p:cNvSpPr>
          <p:nvPr>
            <p:ph type="body" sz="quarter" idx="14" hasCustomPrompt="1"/>
          </p:nvPr>
        </p:nvSpPr>
        <p:spPr>
          <a:xfrm>
            <a:off x="9585535" y="1103086"/>
            <a:ext cx="7657436"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 name="テキスト プレースホルダー 12"/>
          <p:cNvSpPr>
            <a:spLocks noGrp="1"/>
          </p:cNvSpPr>
          <p:nvPr>
            <p:ph type="body" sz="quarter" idx="15" hasCustomPrompt="1"/>
          </p:nvPr>
        </p:nvSpPr>
        <p:spPr>
          <a:xfrm>
            <a:off x="9585534" y="5274171"/>
            <a:ext cx="7657436"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729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ppt_x"/>
                                          </p:val>
                                        </p:tav>
                                        <p:tav tm="100000">
                                          <p:val>
                                            <p:strVal val="#ppt_x"/>
                                          </p:val>
                                        </p:tav>
                                      </p:tavLst>
                                    </p:anim>
                                    <p:anim calcmode="lin" valueType="num">
                                      <p:cBhvr additive="base">
                                        <p:cTn id="19" dur="750" fill="hold"/>
                                        <p:tgtEl>
                                          <p:spTgt spid="7"/>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2" presetClass="entr" presetSubtype="1" decel="100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childTnLst>
                                </p:cTn>
                              </p:par>
                              <p:par>
                                <p:cTn id="30" presetID="2" presetClass="entr" presetSubtype="1" decel="100000" fill="hold" grpId="0" nodeType="withEffect">
                                  <p:stCondLst>
                                    <p:cond delay="2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ppt_x"/>
                                          </p:val>
                                        </p:tav>
                                        <p:tav tm="100000">
                                          <p:val>
                                            <p:strVal val="#ppt_x"/>
                                          </p:val>
                                        </p:tav>
                                      </p:tavLst>
                                    </p:anim>
                                    <p:anim calcmode="lin" valueType="num">
                                      <p:cBhvr additive="base">
                                        <p:cTn id="33" dur="750" fill="hold"/>
                                        <p:tgtEl>
                                          <p:spTgt spid="8"/>
                                        </p:tgtEl>
                                        <p:attrNameLst>
                                          <p:attrName>ppt_y</p:attrName>
                                        </p:attrNameLst>
                                      </p:cBhvr>
                                      <p:tavLst>
                                        <p:tav tm="0">
                                          <p:val>
                                            <p:strVal val="0-#ppt_h/2"/>
                                          </p:val>
                                        </p:tav>
                                        <p:tav tm="100000">
                                          <p:val>
                                            <p:strVal val="#ppt_y"/>
                                          </p:val>
                                        </p:tav>
                                      </p:tavLst>
                                    </p:anim>
                                  </p:childTnLst>
                                </p:cTn>
                              </p:par>
                              <p:par>
                                <p:cTn id="34" presetID="10" presetClass="entr" presetSubtype="0" fill="hold" grpId="1"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750"/>
                                        <p:tgtEl>
                                          <p:spTgt spid="8"/>
                                        </p:tgtEl>
                                      </p:cBhvr>
                                    </p:animEffect>
                                  </p:childTnLst>
                                </p:cTn>
                              </p:par>
                              <p:par>
                                <p:cTn id="37" presetID="2" presetClass="entr" presetSubtype="4" decel="100000" fill="hold" grpId="0" nodeType="withEffect">
                                  <p:stCondLst>
                                    <p:cond delay="750"/>
                                  </p:stCondLst>
                                  <p:iterate type="wd">
                                    <p:tmPct val="10000"/>
                                  </p:iterate>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15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テキスト プレースホルダー 12"/>
          <p:cNvSpPr>
            <a:spLocks noGrp="1"/>
          </p:cNvSpPr>
          <p:nvPr>
            <p:ph type="body" sz="quarter" idx="14" hasCustomPrompt="1"/>
          </p:nvPr>
        </p:nvSpPr>
        <p:spPr>
          <a:xfrm>
            <a:off x="10473429" y="1103086"/>
            <a:ext cx="698725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 name="テキスト プレースホルダー 12"/>
          <p:cNvSpPr>
            <a:spLocks noGrp="1"/>
          </p:cNvSpPr>
          <p:nvPr>
            <p:ph type="body" sz="quarter" idx="15" hasCustomPrompt="1"/>
          </p:nvPr>
        </p:nvSpPr>
        <p:spPr>
          <a:xfrm>
            <a:off x="10473428" y="5274171"/>
            <a:ext cx="6987257"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17" name="図プレースホルダー 19"/>
          <p:cNvSpPr>
            <a:spLocks noGrp="1"/>
          </p:cNvSpPr>
          <p:nvPr>
            <p:ph type="pic" sz="quarter" idx="12" hasCustomPrompt="1"/>
          </p:nvPr>
        </p:nvSpPr>
        <p:spPr>
          <a:xfrm>
            <a:off x="1056105" y="2800178"/>
            <a:ext cx="9177429" cy="5159898"/>
          </a:xfrm>
          <a:solidFill>
            <a:schemeClr val="accent1">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18" name="グループ化 17"/>
          <p:cNvGrpSpPr/>
          <p:nvPr userDrawn="1"/>
        </p:nvGrpSpPr>
        <p:grpSpPr>
          <a:xfrm>
            <a:off x="1056107" y="2279243"/>
            <a:ext cx="9177428" cy="523844"/>
            <a:chOff x="4888773" y="2065794"/>
            <a:chExt cx="8534400" cy="487140"/>
          </a:xfrm>
        </p:grpSpPr>
        <p:sp>
          <p:nvSpPr>
            <p:cNvPr id="19"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4888773" y="2489434"/>
              <a:ext cx="8534400" cy="6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userDrawn="1"/>
          </p:nvGrpSpPr>
          <p:grpSpPr>
            <a:xfrm>
              <a:off x="5071109" y="2204589"/>
              <a:ext cx="542925" cy="142875"/>
              <a:chOff x="2524125" y="1614487"/>
              <a:chExt cx="542925" cy="142875"/>
            </a:xfrm>
          </p:grpSpPr>
          <p:sp>
            <p:nvSpPr>
              <p:cNvPr id="26"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13043533" y="2180776"/>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1894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2" presetClass="entr" presetSubtype="4" decel="100000" fill="hold" grpId="0" nodeType="withEffect">
                                  <p:stCondLst>
                                    <p:cond delay="750"/>
                                  </p:stCondLst>
                                  <p:iterate type="wd">
                                    <p:tmPct val="10000"/>
                                  </p:iterate>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65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150"/>
                            </p:stCondLst>
                            <p:childTnLst>
                              <p:par>
                                <p:cTn id="17" presetID="2" presetClass="entr" presetSubtype="4" decel="10000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10"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7" grpId="0" animBg="1"/>
      <p:bldP spid="17"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s, Headings &amp; Text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77819"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77819"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7" name="正方形/長方形 6"/>
          <p:cNvSpPr/>
          <p:nvPr userDrawn="1"/>
        </p:nvSpPr>
        <p:spPr>
          <a:xfrm>
            <a:off x="2235550" y="533225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2581242" y="3174870"/>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2834499"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5274436"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5274436"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34" name="正方形/長方形 33"/>
          <p:cNvSpPr/>
          <p:nvPr userDrawn="1"/>
        </p:nvSpPr>
        <p:spPr>
          <a:xfrm>
            <a:off x="6232167" y="533225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577859" y="317487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6831116"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9271053"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9271053"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48" name="正方形/長方形 47"/>
          <p:cNvSpPr/>
          <p:nvPr userDrawn="1"/>
        </p:nvSpPr>
        <p:spPr>
          <a:xfrm>
            <a:off x="10228784" y="533225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0574476" y="3174870"/>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0827733"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51" name="テキスト プレースホルダー 12"/>
          <p:cNvSpPr>
            <a:spLocks noGrp="1"/>
          </p:cNvSpPr>
          <p:nvPr>
            <p:ph type="body" sz="quarter" idx="21" hasCustomPrompt="1"/>
          </p:nvPr>
        </p:nvSpPr>
        <p:spPr>
          <a:xfrm>
            <a:off x="13267670"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3267670"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53" name="正方形/長方形 52"/>
          <p:cNvSpPr/>
          <p:nvPr userDrawn="1"/>
        </p:nvSpPr>
        <p:spPr>
          <a:xfrm>
            <a:off x="14225401" y="5332253"/>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14571093" y="3174870"/>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図プレースホルダー 25"/>
          <p:cNvSpPr>
            <a:spLocks noGrp="1"/>
          </p:cNvSpPr>
          <p:nvPr>
            <p:ph type="pic" sz="quarter" idx="23" hasCustomPrompt="1"/>
          </p:nvPr>
        </p:nvSpPr>
        <p:spPr>
          <a:xfrm>
            <a:off x="14824350"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7869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750" fill="hold"/>
                                        <p:tgtEl>
                                          <p:spTgt spid="55"/>
                                        </p:tgtEl>
                                        <p:attrNameLst>
                                          <p:attrName>ppt_x</p:attrName>
                                        </p:attrNameLst>
                                      </p:cBhvr>
                                      <p:tavLst>
                                        <p:tav tm="0">
                                          <p:val>
                                            <p:strVal val="#ppt_x"/>
                                          </p:val>
                                        </p:tav>
                                        <p:tav tm="100000">
                                          <p:val>
                                            <p:strVal val="#ppt_x"/>
                                          </p:val>
                                        </p:tav>
                                      </p:tavLst>
                                    </p:anim>
                                    <p:anim calcmode="lin" valueType="num">
                                      <p:cBhvr additive="base">
                                        <p:cTn id="78" dur="750" fill="hold"/>
                                        <p:tgtEl>
                                          <p:spTgt spid="5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5"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30" name="図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361382"/>
            <a:ext cx="7911618" cy="6409096"/>
          </a:xfrm>
          <a:prstGeom prst="rect">
            <a:avLst/>
          </a:prstGeom>
        </p:spPr>
      </p:pic>
      <p:pic>
        <p:nvPicPr>
          <p:cNvPr id="31" name="図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323763"/>
            <a:ext cx="3830770" cy="5446715"/>
          </a:xfrm>
          <a:prstGeom prst="rect">
            <a:avLst/>
          </a:prstGeom>
        </p:spPr>
      </p:pic>
      <p:pic>
        <p:nvPicPr>
          <p:cNvPr id="32" name="図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604814"/>
            <a:ext cx="2044962" cy="4165664"/>
          </a:xfrm>
          <a:prstGeom prst="rect">
            <a:avLst/>
          </a:prstGeom>
        </p:spPr>
      </p:pic>
      <p:sp>
        <p:nvSpPr>
          <p:cNvPr id="33" name="図プレースホルダー 8"/>
          <p:cNvSpPr>
            <a:spLocks noGrp="1"/>
          </p:cNvSpPr>
          <p:nvPr>
            <p:ph type="pic" sz="quarter" idx="12" hasCustomPrompt="1"/>
          </p:nvPr>
        </p:nvSpPr>
        <p:spPr>
          <a:xfrm>
            <a:off x="3394909" y="3135071"/>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34" name="図プレースホルダー 8"/>
          <p:cNvSpPr>
            <a:spLocks noGrp="1"/>
          </p:cNvSpPr>
          <p:nvPr>
            <p:ph type="pic" sz="quarter" idx="13" hasCustomPrompt="1"/>
          </p:nvPr>
        </p:nvSpPr>
        <p:spPr>
          <a:xfrm>
            <a:off x="5489811" y="631412"/>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35" name="図プレースホルダー 8"/>
          <p:cNvSpPr>
            <a:spLocks noGrp="1"/>
          </p:cNvSpPr>
          <p:nvPr>
            <p:ph type="pic" sz="quarter" idx="14" hasCustomPrompt="1"/>
          </p:nvPr>
        </p:nvSpPr>
        <p:spPr>
          <a:xfrm>
            <a:off x="13257470" y="1822452"/>
            <a:ext cx="3314700" cy="4434585"/>
          </a:xfrm>
        </p:spPr>
        <p:txBody>
          <a:bodyPr>
            <a:normAutofit/>
          </a:bodyPr>
          <a:lstStyle>
            <a:lvl1pPr>
              <a:defRPr sz="1600"/>
            </a:lvl1pPr>
          </a:lstStyle>
          <a:p>
            <a:r>
              <a:rPr kumimoji="1" lang="en-US" altLang="ja-JP" dirty="0"/>
              <a:t>Add an image</a:t>
            </a:r>
            <a:endParaRPr kumimoji="1" lang="ja-JP" altLang="en-US" dirty="0"/>
          </a:p>
        </p:txBody>
      </p:sp>
      <p:grpSp>
        <p:nvGrpSpPr>
          <p:cNvPr id="36" name="グループ化 35"/>
          <p:cNvGrpSpPr/>
          <p:nvPr userDrawn="1"/>
        </p:nvGrpSpPr>
        <p:grpSpPr>
          <a:xfrm>
            <a:off x="8190907" y="7678639"/>
            <a:ext cx="1940630" cy="72008"/>
            <a:chOff x="6119664" y="3270498"/>
            <a:chExt cx="1940630" cy="72008"/>
          </a:xfrm>
        </p:grpSpPr>
        <p:sp>
          <p:nvSpPr>
            <p:cNvPr id="37" name="正方形/長方形 36"/>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プレースホルダー 12"/>
          <p:cNvSpPr>
            <a:spLocks noGrp="1"/>
          </p:cNvSpPr>
          <p:nvPr>
            <p:ph type="body" sz="quarter" idx="18" hasCustomPrompt="1"/>
          </p:nvPr>
        </p:nvSpPr>
        <p:spPr>
          <a:xfrm>
            <a:off x="4888291" y="7959431"/>
            <a:ext cx="8545863" cy="1423108"/>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1" name="テキスト プレースホルダー 12"/>
          <p:cNvSpPr>
            <a:spLocks noGrp="1"/>
          </p:cNvSpPr>
          <p:nvPr>
            <p:ph type="body" sz="quarter" idx="19" hasCustomPrompt="1"/>
          </p:nvPr>
        </p:nvSpPr>
        <p:spPr>
          <a:xfrm>
            <a:off x="4888291" y="6839484"/>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8496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childTnLst>
                          </p:cTn>
                        </p:par>
                        <p:par>
                          <p:cTn id="29" fill="hold">
                            <p:stCondLst>
                              <p:cond delay="2000"/>
                            </p:stCondLst>
                            <p:childTnLst>
                              <p:par>
                                <p:cTn id="30" presetID="2" presetClass="entr" presetSubtype="4" decel="100000" fill="hold" grpId="0" nodeType="after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 calcmode="lin" valueType="num">
                                      <p:cBhvr additive="base">
                                        <p:cTn id="3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41">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25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40" grpId="0">
        <p:tmplLst>
          <p:tmpl>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 presetClass="entr" presetSubtype="4"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2128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2128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332240" y="4416703"/>
            <a:ext cx="161121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2"/>
          <p:cNvSpPr>
            <a:spLocks noGrp="1"/>
          </p:cNvSpPr>
          <p:nvPr>
            <p:ph type="body" sz="quarter" idx="14" hasCustomPrompt="1"/>
          </p:nvPr>
        </p:nvSpPr>
        <p:spPr>
          <a:xfrm>
            <a:off x="6560594"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nvPr>
        </p:nvSpPr>
        <p:spPr>
          <a:xfrm>
            <a:off x="6560594"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 name="正方形/長方形 9"/>
          <p:cNvSpPr/>
          <p:nvPr userDrawn="1"/>
        </p:nvSpPr>
        <p:spPr>
          <a:xfrm>
            <a:off x="6671545" y="4416703"/>
            <a:ext cx="161121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2"/>
          <p:cNvSpPr>
            <a:spLocks noGrp="1"/>
          </p:cNvSpPr>
          <p:nvPr>
            <p:ph type="body" sz="quarter" idx="16" hasCustomPrompt="1"/>
          </p:nvPr>
        </p:nvSpPr>
        <p:spPr>
          <a:xfrm>
            <a:off x="1189989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2" name="テキスト プレースホルダー 12"/>
          <p:cNvSpPr>
            <a:spLocks noGrp="1"/>
          </p:cNvSpPr>
          <p:nvPr>
            <p:ph type="body" sz="quarter" idx="17" hasCustomPrompt="1"/>
          </p:nvPr>
        </p:nvSpPr>
        <p:spPr>
          <a:xfrm>
            <a:off x="1189989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3" name="正方形/長方形 12"/>
          <p:cNvSpPr/>
          <p:nvPr userDrawn="1"/>
        </p:nvSpPr>
        <p:spPr>
          <a:xfrm>
            <a:off x="12010850" y="4416703"/>
            <a:ext cx="161121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34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2250"/>
                            </p:stCondLst>
                            <p:childTnLst>
                              <p:par>
                                <p:cTn id="31" presetID="2" presetClass="entr" presetSubtype="8" decel="100000" fill="hold" grpId="0" nodeType="afterEffect">
                                  <p:stCondLst>
                                    <p:cond delay="25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8"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imp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9" name="正方形/長方形 8"/>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userDrawn="1">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15" name="テキスト プレースホルダー 12"/>
          <p:cNvSpPr>
            <a:spLocks noGrp="1"/>
          </p:cNvSpPr>
          <p:nvPr userDrawn="1">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578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 presetClass="entr" presetSubtype="4" decel="10000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25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Full Animated">
    <p:spTree>
      <p:nvGrpSpPr>
        <p:cNvPr id="1" name=""/>
        <p:cNvGrpSpPr/>
        <p:nvPr/>
      </p:nvGrpSpPr>
      <p:grpSpPr>
        <a:xfrm>
          <a:off x="0" y="0"/>
          <a:ext cx="0" cy="0"/>
          <a:chOff x="0" y="0"/>
          <a:chExt cx="0" cy="0"/>
        </a:xfrm>
      </p:grpSpPr>
      <p:sp>
        <p:nvSpPr>
          <p:cNvPr id="18" name="正方形/長方形 17"/>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3"/>
          <p:cNvSpPr/>
          <p:nvPr userDrawn="1"/>
        </p:nvSpPr>
        <p:spPr>
          <a:xfrm rot="10800000">
            <a:off x="14510655" y="-14515"/>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3"/>
          <p:cNvSpPr/>
          <p:nvPr userDrawn="1"/>
        </p:nvSpPr>
        <p:spPr>
          <a:xfrm>
            <a:off x="-1988456" y="0"/>
            <a:ext cx="9760856"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1059543 w 6560457"/>
              <a:gd name="connsiteY0" fmla="*/ 0 h 10314442"/>
              <a:gd name="connsiteX1" fmla="*/ 4746171 w 6560457"/>
              <a:gd name="connsiteY1" fmla="*/ 0 h 10314442"/>
              <a:gd name="connsiteX2" fmla="*/ 6560457 w 6560457"/>
              <a:gd name="connsiteY2" fmla="*/ 10314442 h 10314442"/>
              <a:gd name="connsiteX3" fmla="*/ 0 w 6560457"/>
              <a:gd name="connsiteY3" fmla="*/ 10299927 h 10314442"/>
              <a:gd name="connsiteX4" fmla="*/ 1059543 w 6560457"/>
              <a:gd name="connsiteY4" fmla="*/ 0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457" h="10314442">
                <a:moveTo>
                  <a:pt x="1059543" y="0"/>
                </a:moveTo>
                <a:lnTo>
                  <a:pt x="4746171" y="0"/>
                </a:lnTo>
                <a:lnTo>
                  <a:pt x="6560457" y="10314442"/>
                </a:lnTo>
                <a:lnTo>
                  <a:pt x="0" y="10299927"/>
                </a:lnTo>
                <a:lnTo>
                  <a:pt x="105954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userDrawn="1"/>
        </p:nvSpPr>
        <p:spPr>
          <a:xfrm>
            <a:off x="8772070" y="0"/>
            <a:ext cx="9811657"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9811657"/>
              <a:gd name="connsiteY0" fmla="*/ 14515 h 10314442"/>
              <a:gd name="connsiteX1" fmla="*/ 9811657 w 9811657"/>
              <a:gd name="connsiteY1" fmla="*/ 0 h 10314442"/>
              <a:gd name="connsiteX2" fmla="*/ 6110514 w 9811657"/>
              <a:gd name="connsiteY2" fmla="*/ 10314442 h 10314442"/>
              <a:gd name="connsiteX3" fmla="*/ 0 w 9811657"/>
              <a:gd name="connsiteY3" fmla="*/ 10314442 h 10314442"/>
              <a:gd name="connsiteX4" fmla="*/ 1059543 w 9811657"/>
              <a:gd name="connsiteY4" fmla="*/ 14515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1657" h="10314442">
                <a:moveTo>
                  <a:pt x="1059543" y="14515"/>
                </a:moveTo>
                <a:lnTo>
                  <a:pt x="9811657" y="0"/>
                </a:lnTo>
                <a:lnTo>
                  <a:pt x="6110514" y="10314442"/>
                </a:lnTo>
                <a:lnTo>
                  <a:pt x="0" y="10314442"/>
                </a:lnTo>
                <a:lnTo>
                  <a:pt x="1059543" y="1451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3"/>
          <p:cNvSpPr/>
          <p:nvPr userDrawn="1"/>
        </p:nvSpPr>
        <p:spPr>
          <a:xfrm rot="10800000">
            <a:off x="4749800" y="0"/>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3"/>
          <p:cNvSpPr/>
          <p:nvPr userDrawn="1"/>
        </p:nvSpPr>
        <p:spPr>
          <a:xfrm rot="10800000">
            <a:off x="8931726" y="-43543"/>
            <a:ext cx="9506857" cy="10328956"/>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0 w 9506857"/>
              <a:gd name="connsiteY0" fmla="*/ 0 h 10328956"/>
              <a:gd name="connsiteX1" fmla="*/ 3686628 w 9506857"/>
              <a:gd name="connsiteY1" fmla="*/ 0 h 10328956"/>
              <a:gd name="connsiteX2" fmla="*/ 9506857 w 9506857"/>
              <a:gd name="connsiteY2" fmla="*/ 10328956 h 10328956"/>
              <a:gd name="connsiteX3" fmla="*/ 4601028 w 9506857"/>
              <a:gd name="connsiteY3" fmla="*/ 10314441 h 10328956"/>
              <a:gd name="connsiteX4" fmla="*/ 0 w 9506857"/>
              <a:gd name="connsiteY4" fmla="*/ 0 h 1032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6857" h="10328956">
                <a:moveTo>
                  <a:pt x="0" y="0"/>
                </a:moveTo>
                <a:lnTo>
                  <a:pt x="3686628" y="0"/>
                </a:lnTo>
                <a:lnTo>
                  <a:pt x="9506857" y="10328956"/>
                </a:lnTo>
                <a:lnTo>
                  <a:pt x="4601028" y="1031444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直角三角形 4"/>
          <p:cNvSpPr/>
          <p:nvPr userDrawn="1"/>
        </p:nvSpPr>
        <p:spPr>
          <a:xfrm rot="5400000">
            <a:off x="3956957" y="-4047444"/>
            <a:ext cx="10414005" cy="1843858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3979522" y="-3986781"/>
            <a:ext cx="10328958" cy="182880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userDrawn="1"/>
        </p:nvSpPr>
        <p:spPr>
          <a:xfrm rot="5400000">
            <a:off x="3969137" y="-4049777"/>
            <a:ext cx="10391461" cy="1839866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3979521" y="-4001294"/>
            <a:ext cx="10328958" cy="1828800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userDrawn="1"/>
        </p:nvSpPr>
        <p:spPr>
          <a:xfrm rot="5400000">
            <a:off x="3887541" y="-4034279"/>
            <a:ext cx="10430401" cy="184676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p:nvPr userDrawn="1"/>
        </p:nvSpPr>
        <p:spPr>
          <a:xfrm rot="16200000">
            <a:off x="3979521" y="-4001294"/>
            <a:ext cx="10328958" cy="18288001"/>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0" y="0"/>
            <a:ext cx="18288000" cy="1028541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32" name="正方形/長方形 31"/>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6" name="テキスト プレースホルダー 12"/>
          <p:cNvSpPr>
            <a:spLocks noGrp="1"/>
          </p:cNvSpPr>
          <p:nvPr>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600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360"/>
                                          </p:val>
                                        </p:tav>
                                        <p:tav tm="100000">
                                          <p:val>
                                            <p:fltVal val="0"/>
                                          </p:val>
                                        </p:tav>
                                      </p:tavLst>
                                    </p:anim>
                                    <p:animEffect transition="in" filter="fade">
                                      <p:cBhvr>
                                        <p:cTn id="10" dur="750"/>
                                        <p:tgtEl>
                                          <p:spTgt spid="17"/>
                                        </p:tgtEl>
                                      </p:cBhvr>
                                    </p:animEffect>
                                  </p:childTnLst>
                                </p:cTn>
                              </p:par>
                              <p:par>
                                <p:cTn id="11" presetID="49" presetClass="entr" presetSubtype="0" decel="100000" fill="hold" grpId="1"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360"/>
                                          </p:val>
                                        </p:tav>
                                        <p:tav tm="100000">
                                          <p:val>
                                            <p:fltVal val="0"/>
                                          </p:val>
                                        </p:tav>
                                      </p:tavLst>
                                    </p:anim>
                                    <p:animEffect transition="in" filter="fade">
                                      <p:cBhvr>
                                        <p:cTn id="16" dur="750"/>
                                        <p:tgtEl>
                                          <p:spTgt spid="4"/>
                                        </p:tgtEl>
                                      </p:cBhvr>
                                    </p:animEffect>
                                  </p:childTnLst>
                                </p:cTn>
                              </p:par>
                              <p:par>
                                <p:cTn id="17" presetID="49" presetClass="entr" presetSubtype="0" decel="100000" fill="hold" grpId="1"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grpId="1"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750" fill="hold"/>
                                        <p:tgtEl>
                                          <p:spTgt spid="13"/>
                                        </p:tgtEl>
                                        <p:attrNameLst>
                                          <p:attrName>ppt_w</p:attrName>
                                        </p:attrNameLst>
                                      </p:cBhvr>
                                      <p:tavLst>
                                        <p:tav tm="0">
                                          <p:val>
                                            <p:fltVal val="0"/>
                                          </p:val>
                                        </p:tav>
                                        <p:tav tm="100000">
                                          <p:val>
                                            <p:strVal val="#ppt_w"/>
                                          </p:val>
                                        </p:tav>
                                      </p:tavLst>
                                    </p:anim>
                                    <p:anim calcmode="lin" valueType="num">
                                      <p:cBhvr>
                                        <p:cTn id="26" dur="750" fill="hold"/>
                                        <p:tgtEl>
                                          <p:spTgt spid="13"/>
                                        </p:tgtEl>
                                        <p:attrNameLst>
                                          <p:attrName>ppt_h</p:attrName>
                                        </p:attrNameLst>
                                      </p:cBhvr>
                                      <p:tavLst>
                                        <p:tav tm="0">
                                          <p:val>
                                            <p:fltVal val="0"/>
                                          </p:val>
                                        </p:tav>
                                        <p:tav tm="100000">
                                          <p:val>
                                            <p:strVal val="#ppt_h"/>
                                          </p:val>
                                        </p:tav>
                                      </p:tavLst>
                                    </p:anim>
                                    <p:anim calcmode="lin" valueType="num">
                                      <p:cBhvr>
                                        <p:cTn id="27" dur="750" fill="hold"/>
                                        <p:tgtEl>
                                          <p:spTgt spid="13"/>
                                        </p:tgtEl>
                                        <p:attrNameLst>
                                          <p:attrName>style.rotation</p:attrName>
                                        </p:attrNameLst>
                                      </p:cBhvr>
                                      <p:tavLst>
                                        <p:tav tm="0">
                                          <p:val>
                                            <p:fltVal val="360"/>
                                          </p:val>
                                        </p:tav>
                                        <p:tav tm="100000">
                                          <p:val>
                                            <p:fltVal val="0"/>
                                          </p:val>
                                        </p:tav>
                                      </p:tavLst>
                                    </p:anim>
                                    <p:animEffect transition="in" filter="fade">
                                      <p:cBhvr>
                                        <p:cTn id="28" dur="750"/>
                                        <p:tgtEl>
                                          <p:spTgt spid="13"/>
                                        </p:tgtEl>
                                      </p:cBhvr>
                                    </p:animEffect>
                                  </p:childTnLst>
                                </p:cTn>
                              </p:par>
                              <p:par>
                                <p:cTn id="29" presetID="49" presetClass="entr" presetSubtype="0" decel="100000" fill="hold" grpId="1"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 calcmode="lin" valueType="num">
                                      <p:cBhvr>
                                        <p:cTn id="33" dur="750" fill="hold"/>
                                        <p:tgtEl>
                                          <p:spTgt spid="16"/>
                                        </p:tgtEl>
                                        <p:attrNameLst>
                                          <p:attrName>style.rotation</p:attrName>
                                        </p:attrNameLst>
                                      </p:cBhvr>
                                      <p:tavLst>
                                        <p:tav tm="0">
                                          <p:val>
                                            <p:fltVal val="360"/>
                                          </p:val>
                                        </p:tav>
                                        <p:tav tm="100000">
                                          <p:val>
                                            <p:fltVal val="0"/>
                                          </p:val>
                                        </p:tav>
                                      </p:tavLst>
                                    </p:anim>
                                    <p:animEffect transition="in" filter="fade">
                                      <p:cBhvr>
                                        <p:cTn id="34" dur="750"/>
                                        <p:tgtEl>
                                          <p:spTgt spid="16"/>
                                        </p:tgtEl>
                                      </p:cBhvr>
                                    </p:animEffect>
                                  </p:childTnLst>
                                </p:cTn>
                              </p:par>
                              <p:par>
                                <p:cTn id="35" presetID="2" presetClass="entr" presetSubtype="12" decel="100000" fill="hold" grpId="2" nodeType="with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0-#ppt_w/2"/>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8" decel="100000" fill="hold" grpId="2"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750" fill="hold"/>
                                        <p:tgtEl>
                                          <p:spTgt spid="4"/>
                                        </p:tgtEl>
                                        <p:attrNameLst>
                                          <p:attrName>ppt_x</p:attrName>
                                        </p:attrNameLst>
                                      </p:cBhvr>
                                      <p:tavLst>
                                        <p:tav tm="0">
                                          <p:val>
                                            <p:strVal val="0-#ppt_w/2"/>
                                          </p:val>
                                        </p:tav>
                                        <p:tav tm="100000">
                                          <p:val>
                                            <p:strVal val="#ppt_x"/>
                                          </p:val>
                                        </p:tav>
                                      </p:tavLst>
                                    </p:anim>
                                    <p:anim calcmode="lin" valueType="num">
                                      <p:cBhvr additive="base">
                                        <p:cTn id="42" dur="75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decel="100000" fill="hold" grpId="2" nodeType="withEffect">
                                  <p:stCondLst>
                                    <p:cond delay="25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0-#ppt_w/2"/>
                                          </p:val>
                                        </p:tav>
                                        <p:tav tm="100000">
                                          <p:val>
                                            <p:strVal val="#ppt_x"/>
                                          </p:val>
                                        </p:tav>
                                      </p:tavLst>
                                    </p:anim>
                                    <p:anim calcmode="lin" valueType="num">
                                      <p:cBhvr additive="base">
                                        <p:cTn id="46" dur="75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decel="100000" fill="hold" grpId="2" nodeType="with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decel="100000" fill="hold" grpId="2" nodeType="withEffect">
                                  <p:stCondLst>
                                    <p:cond delay="25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750" fill="hold"/>
                                        <p:tgtEl>
                                          <p:spTgt spid="16"/>
                                        </p:tgtEl>
                                        <p:attrNameLst>
                                          <p:attrName>ppt_x</p:attrName>
                                        </p:attrNameLst>
                                      </p:cBhvr>
                                      <p:tavLst>
                                        <p:tav tm="0">
                                          <p:val>
                                            <p:strVal val="1+#ppt_w/2"/>
                                          </p:val>
                                        </p:tav>
                                        <p:tav tm="100000">
                                          <p:val>
                                            <p:strVal val="#ppt_x"/>
                                          </p:val>
                                        </p:tav>
                                      </p:tavLst>
                                    </p:anim>
                                    <p:anim calcmode="lin" valueType="num">
                                      <p:cBhvr additive="base">
                                        <p:cTn id="54" dur="75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xit" presetSubtype="2" accel="100000" fill="hold" grpId="3" nodeType="after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1+ppt_w/2"/>
                                          </p:val>
                                        </p:tav>
                                      </p:tavLst>
                                    </p:anim>
                                    <p:anim calcmode="lin" valueType="num">
                                      <p:cBhvr additive="base">
                                        <p:cTn id="58" dur="500"/>
                                        <p:tgtEl>
                                          <p:spTgt spid="17"/>
                                        </p:tgtEl>
                                        <p:attrNameLst>
                                          <p:attrName>ppt_y</p:attrName>
                                        </p:attrNameLst>
                                      </p:cBhvr>
                                      <p:tavLst>
                                        <p:tav tm="0">
                                          <p:val>
                                            <p:strVal val="ppt_y"/>
                                          </p:val>
                                        </p:tav>
                                        <p:tav tm="100000">
                                          <p:val>
                                            <p:strVal val="ppt_y"/>
                                          </p:val>
                                        </p:tav>
                                      </p:tavLst>
                                    </p:anim>
                                    <p:set>
                                      <p:cBhvr>
                                        <p:cTn id="59" dur="1" fill="hold">
                                          <p:stCondLst>
                                            <p:cond delay="499"/>
                                          </p:stCondLst>
                                        </p:cTn>
                                        <p:tgtEl>
                                          <p:spTgt spid="17"/>
                                        </p:tgtEl>
                                        <p:attrNameLst>
                                          <p:attrName>style.visibility</p:attrName>
                                        </p:attrNameLst>
                                      </p:cBhvr>
                                      <p:to>
                                        <p:strVal val="hidden"/>
                                      </p:to>
                                    </p:set>
                                  </p:childTnLst>
                                </p:cTn>
                              </p:par>
                              <p:par>
                                <p:cTn id="60" presetID="2" presetClass="exit" presetSubtype="2" accel="100000" fill="hold" grpId="3" nodeType="withEffect">
                                  <p:stCondLst>
                                    <p:cond delay="100"/>
                                  </p:stCondLst>
                                  <p:childTnLst>
                                    <p:anim calcmode="lin" valueType="num">
                                      <p:cBhvr additive="base">
                                        <p:cTn id="61" dur="500"/>
                                        <p:tgtEl>
                                          <p:spTgt spid="4"/>
                                        </p:tgtEl>
                                        <p:attrNameLst>
                                          <p:attrName>ppt_x</p:attrName>
                                        </p:attrNameLst>
                                      </p:cBhvr>
                                      <p:tavLst>
                                        <p:tav tm="0">
                                          <p:val>
                                            <p:strVal val="ppt_x"/>
                                          </p:val>
                                        </p:tav>
                                        <p:tav tm="100000">
                                          <p:val>
                                            <p:strVal val="1+ppt_w/2"/>
                                          </p:val>
                                        </p:tav>
                                      </p:tavLst>
                                    </p:anim>
                                    <p:anim calcmode="lin" valueType="num">
                                      <p:cBhvr additive="base">
                                        <p:cTn id="62" dur="500"/>
                                        <p:tgtEl>
                                          <p:spTgt spid="4"/>
                                        </p:tgtEl>
                                        <p:attrNameLst>
                                          <p:attrName>ppt_y</p:attrName>
                                        </p:attrNameLst>
                                      </p:cBhvr>
                                      <p:tavLst>
                                        <p:tav tm="0">
                                          <p:val>
                                            <p:strVal val="ppt_y"/>
                                          </p:val>
                                        </p:tav>
                                        <p:tav tm="100000">
                                          <p:val>
                                            <p:strVal val="ppt_y"/>
                                          </p:val>
                                        </p:tav>
                                      </p:tavLst>
                                    </p:anim>
                                    <p:set>
                                      <p:cBhvr>
                                        <p:cTn id="63" dur="1" fill="hold">
                                          <p:stCondLst>
                                            <p:cond delay="499"/>
                                          </p:stCondLst>
                                        </p:cTn>
                                        <p:tgtEl>
                                          <p:spTgt spid="4"/>
                                        </p:tgtEl>
                                        <p:attrNameLst>
                                          <p:attrName>style.visibility</p:attrName>
                                        </p:attrNameLst>
                                      </p:cBhvr>
                                      <p:to>
                                        <p:strVal val="hidden"/>
                                      </p:to>
                                    </p:set>
                                  </p:childTnLst>
                                </p:cTn>
                              </p:par>
                              <p:par>
                                <p:cTn id="64" presetID="2" presetClass="exit" presetSubtype="8" accel="100000" fill="hold" grpId="3" nodeType="withEffect">
                                  <p:stCondLst>
                                    <p:cond delay="0"/>
                                  </p:stCondLst>
                                  <p:childTnLst>
                                    <p:anim calcmode="lin" valueType="num">
                                      <p:cBhvr additive="base">
                                        <p:cTn id="65" dur="500"/>
                                        <p:tgtEl>
                                          <p:spTgt spid="14"/>
                                        </p:tgtEl>
                                        <p:attrNameLst>
                                          <p:attrName>ppt_x</p:attrName>
                                        </p:attrNameLst>
                                      </p:cBhvr>
                                      <p:tavLst>
                                        <p:tav tm="0">
                                          <p:val>
                                            <p:strVal val="ppt_x"/>
                                          </p:val>
                                        </p:tav>
                                        <p:tav tm="100000">
                                          <p:val>
                                            <p:strVal val="0-ppt_w/2"/>
                                          </p:val>
                                        </p:tav>
                                      </p:tavLst>
                                    </p:anim>
                                    <p:anim calcmode="lin" valueType="num">
                                      <p:cBhvr additive="base">
                                        <p:cTn id="66" dur="500"/>
                                        <p:tgtEl>
                                          <p:spTgt spid="14"/>
                                        </p:tgtEl>
                                        <p:attrNameLst>
                                          <p:attrName>ppt_y</p:attrName>
                                        </p:attrNameLst>
                                      </p:cBhvr>
                                      <p:tavLst>
                                        <p:tav tm="0">
                                          <p:val>
                                            <p:strVal val="ppt_y"/>
                                          </p:val>
                                        </p:tav>
                                        <p:tav tm="100000">
                                          <p:val>
                                            <p:strVal val="ppt_y"/>
                                          </p:val>
                                        </p:tav>
                                      </p:tavLst>
                                    </p:anim>
                                    <p:set>
                                      <p:cBhvr>
                                        <p:cTn id="67" dur="1" fill="hold">
                                          <p:stCondLst>
                                            <p:cond delay="499"/>
                                          </p:stCondLst>
                                        </p:cTn>
                                        <p:tgtEl>
                                          <p:spTgt spid="14"/>
                                        </p:tgtEl>
                                        <p:attrNameLst>
                                          <p:attrName>style.visibility</p:attrName>
                                        </p:attrNameLst>
                                      </p:cBhvr>
                                      <p:to>
                                        <p:strVal val="hidden"/>
                                      </p:to>
                                    </p:set>
                                  </p:childTnLst>
                                </p:cTn>
                              </p:par>
                              <p:par>
                                <p:cTn id="68" presetID="2" presetClass="exit" presetSubtype="8" accel="100000" fill="hold" grpId="3" nodeType="withEffect">
                                  <p:stCondLst>
                                    <p:cond delay="100"/>
                                  </p:stCondLst>
                                  <p:childTnLst>
                                    <p:anim calcmode="lin" valueType="num">
                                      <p:cBhvr additive="base">
                                        <p:cTn id="69" dur="500"/>
                                        <p:tgtEl>
                                          <p:spTgt spid="13"/>
                                        </p:tgtEl>
                                        <p:attrNameLst>
                                          <p:attrName>ppt_x</p:attrName>
                                        </p:attrNameLst>
                                      </p:cBhvr>
                                      <p:tavLst>
                                        <p:tav tm="0">
                                          <p:val>
                                            <p:strVal val="ppt_x"/>
                                          </p:val>
                                        </p:tav>
                                        <p:tav tm="100000">
                                          <p:val>
                                            <p:strVal val="0-ppt_w/2"/>
                                          </p:val>
                                        </p:tav>
                                      </p:tavLst>
                                    </p:anim>
                                    <p:anim calcmode="lin" valueType="num">
                                      <p:cBhvr additive="base">
                                        <p:cTn id="70" dur="500"/>
                                        <p:tgtEl>
                                          <p:spTgt spid="13"/>
                                        </p:tgtEl>
                                        <p:attrNameLst>
                                          <p:attrName>ppt_y</p:attrName>
                                        </p:attrNameLst>
                                      </p:cBhvr>
                                      <p:tavLst>
                                        <p:tav tm="0">
                                          <p:val>
                                            <p:strVal val="ppt_y"/>
                                          </p:val>
                                        </p:tav>
                                        <p:tav tm="100000">
                                          <p:val>
                                            <p:strVal val="ppt_y"/>
                                          </p:val>
                                        </p:tav>
                                      </p:tavLst>
                                    </p:anim>
                                    <p:set>
                                      <p:cBhvr>
                                        <p:cTn id="71" dur="1" fill="hold">
                                          <p:stCondLst>
                                            <p:cond delay="499"/>
                                          </p:stCondLst>
                                        </p:cTn>
                                        <p:tgtEl>
                                          <p:spTgt spid="13"/>
                                        </p:tgtEl>
                                        <p:attrNameLst>
                                          <p:attrName>style.visibility</p:attrName>
                                        </p:attrNameLst>
                                      </p:cBhvr>
                                      <p:to>
                                        <p:strVal val="hidden"/>
                                      </p:to>
                                    </p:set>
                                  </p:childTnLst>
                                </p:cTn>
                              </p:par>
                              <p:par>
                                <p:cTn id="72" presetID="2" presetClass="exit" presetSubtype="8" accel="100000" fill="hold" grpId="3"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0-ppt_w/2"/>
                                          </p:val>
                                        </p:tav>
                                      </p:tavLst>
                                    </p:anim>
                                    <p:anim calcmode="lin" valueType="num">
                                      <p:cBhvr additive="base">
                                        <p:cTn id="74" dur="500"/>
                                        <p:tgtEl>
                                          <p:spTgt spid="16"/>
                                        </p:tgtEl>
                                        <p:attrNameLst>
                                          <p:attrName>ppt_y</p:attrName>
                                        </p:attrNameLst>
                                      </p:cBhvr>
                                      <p:tavLst>
                                        <p:tav tm="0">
                                          <p:val>
                                            <p:strVal val="ppt_y"/>
                                          </p:val>
                                        </p:tav>
                                        <p:tav tm="100000">
                                          <p:val>
                                            <p:strVal val="ppt_y"/>
                                          </p:val>
                                        </p:tav>
                                      </p:tavLst>
                                    </p:anim>
                                    <p:set>
                                      <p:cBhvr>
                                        <p:cTn id="75" dur="1" fill="hold">
                                          <p:stCondLst>
                                            <p:cond delay="499"/>
                                          </p:stCondLst>
                                        </p:cTn>
                                        <p:tgtEl>
                                          <p:spTgt spid="16"/>
                                        </p:tgtEl>
                                        <p:attrNameLst>
                                          <p:attrName>style.visibility</p:attrName>
                                        </p:attrNameLst>
                                      </p:cBhvr>
                                      <p:to>
                                        <p:strVal val="hidden"/>
                                      </p:to>
                                    </p:set>
                                  </p:childTnLst>
                                </p:cTn>
                              </p:par>
                            </p:childTnLst>
                          </p:cTn>
                        </p:par>
                        <p:par>
                          <p:cTn id="76" fill="hold">
                            <p:stCondLst>
                              <p:cond delay="1600"/>
                            </p:stCondLst>
                            <p:childTnLst>
                              <p:par>
                                <p:cTn id="77" presetID="2" presetClass="entr" presetSubtype="6"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1+#ppt_w/2"/>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9" decel="10000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0-#ppt_w/2"/>
                                          </p:val>
                                        </p:tav>
                                        <p:tav tm="100000">
                                          <p:val>
                                            <p:strVal val="#ppt_x"/>
                                          </p:val>
                                        </p:tav>
                                      </p:tavLst>
                                    </p:anim>
                                    <p:anim calcmode="lin" valueType="num">
                                      <p:cBhvr additive="base">
                                        <p:cTn id="84" dur="500" fill="hold"/>
                                        <p:tgtEl>
                                          <p:spTgt spid="5"/>
                                        </p:tgtEl>
                                        <p:attrNameLst>
                                          <p:attrName>ppt_y</p:attrName>
                                        </p:attrNameLst>
                                      </p:cBhvr>
                                      <p:tavLst>
                                        <p:tav tm="0">
                                          <p:val>
                                            <p:strVal val="0-#ppt_h/2"/>
                                          </p:val>
                                        </p:tav>
                                        <p:tav tm="100000">
                                          <p:val>
                                            <p:strVal val="#ppt_y"/>
                                          </p:val>
                                        </p:tav>
                                      </p:tavLst>
                                    </p:anim>
                                  </p:childTnLst>
                                </p:cTn>
                              </p:par>
                              <p:par>
                                <p:cTn id="85" presetID="2" presetClass="entr" presetSubtype="6" decel="100000" fill="hold" grpId="0" nodeType="withEffect">
                                  <p:stCondLst>
                                    <p:cond delay="10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1+#ppt_w/2"/>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9" decel="100000" fill="hold" grpId="0" nodeType="withEffect">
                                  <p:stCondLst>
                                    <p:cond delay="10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0-#ppt_h/2"/>
                                          </p:val>
                                        </p:tav>
                                        <p:tav tm="100000">
                                          <p:val>
                                            <p:strVal val="#ppt_y"/>
                                          </p:val>
                                        </p:tav>
                                      </p:tavLst>
                                    </p:anim>
                                  </p:childTnLst>
                                </p:cTn>
                              </p:par>
                              <p:par>
                                <p:cTn id="93" presetID="2" presetClass="entr" presetSubtype="6" decel="100000" fill="hold" grpId="0" nodeType="withEffect">
                                  <p:stCondLst>
                                    <p:cond delay="50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9" decel="100000" fill="hold" grpId="0" nodeType="withEffect">
                                  <p:stCondLst>
                                    <p:cond delay="50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0-#ppt_w/2"/>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2" presetClass="exit" presetSubtype="9" accel="100000" fill="hold" grpId="1" nodeType="withEffect">
                                  <p:stCondLst>
                                    <p:cond delay="1250"/>
                                  </p:stCondLst>
                                  <p:childTnLst>
                                    <p:anim calcmode="lin" valueType="num">
                                      <p:cBhvr additive="base">
                                        <p:cTn id="102" dur="500"/>
                                        <p:tgtEl>
                                          <p:spTgt spid="29"/>
                                        </p:tgtEl>
                                        <p:attrNameLst>
                                          <p:attrName>ppt_x</p:attrName>
                                        </p:attrNameLst>
                                      </p:cBhvr>
                                      <p:tavLst>
                                        <p:tav tm="0">
                                          <p:val>
                                            <p:strVal val="ppt_x"/>
                                          </p:val>
                                        </p:tav>
                                        <p:tav tm="100000">
                                          <p:val>
                                            <p:strVal val="0-ppt_w/2"/>
                                          </p:val>
                                        </p:tav>
                                      </p:tavLst>
                                    </p:anim>
                                    <p:anim calcmode="lin" valueType="num">
                                      <p:cBhvr additive="base">
                                        <p:cTn id="103" dur="500"/>
                                        <p:tgtEl>
                                          <p:spTgt spid="29"/>
                                        </p:tgtEl>
                                        <p:attrNameLst>
                                          <p:attrName>ppt_y</p:attrName>
                                        </p:attrNameLst>
                                      </p:cBhvr>
                                      <p:tavLst>
                                        <p:tav tm="0">
                                          <p:val>
                                            <p:strVal val="ppt_y"/>
                                          </p:val>
                                        </p:tav>
                                        <p:tav tm="100000">
                                          <p:val>
                                            <p:strVal val="0-ppt_h/2"/>
                                          </p:val>
                                        </p:tav>
                                      </p:tavLst>
                                    </p:anim>
                                    <p:set>
                                      <p:cBhvr>
                                        <p:cTn id="104" dur="1" fill="hold">
                                          <p:stCondLst>
                                            <p:cond delay="499"/>
                                          </p:stCondLst>
                                        </p:cTn>
                                        <p:tgtEl>
                                          <p:spTgt spid="29"/>
                                        </p:tgtEl>
                                        <p:attrNameLst>
                                          <p:attrName>style.visibility</p:attrName>
                                        </p:attrNameLst>
                                      </p:cBhvr>
                                      <p:to>
                                        <p:strVal val="hidden"/>
                                      </p:to>
                                    </p:set>
                                  </p:childTnLst>
                                </p:cTn>
                              </p:par>
                              <p:par>
                                <p:cTn id="105" presetID="2" presetClass="exit" presetSubtype="6" accel="100000" fill="hold" grpId="1" nodeType="withEffect">
                                  <p:stCondLst>
                                    <p:cond delay="1250"/>
                                  </p:stCondLst>
                                  <p:childTnLst>
                                    <p:anim calcmode="lin" valueType="num">
                                      <p:cBhvr additive="base">
                                        <p:cTn id="106" dur="500"/>
                                        <p:tgtEl>
                                          <p:spTgt spid="28"/>
                                        </p:tgtEl>
                                        <p:attrNameLst>
                                          <p:attrName>ppt_x</p:attrName>
                                        </p:attrNameLst>
                                      </p:cBhvr>
                                      <p:tavLst>
                                        <p:tav tm="0">
                                          <p:val>
                                            <p:strVal val="ppt_x"/>
                                          </p:val>
                                        </p:tav>
                                        <p:tav tm="100000">
                                          <p:val>
                                            <p:strVal val="1+ppt_w/2"/>
                                          </p:val>
                                        </p:tav>
                                      </p:tavLst>
                                    </p:anim>
                                    <p:anim calcmode="lin" valueType="num">
                                      <p:cBhvr additive="base">
                                        <p:cTn id="107" dur="500"/>
                                        <p:tgtEl>
                                          <p:spTgt spid="28"/>
                                        </p:tgtEl>
                                        <p:attrNameLst>
                                          <p:attrName>ppt_y</p:attrName>
                                        </p:attrNameLst>
                                      </p:cBhvr>
                                      <p:tavLst>
                                        <p:tav tm="0">
                                          <p:val>
                                            <p:strVal val="ppt_y"/>
                                          </p:val>
                                        </p:tav>
                                        <p:tav tm="100000">
                                          <p:val>
                                            <p:strVal val="1+ppt_h/2"/>
                                          </p:val>
                                        </p:tav>
                                      </p:tavLst>
                                    </p:anim>
                                    <p:set>
                                      <p:cBhvr>
                                        <p:cTn id="108" dur="1" fill="hold">
                                          <p:stCondLst>
                                            <p:cond delay="499"/>
                                          </p:stCondLst>
                                        </p:cTn>
                                        <p:tgtEl>
                                          <p:spTgt spid="28"/>
                                        </p:tgtEl>
                                        <p:attrNameLst>
                                          <p:attrName>style.visibility</p:attrName>
                                        </p:attrNameLst>
                                      </p:cBhvr>
                                      <p:to>
                                        <p:strVal val="hidden"/>
                                      </p:to>
                                    </p:set>
                                  </p:childTnLst>
                                </p:cTn>
                              </p:par>
                            </p:childTnLst>
                          </p:cTn>
                        </p:par>
                        <p:par>
                          <p:cTn id="109" fill="hold">
                            <p:stCondLst>
                              <p:cond delay="3350"/>
                            </p:stCondLst>
                            <p:childTnLst>
                              <p:par>
                                <p:cTn id="110" presetID="2" presetClass="entr" presetSubtype="4" decel="10000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ppt_x"/>
                                          </p:val>
                                        </p:tav>
                                        <p:tav tm="100000">
                                          <p:val>
                                            <p:strVal val="#ppt_x"/>
                                          </p:val>
                                        </p:tav>
                                      </p:tavLst>
                                    </p:anim>
                                    <p:anim calcmode="lin" valueType="num">
                                      <p:cBhvr additive="base">
                                        <p:cTn id="113" dur="50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750" fill="hold"/>
                                        <p:tgtEl>
                                          <p:spTgt spid="31"/>
                                        </p:tgtEl>
                                        <p:attrNameLst>
                                          <p:attrName>ppt_x</p:attrName>
                                        </p:attrNameLst>
                                      </p:cBhvr>
                                      <p:tavLst>
                                        <p:tav tm="0">
                                          <p:val>
                                            <p:strVal val="#ppt_x"/>
                                          </p:val>
                                        </p:tav>
                                        <p:tav tm="100000">
                                          <p:val>
                                            <p:strVal val="#ppt_x"/>
                                          </p:val>
                                        </p:tav>
                                      </p:tavLst>
                                    </p:anim>
                                    <p:anim calcmode="lin" valueType="num">
                                      <p:cBhvr additive="base">
                                        <p:cTn id="117" dur="750" fill="hold"/>
                                        <p:tgtEl>
                                          <p:spTgt spid="31"/>
                                        </p:tgtEl>
                                        <p:attrNameLst>
                                          <p:attrName>ppt_y</p:attrName>
                                        </p:attrNameLst>
                                      </p:cBhvr>
                                      <p:tavLst>
                                        <p:tav tm="0">
                                          <p:val>
                                            <p:strVal val="1+#ppt_h/2"/>
                                          </p:val>
                                        </p:tav>
                                        <p:tav tm="100000">
                                          <p:val>
                                            <p:strVal val="#ppt_y"/>
                                          </p:val>
                                        </p:tav>
                                      </p:tavLst>
                                    </p:anim>
                                  </p:childTnLst>
                                </p:cTn>
                              </p:par>
                            </p:childTnLst>
                          </p:cTn>
                        </p:par>
                        <p:par>
                          <p:cTn id="118" fill="hold">
                            <p:stCondLst>
                              <p:cond delay="4100"/>
                            </p:stCondLst>
                            <p:childTnLst>
                              <p:par>
                                <p:cTn id="119" presetID="10"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4600"/>
                            </p:stCondLst>
                            <p:childTnLst>
                              <p:par>
                                <p:cTn id="123" presetID="10" presetClass="entr" presetSubtype="0"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par>
                          <p:cTn id="126" fill="hold">
                            <p:stCondLst>
                              <p:cond delay="51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5600"/>
                            </p:stCondLst>
                            <p:childTnLst>
                              <p:par>
                                <p:cTn id="131" presetID="2" presetClass="entr" presetSubtype="4" decel="100000" fill="hold" grpId="0" nodeType="afterEffect">
                                  <p:stCondLst>
                                    <p:cond delay="0"/>
                                  </p:stCondLst>
                                  <p:childTnLst>
                                    <p:set>
                                      <p:cBhvr>
                                        <p:cTn id="132" dur="1" fill="hold">
                                          <p:stCondLst>
                                            <p:cond delay="0"/>
                                          </p:stCondLst>
                                        </p:cTn>
                                        <p:tgtEl>
                                          <p:spTgt spid="35">
                                            <p:txEl>
                                              <p:pRg st="0" end="0"/>
                                            </p:txEl>
                                          </p:spTgt>
                                        </p:tgtEl>
                                        <p:attrNameLst>
                                          <p:attrName>style.visibility</p:attrName>
                                        </p:attrNameLst>
                                      </p:cBhvr>
                                      <p:to>
                                        <p:strVal val="visible"/>
                                      </p:to>
                                    </p:set>
                                    <p:anim calcmode="lin" valueType="num">
                                      <p:cBhvr additive="base">
                                        <p:cTn id="1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6100"/>
                            </p:stCondLst>
                            <p:childTnLst>
                              <p:par>
                                <p:cTn id="136" presetID="10" presetClass="entr" presetSubtype="0" fill="hold" grpId="0" nodeType="afterEffect">
                                  <p:stCondLst>
                                    <p:cond delay="250"/>
                                  </p:stCondLst>
                                  <p:childTnLst>
                                    <p:set>
                                      <p:cBhvr>
                                        <p:cTn id="137" dur="1" fill="hold">
                                          <p:stCondLst>
                                            <p:cond delay="0"/>
                                          </p:stCondLst>
                                        </p:cTn>
                                        <p:tgtEl>
                                          <p:spTgt spid="36">
                                            <p:txEl>
                                              <p:pRg st="0" end="0"/>
                                            </p:txEl>
                                          </p:spTgt>
                                        </p:tgtEl>
                                        <p:attrNameLst>
                                          <p:attrName>style.visibility</p:attrName>
                                        </p:attrNameLst>
                                      </p:cBhvr>
                                      <p:to>
                                        <p:strVal val="visible"/>
                                      </p:to>
                                    </p:set>
                                    <p:animEffect transition="in" filter="fade">
                                      <p:cBhvr>
                                        <p:cTn id="138"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7" grpId="2" animBg="1"/>
      <p:bldP spid="17" grpId="3" animBg="1"/>
      <p:bldP spid="16" grpId="1" animBg="1"/>
      <p:bldP spid="16" grpId="2" animBg="1"/>
      <p:bldP spid="16" grpId="3" animBg="1"/>
      <p:bldP spid="4" grpId="1" animBg="1"/>
      <p:bldP spid="4" grpId="2" animBg="1"/>
      <p:bldP spid="4" grpId="3" animBg="1"/>
      <p:bldP spid="13" grpId="1" animBg="1"/>
      <p:bldP spid="13" grpId="2" animBg="1"/>
      <p:bldP spid="13" grpId="3" animBg="1"/>
      <p:bldP spid="14" grpId="1" animBg="1"/>
      <p:bldP spid="14" grpId="2" animBg="1"/>
      <p:bldP spid="14" grpId="3" animBg="1"/>
      <p:bldP spid="5" grpId="0" animBg="1"/>
      <p:bldP spid="19" grpId="0" animBg="1"/>
      <p:bldP spid="26" grpId="0" animBg="1"/>
      <p:bldP spid="27" grpId="0" animBg="1"/>
      <p:bldP spid="28" grpId="0" animBg="1"/>
      <p:bldP spid="28" grpId="1" animBg="1"/>
      <p:bldP spid="29" grpId="0" animBg="1"/>
      <p:bldP spid="29" grpId="1" animBg="1"/>
      <p:bldP spid="30" grpId="0" animBg="1"/>
      <p:bldP spid="31" grpId="0"/>
      <p:bldP spid="32" grpId="0" animBg="1"/>
      <p:bldP spid="33" grpId="0" animBg="1"/>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9" name="正方形/長方形 8"/>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userDrawn="1">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15" name="テキスト プレースホルダー 12"/>
          <p:cNvSpPr>
            <a:spLocks noGrp="1"/>
          </p:cNvSpPr>
          <p:nvPr userDrawn="1">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63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 presetClass="entr" presetSubtype="4" decel="10000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25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1">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1995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2">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2">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2937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3">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3">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035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4">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4">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5923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Break 5">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5">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5">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20346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Headings &amp; Text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544034"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544034"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7" name="正方形/長方形 6"/>
          <p:cNvSpPr/>
          <p:nvPr userDrawn="1"/>
        </p:nvSpPr>
        <p:spPr>
          <a:xfrm>
            <a:off x="3087331" y="533225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3433023" y="3174870"/>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3686280"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6686753"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6686753"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34" name="正方形/長方形 33"/>
          <p:cNvSpPr/>
          <p:nvPr userDrawn="1"/>
        </p:nvSpPr>
        <p:spPr>
          <a:xfrm>
            <a:off x="8230050" y="533225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8575742" y="317487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8828999"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11829472"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1829472"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48" name="正方形/長方形 47"/>
          <p:cNvSpPr/>
          <p:nvPr userDrawn="1"/>
        </p:nvSpPr>
        <p:spPr>
          <a:xfrm>
            <a:off x="13372769" y="533225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3718461" y="3174870"/>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3971718"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41585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Break 6">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6">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6">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1819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8" name="正方形/長方形 7"/>
          <p:cNvSpPr/>
          <p:nvPr userDrawn="1"/>
        </p:nvSpPr>
        <p:spPr>
          <a:xfrm>
            <a:off x="8742743" y="5141912"/>
            <a:ext cx="6381143" cy="5141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5080000" y="0"/>
            <a:ext cx="5341257" cy="514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29"/>
          <p:cNvSpPr>
            <a:spLocks noGrp="1"/>
          </p:cNvSpPr>
          <p:nvPr>
            <p:ph type="pic" sz="quarter" idx="10" hasCustomPrompt="1"/>
          </p:nvPr>
        </p:nvSpPr>
        <p:spPr>
          <a:xfrm>
            <a:off x="-1" y="0"/>
            <a:ext cx="7027855" cy="5141913"/>
          </a:xfrm>
          <a:custGeom>
            <a:avLst/>
            <a:gdLst>
              <a:gd name="connsiteX0" fmla="*/ 6379855 w 7027855"/>
              <a:gd name="connsiteY0" fmla="*/ 4493913 h 5141913"/>
              <a:gd name="connsiteX1" fmla="*/ 7027855 w 7027855"/>
              <a:gd name="connsiteY1" fmla="*/ 4493913 h 5141913"/>
              <a:gd name="connsiteX2" fmla="*/ 7027855 w 7027855"/>
              <a:gd name="connsiteY2" fmla="*/ 5141913 h 5141913"/>
              <a:gd name="connsiteX3" fmla="*/ 6379855 w 7027855"/>
              <a:gd name="connsiteY3" fmla="*/ 5141913 h 5141913"/>
              <a:gd name="connsiteX4" fmla="*/ 5082572 w 7027855"/>
              <a:gd name="connsiteY4" fmla="*/ 4493912 h 5141913"/>
              <a:gd name="connsiteX5" fmla="*/ 5730572 w 7027855"/>
              <a:gd name="connsiteY5" fmla="*/ 4493912 h 5141913"/>
              <a:gd name="connsiteX6" fmla="*/ 5730572 w 7027855"/>
              <a:gd name="connsiteY6" fmla="*/ 5141912 h 5141913"/>
              <a:gd name="connsiteX7" fmla="*/ 5082572 w 7027855"/>
              <a:gd name="connsiteY7" fmla="*/ 5141912 h 5141913"/>
              <a:gd name="connsiteX8" fmla="*/ 5731855 w 7027855"/>
              <a:gd name="connsiteY8" fmla="*/ 3845912 h 5141913"/>
              <a:gd name="connsiteX9" fmla="*/ 6379855 w 7027855"/>
              <a:gd name="connsiteY9" fmla="*/ 3845912 h 5141913"/>
              <a:gd name="connsiteX10" fmla="*/ 6379855 w 7027855"/>
              <a:gd name="connsiteY10" fmla="*/ 4493912 h 5141913"/>
              <a:gd name="connsiteX11" fmla="*/ 5731855 w 7027855"/>
              <a:gd name="connsiteY11" fmla="*/ 4493912 h 5141913"/>
              <a:gd name="connsiteX12" fmla="*/ 5082572 w 7027855"/>
              <a:gd name="connsiteY12" fmla="*/ 3197912 h 5141913"/>
              <a:gd name="connsiteX13" fmla="*/ 5730572 w 7027855"/>
              <a:gd name="connsiteY13" fmla="*/ 3197912 h 5141913"/>
              <a:gd name="connsiteX14" fmla="*/ 5730572 w 7027855"/>
              <a:gd name="connsiteY14" fmla="*/ 3845912 h 5141913"/>
              <a:gd name="connsiteX15" fmla="*/ 5082572 w 7027855"/>
              <a:gd name="connsiteY15" fmla="*/ 3845912 h 5141913"/>
              <a:gd name="connsiteX16" fmla="*/ 0 w 7027855"/>
              <a:gd name="connsiteY16" fmla="*/ 0 h 5141913"/>
              <a:gd name="connsiteX17" fmla="*/ 5080001 w 7027855"/>
              <a:gd name="connsiteY17" fmla="*/ 0 h 5141913"/>
              <a:gd name="connsiteX18" fmla="*/ 5080001 w 7027855"/>
              <a:gd name="connsiteY18" fmla="*/ 5141913 h 5141913"/>
              <a:gd name="connsiteX19" fmla="*/ 0 w 7027855"/>
              <a:gd name="connsiteY19" fmla="*/ 5141913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7855" h="5141913">
                <a:moveTo>
                  <a:pt x="6379855" y="4493913"/>
                </a:moveTo>
                <a:lnTo>
                  <a:pt x="7027855" y="4493913"/>
                </a:lnTo>
                <a:lnTo>
                  <a:pt x="7027855" y="5141913"/>
                </a:lnTo>
                <a:lnTo>
                  <a:pt x="6379855" y="5141913"/>
                </a:lnTo>
                <a:close/>
                <a:moveTo>
                  <a:pt x="5082572" y="4493912"/>
                </a:moveTo>
                <a:lnTo>
                  <a:pt x="5730572" y="4493912"/>
                </a:lnTo>
                <a:lnTo>
                  <a:pt x="5730572" y="5141912"/>
                </a:lnTo>
                <a:lnTo>
                  <a:pt x="5082572" y="5141912"/>
                </a:lnTo>
                <a:close/>
                <a:moveTo>
                  <a:pt x="5731855" y="3845912"/>
                </a:moveTo>
                <a:lnTo>
                  <a:pt x="6379855" y="3845912"/>
                </a:lnTo>
                <a:lnTo>
                  <a:pt x="6379855" y="4493912"/>
                </a:lnTo>
                <a:lnTo>
                  <a:pt x="5731855" y="4493912"/>
                </a:lnTo>
                <a:close/>
                <a:moveTo>
                  <a:pt x="5082572" y="3197912"/>
                </a:moveTo>
                <a:lnTo>
                  <a:pt x="5730572" y="3197912"/>
                </a:lnTo>
                <a:lnTo>
                  <a:pt x="5730572" y="3845912"/>
                </a:lnTo>
                <a:lnTo>
                  <a:pt x="5082572" y="3845912"/>
                </a:lnTo>
                <a:close/>
                <a:moveTo>
                  <a:pt x="0" y="0"/>
                </a:moveTo>
                <a:lnTo>
                  <a:pt x="5080001" y="0"/>
                </a:lnTo>
                <a:lnTo>
                  <a:pt x="5080001" y="5141913"/>
                </a:lnTo>
                <a:lnTo>
                  <a:pt x="0" y="5141913"/>
                </a:lnTo>
                <a:close/>
              </a:path>
            </a:pathLst>
          </a:custGeom>
          <a:solidFill>
            <a:schemeClr val="accent1">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
        <p:nvSpPr>
          <p:cNvPr id="14" name="図プレースホルダー 13"/>
          <p:cNvSpPr>
            <a:spLocks noGrp="1"/>
          </p:cNvSpPr>
          <p:nvPr>
            <p:ph type="pic" sz="quarter" idx="11" hasCustomPrompt="1"/>
          </p:nvPr>
        </p:nvSpPr>
        <p:spPr>
          <a:xfrm>
            <a:off x="8473403" y="0"/>
            <a:ext cx="9814597" cy="5141913"/>
          </a:xfrm>
          <a:custGeom>
            <a:avLst/>
            <a:gdLst>
              <a:gd name="connsiteX0" fmla="*/ 648000 w 9814597"/>
              <a:gd name="connsiteY0" fmla="*/ 648000 h 5141913"/>
              <a:gd name="connsiteX1" fmla="*/ 1296000 w 9814597"/>
              <a:gd name="connsiteY1" fmla="*/ 648000 h 5141913"/>
              <a:gd name="connsiteX2" fmla="*/ 1296000 w 9814597"/>
              <a:gd name="connsiteY2" fmla="*/ 1296000 h 5141913"/>
              <a:gd name="connsiteX3" fmla="*/ 648000 w 9814597"/>
              <a:gd name="connsiteY3" fmla="*/ 1296000 h 5141913"/>
              <a:gd name="connsiteX4" fmla="*/ 1296000 w 9814597"/>
              <a:gd name="connsiteY4" fmla="*/ 0 h 5141913"/>
              <a:gd name="connsiteX5" fmla="*/ 1611372 w 9814597"/>
              <a:gd name="connsiteY5" fmla="*/ 0 h 5141913"/>
              <a:gd name="connsiteX6" fmla="*/ 1944000 w 9814597"/>
              <a:gd name="connsiteY6" fmla="*/ 0 h 5141913"/>
              <a:gd name="connsiteX7" fmla="*/ 1947854 w 9814597"/>
              <a:gd name="connsiteY7" fmla="*/ 0 h 5141913"/>
              <a:gd name="connsiteX8" fmla="*/ 2259372 w 9814597"/>
              <a:gd name="connsiteY8" fmla="*/ 0 h 5141913"/>
              <a:gd name="connsiteX9" fmla="*/ 9814597 w 9814597"/>
              <a:gd name="connsiteY9" fmla="*/ 0 h 5141913"/>
              <a:gd name="connsiteX10" fmla="*/ 9814597 w 9814597"/>
              <a:gd name="connsiteY10" fmla="*/ 5141913 h 5141913"/>
              <a:gd name="connsiteX11" fmla="*/ 1947854 w 9814597"/>
              <a:gd name="connsiteY11" fmla="*/ 5141913 h 5141913"/>
              <a:gd name="connsiteX12" fmla="*/ 1947854 w 9814597"/>
              <a:gd name="connsiteY12" fmla="*/ 1945206 h 5141913"/>
              <a:gd name="connsiteX13" fmla="*/ 1757239 w 9814597"/>
              <a:gd name="connsiteY13" fmla="*/ 1945206 h 5141913"/>
              <a:gd name="connsiteX14" fmla="*/ 1757239 w 9814597"/>
              <a:gd name="connsiteY14" fmla="*/ 1944000 h 5141913"/>
              <a:gd name="connsiteX15" fmla="*/ 1296000 w 9814597"/>
              <a:gd name="connsiteY15" fmla="*/ 1944000 h 5141913"/>
              <a:gd name="connsiteX16" fmla="*/ 1296000 w 9814597"/>
              <a:gd name="connsiteY16" fmla="*/ 1296000 h 5141913"/>
              <a:gd name="connsiteX17" fmla="*/ 1944000 w 9814597"/>
              <a:gd name="connsiteY17" fmla="*/ 1296000 h 5141913"/>
              <a:gd name="connsiteX18" fmla="*/ 1944000 w 9814597"/>
              <a:gd name="connsiteY18" fmla="*/ 1297206 h 5141913"/>
              <a:gd name="connsiteX19" fmla="*/ 1947854 w 9814597"/>
              <a:gd name="connsiteY19" fmla="*/ 1297206 h 5141913"/>
              <a:gd name="connsiteX20" fmla="*/ 1947854 w 9814597"/>
              <a:gd name="connsiteY20" fmla="*/ 648000 h 5141913"/>
              <a:gd name="connsiteX21" fmla="*/ 1944000 w 9814597"/>
              <a:gd name="connsiteY21" fmla="*/ 648000 h 5141913"/>
              <a:gd name="connsiteX22" fmla="*/ 1611372 w 9814597"/>
              <a:gd name="connsiteY22" fmla="*/ 648000 h 5141913"/>
              <a:gd name="connsiteX23" fmla="*/ 1296000 w 9814597"/>
              <a:gd name="connsiteY23" fmla="*/ 648000 h 5141913"/>
              <a:gd name="connsiteX24" fmla="*/ 0 w 9814597"/>
              <a:gd name="connsiteY24" fmla="*/ 0 h 5141913"/>
              <a:gd name="connsiteX25" fmla="*/ 648000 w 9814597"/>
              <a:gd name="connsiteY25" fmla="*/ 0 h 5141913"/>
              <a:gd name="connsiteX26" fmla="*/ 648000 w 9814597"/>
              <a:gd name="connsiteY26" fmla="*/ 648000 h 5141913"/>
              <a:gd name="connsiteX27" fmla="*/ 0 w 9814597"/>
              <a:gd name="connsiteY27" fmla="*/ 648000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14597" h="5141913">
                <a:moveTo>
                  <a:pt x="648000" y="648000"/>
                </a:moveTo>
                <a:lnTo>
                  <a:pt x="1296000" y="648000"/>
                </a:lnTo>
                <a:lnTo>
                  <a:pt x="1296000" y="1296000"/>
                </a:lnTo>
                <a:lnTo>
                  <a:pt x="648000" y="1296000"/>
                </a:lnTo>
                <a:close/>
                <a:moveTo>
                  <a:pt x="1296000" y="0"/>
                </a:moveTo>
                <a:lnTo>
                  <a:pt x="1611372" y="0"/>
                </a:lnTo>
                <a:lnTo>
                  <a:pt x="1944000" y="0"/>
                </a:lnTo>
                <a:lnTo>
                  <a:pt x="1947854" y="0"/>
                </a:lnTo>
                <a:lnTo>
                  <a:pt x="2259372" y="0"/>
                </a:lnTo>
                <a:lnTo>
                  <a:pt x="9814597" y="0"/>
                </a:lnTo>
                <a:lnTo>
                  <a:pt x="9814597" y="5141913"/>
                </a:lnTo>
                <a:lnTo>
                  <a:pt x="1947854" y="5141913"/>
                </a:lnTo>
                <a:lnTo>
                  <a:pt x="1947854" y="1945206"/>
                </a:lnTo>
                <a:lnTo>
                  <a:pt x="1757239" y="1945206"/>
                </a:lnTo>
                <a:lnTo>
                  <a:pt x="1757239" y="1944000"/>
                </a:lnTo>
                <a:lnTo>
                  <a:pt x="1296000" y="1944000"/>
                </a:lnTo>
                <a:lnTo>
                  <a:pt x="1296000" y="1296000"/>
                </a:lnTo>
                <a:lnTo>
                  <a:pt x="1944000" y="1296000"/>
                </a:lnTo>
                <a:lnTo>
                  <a:pt x="1944000" y="1297206"/>
                </a:lnTo>
                <a:lnTo>
                  <a:pt x="1947854" y="1297206"/>
                </a:lnTo>
                <a:lnTo>
                  <a:pt x="1947854" y="648000"/>
                </a:lnTo>
                <a:lnTo>
                  <a:pt x="1944000" y="648000"/>
                </a:lnTo>
                <a:lnTo>
                  <a:pt x="1611372" y="648000"/>
                </a:lnTo>
                <a:lnTo>
                  <a:pt x="1296000" y="648000"/>
                </a:lnTo>
                <a:close/>
                <a:moveTo>
                  <a:pt x="0" y="0"/>
                </a:moveTo>
                <a:lnTo>
                  <a:pt x="648000" y="0"/>
                </a:lnTo>
                <a:lnTo>
                  <a:pt x="648000" y="648000"/>
                </a:lnTo>
                <a:lnTo>
                  <a:pt x="0" y="648000"/>
                </a:lnTo>
                <a:close/>
              </a:path>
            </a:pathLst>
          </a:custGeom>
          <a:solidFill>
            <a:schemeClr val="accent2">
              <a:lumMod val="20000"/>
              <a:lumOff val="80000"/>
            </a:schemeClr>
          </a:solidFill>
        </p:spPr>
        <p:txBody>
          <a:bodyPr wrap="square">
            <a:no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                                      Insert an image</a:t>
            </a:r>
            <a:endParaRPr kumimoji="1" lang="ja-JP" altLang="en-US" dirty="0"/>
          </a:p>
          <a:p>
            <a:endParaRPr kumimoji="1" lang="ja-JP" altLang="en-US" dirty="0"/>
          </a:p>
        </p:txBody>
      </p:sp>
      <p:sp>
        <p:nvSpPr>
          <p:cNvPr id="31" name="図プレースホルダー 30"/>
          <p:cNvSpPr>
            <a:spLocks noGrp="1"/>
          </p:cNvSpPr>
          <p:nvPr>
            <p:ph type="pic" sz="quarter" idx="12" hasCustomPrompt="1"/>
          </p:nvPr>
        </p:nvSpPr>
        <p:spPr>
          <a:xfrm>
            <a:off x="1" y="5141913"/>
            <a:ext cx="10688025" cy="5141913"/>
          </a:xfrm>
          <a:custGeom>
            <a:avLst/>
            <a:gdLst>
              <a:gd name="connsiteX0" fmla="*/ 10040025 w 10688025"/>
              <a:gd name="connsiteY0" fmla="*/ 4493912 h 5141913"/>
              <a:gd name="connsiteX1" fmla="*/ 10688025 w 10688025"/>
              <a:gd name="connsiteY1" fmla="*/ 4493912 h 5141913"/>
              <a:gd name="connsiteX2" fmla="*/ 10688025 w 10688025"/>
              <a:gd name="connsiteY2" fmla="*/ 5141912 h 5141913"/>
              <a:gd name="connsiteX3" fmla="*/ 10040025 w 10688025"/>
              <a:gd name="connsiteY3" fmla="*/ 5141912 h 5141913"/>
              <a:gd name="connsiteX4" fmla="*/ 9392025 w 10688025"/>
              <a:gd name="connsiteY4" fmla="*/ 3845911 h 5141913"/>
              <a:gd name="connsiteX5" fmla="*/ 10040025 w 10688025"/>
              <a:gd name="connsiteY5" fmla="*/ 3845911 h 5141913"/>
              <a:gd name="connsiteX6" fmla="*/ 10040025 w 10688025"/>
              <a:gd name="connsiteY6" fmla="*/ 4493911 h 5141913"/>
              <a:gd name="connsiteX7" fmla="*/ 9392025 w 10688025"/>
              <a:gd name="connsiteY7" fmla="*/ 4493911 h 5141913"/>
              <a:gd name="connsiteX8" fmla="*/ 0 w 10688025"/>
              <a:gd name="connsiteY8" fmla="*/ 0 h 5141913"/>
              <a:gd name="connsiteX9" fmla="*/ 8742742 w 10688025"/>
              <a:gd name="connsiteY9" fmla="*/ 0 h 5141913"/>
              <a:gd name="connsiteX10" fmla="*/ 8742742 w 10688025"/>
              <a:gd name="connsiteY10" fmla="*/ 3197911 h 5141913"/>
              <a:gd name="connsiteX11" fmla="*/ 9390742 w 10688025"/>
              <a:gd name="connsiteY11" fmla="*/ 3197911 h 5141913"/>
              <a:gd name="connsiteX12" fmla="*/ 9390742 w 10688025"/>
              <a:gd name="connsiteY12" fmla="*/ 3845911 h 5141913"/>
              <a:gd name="connsiteX13" fmla="*/ 8742742 w 10688025"/>
              <a:gd name="connsiteY13" fmla="*/ 3845911 h 5141913"/>
              <a:gd name="connsiteX14" fmla="*/ 8742742 w 10688025"/>
              <a:gd name="connsiteY14" fmla="*/ 4493911 h 5141913"/>
              <a:gd name="connsiteX15" fmla="*/ 9390742 w 10688025"/>
              <a:gd name="connsiteY15" fmla="*/ 4493911 h 5141913"/>
              <a:gd name="connsiteX16" fmla="*/ 9390742 w 10688025"/>
              <a:gd name="connsiteY16" fmla="*/ 5141911 h 5141913"/>
              <a:gd name="connsiteX17" fmla="*/ 8742742 w 10688025"/>
              <a:gd name="connsiteY17" fmla="*/ 5141911 h 5141913"/>
              <a:gd name="connsiteX18" fmla="*/ 8742742 w 10688025"/>
              <a:gd name="connsiteY18" fmla="*/ 5141913 h 5141913"/>
              <a:gd name="connsiteX19" fmla="*/ 0 w 10688025"/>
              <a:gd name="connsiteY19" fmla="*/ 5141913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88025" h="5141913">
                <a:moveTo>
                  <a:pt x="10040025" y="4493912"/>
                </a:moveTo>
                <a:lnTo>
                  <a:pt x="10688025" y="4493912"/>
                </a:lnTo>
                <a:lnTo>
                  <a:pt x="10688025" y="5141912"/>
                </a:lnTo>
                <a:lnTo>
                  <a:pt x="10040025" y="5141912"/>
                </a:lnTo>
                <a:close/>
                <a:moveTo>
                  <a:pt x="9392025" y="3845911"/>
                </a:moveTo>
                <a:lnTo>
                  <a:pt x="10040025" y="3845911"/>
                </a:lnTo>
                <a:lnTo>
                  <a:pt x="10040025" y="4493911"/>
                </a:lnTo>
                <a:lnTo>
                  <a:pt x="9392025" y="4493911"/>
                </a:lnTo>
                <a:close/>
                <a:moveTo>
                  <a:pt x="0" y="0"/>
                </a:moveTo>
                <a:lnTo>
                  <a:pt x="8742742" y="0"/>
                </a:lnTo>
                <a:lnTo>
                  <a:pt x="8742742" y="3197911"/>
                </a:lnTo>
                <a:lnTo>
                  <a:pt x="9390742" y="3197911"/>
                </a:lnTo>
                <a:lnTo>
                  <a:pt x="9390742" y="3845911"/>
                </a:lnTo>
                <a:lnTo>
                  <a:pt x="8742742" y="3845911"/>
                </a:lnTo>
                <a:lnTo>
                  <a:pt x="8742742" y="4493911"/>
                </a:lnTo>
                <a:lnTo>
                  <a:pt x="9390742" y="4493911"/>
                </a:lnTo>
                <a:lnTo>
                  <a:pt x="9390742" y="5141911"/>
                </a:lnTo>
                <a:lnTo>
                  <a:pt x="8742742" y="5141911"/>
                </a:lnTo>
                <a:lnTo>
                  <a:pt x="8742742" y="5141913"/>
                </a:lnTo>
                <a:lnTo>
                  <a:pt x="0" y="5141913"/>
                </a:lnTo>
                <a:close/>
              </a:path>
            </a:pathLst>
          </a:custGeom>
          <a:solidFill>
            <a:schemeClr val="accent3">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
        <p:nvSpPr>
          <p:cNvPr id="32" name="図プレースホルダー 31"/>
          <p:cNvSpPr>
            <a:spLocks noGrp="1"/>
          </p:cNvSpPr>
          <p:nvPr>
            <p:ph type="pic" sz="quarter" idx="13" hasCustomPrompt="1"/>
          </p:nvPr>
        </p:nvSpPr>
        <p:spPr>
          <a:xfrm>
            <a:off x="13179886" y="5141912"/>
            <a:ext cx="5108114" cy="5143500"/>
          </a:xfrm>
          <a:custGeom>
            <a:avLst/>
            <a:gdLst>
              <a:gd name="connsiteX0" fmla="*/ 648000 w 5108114"/>
              <a:gd name="connsiteY0" fmla="*/ 648000 h 5143500"/>
              <a:gd name="connsiteX1" fmla="*/ 1296000 w 5108114"/>
              <a:gd name="connsiteY1" fmla="*/ 648000 h 5143500"/>
              <a:gd name="connsiteX2" fmla="*/ 1296000 w 5108114"/>
              <a:gd name="connsiteY2" fmla="*/ 1296000 h 5143500"/>
              <a:gd name="connsiteX3" fmla="*/ 648000 w 5108114"/>
              <a:gd name="connsiteY3" fmla="*/ 1296000 h 5143500"/>
              <a:gd name="connsiteX4" fmla="*/ 1296000 w 5108114"/>
              <a:gd name="connsiteY4" fmla="*/ 0 h 5143500"/>
              <a:gd name="connsiteX5" fmla="*/ 1944000 w 5108114"/>
              <a:gd name="connsiteY5" fmla="*/ 0 h 5143500"/>
              <a:gd name="connsiteX6" fmla="*/ 1944000 w 5108114"/>
              <a:gd name="connsiteY6" fmla="*/ 1587 h 5143500"/>
              <a:gd name="connsiteX7" fmla="*/ 5108114 w 5108114"/>
              <a:gd name="connsiteY7" fmla="*/ 1587 h 5143500"/>
              <a:gd name="connsiteX8" fmla="*/ 5108114 w 5108114"/>
              <a:gd name="connsiteY8" fmla="*/ 5143500 h 5143500"/>
              <a:gd name="connsiteX9" fmla="*/ 1944000 w 5108114"/>
              <a:gd name="connsiteY9" fmla="*/ 5143500 h 5143500"/>
              <a:gd name="connsiteX10" fmla="*/ 1944000 w 5108114"/>
              <a:gd name="connsiteY10" fmla="*/ 1944000 h 5143500"/>
              <a:gd name="connsiteX11" fmla="*/ 1296000 w 5108114"/>
              <a:gd name="connsiteY11" fmla="*/ 1944000 h 5143500"/>
              <a:gd name="connsiteX12" fmla="*/ 1296000 w 5108114"/>
              <a:gd name="connsiteY12" fmla="*/ 1296000 h 5143500"/>
              <a:gd name="connsiteX13" fmla="*/ 1944000 w 5108114"/>
              <a:gd name="connsiteY13" fmla="*/ 1296000 h 5143500"/>
              <a:gd name="connsiteX14" fmla="*/ 1944000 w 5108114"/>
              <a:gd name="connsiteY14" fmla="*/ 648000 h 5143500"/>
              <a:gd name="connsiteX15" fmla="*/ 1296000 w 5108114"/>
              <a:gd name="connsiteY15" fmla="*/ 648000 h 5143500"/>
              <a:gd name="connsiteX16" fmla="*/ 0 w 5108114"/>
              <a:gd name="connsiteY16" fmla="*/ 0 h 5143500"/>
              <a:gd name="connsiteX17" fmla="*/ 648000 w 5108114"/>
              <a:gd name="connsiteY17" fmla="*/ 0 h 5143500"/>
              <a:gd name="connsiteX18" fmla="*/ 648000 w 5108114"/>
              <a:gd name="connsiteY18" fmla="*/ 648000 h 5143500"/>
              <a:gd name="connsiteX19" fmla="*/ 0 w 5108114"/>
              <a:gd name="connsiteY19" fmla="*/ 648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08114" h="5143500">
                <a:moveTo>
                  <a:pt x="648000" y="648000"/>
                </a:moveTo>
                <a:lnTo>
                  <a:pt x="1296000" y="648000"/>
                </a:lnTo>
                <a:lnTo>
                  <a:pt x="1296000" y="1296000"/>
                </a:lnTo>
                <a:lnTo>
                  <a:pt x="648000" y="1296000"/>
                </a:lnTo>
                <a:close/>
                <a:moveTo>
                  <a:pt x="1296000" y="0"/>
                </a:moveTo>
                <a:lnTo>
                  <a:pt x="1944000" y="0"/>
                </a:lnTo>
                <a:lnTo>
                  <a:pt x="1944000" y="1587"/>
                </a:lnTo>
                <a:lnTo>
                  <a:pt x="5108114" y="1587"/>
                </a:lnTo>
                <a:lnTo>
                  <a:pt x="5108114" y="5143500"/>
                </a:lnTo>
                <a:lnTo>
                  <a:pt x="1944000" y="5143500"/>
                </a:lnTo>
                <a:lnTo>
                  <a:pt x="1944000" y="1944000"/>
                </a:lnTo>
                <a:lnTo>
                  <a:pt x="1296000" y="1944000"/>
                </a:lnTo>
                <a:lnTo>
                  <a:pt x="1296000" y="1296000"/>
                </a:lnTo>
                <a:lnTo>
                  <a:pt x="1944000" y="1296000"/>
                </a:lnTo>
                <a:lnTo>
                  <a:pt x="1944000" y="648000"/>
                </a:lnTo>
                <a:lnTo>
                  <a:pt x="1296000" y="648000"/>
                </a:lnTo>
                <a:close/>
                <a:moveTo>
                  <a:pt x="0" y="0"/>
                </a:moveTo>
                <a:lnTo>
                  <a:pt x="648000" y="0"/>
                </a:lnTo>
                <a:lnTo>
                  <a:pt x="648000" y="648000"/>
                </a:lnTo>
                <a:lnTo>
                  <a:pt x="0" y="648000"/>
                </a:lnTo>
                <a:close/>
              </a:path>
            </a:pathLst>
          </a:custGeom>
          <a:solidFill>
            <a:schemeClr val="accent4">
              <a:lumMod val="20000"/>
              <a:lumOff val="80000"/>
            </a:schemeClr>
          </a:solidFill>
        </p:spPr>
        <p:txBody>
          <a:bodyPr wrap="square">
            <a:no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                                      Insert an image</a:t>
            </a:r>
            <a:endParaRPr kumimoji="1" lang="ja-JP" altLang="en-US" dirty="0"/>
          </a:p>
          <a:p>
            <a:endParaRPr kumimoji="1" lang="ja-JP" altLang="en-US" dirty="0"/>
          </a:p>
        </p:txBody>
      </p:sp>
      <p:sp>
        <p:nvSpPr>
          <p:cNvPr id="33" name="テキスト プレースホルダー 12"/>
          <p:cNvSpPr>
            <a:spLocks noGrp="1"/>
          </p:cNvSpPr>
          <p:nvPr>
            <p:ph type="body" sz="quarter" idx="14" hasCustomPrompt="1"/>
          </p:nvPr>
        </p:nvSpPr>
        <p:spPr>
          <a:xfrm>
            <a:off x="5707917" y="1311492"/>
            <a:ext cx="4085423" cy="74703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4" name="テキスト プレースホルダー 12"/>
          <p:cNvSpPr>
            <a:spLocks noGrp="1"/>
          </p:cNvSpPr>
          <p:nvPr>
            <p:ph type="body" sz="quarter" idx="15" hasCustomPrompt="1"/>
          </p:nvPr>
        </p:nvSpPr>
        <p:spPr>
          <a:xfrm>
            <a:off x="5707917" y="2278743"/>
            <a:ext cx="4085423" cy="1596571"/>
          </a:xfrm>
        </p:spPr>
        <p:txBody>
          <a:bodyPr anchor="t">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16" hasCustomPrompt="1"/>
          </p:nvPr>
        </p:nvSpPr>
        <p:spPr>
          <a:xfrm>
            <a:off x="9561338" y="6706620"/>
            <a:ext cx="4743952" cy="2012497"/>
          </a:xfrm>
        </p:spPr>
        <p:txBody>
          <a:bodyPr anchor="ct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11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fade">
                                      <p:cBhvr>
                                        <p:cTn id="26" dur="500"/>
                                        <p:tgtEl>
                                          <p:spTgt spid="3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500"/>
                                        <p:tgtEl>
                                          <p:spTgt spid="34">
                                            <p:txEl>
                                              <p:pRg st="0" end="0"/>
                                            </p:txEl>
                                          </p:spTgt>
                                        </p:tgtEl>
                                      </p:cBhvr>
                                    </p:animEffec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fade">
                                      <p:cBhvr>
                                        <p:cTn id="33"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30" grpId="0" animBg="1"/>
      <p:bldP spid="14" grpId="0" animBg="1"/>
      <p:bldP spid="31" grpId="0" animBg="1"/>
      <p:bldP spid="32"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ny Square Image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Insert an image</a:t>
            </a:r>
            <a:endParaRPr kumimoji="1" lang="ja-JP" altLang="en-US" dirty="0"/>
          </a:p>
        </p:txBody>
      </p:sp>
      <p:sp>
        <p:nvSpPr>
          <p:cNvPr id="4"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6"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7"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Insert an image</a:t>
            </a:r>
            <a:endParaRPr kumimoji="1" lang="ja-JP" altLang="en-US" dirty="0"/>
          </a:p>
        </p:txBody>
      </p:sp>
      <p:sp>
        <p:nvSpPr>
          <p:cNvPr id="8"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9"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Insert an image</a:t>
            </a:r>
            <a:endParaRPr kumimoji="1" lang="ja-JP" altLang="en-US" dirty="0"/>
          </a:p>
        </p:txBody>
      </p:sp>
      <p:sp>
        <p:nvSpPr>
          <p:cNvPr id="10"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1"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2"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3" name="図プレースホルダー 3"/>
          <p:cNvSpPr>
            <a:spLocks noGrp="1"/>
          </p:cNvSpPr>
          <p:nvPr>
            <p:ph type="pic" sz="quarter" idx="20" hasCustomPrompt="1"/>
          </p:nvPr>
        </p:nvSpPr>
        <p:spPr>
          <a:xfrm>
            <a:off x="13053211" y="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4"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5" name="図プレースホルダー 3"/>
          <p:cNvSpPr>
            <a:spLocks noGrp="1"/>
          </p:cNvSpPr>
          <p:nvPr>
            <p:ph type="pic" sz="quarter" idx="34" hasCustomPrompt="1"/>
          </p:nvPr>
        </p:nvSpPr>
        <p:spPr>
          <a:xfrm>
            <a:off x="13053211" y="771660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6"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Insert an image</a:t>
            </a:r>
            <a:endParaRPr kumimoji="1" lang="ja-JP" altLang="en-US" dirty="0"/>
          </a:p>
        </p:txBody>
      </p:sp>
      <p:sp>
        <p:nvSpPr>
          <p:cNvPr id="17" name="図プレースホルダー 3"/>
          <p:cNvSpPr>
            <a:spLocks noGrp="1"/>
          </p:cNvSpPr>
          <p:nvPr>
            <p:ph type="pic" sz="quarter" idx="36" hasCustomPrompt="1"/>
          </p:nvPr>
        </p:nvSpPr>
        <p:spPr>
          <a:xfrm>
            <a:off x="15662949" y="257310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8"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9" name="図プレースホルダー 69"/>
          <p:cNvSpPr>
            <a:spLocks noGrp="1"/>
          </p:cNvSpPr>
          <p:nvPr>
            <p:ph type="pic" sz="quarter" idx="39" hasCustomPrompt="1"/>
          </p:nvPr>
        </p:nvSpPr>
        <p:spPr>
          <a:xfrm>
            <a:off x="1" y="5143500"/>
            <a:ext cx="5223600" cy="5143500"/>
          </a:xfrm>
          <a:solidFill>
            <a:schemeClr val="accent1"/>
          </a:solidFill>
        </p:spPr>
        <p:txBody>
          <a:bodyPr/>
          <a:lstStyle>
            <a:lvl1pPr>
              <a:defRPr/>
            </a:lvl1pPr>
          </a:lstStyle>
          <a:p>
            <a:r>
              <a:rPr kumimoji="1" lang="en-US" altLang="ja-JP" dirty="0"/>
              <a:t>Insert an image</a:t>
            </a:r>
            <a:endParaRPr kumimoji="1" lang="ja-JP" altLang="en-US" dirty="0"/>
          </a:p>
        </p:txBody>
      </p:sp>
      <p:sp>
        <p:nvSpPr>
          <p:cNvPr id="20"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Insert an image</a:t>
            </a:r>
            <a:endParaRPr kumimoji="1" lang="ja-JP" altLang="en-US" dirty="0"/>
          </a:p>
        </p:txBody>
      </p:sp>
      <p:grpSp>
        <p:nvGrpSpPr>
          <p:cNvPr id="21" name="グループ化 20"/>
          <p:cNvGrpSpPr/>
          <p:nvPr userDrawn="1"/>
        </p:nvGrpSpPr>
        <p:grpSpPr>
          <a:xfrm>
            <a:off x="11954525" y="6247404"/>
            <a:ext cx="1940630" cy="72008"/>
            <a:chOff x="6119664" y="3270498"/>
            <a:chExt cx="1940630" cy="72008"/>
          </a:xfrm>
        </p:grpSpPr>
        <p:sp>
          <p:nvSpPr>
            <p:cNvPr id="22" name="正方形/長方形 21"/>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プレースホルダー 12"/>
          <p:cNvSpPr>
            <a:spLocks noGrp="1"/>
          </p:cNvSpPr>
          <p:nvPr>
            <p:ph type="body" sz="quarter" idx="18" hasCustomPrompt="1"/>
          </p:nvPr>
        </p:nvSpPr>
        <p:spPr>
          <a:xfrm>
            <a:off x="8651909" y="6411535"/>
            <a:ext cx="8545863" cy="1024273"/>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9" hasCustomPrompt="1"/>
          </p:nvPr>
        </p:nvSpPr>
        <p:spPr>
          <a:xfrm>
            <a:off x="8651909" y="5408249"/>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4081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 calcmode="lin" valueType="num">
                                      <p:cBhvr additive="base">
                                        <p:cTn id="6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6">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2" decel="100000" fill="hold" nodeType="withEffect">
                                  <p:stCondLst>
                                    <p:cond delay="10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0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p:tmplLst>
          <p:tmpl>
            <p:tnLst>
              <p:par>
                <p:cTn presetID="2" presetClass="entr" presetSubtype="2"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9144000" y="0"/>
            <a:ext cx="9144000" cy="1028541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10222372" y="1103086"/>
            <a:ext cx="698725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 name="テキスト プレースホルダー 12"/>
          <p:cNvSpPr>
            <a:spLocks noGrp="1"/>
          </p:cNvSpPr>
          <p:nvPr>
            <p:ph type="body" sz="quarter" idx="15" hasCustomPrompt="1"/>
          </p:nvPr>
        </p:nvSpPr>
        <p:spPr>
          <a:xfrm>
            <a:off x="10222372" y="5274171"/>
            <a:ext cx="6987257" cy="4014208"/>
          </a:xfrm>
        </p:spPr>
        <p:txBody>
          <a:bodyPr>
            <a:normAutofit/>
          </a:bodyPr>
          <a:lstStyle>
            <a:lvl1pPr marL="342900" indent="-342900" algn="l">
              <a:spcBef>
                <a:spcPts val="1200"/>
              </a:spcBef>
              <a:buFont typeface="Wingdings" panose="05000000000000000000" pitchFamily="2" charset="2"/>
              <a:buChar char="n"/>
              <a:defRPr sz="2000" baseline="0">
                <a:solidFill>
                  <a:schemeClr val="bg1"/>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16" hasCustomPrompt="1"/>
          </p:nvPr>
        </p:nvSpPr>
        <p:spPr>
          <a:xfrm>
            <a:off x="8496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784800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849600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7200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5134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0-#ppt_w/2"/>
                                          </p:val>
                                        </p:tav>
                                        <p:tav tm="100000">
                                          <p:val>
                                            <p:strVal val="#ppt_x"/>
                                          </p:val>
                                        </p:tav>
                                      </p:tavLst>
                                    </p:anim>
                                    <p:anim calcmode="lin" valueType="num">
                                      <p:cBhvr additive="base">
                                        <p:cTn id="15" dur="75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fill="hold"/>
                                        <p:tgtEl>
                                          <p:spTgt spid="8"/>
                                        </p:tgtEl>
                                        <p:attrNameLst>
                                          <p:attrName>ppt_x</p:attrName>
                                        </p:attrNameLst>
                                      </p:cBhvr>
                                      <p:tavLst>
                                        <p:tav tm="0">
                                          <p:val>
                                            <p:strVal val="0-#ppt_w/2"/>
                                          </p:val>
                                        </p:tav>
                                        <p:tav tm="100000">
                                          <p:val>
                                            <p:strVal val="#ppt_x"/>
                                          </p:val>
                                        </p:tav>
                                      </p:tavLst>
                                    </p:anim>
                                    <p:anim calcmode="lin" valueType="num">
                                      <p:cBhvr additive="base">
                                        <p:cTn id="19" dur="75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ppt_x"/>
                                          </p:val>
                                        </p:tav>
                                        <p:tav tm="100000">
                                          <p:val>
                                            <p:strVal val="#ppt_x"/>
                                          </p:val>
                                        </p:tav>
                                      </p:tavLst>
                                    </p:anim>
                                    <p:anim calcmode="lin" valueType="num">
                                      <p:cBhvr additive="base">
                                        <p:cTn id="23" dur="75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15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tmplLst>
          <p:tmpl>
            <p:tnLst>
              <p:par>
                <p:cTn presetID="2" presetClass="entr" presetSubtype="9"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tmplLst>
          <p:tmpl>
            <p:tnLst>
              <p:par>
                <p:cTn presetID="2" presetClass="entr" presetSubtype="1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1"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3"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0" y="0"/>
            <a:ext cx="9144000" cy="1028541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1078372" y="349200"/>
            <a:ext cx="6987257" cy="1281600"/>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 name="テキスト プレースホルダー 12"/>
          <p:cNvSpPr>
            <a:spLocks noGrp="1"/>
          </p:cNvSpPr>
          <p:nvPr>
            <p:ph type="body" sz="quarter" idx="15" hasCustomPrompt="1"/>
          </p:nvPr>
        </p:nvSpPr>
        <p:spPr>
          <a:xfrm>
            <a:off x="1932558" y="319625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1190666" y="262066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8" name="テキスト プレースホルダー 12"/>
          <p:cNvSpPr>
            <a:spLocks noGrp="1"/>
          </p:cNvSpPr>
          <p:nvPr>
            <p:ph type="body" sz="quarter" idx="17" hasCustomPrompt="1"/>
          </p:nvPr>
        </p:nvSpPr>
        <p:spPr>
          <a:xfrm>
            <a:off x="1932558" y="2636245"/>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2" name="テキスト プレースホルダー 12"/>
          <p:cNvSpPr>
            <a:spLocks noGrp="1"/>
          </p:cNvSpPr>
          <p:nvPr>
            <p:ph type="body" sz="quarter" idx="18" hasCustomPrompt="1"/>
          </p:nvPr>
        </p:nvSpPr>
        <p:spPr>
          <a:xfrm>
            <a:off x="1932558" y="523398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13" name="図プレースホルダー 25"/>
          <p:cNvSpPr>
            <a:spLocks noGrp="1"/>
          </p:cNvSpPr>
          <p:nvPr>
            <p:ph type="pic" sz="quarter" idx="19" hasCustomPrompt="1"/>
          </p:nvPr>
        </p:nvSpPr>
        <p:spPr>
          <a:xfrm>
            <a:off x="1190666" y="465839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4" name="テキスト プレースホルダー 12"/>
          <p:cNvSpPr>
            <a:spLocks noGrp="1"/>
          </p:cNvSpPr>
          <p:nvPr>
            <p:ph type="body" sz="quarter" idx="20" hasCustomPrompt="1"/>
          </p:nvPr>
        </p:nvSpPr>
        <p:spPr>
          <a:xfrm>
            <a:off x="1932558" y="4673975"/>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p:ph type="body" sz="quarter" idx="21" hasCustomPrompt="1"/>
          </p:nvPr>
        </p:nvSpPr>
        <p:spPr>
          <a:xfrm>
            <a:off x="1932557" y="7266664"/>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16" name="図プレースホルダー 25"/>
          <p:cNvSpPr>
            <a:spLocks noGrp="1"/>
          </p:cNvSpPr>
          <p:nvPr>
            <p:ph type="pic" sz="quarter" idx="22" hasCustomPrompt="1"/>
          </p:nvPr>
        </p:nvSpPr>
        <p:spPr>
          <a:xfrm>
            <a:off x="1190665" y="669106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3" hasCustomPrompt="1"/>
          </p:nvPr>
        </p:nvSpPr>
        <p:spPr>
          <a:xfrm>
            <a:off x="1932557" y="6706651"/>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24" hasCustomPrompt="1"/>
          </p:nvPr>
        </p:nvSpPr>
        <p:spPr>
          <a:xfrm>
            <a:off x="10440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979200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914400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9144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5075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2150"/>
                            </p:stCondLst>
                            <p:childTnLst>
                              <p:par>
                                <p:cTn id="33" presetID="49" presetClass="entr" presetSubtype="0"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par>
                          <p:cTn id="39" fill="hold">
                            <p:stCondLst>
                              <p:cond delay="2650"/>
                            </p:stCondLst>
                            <p:childTnLst>
                              <p:par>
                                <p:cTn id="40" presetID="2" presetClass="entr" presetSubtype="4"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par>
                          <p:cTn id="48" fill="hold">
                            <p:stCondLst>
                              <p:cond delay="36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4150"/>
                            </p:stCondLst>
                            <p:childTnLst>
                              <p:par>
                                <p:cTn id="56" presetID="2" presetClass="entr" presetSubtype="4" decel="10000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650"/>
                            </p:stCondLst>
                            <p:childTnLst>
                              <p:par>
                                <p:cTn id="61" presetID="22" presetClass="entr" presetSubtype="8" fill="hold" grpId="0"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wipe(left)">
                                      <p:cBhvr>
                                        <p:cTn id="63" dur="500"/>
                                        <p:tgtEl>
                                          <p:spTgt spid="12">
                                            <p:txEl>
                                              <p:pRg st="0" end="0"/>
                                            </p:txEl>
                                          </p:spTgt>
                                        </p:tgtEl>
                                      </p:cBhvr>
                                    </p:animEffect>
                                  </p:childTnLst>
                                </p:cTn>
                              </p:par>
                            </p:childTnLst>
                          </p:cTn>
                        </p:par>
                        <p:par>
                          <p:cTn id="64" fill="hold">
                            <p:stCondLst>
                              <p:cond delay="5150"/>
                            </p:stCondLst>
                            <p:childTnLst>
                              <p:par>
                                <p:cTn id="65" presetID="49" presetClass="entr" presetSubtype="0" decel="1000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childTnLst>
                          </p:cTn>
                        </p:par>
                        <p:par>
                          <p:cTn id="71" fill="hold">
                            <p:stCondLst>
                              <p:cond delay="5650"/>
                            </p:stCondLst>
                            <p:childTnLst>
                              <p:par>
                                <p:cTn id="72" presetID="2" presetClass="entr" presetSubtype="4" decel="10000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calcmode="lin" valueType="num">
                                      <p:cBhvr additive="base">
                                        <p:cTn id="7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150"/>
                            </p:stCondLst>
                            <p:childTnLst>
                              <p:par>
                                <p:cTn id="77" presetID="22" presetClass="entr" presetSubtype="8" fill="hold" grpId="0" nodeType="after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Effect transition="in" filter="wipe(left)">
                                      <p:cBhvr>
                                        <p:cTn id="7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1"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screen Image &amp; 2 Headings, Text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0" y="5543550"/>
            <a:ext cx="18288000" cy="474186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648000" y="6191550"/>
            <a:ext cx="7995938" cy="3328987"/>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24" hasCustomPrompt="1"/>
          </p:nvPr>
        </p:nvSpPr>
        <p:spPr>
          <a:xfrm>
            <a:off x="1296000" y="4895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648000" y="4247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0" y="3599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0" y="4895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2" name="テキスト プレースホルダー 12"/>
          <p:cNvSpPr>
            <a:spLocks noGrp="1"/>
          </p:cNvSpPr>
          <p:nvPr>
            <p:ph type="body" sz="quarter" idx="15" hasCustomPrompt="1"/>
          </p:nvPr>
        </p:nvSpPr>
        <p:spPr>
          <a:xfrm>
            <a:off x="9144000" y="6751563"/>
            <a:ext cx="7972425" cy="1040187"/>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23" name="テキスト プレースホルダー 12"/>
          <p:cNvSpPr>
            <a:spLocks noGrp="1"/>
          </p:cNvSpPr>
          <p:nvPr>
            <p:ph type="body" sz="quarter" idx="17" hasCustomPrompt="1"/>
          </p:nvPr>
        </p:nvSpPr>
        <p:spPr>
          <a:xfrm>
            <a:off x="9144000" y="6191550"/>
            <a:ext cx="7972426"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4" name="テキスト プレースホルダー 12"/>
          <p:cNvSpPr>
            <a:spLocks noGrp="1"/>
          </p:cNvSpPr>
          <p:nvPr>
            <p:ph type="body" sz="quarter" idx="28" hasCustomPrompt="1"/>
          </p:nvPr>
        </p:nvSpPr>
        <p:spPr>
          <a:xfrm>
            <a:off x="9144000" y="8480350"/>
            <a:ext cx="7972425" cy="1040187"/>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29" hasCustomPrompt="1"/>
          </p:nvPr>
        </p:nvSpPr>
        <p:spPr>
          <a:xfrm>
            <a:off x="9144000" y="7920337"/>
            <a:ext cx="7972426"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1268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150"/>
                            </p:stCondLst>
                            <p:childTnLst>
                              <p:par>
                                <p:cTn id="33" presetID="2" presetClass="entr" presetSubtype="2" decel="100000" fill="hold" grpId="0" nodeType="after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650"/>
                            </p:stCondLst>
                            <p:childTnLst>
                              <p:par>
                                <p:cTn id="38" presetID="22" presetClass="entr" presetSubtype="8" fill="hold" grpId="0" nodeType="after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Effect transition="in" filter="wipe(left)">
                                      <p:cBhvr>
                                        <p:cTn id="40" dur="500"/>
                                        <p:tgtEl>
                                          <p:spTgt spid="22">
                                            <p:txEl>
                                              <p:pRg st="0" end="0"/>
                                            </p:txEl>
                                          </p:spTgt>
                                        </p:tgtEl>
                                      </p:cBhvr>
                                    </p:animEffect>
                                  </p:childTnLst>
                                </p:cTn>
                              </p:par>
                            </p:childTnLst>
                          </p:cTn>
                        </p:par>
                        <p:par>
                          <p:cTn id="41" fill="hold">
                            <p:stCondLst>
                              <p:cond delay="3150"/>
                            </p:stCondLst>
                            <p:childTnLst>
                              <p:par>
                                <p:cTn id="42" presetID="2" presetClass="entr" presetSubtype="2" decel="100000" fill="hold" grpId="0" nodeType="after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anim calcmode="lin" valueType="num">
                                      <p:cBhvr additive="base">
                                        <p:cTn id="44"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3650"/>
                            </p:stCondLst>
                            <p:childTnLst>
                              <p:par>
                                <p:cTn id="47" presetID="22" presetClass="entr" presetSubtype="8" fill="hold" grpId="0" nodeType="after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wipe(left)">
                                      <p:cBhvr>
                                        <p:cTn id="4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screen Image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a:solidFill>
            <a:schemeClr val="accent1">
              <a:lumMod val="20000"/>
              <a:lumOff val="80000"/>
            </a:schemeClr>
          </a:solidFill>
        </p:spPr>
        <p:txBody>
          <a:bodyPr/>
          <a:lstStyle>
            <a:lvl1pPr>
              <a:defRPr baseline="0"/>
            </a:lvl1pPr>
          </a:lstStyle>
          <a:p>
            <a:r>
              <a:rPr kumimoji="1" lang="en-US" altLang="ja-JP" dirty="0"/>
              <a:t>Add a full screen image</a:t>
            </a:r>
            <a:endParaRPr kumimoji="1" lang="ja-JP" altLang="en-US" dirty="0"/>
          </a:p>
        </p:txBody>
      </p:sp>
      <p:sp>
        <p:nvSpPr>
          <p:cNvPr id="13" name="テキスト プレースホルダー 12"/>
          <p:cNvSpPr>
            <a:spLocks noGrp="1"/>
          </p:cNvSpPr>
          <p:nvPr>
            <p:ph type="body" sz="quarter" idx="14" hasCustomPrompt="1"/>
          </p:nvPr>
        </p:nvSpPr>
        <p:spPr>
          <a:xfrm>
            <a:off x="831206" y="757239"/>
            <a:ext cx="16625588" cy="2786062"/>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0409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12" decel="100000" fill="hold" grpId="0" nodeType="withEffect">
                                  <p:stCondLst>
                                    <p:cond delay="750"/>
                                  </p:stCondLst>
                                  <p:iterate type="wd">
                                    <p:tmPct val="10000"/>
                                  </p:iterate>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additive="base">
                                        <p:cTn id="10" dur="75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1"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2" presetClass="entr" presetSubtype="12" decel="100000" fill="hold" nodeType="withEffect">
                  <p:stCondLst>
                    <p:cond delay="75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grpSp>
        <p:nvGrpSpPr>
          <p:cNvPr id="8" name="グループ化 7"/>
          <p:cNvGrpSpPr/>
          <p:nvPr userDrawn="1"/>
        </p:nvGrpSpPr>
        <p:grpSpPr>
          <a:xfrm>
            <a:off x="5823561" y="4418122"/>
            <a:ext cx="1940630" cy="72008"/>
            <a:chOff x="6119664" y="3270498"/>
            <a:chExt cx="1940630" cy="72008"/>
          </a:xfrm>
        </p:grpSpPr>
        <p:sp>
          <p:nvSpPr>
            <p:cNvPr id="10" name="正方形/長方形 9"/>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p:ph type="body" sz="quarter" idx="12" hasCustomPrompt="1"/>
          </p:nvPr>
        </p:nvSpPr>
        <p:spPr>
          <a:xfrm>
            <a:off x="5712608" y="4698914"/>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3" hasCustomPrompt="1"/>
          </p:nvPr>
        </p:nvSpPr>
        <p:spPr>
          <a:xfrm>
            <a:off x="5712608" y="3578967"/>
            <a:ext cx="8545863"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円/楕円 4"/>
          <p:cNvSpPr/>
          <p:nvPr userDrawn="1"/>
        </p:nvSpPr>
        <p:spPr>
          <a:xfrm>
            <a:off x="4156530" y="2953658"/>
            <a:ext cx="1391649" cy="1117600"/>
          </a:xfrm>
          <a:custGeom>
            <a:avLst/>
            <a:gdLst/>
            <a:ahLst/>
            <a:cxnLst/>
            <a:rect l="l" t="t" r="r" b="b"/>
            <a:pathLst>
              <a:path w="1391649" h="1117600">
                <a:moveTo>
                  <a:pt x="641350" y="0"/>
                </a:moveTo>
                <a:cubicBezTo>
                  <a:pt x="995558" y="0"/>
                  <a:pt x="1282700" y="250183"/>
                  <a:pt x="1282700" y="558800"/>
                </a:cubicBezTo>
                <a:cubicBezTo>
                  <a:pt x="1282700" y="678010"/>
                  <a:pt x="1239857" y="788500"/>
                  <a:pt x="1166143" y="878649"/>
                </a:cubicBezTo>
                <a:cubicBezTo>
                  <a:pt x="1228612" y="951179"/>
                  <a:pt x="1306525" y="1002662"/>
                  <a:pt x="1391649" y="1064962"/>
                </a:cubicBezTo>
                <a:lnTo>
                  <a:pt x="1016117" y="1010533"/>
                </a:lnTo>
                <a:cubicBezTo>
                  <a:pt x="911360" y="1078369"/>
                  <a:pt x="781613" y="1117600"/>
                  <a:pt x="641350" y="1117600"/>
                </a:cubicBezTo>
                <a:cubicBezTo>
                  <a:pt x="287142" y="1117600"/>
                  <a:pt x="0" y="867417"/>
                  <a:pt x="0" y="558800"/>
                </a:cubicBezTo>
                <a:cubicBezTo>
                  <a:pt x="0" y="250183"/>
                  <a:pt x="287142" y="0"/>
                  <a:pt x="641350" y="0"/>
                </a:cubicBezTo>
                <a:close/>
              </a:path>
            </a:pathLst>
          </a:cu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204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5"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3200400" y="4698914"/>
            <a:ext cx="11887200"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3200400" y="3578967"/>
            <a:ext cx="11887200"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3311352" y="441670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967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Long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2322095" y="3821588"/>
            <a:ext cx="13643811" cy="3568017"/>
          </a:xfrm>
        </p:spPr>
        <p:txBody>
          <a:bodyPr anchor="ctr">
            <a:normAutofit/>
          </a:bodyPr>
          <a:lstStyle>
            <a:lvl1pPr>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248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2208260" y="3398016"/>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2208260" y="2408695"/>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319211" y="3173861"/>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887843" y="2604788"/>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1141100" y="285886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0" name="テキスト プレースホルダー 12"/>
          <p:cNvSpPr>
            <a:spLocks noGrp="1"/>
          </p:cNvSpPr>
          <p:nvPr>
            <p:ph type="body" sz="quarter" idx="15" hasCustomPrompt="1"/>
          </p:nvPr>
        </p:nvSpPr>
        <p:spPr>
          <a:xfrm>
            <a:off x="10888281" y="3398016"/>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6" hasCustomPrompt="1"/>
          </p:nvPr>
        </p:nvSpPr>
        <p:spPr>
          <a:xfrm>
            <a:off x="10888281" y="2408695"/>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2" name="正方形/長方形 21"/>
          <p:cNvSpPr/>
          <p:nvPr userDrawn="1"/>
        </p:nvSpPr>
        <p:spPr>
          <a:xfrm>
            <a:off x="10999232" y="317386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4"/>
          <p:cNvSpPr/>
          <p:nvPr userDrawn="1"/>
        </p:nvSpPr>
        <p:spPr>
          <a:xfrm>
            <a:off x="9567864" y="260478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25"/>
          <p:cNvSpPr>
            <a:spLocks noGrp="1"/>
          </p:cNvSpPr>
          <p:nvPr>
            <p:ph type="pic" sz="quarter" idx="17" hasCustomPrompt="1"/>
          </p:nvPr>
        </p:nvSpPr>
        <p:spPr>
          <a:xfrm>
            <a:off x="9821121" y="285886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5" name="テキスト プレースホルダー 12"/>
          <p:cNvSpPr>
            <a:spLocks noGrp="1"/>
          </p:cNvSpPr>
          <p:nvPr>
            <p:ph type="body" sz="quarter" idx="18" hasCustomPrompt="1"/>
          </p:nvPr>
        </p:nvSpPr>
        <p:spPr>
          <a:xfrm>
            <a:off x="2208260" y="6762937"/>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19" hasCustomPrompt="1"/>
          </p:nvPr>
        </p:nvSpPr>
        <p:spPr>
          <a:xfrm>
            <a:off x="2208260" y="5773616"/>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2319211" y="6538782"/>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4"/>
          <p:cNvSpPr/>
          <p:nvPr userDrawn="1"/>
        </p:nvSpPr>
        <p:spPr>
          <a:xfrm>
            <a:off x="887843" y="5969709"/>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図プレースホルダー 25"/>
          <p:cNvSpPr>
            <a:spLocks noGrp="1"/>
          </p:cNvSpPr>
          <p:nvPr>
            <p:ph type="pic" sz="quarter" idx="20" hasCustomPrompt="1"/>
          </p:nvPr>
        </p:nvSpPr>
        <p:spPr>
          <a:xfrm>
            <a:off x="1141100" y="622378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1" name="テキスト プレースホルダー 12"/>
          <p:cNvSpPr>
            <a:spLocks noGrp="1"/>
          </p:cNvSpPr>
          <p:nvPr>
            <p:ph type="body" sz="quarter" idx="21" hasCustomPrompt="1"/>
          </p:nvPr>
        </p:nvSpPr>
        <p:spPr>
          <a:xfrm>
            <a:off x="10888281" y="6762937"/>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2" hasCustomPrompt="1"/>
          </p:nvPr>
        </p:nvSpPr>
        <p:spPr>
          <a:xfrm>
            <a:off x="10888281" y="5773616"/>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10999232" y="6538782"/>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
          <p:cNvSpPr/>
          <p:nvPr userDrawn="1"/>
        </p:nvSpPr>
        <p:spPr>
          <a:xfrm>
            <a:off x="9567864" y="5969709"/>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図プレースホルダー 25"/>
          <p:cNvSpPr>
            <a:spLocks noGrp="1"/>
          </p:cNvSpPr>
          <p:nvPr>
            <p:ph type="pic" sz="quarter" idx="23" hasCustomPrompt="1"/>
          </p:nvPr>
        </p:nvSpPr>
        <p:spPr>
          <a:xfrm>
            <a:off x="9821121" y="622378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3852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ppt_x"/>
                                          </p:val>
                                        </p:tav>
                                        <p:tav tm="100000">
                                          <p:val>
                                            <p:strVal val="#ppt_x"/>
                                          </p:val>
                                        </p:tav>
                                      </p:tavLst>
                                    </p:anim>
                                    <p:anim calcmode="lin" valueType="num">
                                      <p:cBhvr additive="base">
                                        <p:cTn id="34" dur="750" fill="hold"/>
                                        <p:tgtEl>
                                          <p:spTgt spid="24"/>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750" fill="hold"/>
                                        <p:tgtEl>
                                          <p:spTgt spid="39"/>
                                        </p:tgtEl>
                                        <p:attrNameLst>
                                          <p:attrName>ppt_x</p:attrName>
                                        </p:attrNameLst>
                                      </p:cBhvr>
                                      <p:tavLst>
                                        <p:tav tm="0">
                                          <p:val>
                                            <p:strVal val="#ppt_x"/>
                                          </p:val>
                                        </p:tav>
                                        <p:tav tm="100000">
                                          <p:val>
                                            <p:strVal val="#ppt_x"/>
                                          </p:val>
                                        </p:tav>
                                      </p:tavLst>
                                    </p:anim>
                                    <p:anim calcmode="lin" valueType="num">
                                      <p:cBhvr additive="base">
                                        <p:cTn id="52" dur="750" fill="hold"/>
                                        <p:tgtEl>
                                          <p:spTgt spid="3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750" fill="hold"/>
                                        <p:tgtEl>
                                          <p:spTgt spid="40"/>
                                        </p:tgtEl>
                                        <p:attrNameLst>
                                          <p:attrName>ppt_x</p:attrName>
                                        </p:attrNameLst>
                                      </p:cBhvr>
                                      <p:tavLst>
                                        <p:tav tm="0">
                                          <p:val>
                                            <p:strVal val="#ppt_x"/>
                                          </p:val>
                                        </p:tav>
                                        <p:tav tm="100000">
                                          <p:val>
                                            <p:strVal val="#ppt_x"/>
                                          </p:val>
                                        </p:tav>
                                      </p:tavLst>
                                    </p:anim>
                                    <p:anim calcmode="lin" valueType="num">
                                      <p:cBhvr additive="base">
                                        <p:cTn id="56" dur="750" fill="hold"/>
                                        <p:tgtEl>
                                          <p:spTgt spid="4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 calcmode="lin" valueType="num">
                                      <p:cBhvr additive="base">
                                        <p:cTn id="6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750" fill="hold"/>
                                        <p:tgtEl>
                                          <p:spTgt spid="44"/>
                                        </p:tgtEl>
                                        <p:attrNameLst>
                                          <p:attrName>ppt_x</p:attrName>
                                        </p:attrNameLst>
                                      </p:cBhvr>
                                      <p:tavLst>
                                        <p:tav tm="0">
                                          <p:val>
                                            <p:strVal val="#ppt_x"/>
                                          </p:val>
                                        </p:tav>
                                        <p:tav tm="100000">
                                          <p:val>
                                            <p:strVal val="#ppt_x"/>
                                          </p:val>
                                        </p:tav>
                                      </p:tavLst>
                                    </p:anim>
                                    <p:anim calcmode="lin" valueType="num">
                                      <p:cBhvr additive="base">
                                        <p:cTn id="74" dur="750" fill="hold"/>
                                        <p:tgtEl>
                                          <p:spTgt spid="4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750" fill="hold"/>
                                        <p:tgtEl>
                                          <p:spTgt spid="45"/>
                                        </p:tgtEl>
                                        <p:attrNameLst>
                                          <p:attrName>ppt_x</p:attrName>
                                        </p:attrNameLst>
                                      </p:cBhvr>
                                      <p:tavLst>
                                        <p:tav tm="0">
                                          <p:val>
                                            <p:strVal val="#ppt_x"/>
                                          </p:val>
                                        </p:tav>
                                        <p:tav tm="100000">
                                          <p:val>
                                            <p:strVal val="#ppt_x"/>
                                          </p:val>
                                        </p:tav>
                                      </p:tavLst>
                                    </p:anim>
                                    <p:anim calcmode="lin" valueType="num">
                                      <p:cBhvr additive="base">
                                        <p:cTn id="78" dur="750" fill="hold"/>
                                        <p:tgtEl>
                                          <p:spTgt spid="4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 calcmode="lin" valueType="num">
                                      <p:cBhvr additive="base">
                                        <p:cTn id="82"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4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3" grpId="0" animBg="1"/>
      <p:bldP spid="24" grpId="0"/>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7" grpId="0" build="p">
        <p:tmplLst>
          <p:tmpl lvl="1">
            <p:tnLst>
              <p:par>
                <p:cTn presetID="2" presetClass="entr" presetSubtype="8"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9" grpId="0" animBg="1"/>
      <p:bldP spid="40" grpId="0"/>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bldP spid="44" grpId="0" animBg="1"/>
      <p:bldP spid="45"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 Images, Headings &amp; Texts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4" name="テキスト プレースホルダー 12"/>
          <p:cNvSpPr>
            <a:spLocks noGrp="1"/>
          </p:cNvSpPr>
          <p:nvPr>
            <p:ph type="body" sz="quarter" idx="12" hasCustomPrompt="1"/>
          </p:nvPr>
        </p:nvSpPr>
        <p:spPr>
          <a:xfrm>
            <a:off x="6057900" y="3646421"/>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6057900" y="2705226"/>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6163324" y="3422266"/>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64"/>
          <p:cNvSpPr>
            <a:spLocks noGrp="1"/>
          </p:cNvSpPr>
          <p:nvPr>
            <p:ph type="pic" sz="quarter" idx="43" hasCustomPrompt="1"/>
          </p:nvPr>
        </p:nvSpPr>
        <p:spPr>
          <a:xfrm>
            <a:off x="2857481" y="2578957"/>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18" name="テキスト プレースホルダー 12"/>
          <p:cNvSpPr>
            <a:spLocks noGrp="1"/>
          </p:cNvSpPr>
          <p:nvPr>
            <p:ph type="body" sz="quarter" idx="44" hasCustomPrompt="1"/>
          </p:nvPr>
        </p:nvSpPr>
        <p:spPr>
          <a:xfrm>
            <a:off x="6057900" y="7054075"/>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19" name="テキスト プレースホルダー 12"/>
          <p:cNvSpPr>
            <a:spLocks noGrp="1"/>
          </p:cNvSpPr>
          <p:nvPr>
            <p:ph type="body" sz="quarter" idx="45" hasCustomPrompt="1"/>
          </p:nvPr>
        </p:nvSpPr>
        <p:spPr>
          <a:xfrm>
            <a:off x="6057900" y="6112880"/>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0" name="正方形/長方形 19"/>
          <p:cNvSpPr/>
          <p:nvPr userDrawn="1"/>
        </p:nvSpPr>
        <p:spPr>
          <a:xfrm>
            <a:off x="6163324" y="6829920"/>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64"/>
          <p:cNvSpPr>
            <a:spLocks noGrp="1"/>
          </p:cNvSpPr>
          <p:nvPr>
            <p:ph type="pic" sz="quarter" idx="46" hasCustomPrompt="1"/>
          </p:nvPr>
        </p:nvSpPr>
        <p:spPr>
          <a:xfrm>
            <a:off x="2857481" y="5986611"/>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29245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 calcmode="lin" valueType="num">
                                      <p:cBhvr additive="base">
                                        <p:cTn id="2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13" grpId="0" animBg="1"/>
      <p:bldP spid="18" grpId="0">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P spid="21"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 Image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3" name="図プレースホルダー 32"/>
          <p:cNvSpPr>
            <a:spLocks noGrp="1"/>
          </p:cNvSpPr>
          <p:nvPr>
            <p:ph type="pic" sz="quarter" idx="13" hasCustomPrompt="1"/>
          </p:nvPr>
        </p:nvSpPr>
        <p:spPr>
          <a:xfrm>
            <a:off x="8513005" y="2520949"/>
            <a:ext cx="9776571" cy="3957682"/>
          </a:xfrm>
          <a:custGeom>
            <a:avLst/>
            <a:gdLst>
              <a:gd name="connsiteX0" fmla="*/ 0 w 9776571"/>
              <a:gd name="connsiteY0" fmla="*/ 45 h 3957682"/>
              <a:gd name="connsiteX1" fmla="*/ 648000 w 9776571"/>
              <a:gd name="connsiteY1" fmla="*/ 45 h 3957682"/>
              <a:gd name="connsiteX2" fmla="*/ 648000 w 9776571"/>
              <a:gd name="connsiteY2" fmla="*/ 648045 h 3957682"/>
              <a:gd name="connsiteX3" fmla="*/ 1294067 w 9776571"/>
              <a:gd name="connsiteY3" fmla="*/ 648045 h 3957682"/>
              <a:gd name="connsiteX4" fmla="*/ 1294067 w 9776571"/>
              <a:gd name="connsiteY4" fmla="*/ 1296045 h 3957682"/>
              <a:gd name="connsiteX5" fmla="*/ 646067 w 9776571"/>
              <a:gd name="connsiteY5" fmla="*/ 1296045 h 3957682"/>
              <a:gd name="connsiteX6" fmla="*/ 646067 w 9776571"/>
              <a:gd name="connsiteY6" fmla="*/ 648045 h 3957682"/>
              <a:gd name="connsiteX7" fmla="*/ 0 w 9776571"/>
              <a:gd name="connsiteY7" fmla="*/ 648045 h 3957682"/>
              <a:gd name="connsiteX8" fmla="*/ 5685585 w 9776571"/>
              <a:gd name="connsiteY8" fmla="*/ 0 h 3957682"/>
              <a:gd name="connsiteX9" fmla="*/ 9776571 w 9776571"/>
              <a:gd name="connsiteY9" fmla="*/ 0 h 3957682"/>
              <a:gd name="connsiteX10" fmla="*/ 9776571 w 9776571"/>
              <a:gd name="connsiteY10" fmla="*/ 3957638 h 3957682"/>
              <a:gd name="connsiteX11" fmla="*/ 9735449 w 9776571"/>
              <a:gd name="connsiteY11" fmla="*/ 3957638 h 3957682"/>
              <a:gd name="connsiteX12" fmla="*/ 9735449 w 9776571"/>
              <a:gd name="connsiteY12" fmla="*/ 3957682 h 3957682"/>
              <a:gd name="connsiteX13" fmla="*/ 1942067 w 9776571"/>
              <a:gd name="connsiteY13" fmla="*/ 3957682 h 3957682"/>
              <a:gd name="connsiteX14" fmla="*/ 1942067 w 9776571"/>
              <a:gd name="connsiteY14" fmla="*/ 1944045 h 3957682"/>
              <a:gd name="connsiteX15" fmla="*/ 1294067 w 9776571"/>
              <a:gd name="connsiteY15" fmla="*/ 1944045 h 3957682"/>
              <a:gd name="connsiteX16" fmla="*/ 1294067 w 9776571"/>
              <a:gd name="connsiteY16" fmla="*/ 1296045 h 3957682"/>
              <a:gd name="connsiteX17" fmla="*/ 1942067 w 9776571"/>
              <a:gd name="connsiteY17" fmla="*/ 1296045 h 3957682"/>
              <a:gd name="connsiteX18" fmla="*/ 1942067 w 9776571"/>
              <a:gd name="connsiteY18" fmla="*/ 648045 h 3957682"/>
              <a:gd name="connsiteX19" fmla="*/ 1294067 w 9776571"/>
              <a:gd name="connsiteY19" fmla="*/ 648045 h 3957682"/>
              <a:gd name="connsiteX20" fmla="*/ 1294067 w 9776571"/>
              <a:gd name="connsiteY20" fmla="*/ 45 h 3957682"/>
              <a:gd name="connsiteX21" fmla="*/ 1942067 w 9776571"/>
              <a:gd name="connsiteY21" fmla="*/ 45 h 3957682"/>
              <a:gd name="connsiteX22" fmla="*/ 5685585 w 9776571"/>
              <a:gd name="connsiteY22" fmla="*/ 45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1" h="3957682">
                <a:moveTo>
                  <a:pt x="0" y="45"/>
                </a:moveTo>
                <a:lnTo>
                  <a:pt x="648000" y="45"/>
                </a:lnTo>
                <a:lnTo>
                  <a:pt x="648000" y="648045"/>
                </a:lnTo>
                <a:lnTo>
                  <a:pt x="1294067" y="648045"/>
                </a:lnTo>
                <a:lnTo>
                  <a:pt x="1294067" y="1296045"/>
                </a:lnTo>
                <a:lnTo>
                  <a:pt x="646067" y="1296045"/>
                </a:lnTo>
                <a:lnTo>
                  <a:pt x="646067" y="648045"/>
                </a:lnTo>
                <a:lnTo>
                  <a:pt x="0" y="648045"/>
                </a:lnTo>
                <a:close/>
                <a:moveTo>
                  <a:pt x="5685585" y="0"/>
                </a:moveTo>
                <a:lnTo>
                  <a:pt x="9776571" y="0"/>
                </a:lnTo>
                <a:lnTo>
                  <a:pt x="9776571" y="3957638"/>
                </a:lnTo>
                <a:lnTo>
                  <a:pt x="9735449" y="3957638"/>
                </a:lnTo>
                <a:lnTo>
                  <a:pt x="9735449" y="3957682"/>
                </a:lnTo>
                <a:lnTo>
                  <a:pt x="1942067" y="3957682"/>
                </a:lnTo>
                <a:lnTo>
                  <a:pt x="1942067" y="1944045"/>
                </a:lnTo>
                <a:lnTo>
                  <a:pt x="1294067" y="1944045"/>
                </a:lnTo>
                <a:lnTo>
                  <a:pt x="1294067" y="1296045"/>
                </a:lnTo>
                <a:lnTo>
                  <a:pt x="1942067" y="1296045"/>
                </a:lnTo>
                <a:lnTo>
                  <a:pt x="1942067" y="648045"/>
                </a:lnTo>
                <a:lnTo>
                  <a:pt x="1294067" y="648045"/>
                </a:lnTo>
                <a:lnTo>
                  <a:pt x="1294067" y="45"/>
                </a:lnTo>
                <a:lnTo>
                  <a:pt x="1942067" y="45"/>
                </a:lnTo>
                <a:lnTo>
                  <a:pt x="5685585" y="45"/>
                </a:lnTo>
                <a:close/>
              </a:path>
            </a:pathLst>
          </a:custGeom>
          <a:solidFill>
            <a:schemeClr val="accent2">
              <a:lumMod val="20000"/>
              <a:lumOff val="80000"/>
            </a:schemeClr>
          </a:solidFill>
        </p:spPr>
        <p:txBody>
          <a:bodyPr wrap="square">
            <a:noAutofit/>
          </a:bodyPr>
          <a:lstStyle>
            <a:lvl1pPr>
              <a:defRPr sz="1800"/>
            </a:lvl1pPr>
          </a:lstStyle>
          <a:p>
            <a:r>
              <a:rPr kumimoji="1" lang="en-US" altLang="ja-JP" dirty="0"/>
              <a:t>                      Insert an image</a:t>
            </a:r>
            <a:endParaRPr kumimoji="1" lang="ja-JP" altLang="en-US" dirty="0"/>
          </a:p>
        </p:txBody>
      </p:sp>
      <p:sp>
        <p:nvSpPr>
          <p:cNvPr id="34" name="図プレースホルダー 33"/>
          <p:cNvSpPr>
            <a:spLocks noGrp="1"/>
          </p:cNvSpPr>
          <p:nvPr>
            <p:ph type="pic" sz="quarter" idx="16" hasCustomPrompt="1"/>
          </p:nvPr>
        </p:nvSpPr>
        <p:spPr>
          <a:xfrm>
            <a:off x="-1" y="2520949"/>
            <a:ext cx="9776572" cy="3957682"/>
          </a:xfrm>
          <a:custGeom>
            <a:avLst/>
            <a:gdLst>
              <a:gd name="connsiteX0" fmla="*/ 9128572 w 9776572"/>
              <a:gd name="connsiteY0" fmla="*/ 3309682 h 3957682"/>
              <a:gd name="connsiteX1" fmla="*/ 9776572 w 9776572"/>
              <a:gd name="connsiteY1" fmla="*/ 3309682 h 3957682"/>
              <a:gd name="connsiteX2" fmla="*/ 9776572 w 9776572"/>
              <a:gd name="connsiteY2" fmla="*/ 3957682 h 3957682"/>
              <a:gd name="connsiteX3" fmla="*/ 9128572 w 9776572"/>
              <a:gd name="connsiteY3" fmla="*/ 3957682 h 3957682"/>
              <a:gd name="connsiteX4" fmla="*/ 8480572 w 9776572"/>
              <a:gd name="connsiteY4" fmla="*/ 2661682 h 3957682"/>
              <a:gd name="connsiteX5" fmla="*/ 9128572 w 9776572"/>
              <a:gd name="connsiteY5" fmla="*/ 2661682 h 3957682"/>
              <a:gd name="connsiteX6" fmla="*/ 9128572 w 9776572"/>
              <a:gd name="connsiteY6" fmla="*/ 3309682 h 3957682"/>
              <a:gd name="connsiteX7" fmla="*/ 8480572 w 9776572"/>
              <a:gd name="connsiteY7" fmla="*/ 3309682 h 3957682"/>
              <a:gd name="connsiteX8" fmla="*/ 0 w 9776572"/>
              <a:gd name="connsiteY8" fmla="*/ 0 h 3957682"/>
              <a:gd name="connsiteX9" fmla="*/ 4090987 w 9776572"/>
              <a:gd name="connsiteY9" fmla="*/ 0 h 3957682"/>
              <a:gd name="connsiteX10" fmla="*/ 4090987 w 9776572"/>
              <a:gd name="connsiteY10" fmla="*/ 45 h 3957682"/>
              <a:gd name="connsiteX11" fmla="*/ 7832572 w 9776572"/>
              <a:gd name="connsiteY11" fmla="*/ 45 h 3957682"/>
              <a:gd name="connsiteX12" fmla="*/ 7832572 w 9776572"/>
              <a:gd name="connsiteY12" fmla="*/ 2012050 h 3957682"/>
              <a:gd name="connsiteX13" fmla="*/ 8480572 w 9776572"/>
              <a:gd name="connsiteY13" fmla="*/ 2012050 h 3957682"/>
              <a:gd name="connsiteX14" fmla="*/ 8480572 w 9776572"/>
              <a:gd name="connsiteY14" fmla="*/ 2660050 h 3957682"/>
              <a:gd name="connsiteX15" fmla="*/ 7832572 w 9776572"/>
              <a:gd name="connsiteY15" fmla="*/ 2660050 h 3957682"/>
              <a:gd name="connsiteX16" fmla="*/ 7832572 w 9776572"/>
              <a:gd name="connsiteY16" fmla="*/ 3309682 h 3957682"/>
              <a:gd name="connsiteX17" fmla="*/ 8480572 w 9776572"/>
              <a:gd name="connsiteY17" fmla="*/ 3309682 h 3957682"/>
              <a:gd name="connsiteX18" fmla="*/ 8480572 w 9776572"/>
              <a:gd name="connsiteY18" fmla="*/ 3957682 h 3957682"/>
              <a:gd name="connsiteX19" fmla="*/ 7832572 w 9776572"/>
              <a:gd name="connsiteY19" fmla="*/ 3957682 h 3957682"/>
              <a:gd name="connsiteX20" fmla="*/ 39189 w 9776572"/>
              <a:gd name="connsiteY20" fmla="*/ 3957682 h 3957682"/>
              <a:gd name="connsiteX21" fmla="*/ 39189 w 9776572"/>
              <a:gd name="connsiteY21" fmla="*/ 3957638 h 3957682"/>
              <a:gd name="connsiteX22" fmla="*/ 0 w 9776572"/>
              <a:gd name="connsiteY22" fmla="*/ 3957638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2" h="3957682">
                <a:moveTo>
                  <a:pt x="9128572" y="3309682"/>
                </a:moveTo>
                <a:lnTo>
                  <a:pt x="9776572" y="3309682"/>
                </a:lnTo>
                <a:lnTo>
                  <a:pt x="9776572" y="3957682"/>
                </a:lnTo>
                <a:lnTo>
                  <a:pt x="9128572" y="3957682"/>
                </a:lnTo>
                <a:close/>
                <a:moveTo>
                  <a:pt x="8480572" y="2661682"/>
                </a:moveTo>
                <a:lnTo>
                  <a:pt x="9128572" y="2661682"/>
                </a:lnTo>
                <a:lnTo>
                  <a:pt x="9128572" y="3309682"/>
                </a:lnTo>
                <a:lnTo>
                  <a:pt x="8480572" y="3309682"/>
                </a:lnTo>
                <a:close/>
                <a:moveTo>
                  <a:pt x="0" y="0"/>
                </a:moveTo>
                <a:lnTo>
                  <a:pt x="4090987" y="0"/>
                </a:lnTo>
                <a:lnTo>
                  <a:pt x="4090987" y="45"/>
                </a:lnTo>
                <a:lnTo>
                  <a:pt x="7832572" y="45"/>
                </a:lnTo>
                <a:lnTo>
                  <a:pt x="7832572" y="2012050"/>
                </a:lnTo>
                <a:lnTo>
                  <a:pt x="8480572" y="2012050"/>
                </a:lnTo>
                <a:lnTo>
                  <a:pt x="8480572" y="2660050"/>
                </a:lnTo>
                <a:lnTo>
                  <a:pt x="7832572" y="2660050"/>
                </a:lnTo>
                <a:lnTo>
                  <a:pt x="7832572" y="3309682"/>
                </a:lnTo>
                <a:lnTo>
                  <a:pt x="8480572" y="3309682"/>
                </a:lnTo>
                <a:lnTo>
                  <a:pt x="8480572" y="3957682"/>
                </a:lnTo>
                <a:lnTo>
                  <a:pt x="7832572" y="3957682"/>
                </a:lnTo>
                <a:lnTo>
                  <a:pt x="39189" y="3957682"/>
                </a:lnTo>
                <a:lnTo>
                  <a:pt x="39189" y="3957638"/>
                </a:lnTo>
                <a:lnTo>
                  <a:pt x="0" y="3957638"/>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Insert an image</a:t>
            </a:r>
            <a:endParaRPr kumimoji="1" lang="ja-JP" altLang="en-US" dirty="0"/>
          </a:p>
        </p:txBody>
      </p:sp>
      <p:sp>
        <p:nvSpPr>
          <p:cNvPr id="24" name="テキスト プレースホルダー 12"/>
          <p:cNvSpPr>
            <a:spLocks noGrp="1"/>
          </p:cNvSpPr>
          <p:nvPr>
            <p:ph type="body" sz="quarter" idx="12" hasCustomPrompt="1"/>
          </p:nvPr>
        </p:nvSpPr>
        <p:spPr>
          <a:xfrm>
            <a:off x="1351485"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1351485"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456909" y="741881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2"/>
          <p:cNvSpPr>
            <a:spLocks noGrp="1"/>
          </p:cNvSpPr>
          <p:nvPr>
            <p:ph type="body" sz="quarter" idx="18" hasCustomPrompt="1"/>
          </p:nvPr>
        </p:nvSpPr>
        <p:spPr>
          <a:xfrm>
            <a:off x="10408210"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9" hasCustomPrompt="1"/>
          </p:nvPr>
        </p:nvSpPr>
        <p:spPr>
          <a:xfrm>
            <a:off x="10408210"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10513634" y="7418818"/>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356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5"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vertical)">
                                      <p:cBhvr>
                                        <p:cTn id="24" dur="500"/>
                                        <p:tgtEl>
                                          <p:spTgt spid="33"/>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 calcmode="lin" valueType="num">
                                      <p:cBhvr additive="base">
                                        <p:cTn id="2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p:tmplLst>
          <p:tmpl>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 Images, Ca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8" name="テキスト プレースホルダー 12"/>
          <p:cNvSpPr>
            <a:spLocks noGrp="1"/>
          </p:cNvSpPr>
          <p:nvPr>
            <p:ph type="body" sz="quarter" idx="13" hasCustomPrompt="1"/>
          </p:nvPr>
        </p:nvSpPr>
        <p:spPr>
          <a:xfrm>
            <a:off x="934199"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65" name="図プレースホルダー 64"/>
          <p:cNvSpPr>
            <a:spLocks noGrp="1"/>
          </p:cNvSpPr>
          <p:nvPr>
            <p:ph type="pic" sz="quarter" idx="43" hasCustomPrompt="1"/>
          </p:nvPr>
        </p:nvSpPr>
        <p:spPr>
          <a:xfrm>
            <a:off x="1484558" y="2119084"/>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5711589" y="2119084"/>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9938620" y="2119084"/>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8" name="図プレースホルダー 64"/>
          <p:cNvSpPr>
            <a:spLocks noGrp="1"/>
          </p:cNvSpPr>
          <p:nvPr>
            <p:ph type="pic" sz="quarter" idx="46" hasCustomPrompt="1"/>
          </p:nvPr>
        </p:nvSpPr>
        <p:spPr>
          <a:xfrm>
            <a:off x="14165651" y="2119084"/>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3" name="テキスト プレースホルダー 12"/>
          <p:cNvSpPr>
            <a:spLocks noGrp="1"/>
          </p:cNvSpPr>
          <p:nvPr>
            <p:ph type="body" sz="quarter" idx="48" hasCustomPrompt="1"/>
          </p:nvPr>
        </p:nvSpPr>
        <p:spPr>
          <a:xfrm>
            <a:off x="5161230"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6" name="テキスト プレースホルダー 12"/>
          <p:cNvSpPr>
            <a:spLocks noGrp="1"/>
          </p:cNvSpPr>
          <p:nvPr>
            <p:ph type="body" sz="quarter" idx="50" hasCustomPrompt="1"/>
          </p:nvPr>
        </p:nvSpPr>
        <p:spPr>
          <a:xfrm>
            <a:off x="9388261"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9" name="テキスト プレースホルダー 12"/>
          <p:cNvSpPr>
            <a:spLocks noGrp="1"/>
          </p:cNvSpPr>
          <p:nvPr>
            <p:ph type="body" sz="quarter" idx="52" hasCustomPrompt="1"/>
          </p:nvPr>
        </p:nvSpPr>
        <p:spPr>
          <a:xfrm>
            <a:off x="13615292"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29" name="テキスト プレースホルダー 12"/>
          <p:cNvSpPr>
            <a:spLocks noGrp="1"/>
          </p:cNvSpPr>
          <p:nvPr>
            <p:ph type="body" sz="quarter" idx="53" hasCustomPrompt="1"/>
          </p:nvPr>
        </p:nvSpPr>
        <p:spPr>
          <a:xfrm>
            <a:off x="934199"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0" name="図プレースホルダー 64"/>
          <p:cNvSpPr>
            <a:spLocks noGrp="1"/>
          </p:cNvSpPr>
          <p:nvPr>
            <p:ph type="pic" sz="quarter" idx="54" hasCustomPrompt="1"/>
          </p:nvPr>
        </p:nvSpPr>
        <p:spPr>
          <a:xfrm>
            <a:off x="1484558" y="5859569"/>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31" name="図プレースホルダー 64"/>
          <p:cNvSpPr>
            <a:spLocks noGrp="1"/>
          </p:cNvSpPr>
          <p:nvPr>
            <p:ph type="pic" sz="quarter" idx="55" hasCustomPrompt="1"/>
          </p:nvPr>
        </p:nvSpPr>
        <p:spPr>
          <a:xfrm>
            <a:off x="5711589" y="5859569"/>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2" name="図プレースホルダー 64"/>
          <p:cNvSpPr>
            <a:spLocks noGrp="1"/>
          </p:cNvSpPr>
          <p:nvPr>
            <p:ph type="pic" sz="quarter" idx="56" hasCustomPrompt="1"/>
          </p:nvPr>
        </p:nvSpPr>
        <p:spPr>
          <a:xfrm>
            <a:off x="9938620" y="5859569"/>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3" name="図プレースホルダー 64"/>
          <p:cNvSpPr>
            <a:spLocks noGrp="1"/>
          </p:cNvSpPr>
          <p:nvPr>
            <p:ph type="pic" sz="quarter" idx="57" hasCustomPrompt="1"/>
          </p:nvPr>
        </p:nvSpPr>
        <p:spPr>
          <a:xfrm>
            <a:off x="14165651" y="5859569"/>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4" name="テキスト プレースホルダー 12"/>
          <p:cNvSpPr>
            <a:spLocks noGrp="1"/>
          </p:cNvSpPr>
          <p:nvPr>
            <p:ph type="body" sz="quarter" idx="58" hasCustomPrompt="1"/>
          </p:nvPr>
        </p:nvSpPr>
        <p:spPr>
          <a:xfrm>
            <a:off x="5161230"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5" name="テキスト プレースホルダー 12"/>
          <p:cNvSpPr>
            <a:spLocks noGrp="1"/>
          </p:cNvSpPr>
          <p:nvPr>
            <p:ph type="body" sz="quarter" idx="59" hasCustomPrompt="1"/>
          </p:nvPr>
        </p:nvSpPr>
        <p:spPr>
          <a:xfrm>
            <a:off x="9388261"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6" name="テキスト プレースホルダー 12"/>
          <p:cNvSpPr>
            <a:spLocks noGrp="1"/>
          </p:cNvSpPr>
          <p:nvPr>
            <p:ph type="body" sz="quarter" idx="60" hasCustomPrompt="1"/>
          </p:nvPr>
        </p:nvSpPr>
        <p:spPr>
          <a:xfrm>
            <a:off x="13615292"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Tree>
    <p:extLst>
      <p:ext uri="{BB962C8B-B14F-4D97-AF65-F5344CB8AC3E}">
        <p14:creationId xmlns:p14="http://schemas.microsoft.com/office/powerpoint/2010/main" val="12062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childTnLst>
                          </p:cTn>
                        </p:par>
                        <p:par>
                          <p:cTn id="17" fill="hold">
                            <p:stCondLst>
                              <p:cond delay="1500"/>
                            </p:stCondLst>
                            <p:childTnLst>
                              <p:par>
                                <p:cTn id="18" presetID="2" presetClass="entr" presetSubtype="4" decel="100000" fill="hold" grpId="0" nodeType="afterEffect">
                                  <p:stCondLst>
                                    <p:cond delay="0"/>
                                  </p:stCondLst>
                                  <p:childTnLst>
                                    <p:set>
                                      <p:cBhvr>
                                        <p:cTn id="19" dur="1" fill="hold">
                                          <p:stCondLst>
                                            <p:cond delay="0"/>
                                          </p:stCondLst>
                                        </p:cTn>
                                        <p:tgtEl>
                                          <p:spTgt spid="73">
                                            <p:txEl>
                                              <p:pRg st="0" end="0"/>
                                            </p:txEl>
                                          </p:spTgt>
                                        </p:tgtEl>
                                        <p:attrNameLst>
                                          <p:attrName>style.visibility</p:attrName>
                                        </p:attrNameLst>
                                      </p:cBhvr>
                                      <p:to>
                                        <p:strVal val="visible"/>
                                      </p:to>
                                    </p:set>
                                    <p:anim calcmode="lin" valueType="num">
                                      <p:cBhvr additive="base">
                                        <p:cTn id="20"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randombar(horizontal)">
                                      <p:cBhvr>
                                        <p:cTn id="25" dur="500"/>
                                        <p:tgtEl>
                                          <p:spTgt spid="67"/>
                                        </p:tgtEl>
                                      </p:cBhvr>
                                    </p:animEffect>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76">
                                            <p:txEl>
                                              <p:pRg st="0" end="0"/>
                                            </p:txEl>
                                          </p:spTgt>
                                        </p:tgtEl>
                                        <p:attrNameLst>
                                          <p:attrName>style.visibility</p:attrName>
                                        </p:attrNameLst>
                                      </p:cBhvr>
                                      <p:to>
                                        <p:strVal val="visible"/>
                                      </p:to>
                                    </p:set>
                                    <p:anim calcmode="lin" valueType="num">
                                      <p:cBhvr additive="base">
                                        <p:cTn id="29"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randombar(horizontal)">
                                      <p:cBhvr>
                                        <p:cTn id="34" dur="500"/>
                                        <p:tgtEl>
                                          <p:spTgt spid="68"/>
                                        </p:tgtEl>
                                      </p:cBhvr>
                                    </p:animEffect>
                                  </p:childTnLst>
                                </p:cTn>
                              </p:par>
                            </p:childTnLst>
                          </p:cTn>
                        </p:par>
                        <p:par>
                          <p:cTn id="35" fill="hold">
                            <p:stCondLst>
                              <p:cond delay="3500"/>
                            </p:stCondLst>
                            <p:childTnLst>
                              <p:par>
                                <p:cTn id="36" presetID="2" presetClass="entr" presetSubtype="4" decel="100000" fill="hold" grpId="0" nodeType="afterEffect">
                                  <p:stCondLst>
                                    <p:cond delay="0"/>
                                  </p:stCondLst>
                                  <p:childTnLst>
                                    <p:set>
                                      <p:cBhvr>
                                        <p:cTn id="37" dur="1" fill="hold">
                                          <p:stCondLst>
                                            <p:cond delay="0"/>
                                          </p:stCondLst>
                                        </p:cTn>
                                        <p:tgtEl>
                                          <p:spTgt spid="79">
                                            <p:txEl>
                                              <p:pRg st="0" end="0"/>
                                            </p:txEl>
                                          </p:spTgt>
                                        </p:tgtEl>
                                        <p:attrNameLst>
                                          <p:attrName>style.visibility</p:attrName>
                                        </p:attrNameLst>
                                      </p:cBhvr>
                                      <p:to>
                                        <p:strVal val="visible"/>
                                      </p:to>
                                    </p:set>
                                    <p:anim calcmode="lin" valueType="num">
                                      <p:cBhvr additive="base">
                                        <p:cTn id="38"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childTnLst>
                          </p:cTn>
                        </p:par>
                        <p:par>
                          <p:cTn id="44" fill="hold">
                            <p:stCondLst>
                              <p:cond delay="4500"/>
                            </p:stCondLst>
                            <p:childTnLst>
                              <p:par>
                                <p:cTn id="45" presetID="2" presetClass="entr" presetSubtype="4" decel="10000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4" presetClass="entr" presetSubtype="1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par>
                          <p:cTn id="53" fill="hold">
                            <p:stCondLst>
                              <p:cond delay="5500"/>
                            </p:stCondLst>
                            <p:childTnLst>
                              <p:par>
                                <p:cTn id="54" presetID="2" presetClass="entr" presetSubtype="4" decel="100000"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 calcmode="lin" valueType="num">
                                      <p:cBhvr additive="base">
                                        <p:cTn id="5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4" presetClass="entr" presetSubtype="1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randombar(horizontal)">
                                      <p:cBhvr>
                                        <p:cTn id="61" dur="500"/>
                                        <p:tgtEl>
                                          <p:spTgt spid="32"/>
                                        </p:tgtEl>
                                      </p:cBhvr>
                                    </p:animEffect>
                                  </p:childTnLst>
                                </p:cTn>
                              </p:par>
                            </p:childTnLst>
                          </p:cTn>
                        </p:par>
                        <p:par>
                          <p:cTn id="62" fill="hold">
                            <p:stCondLst>
                              <p:cond delay="6500"/>
                            </p:stCondLst>
                            <p:childTnLst>
                              <p:par>
                                <p:cTn id="63" presetID="2" presetClass="entr" presetSubtype="4" decel="100000" fill="hold" grpId="0" nodeType="after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 calcmode="lin" valueType="num">
                                      <p:cBhvr additive="base">
                                        <p:cTn id="6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14" presetClass="entr" presetSubtype="1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par>
                          <p:cTn id="71" fill="hold">
                            <p:stCondLst>
                              <p:cond delay="7500"/>
                            </p:stCondLst>
                            <p:childTnLst>
                              <p:par>
                                <p:cTn id="72" presetID="2" presetClass="entr" presetSubtype="4" decel="100000" fill="hold" grpId="0" nodeType="afterEffect">
                                  <p:stCondLst>
                                    <p:cond delay="0"/>
                                  </p:stCondLst>
                                  <p:childTnLst>
                                    <p:set>
                                      <p:cBhvr>
                                        <p:cTn id="73" dur="1" fill="hold">
                                          <p:stCondLst>
                                            <p:cond delay="0"/>
                                          </p:stCondLst>
                                        </p:cTn>
                                        <p:tgtEl>
                                          <p:spTgt spid="36">
                                            <p:txEl>
                                              <p:pRg st="0" end="0"/>
                                            </p:txEl>
                                          </p:spTgt>
                                        </p:tgtEl>
                                        <p:attrNameLst>
                                          <p:attrName>style.visibility</p:attrName>
                                        </p:attrNameLst>
                                      </p:cBhvr>
                                      <p:to>
                                        <p:strVal val="visible"/>
                                      </p:to>
                                    </p:set>
                                    <p:anim calcmode="lin" valueType="num">
                                      <p:cBhvr additive="base">
                                        <p:cTn id="7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65" grpId="0" animBg="1"/>
      <p:bldP spid="66" grpId="0" animBg="1"/>
      <p:bldP spid="67" grpId="0" animBg="1"/>
      <p:bldP spid="68" grpId="0" animBg="1"/>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2" grpId="0" animBg="1"/>
      <p:bldP spid="33" grpId="0" animBg="1"/>
      <p:bldP spid="34" grpId="0" build="p">
        <p:tmplLst>
          <p:tmpl lvl="1">
            <p:tnLst>
              <p:par>
                <p:cTn presetID="2" presetClass="entr" presetSubtype="4"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Simple">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5840438" y="4394881"/>
            <a:ext cx="6607123" cy="747032"/>
          </a:xfrm>
        </p:spPr>
        <p:txBody>
          <a:bodyPr anchor="t">
            <a:noAutofit/>
          </a:bodyPr>
          <a:lstStyle>
            <a:lvl1pPr algn="ctr">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userDrawn="1">
            <p:ph type="body" sz="quarter" idx="12" hasCustomPrompt="1"/>
          </p:nvPr>
        </p:nvSpPr>
        <p:spPr>
          <a:xfrm>
            <a:off x="5840438" y="5141912"/>
            <a:ext cx="6607123" cy="2012497"/>
          </a:xfrm>
        </p:spPr>
        <p:txBody>
          <a:bodyPr anchor="t">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8" name="図プレースホルダー 25"/>
          <p:cNvSpPr>
            <a:spLocks noGrp="1"/>
          </p:cNvSpPr>
          <p:nvPr>
            <p:ph type="pic" sz="quarter" idx="14" hasCustomPrompt="1"/>
          </p:nvPr>
        </p:nvSpPr>
        <p:spPr>
          <a:xfrm>
            <a:off x="8524377" y="2908981"/>
            <a:ext cx="1239243" cy="1239243"/>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36486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500"/>
                                  </p:stCondLst>
                                  <p:iterate type="wd">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10" presetClass="entr" presetSubtype="0" fill="hold" grpId="0"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8" grpId="0"/>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eading &amp; Text">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2547257" y="1582057"/>
            <a:ext cx="13193486" cy="3198132"/>
          </a:xfrm>
        </p:spPr>
        <p:txBody>
          <a:bodyPr anchor="b">
            <a:noAutofit/>
          </a:bodyPr>
          <a:lstStyle>
            <a:lvl1pPr algn="ctr">
              <a:lnSpc>
                <a:spcPct val="100000"/>
              </a:lnSpc>
              <a:spcBef>
                <a:spcPts val="0"/>
              </a:spcBef>
              <a:defRPr sz="60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userDrawn="1">
            <p:ph type="body" sz="quarter" idx="12" hasCustomPrompt="1"/>
          </p:nvPr>
        </p:nvSpPr>
        <p:spPr>
          <a:xfrm>
            <a:off x="9286020" y="5141913"/>
            <a:ext cx="7347351" cy="4581526"/>
          </a:xfrm>
        </p:spPr>
        <p:txBody>
          <a:bodyPr anchor="t">
            <a:normAutofit/>
          </a:bodyPr>
          <a:lstStyle>
            <a:lvl1pPr algn="l">
              <a:spcBef>
                <a:spcPts val="1200"/>
              </a:spcBef>
              <a:defRPr sz="2000" baseline="0">
                <a:solidFill>
                  <a:schemeClr val="bg1"/>
                </a:solidFill>
              </a:defRPr>
            </a:lvl1pPr>
          </a:lstStyle>
          <a:p>
            <a:pPr lvl="0"/>
            <a:r>
              <a:rPr kumimoji="1" lang="en-US" altLang="ja-JP" dirty="0"/>
              <a:t>Text goes here</a:t>
            </a:r>
            <a:endParaRPr kumimoji="1" lang="ja-JP" altLang="en-US" dirty="0"/>
          </a:p>
        </p:txBody>
      </p:sp>
      <p:sp>
        <p:nvSpPr>
          <p:cNvPr id="2" name="正方形/長方形 1"/>
          <p:cNvSpPr/>
          <p:nvPr userDrawn="1"/>
        </p:nvSpPr>
        <p:spPr>
          <a:xfrm>
            <a:off x="8496000" y="5299325"/>
            <a:ext cx="648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7848000" y="5985049"/>
            <a:ext cx="648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755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3"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9" decel="10000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 grpId="0" animBg="1"/>
      <p:bldP spid="6" grpId="0" animBg="1"/>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2332434" y="3274899"/>
            <a:ext cx="13623132" cy="3735614"/>
          </a:xfrm>
        </p:spPr>
        <p:txBody>
          <a:bodyPr anchor="ctr">
            <a:noAutofit/>
          </a:bodyPr>
          <a:lstStyle>
            <a:lvl1pPr algn="ctr">
              <a:lnSpc>
                <a:spcPct val="100000"/>
              </a:lnSpc>
              <a:spcBef>
                <a:spcPts val="0"/>
              </a:spcBef>
              <a:defRPr sz="4000" baseline="0">
                <a:solidFill>
                  <a:schemeClr val="bg1"/>
                </a:solidFill>
                <a:latin typeface="+mn-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00588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5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4" fill="hold" nodeType="afterEffect">
                  <p:stCondLst>
                    <p:cond delay="0"/>
                  </p:stCondLst>
                  <p:iterate type="lt">
                    <p:tmPct val="5000"/>
                  </p:iterate>
                  <p:childTnLst>
                    <p:set>
                      <p:cBhvr>
                        <p:cTn dur="1" fill="hold">
                          <p:stCondLst>
                            <p:cond delay="0"/>
                          </p:stCondLst>
                        </p:cTn>
                        <p:tgtEl>
                          <p:spTgt spid="12"/>
                        </p:tgtEl>
                        <p:attrNameLst>
                          <p:attrName>style.visibility</p:attrName>
                        </p:attrNameLst>
                      </p:cBhvr>
                      <p:to>
                        <p:strVal val="visible"/>
                      </p:to>
                    </p:set>
                    <p:animEffect transition="in" filter="wipe(down)">
                      <p:cBhvr>
                        <p:cTn dur="500"/>
                        <p:tgtEl>
                          <p:spTgt spid="12"/>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chemeClr val="accent1"/>
        </a:solidFill>
        <a:effectLst/>
      </p:bgPr>
    </p:bg>
    <p:spTree>
      <p:nvGrpSpPr>
        <p:cNvPr id="1" name=""/>
        <p:cNvGrpSpPr/>
        <p:nvPr/>
      </p:nvGrpSpPr>
      <p:grpSpPr>
        <a:xfrm>
          <a:off x="0" y="0"/>
          <a:ext cx="0" cy="0"/>
          <a:chOff x="0" y="0"/>
          <a:chExt cx="0" cy="0"/>
        </a:xfrm>
      </p:grpSpPr>
      <p:sp>
        <p:nvSpPr>
          <p:cNvPr id="3" name="図プレースホルダー 6"/>
          <p:cNvSpPr>
            <a:spLocks noGrp="1"/>
          </p:cNvSpPr>
          <p:nvPr>
            <p:ph type="pic" sz="quarter" idx="12" hasCustomPrompt="1"/>
          </p:nvPr>
        </p:nvSpPr>
        <p:spPr>
          <a:xfrm>
            <a:off x="3300413" y="2655321"/>
            <a:ext cx="4973183" cy="4973183"/>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dirty="0"/>
              <a:t>Insert an image</a:t>
            </a:r>
            <a:endParaRPr kumimoji="1" lang="ja-JP" altLang="en-US" dirty="0"/>
          </a:p>
        </p:txBody>
      </p:sp>
      <p:sp>
        <p:nvSpPr>
          <p:cNvPr id="4" name="テキスト プレースホルダー 12"/>
          <p:cNvSpPr>
            <a:spLocks noGrp="1"/>
          </p:cNvSpPr>
          <p:nvPr>
            <p:ph type="body" sz="quarter" idx="13" hasCustomPrompt="1"/>
          </p:nvPr>
        </p:nvSpPr>
        <p:spPr>
          <a:xfrm>
            <a:off x="8572499" y="2655321"/>
            <a:ext cx="7339693" cy="779689"/>
          </a:xfrm>
        </p:spPr>
        <p:txBody>
          <a:bodyPr anchor="b">
            <a:noAutofit/>
          </a:bodyPr>
          <a:lstStyle>
            <a:lvl1pPr algn="l">
              <a:lnSpc>
                <a:spcPct val="100000"/>
              </a:lnSpc>
              <a:spcBef>
                <a:spcPts val="0"/>
              </a:spcBef>
              <a:defRPr sz="4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テキスト プレースホルダー 12"/>
          <p:cNvSpPr>
            <a:spLocks noGrp="1"/>
          </p:cNvSpPr>
          <p:nvPr>
            <p:ph type="body" sz="quarter" idx="14" hasCustomPrompt="1"/>
          </p:nvPr>
        </p:nvSpPr>
        <p:spPr>
          <a:xfrm>
            <a:off x="9519048" y="3754891"/>
            <a:ext cx="6400802" cy="987425"/>
          </a:xfrm>
        </p:spPr>
        <p:txBody>
          <a:bodyPr anchor="ctr">
            <a:normAutofit/>
          </a:bodyPr>
          <a:lstStyle>
            <a:lvl1pPr algn="l">
              <a:spcBef>
                <a:spcPts val="1200"/>
              </a:spcBef>
              <a:defRPr sz="2000" baseline="0">
                <a:solidFill>
                  <a:schemeClr val="bg1"/>
                </a:solidFill>
              </a:defRPr>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5" hasCustomPrompt="1"/>
          </p:nvPr>
        </p:nvSpPr>
        <p:spPr>
          <a:xfrm>
            <a:off x="8572499" y="5686425"/>
            <a:ext cx="7347351" cy="1942079"/>
          </a:xfrm>
        </p:spPr>
        <p:txBody>
          <a:bodyPr anchor="b">
            <a:normAutofit/>
          </a:bodyPr>
          <a:lstStyle>
            <a:lvl1pPr marL="342900" indent="-342900" algn="l">
              <a:spcBef>
                <a:spcPts val="0"/>
              </a:spcBef>
              <a:buFont typeface="Wingdings" panose="05000000000000000000" pitchFamily="2" charset="2"/>
              <a:buChar char="n"/>
              <a:defRPr sz="2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8572499" y="3819186"/>
            <a:ext cx="858836" cy="858836"/>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0134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1"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9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400"/>
                            </p:stCondLst>
                            <p:childTnLst>
                              <p:par>
                                <p:cTn id="23" presetID="10" presetClass="entr" presetSubtype="0"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amp; 4 Options">
    <p:spTree>
      <p:nvGrpSpPr>
        <p:cNvPr id="1" name=""/>
        <p:cNvGrpSpPr/>
        <p:nvPr/>
      </p:nvGrpSpPr>
      <p:grpSpPr>
        <a:xfrm>
          <a:off x="0" y="0"/>
          <a:ext cx="0" cy="0"/>
          <a:chOff x="0" y="0"/>
          <a:chExt cx="0" cy="0"/>
        </a:xfrm>
      </p:grpSpPr>
      <p:sp>
        <p:nvSpPr>
          <p:cNvPr id="27" name="図プレースホルダー 26"/>
          <p:cNvSpPr>
            <a:spLocks noGrp="1"/>
          </p:cNvSpPr>
          <p:nvPr>
            <p:ph type="pic" sz="quarter" idx="32" hasCustomPrompt="1"/>
          </p:nvPr>
        </p:nvSpPr>
        <p:spPr>
          <a:xfrm>
            <a:off x="0" y="0"/>
            <a:ext cx="9144000" cy="10285413"/>
          </a:xfrm>
        </p:spPr>
        <p:txBody>
          <a:bodyPr/>
          <a:lstStyle>
            <a:lvl1pPr>
              <a:defRPr/>
            </a:lvl1pPr>
          </a:lstStyle>
          <a:p>
            <a:r>
              <a:rPr kumimoji="1" lang="en-US" altLang="ja-JP" dirty="0"/>
              <a:t>Insert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6" name="テキスト プレースホルダー 60"/>
          <p:cNvSpPr>
            <a:spLocks noGrp="1"/>
          </p:cNvSpPr>
          <p:nvPr>
            <p:ph type="body" sz="quarter" idx="25" hasCustomPrompt="1"/>
          </p:nvPr>
        </p:nvSpPr>
        <p:spPr>
          <a:xfrm>
            <a:off x="8583647" y="2478585"/>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lvl1pPr>
              <a:defRPr>
                <a:solidFill>
                  <a:schemeClr val="bg1"/>
                </a:solidFill>
              </a:defRPr>
            </a:lvl1pPr>
          </a:lstStyle>
          <a:p>
            <a:pPr lvl="0"/>
            <a:r>
              <a:rPr kumimoji="1" lang="en-US" altLang="ja-JP" dirty="0"/>
              <a:t> </a:t>
            </a:r>
            <a:endParaRPr kumimoji="1" lang="ja-JP" altLang="en-US" dirty="0"/>
          </a:p>
        </p:txBody>
      </p:sp>
      <p:sp>
        <p:nvSpPr>
          <p:cNvPr id="18" name="テキスト プレースホルダー 12"/>
          <p:cNvSpPr>
            <a:spLocks noGrp="1"/>
          </p:cNvSpPr>
          <p:nvPr>
            <p:ph type="body" sz="quarter" idx="17" hasCustomPrompt="1"/>
          </p:nvPr>
        </p:nvSpPr>
        <p:spPr>
          <a:xfrm>
            <a:off x="9864171" y="298472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19" name="テキスト プレースホルダー 12"/>
          <p:cNvSpPr>
            <a:spLocks noGrp="1"/>
          </p:cNvSpPr>
          <p:nvPr>
            <p:ph type="body" sz="quarter" idx="18" hasCustomPrompt="1"/>
          </p:nvPr>
        </p:nvSpPr>
        <p:spPr>
          <a:xfrm>
            <a:off x="9864171" y="243019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1" name="テキスト プレースホルダー 60"/>
          <p:cNvSpPr>
            <a:spLocks noGrp="1"/>
          </p:cNvSpPr>
          <p:nvPr>
            <p:ph type="body" sz="quarter" idx="33" hasCustomPrompt="1"/>
          </p:nvPr>
        </p:nvSpPr>
        <p:spPr>
          <a:xfrm>
            <a:off x="8583647" y="4196976"/>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2" name="テキスト プレースホルダー 12"/>
          <p:cNvSpPr>
            <a:spLocks noGrp="1"/>
          </p:cNvSpPr>
          <p:nvPr>
            <p:ph type="body" sz="quarter" idx="34" hasCustomPrompt="1"/>
          </p:nvPr>
        </p:nvSpPr>
        <p:spPr>
          <a:xfrm>
            <a:off x="9864171" y="4722200"/>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33" name="テキスト プレースホルダー 12"/>
          <p:cNvSpPr>
            <a:spLocks noGrp="1"/>
          </p:cNvSpPr>
          <p:nvPr>
            <p:ph type="body" sz="quarter" idx="35" hasCustomPrompt="1"/>
          </p:nvPr>
        </p:nvSpPr>
        <p:spPr>
          <a:xfrm>
            <a:off x="9864171" y="4167672"/>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テキスト プレースホルダー 60"/>
          <p:cNvSpPr>
            <a:spLocks noGrp="1"/>
          </p:cNvSpPr>
          <p:nvPr>
            <p:ph type="body" sz="quarter" idx="36" hasCustomPrompt="1"/>
          </p:nvPr>
        </p:nvSpPr>
        <p:spPr>
          <a:xfrm>
            <a:off x="8583647" y="5886324"/>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1" name="テキスト プレースホルダー 12"/>
          <p:cNvSpPr>
            <a:spLocks noGrp="1"/>
          </p:cNvSpPr>
          <p:nvPr>
            <p:ph type="body" sz="quarter" idx="37" hasCustomPrompt="1"/>
          </p:nvPr>
        </p:nvSpPr>
        <p:spPr>
          <a:xfrm>
            <a:off x="9864171" y="6411548"/>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2" name="テキスト プレースホルダー 12"/>
          <p:cNvSpPr>
            <a:spLocks noGrp="1"/>
          </p:cNvSpPr>
          <p:nvPr>
            <p:ph type="body" sz="quarter" idx="38" hasCustomPrompt="1"/>
          </p:nvPr>
        </p:nvSpPr>
        <p:spPr>
          <a:xfrm>
            <a:off x="9864171" y="5857020"/>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テキスト プレースホルダー 60"/>
          <p:cNvSpPr>
            <a:spLocks noGrp="1"/>
          </p:cNvSpPr>
          <p:nvPr>
            <p:ph type="body" sz="quarter" idx="39" hasCustomPrompt="1"/>
          </p:nvPr>
        </p:nvSpPr>
        <p:spPr>
          <a:xfrm>
            <a:off x="8583647" y="7575672"/>
            <a:ext cx="1137600" cy="1137600"/>
          </a:xfrm>
          <a:solidFill>
            <a:schemeClr val="accent5"/>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4" name="テキスト プレースホルダー 12"/>
          <p:cNvSpPr>
            <a:spLocks noGrp="1"/>
          </p:cNvSpPr>
          <p:nvPr>
            <p:ph type="body" sz="quarter" idx="40" hasCustomPrompt="1"/>
          </p:nvPr>
        </p:nvSpPr>
        <p:spPr>
          <a:xfrm>
            <a:off x="9864171" y="810089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5" name="テキスト プレースホルダー 12"/>
          <p:cNvSpPr>
            <a:spLocks noGrp="1"/>
          </p:cNvSpPr>
          <p:nvPr>
            <p:ph type="body" sz="quarter" idx="41" hasCustomPrompt="1"/>
          </p:nvPr>
        </p:nvSpPr>
        <p:spPr>
          <a:xfrm>
            <a:off x="9864171" y="754636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6" name="テキスト プレースホルダー 12"/>
          <p:cNvSpPr>
            <a:spLocks noGrp="1"/>
          </p:cNvSpPr>
          <p:nvPr>
            <p:ph type="body" sz="quarter" idx="42" hasCustomPrompt="1"/>
          </p:nvPr>
        </p:nvSpPr>
        <p:spPr>
          <a:xfrm>
            <a:off x="8596315" y="2614394"/>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7" name="テキスト プレースホルダー 12"/>
          <p:cNvSpPr>
            <a:spLocks noGrp="1"/>
          </p:cNvSpPr>
          <p:nvPr>
            <p:ph type="body" sz="quarter" idx="43" hasCustomPrompt="1"/>
          </p:nvPr>
        </p:nvSpPr>
        <p:spPr>
          <a:xfrm>
            <a:off x="8596315" y="4332785"/>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8" name="テキスト プレースホルダー 12"/>
          <p:cNvSpPr>
            <a:spLocks noGrp="1"/>
          </p:cNvSpPr>
          <p:nvPr>
            <p:ph type="body" sz="quarter" idx="44" hasCustomPrompt="1"/>
          </p:nvPr>
        </p:nvSpPr>
        <p:spPr>
          <a:xfrm>
            <a:off x="8596315" y="6022133"/>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50" name="テキスト プレースホルダー 12"/>
          <p:cNvSpPr>
            <a:spLocks noGrp="1"/>
          </p:cNvSpPr>
          <p:nvPr>
            <p:ph type="body" sz="quarter" idx="45" hasCustomPrompt="1"/>
          </p:nvPr>
        </p:nvSpPr>
        <p:spPr>
          <a:xfrm>
            <a:off x="8596315" y="7711481"/>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Tree>
    <p:extLst>
      <p:ext uri="{BB962C8B-B14F-4D97-AF65-F5344CB8AC3E}">
        <p14:creationId xmlns:p14="http://schemas.microsoft.com/office/powerpoint/2010/main" val="28993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 calcmode="lin" valueType="num">
                                      <p:cBhvr additive="base">
                                        <p:cTn id="15"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1600"/>
                            </p:stCondLst>
                            <p:childTnLst>
                              <p:par>
                                <p:cTn id="26" presetID="2" presetClass="entr" presetSubtype="1" decel="10000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47">
                                            <p:txEl>
                                              <p:pRg st="0" end="0"/>
                                            </p:txEl>
                                          </p:spTgt>
                                        </p:tgtEl>
                                        <p:attrNameLst>
                                          <p:attrName>style.visibility</p:attrName>
                                        </p:attrNameLst>
                                      </p:cBhvr>
                                      <p:to>
                                        <p:strVal val="visible"/>
                                      </p:to>
                                    </p:set>
                                    <p:anim calcmode="lin" valueType="num">
                                      <p:cBhvr additive="base">
                                        <p:cTn id="32"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2" decel="100000" fill="hold" grpId="0" nodeType="withEffect">
                                  <p:stCondLst>
                                    <p:cond delay="0"/>
                                  </p:stCondLst>
                                  <p:iterate type="wd">
                                    <p:tmPct val="10000"/>
                                  </p:iterate>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2200"/>
                            </p:stCondLst>
                            <p:childTnLst>
                              <p:par>
                                <p:cTn id="39" presetID="10" presetClass="entr" presetSubtype="0" fill="hold" grpId="0" nodeType="after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fade">
                                      <p:cBhvr>
                                        <p:cTn id="41" dur="500"/>
                                        <p:tgtEl>
                                          <p:spTgt spid="32">
                                            <p:txEl>
                                              <p:pRg st="0" end="0"/>
                                            </p:txEl>
                                          </p:spTgt>
                                        </p:tgtEl>
                                      </p:cBhvr>
                                    </p:animEffect>
                                  </p:childTnLst>
                                </p:cTn>
                              </p:par>
                            </p:childTnLst>
                          </p:cTn>
                        </p:par>
                        <p:par>
                          <p:cTn id="42" fill="hold">
                            <p:stCondLst>
                              <p:cond delay="2700"/>
                            </p:stCondLst>
                            <p:childTnLst>
                              <p:par>
                                <p:cTn id="43" presetID="2" presetClass="entr" presetSubtype="1" decel="10000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48">
                                            <p:txEl>
                                              <p:pRg st="0" end="0"/>
                                            </p:txEl>
                                          </p:spTgt>
                                        </p:tgtEl>
                                        <p:attrNameLst>
                                          <p:attrName>style.visibility</p:attrName>
                                        </p:attrNameLst>
                                      </p:cBhvr>
                                      <p:to>
                                        <p:strVal val="visible"/>
                                      </p:to>
                                    </p:set>
                                    <p:anim calcmode="lin" valueType="num">
                                      <p:cBhvr additive="base">
                                        <p:cTn id="49"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8">
                                            <p:txEl>
                                              <p:pRg st="0" end="0"/>
                                            </p:txEl>
                                          </p:spTgt>
                                        </p:tgtEl>
                                        <p:attrNameLst>
                                          <p:attrName>ppt_y</p:attrName>
                                        </p:attrNameLst>
                                      </p:cBhvr>
                                      <p:tavLst>
                                        <p:tav tm="0">
                                          <p:val>
                                            <p:strVal val="0-#ppt_h/2"/>
                                          </p:val>
                                        </p:tav>
                                        <p:tav tm="100000">
                                          <p:val>
                                            <p:strVal val="#ppt_y"/>
                                          </p:val>
                                        </p:tav>
                                      </p:tavLst>
                                    </p:anim>
                                  </p:childTnLst>
                                </p:cTn>
                              </p:par>
                              <p:par>
                                <p:cTn id="51" presetID="2" presetClass="entr" presetSubtype="2" decel="100000" fill="hold" grpId="0" nodeType="withEffect">
                                  <p:stCondLst>
                                    <p:cond delay="0"/>
                                  </p:stCondLst>
                                  <p:iterate type="wd">
                                    <p:tmPct val="10000"/>
                                  </p:iterate>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1+#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childTnLst>
                          </p:cTn>
                        </p:par>
                        <p:par>
                          <p:cTn id="55" fill="hold">
                            <p:stCondLst>
                              <p:cond delay="3300"/>
                            </p:stCondLst>
                            <p:childTnLst>
                              <p:par>
                                <p:cTn id="56" presetID="10" presetClass="entr" presetSubtype="0" fill="hold" grpId="0" nodeType="afterEffect">
                                  <p:stCondLst>
                                    <p:cond delay="0"/>
                                  </p:stCondLst>
                                  <p:childTnLst>
                                    <p:set>
                                      <p:cBhvr>
                                        <p:cTn id="57" dur="1" fill="hold">
                                          <p:stCondLst>
                                            <p:cond delay="0"/>
                                          </p:stCondLst>
                                        </p:cTn>
                                        <p:tgtEl>
                                          <p:spTgt spid="41">
                                            <p:txEl>
                                              <p:pRg st="0" end="0"/>
                                            </p:txEl>
                                          </p:spTgt>
                                        </p:tgtEl>
                                        <p:attrNameLst>
                                          <p:attrName>style.visibility</p:attrName>
                                        </p:attrNameLst>
                                      </p:cBhvr>
                                      <p:to>
                                        <p:strVal val="visible"/>
                                      </p:to>
                                    </p:set>
                                    <p:animEffect transition="in" filter="fade">
                                      <p:cBhvr>
                                        <p:cTn id="58" dur="500"/>
                                        <p:tgtEl>
                                          <p:spTgt spid="41">
                                            <p:txEl>
                                              <p:pRg st="0" end="0"/>
                                            </p:txEl>
                                          </p:spTgt>
                                        </p:tgtEl>
                                      </p:cBhvr>
                                    </p:animEffect>
                                  </p:childTnLst>
                                </p:cTn>
                              </p:par>
                            </p:childTnLst>
                          </p:cTn>
                        </p:par>
                        <p:par>
                          <p:cTn id="59" fill="hold">
                            <p:stCondLst>
                              <p:cond delay="3800"/>
                            </p:stCondLst>
                            <p:childTnLst>
                              <p:par>
                                <p:cTn id="60" presetID="2" presetClass="entr" presetSubtype="1"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50">
                                            <p:txEl>
                                              <p:pRg st="0" end="0"/>
                                            </p:txEl>
                                          </p:spTgt>
                                        </p:tgtEl>
                                        <p:attrNameLst>
                                          <p:attrName>style.visibility</p:attrName>
                                        </p:attrNameLst>
                                      </p:cBhvr>
                                      <p:to>
                                        <p:strVal val="visible"/>
                                      </p:to>
                                    </p:set>
                                    <p:anim calcmode="lin" valueType="num">
                                      <p:cBhvr additive="base">
                                        <p:cTn id="66"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0">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2" decel="100000" fill="hold" grpId="0" nodeType="withEffect">
                                  <p:stCondLst>
                                    <p:cond delay="0"/>
                                  </p:stCondLst>
                                  <p:iterate type="wd">
                                    <p:tmPct val="10000"/>
                                  </p:iterate>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1+#ppt_w/2"/>
                                          </p:val>
                                        </p:tav>
                                        <p:tav tm="100000">
                                          <p:val>
                                            <p:strVal val="#ppt_x"/>
                                          </p:val>
                                        </p:tav>
                                      </p:tavLst>
                                    </p:anim>
                                    <p:anim calcmode="lin" valueType="num">
                                      <p:cBhvr additive="base">
                                        <p:cTn id="71" dur="500" fill="hold"/>
                                        <p:tgtEl>
                                          <p:spTgt spid="45"/>
                                        </p:tgtEl>
                                        <p:attrNameLst>
                                          <p:attrName>ppt_y</p:attrName>
                                        </p:attrNameLst>
                                      </p:cBhvr>
                                      <p:tavLst>
                                        <p:tav tm="0">
                                          <p:val>
                                            <p:strVal val="#ppt_y"/>
                                          </p:val>
                                        </p:tav>
                                        <p:tav tm="100000">
                                          <p:val>
                                            <p:strVal val="#ppt_y"/>
                                          </p:val>
                                        </p:tav>
                                      </p:tavLst>
                                    </p:anim>
                                  </p:childTnLst>
                                </p:cTn>
                              </p:par>
                            </p:childTnLst>
                          </p:cTn>
                        </p:par>
                        <p:par>
                          <p:cTn id="72" fill="hold">
                            <p:stCondLst>
                              <p:cond delay="4400"/>
                            </p:stCondLst>
                            <p:childTnLst>
                              <p:par>
                                <p:cTn id="73" presetID="10" presetClass="entr" presetSubtype="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Effect transition="in" filter="fade">
                                      <p:cBhvr>
                                        <p:cTn id="75"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tmplLst>
          <p:tmpl>
            <p:tnLst>
              <p:par>
                <p:cTn presetID="2" presetClass="entr" presetSubtype="1"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40" grpId="0" animBg="1">
        <p:tmplLst>
          <p:tmpl>
            <p:tnLst>
              <p:par>
                <p:cTn presetID="2" presetClass="entr" presetSubtype="1"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tmplLst>
          <p:tmpl>
            <p:tnLst>
              <p:par>
                <p:cTn presetID="2" presetClass="entr" presetSubtype="1"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0-#ppt_h/2"/>
                          </p:val>
                        </p:tav>
                        <p:tav tm="100000">
                          <p:val>
                            <p:strVal val="#ppt_y"/>
                          </p:val>
                        </p:tav>
                      </p:tavLst>
                    </p:anim>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0-#ppt_h/2"/>
                          </p:val>
                        </p:tav>
                        <p:tav tm="100000">
                          <p:val>
                            <p:strVal val="#ppt_y"/>
                          </p:val>
                        </p:tav>
                      </p:tavLst>
                    </p:anim>
                  </p:childTnLst>
                </p:cTn>
              </p:par>
            </p:tnLst>
          </p:tmpl>
        </p:tmplLst>
      </p:bldP>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0-#ppt_h/2"/>
                          </p:val>
                        </p:tav>
                        <p:tav tm="100000">
                          <p:val>
                            <p:strVal val="#ppt_y"/>
                          </p:val>
                        </p:tav>
                      </p:tavLst>
                    </p:anim>
                  </p:childTnLst>
                </p:cTn>
              </p:par>
            </p:tnLst>
          </p:tmpl>
        </p:tmplLst>
      </p:bldP>
      <p:bldP spid="50" grpId="0" build="p">
        <p:tmplLst>
          <p:tmpl lvl="1">
            <p:tnLst>
              <p:par>
                <p:cTn presetID="2" presetClass="entr" presetSubtype="1"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ppt_x"/>
                          </p:val>
                        </p:tav>
                        <p:tav tm="100000">
                          <p:val>
                            <p:strVal val="#ppt_x"/>
                          </p:val>
                        </p:tav>
                      </p:tavLst>
                    </p:anim>
                    <p:anim calcmode="lin" valueType="num">
                      <p:cBhvr additive="base">
                        <p:cTn dur="500" fill="hold"/>
                        <p:tgtEl>
                          <p:spTgt spid="5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amp; 2 Headings,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5" name="図プレースホルダー 24"/>
          <p:cNvSpPr>
            <a:spLocks noGrp="1"/>
          </p:cNvSpPr>
          <p:nvPr>
            <p:ph type="pic" sz="quarter" idx="36" hasCustomPrompt="1"/>
          </p:nvPr>
        </p:nvSpPr>
        <p:spPr>
          <a:xfrm>
            <a:off x="0" y="0"/>
            <a:ext cx="11088000" cy="10285413"/>
          </a:xfrm>
          <a:custGeom>
            <a:avLst/>
            <a:gdLst>
              <a:gd name="connsiteX0" fmla="*/ 10440000 w 11088000"/>
              <a:gd name="connsiteY0" fmla="*/ 9637413 h 10285413"/>
              <a:gd name="connsiteX1" fmla="*/ 11088000 w 11088000"/>
              <a:gd name="connsiteY1" fmla="*/ 9637413 h 10285413"/>
              <a:gd name="connsiteX2" fmla="*/ 11088000 w 11088000"/>
              <a:gd name="connsiteY2" fmla="*/ 10285413 h 10285413"/>
              <a:gd name="connsiteX3" fmla="*/ 10440000 w 11088000"/>
              <a:gd name="connsiteY3" fmla="*/ 10285413 h 10285413"/>
              <a:gd name="connsiteX4" fmla="*/ 9792000 w 11088000"/>
              <a:gd name="connsiteY4" fmla="*/ 8989413 h 10285413"/>
              <a:gd name="connsiteX5" fmla="*/ 10440000 w 11088000"/>
              <a:gd name="connsiteY5" fmla="*/ 8989413 h 10285413"/>
              <a:gd name="connsiteX6" fmla="*/ 10440000 w 11088000"/>
              <a:gd name="connsiteY6" fmla="*/ 9637413 h 10285413"/>
              <a:gd name="connsiteX7" fmla="*/ 9792000 w 11088000"/>
              <a:gd name="connsiteY7" fmla="*/ 9637413 h 10285413"/>
              <a:gd name="connsiteX8" fmla="*/ 0 w 11088000"/>
              <a:gd name="connsiteY8" fmla="*/ 0 h 10285413"/>
              <a:gd name="connsiteX9" fmla="*/ 9144000 w 11088000"/>
              <a:gd name="connsiteY9" fmla="*/ 0 h 10285413"/>
              <a:gd name="connsiteX10" fmla="*/ 9144000 w 11088000"/>
              <a:gd name="connsiteY10" fmla="*/ 8341413 h 10285413"/>
              <a:gd name="connsiteX11" fmla="*/ 9791447 w 11088000"/>
              <a:gd name="connsiteY11" fmla="*/ 8341413 h 10285413"/>
              <a:gd name="connsiteX12" fmla="*/ 9791447 w 11088000"/>
              <a:gd name="connsiteY12" fmla="*/ 8989413 h 10285413"/>
              <a:gd name="connsiteX13" fmla="*/ 9144000 w 11088000"/>
              <a:gd name="connsiteY13" fmla="*/ 8989413 h 10285413"/>
              <a:gd name="connsiteX14" fmla="*/ 9144000 w 11088000"/>
              <a:gd name="connsiteY14" fmla="*/ 9637413 h 10285413"/>
              <a:gd name="connsiteX15" fmla="*/ 9792000 w 11088000"/>
              <a:gd name="connsiteY15" fmla="*/ 9637413 h 10285413"/>
              <a:gd name="connsiteX16" fmla="*/ 9792000 w 11088000"/>
              <a:gd name="connsiteY16" fmla="*/ 10285413 h 10285413"/>
              <a:gd name="connsiteX17" fmla="*/ 9144000 w 11088000"/>
              <a:gd name="connsiteY17" fmla="*/ 10285413 h 10285413"/>
              <a:gd name="connsiteX18" fmla="*/ 0 w 11088000"/>
              <a:gd name="connsiteY18" fmla="*/ 10285413 h 102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88000" h="10285413">
                <a:moveTo>
                  <a:pt x="10440000" y="9637413"/>
                </a:moveTo>
                <a:lnTo>
                  <a:pt x="11088000" y="9637413"/>
                </a:lnTo>
                <a:lnTo>
                  <a:pt x="11088000" y="10285413"/>
                </a:lnTo>
                <a:lnTo>
                  <a:pt x="10440000" y="10285413"/>
                </a:lnTo>
                <a:close/>
                <a:moveTo>
                  <a:pt x="9792000" y="8989413"/>
                </a:moveTo>
                <a:lnTo>
                  <a:pt x="10440000" y="8989413"/>
                </a:lnTo>
                <a:lnTo>
                  <a:pt x="10440000" y="9637413"/>
                </a:lnTo>
                <a:lnTo>
                  <a:pt x="9792000" y="9637413"/>
                </a:lnTo>
                <a:close/>
                <a:moveTo>
                  <a:pt x="0" y="0"/>
                </a:moveTo>
                <a:lnTo>
                  <a:pt x="9144000" y="0"/>
                </a:lnTo>
                <a:lnTo>
                  <a:pt x="9144000" y="8341413"/>
                </a:lnTo>
                <a:lnTo>
                  <a:pt x="9791447" y="8341413"/>
                </a:lnTo>
                <a:lnTo>
                  <a:pt x="9791447" y="8989413"/>
                </a:lnTo>
                <a:lnTo>
                  <a:pt x="9144000" y="8989413"/>
                </a:lnTo>
                <a:lnTo>
                  <a:pt x="9144000" y="9637413"/>
                </a:lnTo>
                <a:lnTo>
                  <a:pt x="9792000" y="9637413"/>
                </a:lnTo>
                <a:lnTo>
                  <a:pt x="9792000" y="10285413"/>
                </a:lnTo>
                <a:lnTo>
                  <a:pt x="9144000" y="10285413"/>
                </a:lnTo>
                <a:lnTo>
                  <a:pt x="0" y="10285413"/>
                </a:lnTo>
                <a:close/>
              </a:path>
            </a:pathLst>
          </a:custGeom>
        </p:spPr>
        <p:txBody>
          <a:bodyPr wrap="square">
            <a:noAutofit/>
          </a:bodyPr>
          <a:lstStyle>
            <a:lvl1pPr>
              <a:defRPr/>
            </a:lvl1pPr>
          </a:lstStyle>
          <a:p>
            <a:r>
              <a:rPr kumimoji="1" lang="en-US" altLang="ja-JP" dirty="0"/>
              <a:t>Insert an image</a:t>
            </a:r>
            <a:endParaRPr kumimoji="1" lang="ja-JP" altLang="en-US" dirty="0"/>
          </a:p>
        </p:txBody>
      </p:sp>
      <p:sp>
        <p:nvSpPr>
          <p:cNvPr id="26" name="テキスト プレースホルダー 12"/>
          <p:cNvSpPr>
            <a:spLocks noGrp="1"/>
          </p:cNvSpPr>
          <p:nvPr>
            <p:ph type="body" sz="quarter" idx="12" hasCustomPrompt="1"/>
          </p:nvPr>
        </p:nvSpPr>
        <p:spPr>
          <a:xfrm>
            <a:off x="9467447" y="3294823"/>
            <a:ext cx="8361787"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7" hasCustomPrompt="1"/>
          </p:nvPr>
        </p:nvSpPr>
        <p:spPr>
          <a:xfrm>
            <a:off x="9467447" y="2353628"/>
            <a:ext cx="836178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9572871" y="307066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12"/>
          <p:cNvSpPr>
            <a:spLocks noGrp="1"/>
          </p:cNvSpPr>
          <p:nvPr>
            <p:ph type="body" sz="quarter" idx="44" hasCustomPrompt="1"/>
          </p:nvPr>
        </p:nvSpPr>
        <p:spPr>
          <a:xfrm>
            <a:off x="9467447" y="6349412"/>
            <a:ext cx="8361787"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45" hasCustomPrompt="1"/>
          </p:nvPr>
        </p:nvSpPr>
        <p:spPr>
          <a:xfrm>
            <a:off x="9467447" y="5408217"/>
            <a:ext cx="836178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9572871" y="6125257"/>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89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vertical)">
                                      <p:cBhvr>
                                        <p:cTn id="7" dur="500"/>
                                        <p:tgtEl>
                                          <p:spTgt spid="2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 calcmode="lin" valueType="num">
                                      <p:cBhvr additive="base">
                                        <p:cTn id="1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600"/>
                            </p:stCondLst>
                            <p:childTnLst>
                              <p:par>
                                <p:cTn id="22" presetID="2" presetClass="entr" presetSubtype="4" decel="100000" fill="hold" grpId="0" nodeType="afterEffect">
                                  <p:stCondLst>
                                    <p:cond delay="250"/>
                                  </p:stCondLst>
                                  <p:childTnLst>
                                    <p:set>
                                      <p:cBhvr>
                                        <p:cTn id="23" dur="1" fill="hold">
                                          <p:stCondLst>
                                            <p:cond delay="0"/>
                                          </p:stCondLst>
                                        </p:cTn>
                                        <p:tgtEl>
                                          <p:spTgt spid="34">
                                            <p:txEl>
                                              <p:pRg st="0" end="0"/>
                                            </p:txEl>
                                          </p:spTgt>
                                        </p:tgtEl>
                                        <p:attrNameLst>
                                          <p:attrName>style.visibility</p:attrName>
                                        </p:attrNameLst>
                                      </p:cBhvr>
                                      <p:to>
                                        <p:strVal val="visible"/>
                                      </p:to>
                                    </p:set>
                                    <p:anim calcmode="lin" valueType="num">
                                      <p:cBhvr additive="base">
                                        <p:cTn id="2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35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245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tmplLst>
          <p:tmpl>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P spid="30" grpId="0">
        <p:tmplLst>
          <p:tmpl>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5" Type="http://schemas.openxmlformats.org/officeDocument/2006/relationships/theme" Target="../theme/theme4.xml"/><Relationship Id="rId4"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8.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endParaRPr lang="en-US" dirty="0"/>
          </a:p>
        </p:txBody>
      </p:sp>
      <p:sp>
        <p:nvSpPr>
          <p:cNvPr id="6"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4" name="正方形/長方形 3"/>
          <p:cNvSpPr/>
          <p:nvPr userDrawn="1"/>
        </p:nvSpPr>
        <p:spPr>
          <a:xfrm>
            <a:off x="8184004"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8819376"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455924"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8273967"/>
      </p:ext>
    </p:extLst>
  </p:cSld>
  <p:clrMap bg1="lt1" tx1="dk1" bg2="lt2" tx2="dk2" accent1="accent1" accent2="accent2" accent3="accent3" accent4="accent4" accent5="accent5" accent6="accent6" hlink="hlink" folHlink="folHlink"/>
  <p:sldLayoutIdLst>
    <p:sldLayoutId id="2147483711" r:id="rId1"/>
    <p:sldLayoutId id="2147483735" r:id="rId2"/>
    <p:sldLayoutId id="2147483708" r:id="rId3"/>
    <p:sldLayoutId id="2147483709" r:id="rId4"/>
    <p:sldLayoutId id="2147483710" r:id="rId5"/>
    <p:sldLayoutId id="2147483798" r:id="rId6"/>
    <p:sldLayoutId id="2147483745" r:id="rId7"/>
    <p:sldLayoutId id="2147483755" r:id="rId8"/>
    <p:sldLayoutId id="2147483715" r:id="rId9"/>
    <p:sldLayoutId id="2147483716" r:id="rId10"/>
    <p:sldLayoutId id="2147483805" r:id="rId11"/>
    <p:sldLayoutId id="2147483724" r:id="rId12"/>
    <p:sldLayoutId id="2147483756" r:id="rId13"/>
    <p:sldLayoutId id="2147483742" r:id="rId14"/>
    <p:sldLayoutId id="2147483757" r:id="rId15"/>
    <p:sldLayoutId id="2147483736" r:id="rId16"/>
    <p:sldLayoutId id="2147483761" r:id="rId17"/>
    <p:sldLayoutId id="2147483737" r:id="rId18"/>
    <p:sldLayoutId id="2147483759" r:id="rId19"/>
    <p:sldLayoutId id="2147483746" r:id="rId20"/>
    <p:sldLayoutId id="2147483758" r:id="rId21"/>
    <p:sldLayoutId id="2147483754" r:id="rId22"/>
    <p:sldLayoutId id="2147483731" r:id="rId23"/>
    <p:sldLayoutId id="2147483765" r:id="rId24"/>
    <p:sldLayoutId id="2147483766" r:id="rId25"/>
    <p:sldLayoutId id="2147483782" r:id="rId26"/>
    <p:sldLayoutId id="2147483792" r:id="rId27"/>
    <p:sldLayoutId id="2147483763" r:id="rId28"/>
    <p:sldLayoutId id="2147483775" r:id="rId29"/>
    <p:sldLayoutId id="2147483760" r:id="rId30"/>
    <p:sldLayoutId id="2147483762" r:id="rId31"/>
    <p:sldLayoutId id="2147483773" r:id="rId32"/>
    <p:sldLayoutId id="2147483777" r:id="rId33"/>
    <p:sldLayoutId id="2147483786" r:id="rId34"/>
    <p:sldLayoutId id="2147483787" r:id="rId35"/>
    <p:sldLayoutId id="2147483780" r:id="rId36"/>
    <p:sldLayoutId id="2147483783" r:id="rId37"/>
    <p:sldLayoutId id="2147483781" r:id="rId38"/>
    <p:sldLayoutId id="2147483785" r:id="rId39"/>
    <p:sldLayoutId id="2147483784" r:id="rId40"/>
    <p:sldLayoutId id="2147483791" r:id="rId41"/>
    <p:sldLayoutId id="2147483788" r:id="rId42"/>
    <p:sldLayoutId id="2147483789" r:id="rId43"/>
    <p:sldLayoutId id="2147483793" r:id="rId44"/>
    <p:sldLayoutId id="2147483794" r:id="rId45"/>
    <p:sldLayoutId id="2147483790" r:id="rId46"/>
    <p:sldLayoutId id="2147483796" r:id="rId47"/>
    <p:sldLayoutId id="2147483800" r:id="rId48"/>
    <p:sldLayoutId id="2147483801" r:id="rId49"/>
    <p:sldLayoutId id="2147483799" r:id="rId50"/>
    <p:sldLayoutId id="2147483803" r:id="rId51"/>
    <p:sldLayoutId id="2147483806" r:id="rId52"/>
    <p:sldLayoutId id="2147483751" r:id="rId53"/>
    <p:sldLayoutId id="2147483811" r:id="rId54"/>
    <p:sldLayoutId id="2147483812" r:id="rId55"/>
    <p:sldLayoutId id="2147483813" r:id="rId5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animBg="1"/>
      <p:bldP spid="8" grpId="0" animBg="1"/>
      <p:bldP spid="9" grpId="0" animBg="1"/>
      <p:bldP spid="19" grpId="0" animBg="1"/>
    </p:bldLst>
  </p:timing>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11"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endParaRPr lang="en-US" dirty="0"/>
          </a:p>
        </p:txBody>
      </p:sp>
      <p:sp>
        <p:nvSpPr>
          <p:cNvPr id="12"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13" name="正方形/長方形 12"/>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4009616"/>
      </p:ext>
    </p:extLst>
  </p:cSld>
  <p:clrMap bg1="lt1" tx1="dk1" bg2="lt2" tx2="dk2" accent1="accent1" accent2="accent2" accent3="accent3" accent4="accent4" accent5="accent5" accent6="accent6" hlink="hlink" folHlink="folHlink"/>
  <p:sldLayoutIdLst>
    <p:sldLayoutId id="2147483707" r:id="rId1"/>
    <p:sldLayoutId id="2147483730" r:id="rId2"/>
    <p:sldLayoutId id="2147483727" r:id="rId3"/>
    <p:sldLayoutId id="2147483733" r:id="rId4"/>
    <p:sldLayoutId id="2147483729" r:id="rId5"/>
    <p:sldLayoutId id="2147483732" r:id="rId6"/>
    <p:sldLayoutId id="2147483734" r:id="rId7"/>
    <p:sldLayoutId id="2147483752" r:id="rId8"/>
    <p:sldLayoutId id="2147483753" r:id="rId9"/>
    <p:sldLayoutId id="2147483750" r:id="rId10"/>
    <p:sldLayoutId id="2147483771" r:id="rId11"/>
    <p:sldLayoutId id="2147483772" r:id="rId12"/>
    <p:sldLayoutId id="2147483774" r:id="rId13"/>
    <p:sldLayoutId id="2147483776" r:id="rId14"/>
    <p:sldLayoutId id="2147483816"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4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77005124"/>
      </p:ext>
    </p:extLst>
  </p:cSld>
  <p:clrMap bg1="lt1" tx1="dk1" bg2="lt2" tx2="dk2" accent1="accent1" accent2="accent2" accent3="accent3" accent4="accent4" accent5="accent5" accent6="accent6" hlink="hlink" folHlink="folHlink"/>
  <p:sldLayoutIdLst>
    <p:sldLayoutId id="2147483703" r:id="rId1"/>
    <p:sldLayoutId id="2147483810" r:id="rId2"/>
    <p:sldLayoutId id="2147483809" r:id="rId3"/>
    <p:sldLayoutId id="2147483717" r:id="rId4"/>
    <p:sldLayoutId id="2147483718" r:id="rId5"/>
    <p:sldLayoutId id="2147483719" r:id="rId6"/>
    <p:sldLayoutId id="2147483720" r:id="rId7"/>
    <p:sldLayoutId id="2147483721" r:id="rId8"/>
    <p:sldLayoutId id="2147483722" r:id="rId9"/>
    <p:sldLayoutId id="2147483768" r:id="rId10"/>
    <p:sldLayoutId id="2147483769" r:id="rId11"/>
    <p:sldLayoutId id="2147483778" r:id="rId12"/>
    <p:sldLayoutId id="2147483779" r:id="rId13"/>
    <p:sldLayoutId id="2147483802" r:id="rId14"/>
    <p:sldLayoutId id="2147483807" r:id="rId15"/>
    <p:sldLayoutId id="2147483814" r:id="rId16"/>
    <p:sldLayoutId id="2147483815" r:id="rId17"/>
    <p:sldLayoutId id="2147483817" r:id="rId18"/>
    <p:sldLayoutId id="2147483818" r:id="rId19"/>
    <p:sldLayoutId id="2147483819" r:id="rId20"/>
    <p:sldLayoutId id="2147483820" r:id="rId21"/>
  </p:sldLayoutIdLst>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178310948"/>
      </p:ext>
    </p:extLst>
  </p:cSld>
  <p:clrMap bg1="lt1" tx1="dk1" bg2="lt2" tx2="dk2" accent1="accent1" accent2="accent2" accent3="accent3" accent4="accent4" accent5="accent5" accent6="accent6" hlink="hlink" folHlink="folHlink"/>
  <p:sldLayoutIdLst>
    <p:sldLayoutId id="2147483726" r:id="rId1"/>
    <p:sldLayoutId id="2147483764" r:id="rId2"/>
    <p:sldLayoutId id="2147483804" r:id="rId3"/>
    <p:sldLayoutId id="2147483808" r:id="rId4"/>
  </p:sldLayoutIdLst>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67447" y="348343"/>
            <a:ext cx="8361787" cy="1280040"/>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endParaRPr lang="en-US" dirty="0"/>
          </a:p>
        </p:txBody>
      </p:sp>
      <p:sp>
        <p:nvSpPr>
          <p:cNvPr id="6"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4" name="正方形/長方形 3"/>
          <p:cNvSpPr/>
          <p:nvPr userDrawn="1"/>
        </p:nvSpPr>
        <p:spPr>
          <a:xfrm>
            <a:off x="9579668"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10215040"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0851588"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7151609"/>
      </p:ext>
    </p:extLst>
  </p:cSld>
  <p:clrMap bg1="lt1" tx1="dk1" bg2="lt2" tx2="dk2" accent1="accent1" accent2="accent2" accent3="accent3" accent4="accent4" accent5="accent5" accent6="accent6" hlink="hlink" folHlink="folHlink"/>
  <p:sldLayoutIdLst>
    <p:sldLayoutId id="2147483740" r:id="rId1"/>
    <p:sldLayoutId id="2147483767"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animBg="1"/>
      <p:bldP spid="8" grpId="0" animBg="1"/>
      <p:bldP spid="9" grpId="0" animBg="1"/>
      <p:bldP spid="19" grpId="0" animBg="1"/>
    </p:bldLst>
  </p:timing>
  <p:hf hdr="0" dt="0"/>
  <p:txStyles>
    <p:titleStyle>
      <a:lvl1pPr algn="l"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8.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9.xml"/><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2.png"/><Relationship Id="rId1" Type="http://schemas.openxmlformats.org/officeDocument/2006/relationships/slideLayout" Target="../slideLayouts/slideLayout90.xml"/><Relationship Id="rId5" Type="http://schemas.microsoft.com/office/2007/relationships/hdphoto" Target="../media/hdphoto10.wdp"/><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92.xml"/><Relationship Id="rId6" Type="http://schemas.microsoft.com/office/2007/relationships/hdphoto" Target="../media/hdphoto11.wdp"/><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38.png"/><Relationship Id="rId9"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2329065" y="121417"/>
            <a:ext cx="13672935" cy="1280040"/>
          </a:xfrm>
        </p:spPr>
        <p:txBody>
          <a:bodyPr>
            <a:normAutofit/>
          </a:bodyPr>
          <a:lstStyle/>
          <a:p>
            <a:r>
              <a:rPr kumimoji="1" lang="en-US" altLang="ja-JP" sz="4000" b="1" i="1"/>
              <a:t>ELECTROMAGNETIC WAVES </a:t>
            </a:r>
            <a:br>
              <a:rPr kumimoji="1" lang="en-US" altLang="ja-JP" sz="4000" b="1" i="1"/>
            </a:br>
            <a:r>
              <a:rPr kumimoji="1" lang="en-US" altLang="ja-JP" sz="4000" b="1"/>
              <a:t>(GELOMBANG ELEKTROMAGNETIK)</a:t>
            </a:r>
            <a:endParaRPr kumimoji="1" lang="ja-JP" altLang="en-US" sz="4000" b="1" dirty="0"/>
          </a:p>
        </p:txBody>
      </p:sp>
      <p:sp>
        <p:nvSpPr>
          <p:cNvPr id="9" name="テキスト プレースホルダー 8"/>
          <p:cNvSpPr>
            <a:spLocks noGrp="1"/>
          </p:cNvSpPr>
          <p:nvPr>
            <p:ph type="body" sz="quarter" idx="13"/>
          </p:nvPr>
        </p:nvSpPr>
        <p:spPr>
          <a:xfrm>
            <a:off x="3200400" y="1401457"/>
            <a:ext cx="11887200" cy="6043927"/>
          </a:xfrm>
        </p:spPr>
        <p:txBody>
          <a:bodyPr/>
          <a:lstStyle/>
          <a:p>
            <a:r>
              <a:rPr kumimoji="1" lang="en-US" altLang="ja-JP"/>
              <a:t>(Tugas Akhir Elektrodinamika)</a:t>
            </a:r>
          </a:p>
          <a:p>
            <a:endParaRPr kumimoji="1" lang="en-US" altLang="ja-JP" sz="2500"/>
          </a:p>
          <a:p>
            <a:endParaRPr kumimoji="1" lang="en-US" altLang="ja-JP" sz="2500"/>
          </a:p>
          <a:p>
            <a:r>
              <a:rPr kumimoji="1" lang="en-US" altLang="ja-JP" sz="2500"/>
              <a:t>Dosen Pengampu:</a:t>
            </a:r>
          </a:p>
          <a:p>
            <a:r>
              <a:rPr kumimoji="1" lang="en-US" altLang="ja-JP" sz="2500"/>
              <a:t>Dr. Doni Andra, S.Pd., M.Sc.</a:t>
            </a:r>
          </a:p>
          <a:p>
            <a:r>
              <a:rPr kumimoji="1" lang="en-US" altLang="ja-JP" sz="2500"/>
              <a:t>Dr. I Wayan Distrik, M.Si.</a:t>
            </a:r>
          </a:p>
          <a:p>
            <a:endParaRPr kumimoji="1" lang="en-US" altLang="ja-JP" sz="2500"/>
          </a:p>
          <a:p>
            <a:endParaRPr kumimoji="1" lang="en-US" altLang="ja-JP" sz="2500"/>
          </a:p>
          <a:p>
            <a:r>
              <a:rPr kumimoji="1" lang="en-US" altLang="ja-JP" sz="2500"/>
              <a:t>Oleh</a:t>
            </a:r>
          </a:p>
          <a:p>
            <a:endParaRPr kumimoji="1" lang="en-US" altLang="ja-JP" sz="2500"/>
          </a:p>
          <a:p>
            <a:r>
              <a:rPr kumimoji="1" lang="en-US" altLang="ja-JP" sz="2500"/>
              <a:t>Septina Sri Haryanti</a:t>
            </a:r>
          </a:p>
          <a:p>
            <a:r>
              <a:rPr kumimoji="1" lang="en-US" altLang="ja-JP" sz="2500"/>
              <a:t>(2123022010)</a:t>
            </a:r>
          </a:p>
        </p:txBody>
      </p:sp>
      <p:sp>
        <p:nvSpPr>
          <p:cNvPr id="8" name="テキスト プレースホルダー 7"/>
          <p:cNvSpPr>
            <a:spLocks noGrp="1"/>
          </p:cNvSpPr>
          <p:nvPr>
            <p:ph type="body" sz="quarter" idx="12"/>
          </p:nvPr>
        </p:nvSpPr>
        <p:spPr/>
        <p:txBody>
          <a:bodyPr>
            <a:normAutofit lnSpcReduction="10000"/>
          </a:bodyPr>
          <a:lstStyle/>
          <a:p>
            <a:pPr>
              <a:lnSpc>
                <a:spcPct val="100000"/>
              </a:lnSpc>
            </a:pPr>
            <a:r>
              <a:rPr lang="en-ID" sz="2800" b="1">
                <a:solidFill>
                  <a:schemeClr val="bg1"/>
                </a:solidFill>
              </a:rPr>
              <a:t>PROGRAM STUDI MAGISTER PENDIDIKAN FISIKA</a:t>
            </a:r>
          </a:p>
          <a:p>
            <a:pPr>
              <a:lnSpc>
                <a:spcPct val="100000"/>
              </a:lnSpc>
            </a:pPr>
            <a:r>
              <a:rPr lang="en-ID" sz="2800" b="1">
                <a:solidFill>
                  <a:schemeClr val="bg1"/>
                </a:solidFill>
              </a:rPr>
              <a:t>FAKULTAS KEGURUAN DAN ILMU PENDIDIKAN</a:t>
            </a:r>
          </a:p>
          <a:p>
            <a:pPr>
              <a:lnSpc>
                <a:spcPct val="100000"/>
              </a:lnSpc>
            </a:pPr>
            <a:r>
              <a:rPr lang="en-ID" sz="2800" b="1">
                <a:solidFill>
                  <a:schemeClr val="bg1"/>
                </a:solidFill>
              </a:rPr>
              <a:t>UNIVERSITAS LAMPUNG</a:t>
            </a:r>
          </a:p>
          <a:p>
            <a:pPr>
              <a:lnSpc>
                <a:spcPct val="100000"/>
              </a:lnSpc>
            </a:pPr>
            <a:r>
              <a:rPr lang="en-ID" sz="2800" b="1">
                <a:solidFill>
                  <a:schemeClr val="bg1"/>
                </a:solidFill>
              </a:rPr>
              <a:t>2022</a:t>
            </a:r>
          </a:p>
        </p:txBody>
      </p:sp>
      <p:pic>
        <p:nvPicPr>
          <p:cNvPr id="5" name="Picture 1" descr="Logo Universitas Lampung Original PNG - rekreartive">
            <a:extLst>
              <a:ext uri="{FF2B5EF4-FFF2-40B4-BE49-F238E27FC236}">
                <a16:creationId xmlns:a16="http://schemas.microsoft.com/office/drawing/2014/main" id="{23C8C832-A9B4-2629-42D2-D32DEC20A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8" y="122185"/>
            <a:ext cx="2286907" cy="210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F8EBA9F-5494-0C42-9FD4-64F9C57CBC1C}"/>
              </a:ext>
            </a:extLst>
          </p:cNvPr>
          <p:cNvPicPr>
            <a:picLocks noChangeAspect="1"/>
          </p:cNvPicPr>
          <p:nvPr/>
        </p:nvPicPr>
        <p:blipFill>
          <a:blip r:embed="rId3"/>
          <a:stretch>
            <a:fillRect/>
          </a:stretch>
        </p:blipFill>
        <p:spPr>
          <a:xfrm>
            <a:off x="16295179" y="312808"/>
            <a:ext cx="1927632" cy="1937174"/>
          </a:xfrm>
          <a:prstGeom prst="rect">
            <a:avLst/>
          </a:prstGeom>
        </p:spPr>
      </p:pic>
    </p:spTree>
    <p:extLst>
      <p:ext uri="{BB962C8B-B14F-4D97-AF65-F5344CB8AC3E}">
        <p14:creationId xmlns:p14="http://schemas.microsoft.com/office/powerpoint/2010/main" val="3230119578"/>
      </p:ext>
    </p:extLst>
  </p:cSld>
  <p:clrMapOvr>
    <a:masterClrMapping/>
  </p:clrMapOvr>
  <mc:AlternateContent xmlns:mc="http://schemas.openxmlformats.org/markup-compatibility/2006" xmlns:p14="http://schemas.microsoft.com/office/powerpoint/2010/main">
    <mc:Choice Requires="p14">
      <p:transition spd="med" p14:dur="700" advTm="9314">
        <p:fade/>
      </p:transition>
    </mc:Choice>
    <mc:Fallback xmlns="">
      <p:transition spd="med" advTm="9314">
        <p:fade/>
      </p:transition>
    </mc:Fallback>
  </mc:AlternateContent>
  <p:extLst>
    <p:ext uri="{E180D4A7-C9FB-4DFB-919C-405C955672EB}">
      <p14:showEvtLst xmlns:p14="http://schemas.microsoft.com/office/powerpoint/2010/main">
        <p14:playEvt time="760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69404-4A81-F33C-AA96-05A4744F7B41}"/>
              </a:ext>
            </a:extLst>
          </p:cNvPr>
          <p:cNvSpPr>
            <a:spLocks noGrp="1"/>
          </p:cNvSpPr>
          <p:nvPr>
            <p:ph type="title"/>
          </p:nvPr>
        </p:nvSpPr>
        <p:spPr>
          <a:xfrm>
            <a:off x="493213" y="242836"/>
            <a:ext cx="17336022" cy="1280040"/>
          </a:xfrm>
        </p:spPr>
        <p:txBody>
          <a:bodyPr>
            <a:normAutofit fontScale="90000"/>
          </a:bodyPr>
          <a:lstStyle/>
          <a:p>
            <a:r>
              <a:rPr lang="en-ID"/>
              <a:t>Kumparan Ruhmkorf untuk membangkitkan dan mendeteksi gelombang elektromagnetik </a:t>
            </a:r>
          </a:p>
        </p:txBody>
      </p:sp>
      <p:sp>
        <p:nvSpPr>
          <p:cNvPr id="3" name="Slide Number Placeholder 2">
            <a:extLst>
              <a:ext uri="{FF2B5EF4-FFF2-40B4-BE49-F238E27FC236}">
                <a16:creationId xmlns:a16="http://schemas.microsoft.com/office/drawing/2014/main" id="{A887860E-9AC5-6F4D-F413-2C7CFA7729F4}"/>
              </a:ext>
            </a:extLst>
          </p:cNvPr>
          <p:cNvSpPr>
            <a:spLocks noGrp="1"/>
          </p:cNvSpPr>
          <p:nvPr>
            <p:ph type="sldNum" sz="quarter" idx="11"/>
          </p:nvPr>
        </p:nvSpPr>
        <p:spPr/>
        <p:txBody>
          <a:bodyPr/>
          <a:lstStyle/>
          <a:p>
            <a:fld id="{03EB59E2-90B9-4CD3-AC74-D672227E13C3}" type="slidenum">
              <a:rPr lang="en-US" smtClean="0"/>
              <a:pPr/>
              <a:t>10</a:t>
            </a:fld>
            <a:endParaRPr lang="en-US" dirty="0"/>
          </a:p>
        </p:txBody>
      </p:sp>
      <p:sp>
        <p:nvSpPr>
          <p:cNvPr id="7" name="Text Placeholder 6">
            <a:extLst>
              <a:ext uri="{FF2B5EF4-FFF2-40B4-BE49-F238E27FC236}">
                <a16:creationId xmlns:a16="http://schemas.microsoft.com/office/drawing/2014/main" id="{2486E209-7626-915F-DAB1-E7E003C2D575}"/>
              </a:ext>
            </a:extLst>
          </p:cNvPr>
          <p:cNvSpPr>
            <a:spLocks noGrp="1"/>
          </p:cNvSpPr>
          <p:nvPr>
            <p:ph type="body" sz="quarter" idx="12"/>
          </p:nvPr>
        </p:nvSpPr>
        <p:spPr/>
        <p:txBody>
          <a:bodyPr>
            <a:noAutofit/>
          </a:bodyPr>
          <a:lstStyle/>
          <a:p>
            <a:pPr>
              <a:lnSpc>
                <a:spcPct val="100000"/>
              </a:lnSpc>
            </a:pPr>
            <a:r>
              <a:rPr lang="en-ID" sz="2200"/>
              <a:t>Maka kumparan Ruhmkorf akan menginduksikan  pulsa tegangan pada kedua elektrode bola di sisi A sehingga terjadi percikan api</a:t>
            </a:r>
          </a:p>
        </p:txBody>
      </p:sp>
      <p:sp>
        <p:nvSpPr>
          <p:cNvPr id="8" name="Text Placeholder 7">
            <a:extLst>
              <a:ext uri="{FF2B5EF4-FFF2-40B4-BE49-F238E27FC236}">
                <a16:creationId xmlns:a16="http://schemas.microsoft.com/office/drawing/2014/main" id="{87576DE9-3C08-0AFD-2D99-0A18DEACEFF2}"/>
              </a:ext>
            </a:extLst>
          </p:cNvPr>
          <p:cNvSpPr>
            <a:spLocks noGrp="1"/>
          </p:cNvSpPr>
          <p:nvPr>
            <p:ph type="body" sz="quarter" idx="17"/>
          </p:nvPr>
        </p:nvSpPr>
        <p:spPr/>
        <p:txBody>
          <a:bodyPr/>
          <a:lstStyle/>
          <a:p>
            <a:r>
              <a:rPr lang="en-US"/>
              <a:t>Jika Sakelar S digetarkan</a:t>
            </a:r>
            <a:endParaRPr lang="en-ID"/>
          </a:p>
        </p:txBody>
      </p:sp>
      <p:sp>
        <p:nvSpPr>
          <p:cNvPr id="9" name="Text Placeholder 8">
            <a:extLst>
              <a:ext uri="{FF2B5EF4-FFF2-40B4-BE49-F238E27FC236}">
                <a16:creationId xmlns:a16="http://schemas.microsoft.com/office/drawing/2014/main" id="{2C0C91A7-E729-E736-CE30-A530BB8D8C14}"/>
              </a:ext>
            </a:extLst>
          </p:cNvPr>
          <p:cNvSpPr>
            <a:spLocks noGrp="1"/>
          </p:cNvSpPr>
          <p:nvPr>
            <p:ph type="body" sz="quarter" idx="18"/>
          </p:nvPr>
        </p:nvSpPr>
        <p:spPr/>
        <p:txBody>
          <a:bodyPr>
            <a:normAutofit/>
          </a:bodyPr>
          <a:lstStyle/>
          <a:p>
            <a:pPr>
              <a:lnSpc>
                <a:spcPct val="100000"/>
              </a:lnSpc>
            </a:pPr>
            <a:r>
              <a:rPr lang="it-IT" sz="2200"/>
              <a:t>di  sisi  A diikuti percikan bunga api pada kedua elektrode bola di sisi B</a:t>
            </a:r>
            <a:endParaRPr lang="en-ID" sz="2200"/>
          </a:p>
        </p:txBody>
      </p:sp>
      <p:sp>
        <p:nvSpPr>
          <p:cNvPr id="10" name="Text Placeholder 9">
            <a:extLst>
              <a:ext uri="{FF2B5EF4-FFF2-40B4-BE49-F238E27FC236}">
                <a16:creationId xmlns:a16="http://schemas.microsoft.com/office/drawing/2014/main" id="{DC0410AD-8D59-69D6-F780-814983372B79}"/>
              </a:ext>
            </a:extLst>
          </p:cNvPr>
          <p:cNvSpPr>
            <a:spLocks noGrp="1"/>
          </p:cNvSpPr>
          <p:nvPr>
            <p:ph type="body" sz="quarter" idx="19"/>
          </p:nvPr>
        </p:nvSpPr>
        <p:spPr/>
        <p:txBody>
          <a:bodyPr/>
          <a:lstStyle/>
          <a:p>
            <a:r>
              <a:rPr lang="en-US"/>
              <a:t>Percikan Bunga Api</a:t>
            </a:r>
            <a:endParaRPr lang="en-ID"/>
          </a:p>
        </p:txBody>
      </p:sp>
      <p:sp>
        <p:nvSpPr>
          <p:cNvPr id="11" name="Text Placeholder 10">
            <a:extLst>
              <a:ext uri="{FF2B5EF4-FFF2-40B4-BE49-F238E27FC236}">
                <a16:creationId xmlns:a16="http://schemas.microsoft.com/office/drawing/2014/main" id="{B079462F-A81A-4905-8180-A297D0D794E3}"/>
              </a:ext>
            </a:extLst>
          </p:cNvPr>
          <p:cNvSpPr>
            <a:spLocks noGrp="1"/>
          </p:cNvSpPr>
          <p:nvPr>
            <p:ph type="body" sz="quarter" idx="20"/>
          </p:nvPr>
        </p:nvSpPr>
        <p:spPr/>
        <p:txBody>
          <a:bodyPr>
            <a:normAutofit/>
          </a:bodyPr>
          <a:lstStyle/>
          <a:p>
            <a:pPr>
              <a:lnSpc>
                <a:spcPct val="100000"/>
              </a:lnSpc>
            </a:pPr>
            <a:r>
              <a:rPr lang="en-ID" sz="2200"/>
              <a:t>dari sisi A (loop pengirim) ke sisi B (loop  penerima)</a:t>
            </a:r>
          </a:p>
        </p:txBody>
      </p:sp>
      <p:sp>
        <p:nvSpPr>
          <p:cNvPr id="12" name="Text Placeholder 11">
            <a:extLst>
              <a:ext uri="{FF2B5EF4-FFF2-40B4-BE49-F238E27FC236}">
                <a16:creationId xmlns:a16="http://schemas.microsoft.com/office/drawing/2014/main" id="{C5EBCD74-D8B4-0903-5BAB-757E576150F9}"/>
              </a:ext>
            </a:extLst>
          </p:cNvPr>
          <p:cNvSpPr>
            <a:spLocks noGrp="1"/>
          </p:cNvSpPr>
          <p:nvPr>
            <p:ph type="body" sz="quarter" idx="21"/>
          </p:nvPr>
        </p:nvSpPr>
        <p:spPr>
          <a:xfrm>
            <a:off x="12057648" y="4618924"/>
            <a:ext cx="5556584" cy="747032"/>
          </a:xfrm>
        </p:spPr>
        <p:txBody>
          <a:bodyPr/>
          <a:lstStyle/>
          <a:p>
            <a:r>
              <a:rPr lang="en-ID"/>
              <a:t>Terjadi pengiriman tenaga gelombang elektromagnetik</a:t>
            </a:r>
          </a:p>
        </p:txBody>
      </p:sp>
      <p:sp>
        <p:nvSpPr>
          <p:cNvPr id="13" name="Text Placeholder 12">
            <a:extLst>
              <a:ext uri="{FF2B5EF4-FFF2-40B4-BE49-F238E27FC236}">
                <a16:creationId xmlns:a16="http://schemas.microsoft.com/office/drawing/2014/main" id="{128C5F73-D16E-5BB3-C146-8E6A259A556B}"/>
              </a:ext>
            </a:extLst>
          </p:cNvPr>
          <p:cNvSpPr>
            <a:spLocks noGrp="1"/>
          </p:cNvSpPr>
          <p:nvPr>
            <p:ph type="body" sz="quarter" idx="22"/>
          </p:nvPr>
        </p:nvSpPr>
        <p:spPr>
          <a:xfrm>
            <a:off x="0" y="5486161"/>
            <a:ext cx="6230351" cy="1118084"/>
          </a:xfrm>
        </p:spPr>
        <p:txBody>
          <a:bodyPr>
            <a:noAutofit/>
          </a:bodyPr>
          <a:lstStyle/>
          <a:p>
            <a:pPr>
              <a:lnSpc>
                <a:spcPct val="100000"/>
              </a:lnSpc>
            </a:pPr>
            <a:r>
              <a:rPr lang="en-ID" sz="2200"/>
              <a:t>berhasil mengukur bagian  gelombang elektromagnetik yang  lain, seperti gelombang elektromagnetik frekuensi radio  dengan nilai frekuensi 100 MHz</a:t>
            </a:r>
          </a:p>
        </p:txBody>
      </p:sp>
      <p:sp>
        <p:nvSpPr>
          <p:cNvPr id="14" name="Text Placeholder 13">
            <a:extLst>
              <a:ext uri="{FF2B5EF4-FFF2-40B4-BE49-F238E27FC236}">
                <a16:creationId xmlns:a16="http://schemas.microsoft.com/office/drawing/2014/main" id="{D790F82B-6AE0-5D78-F0D0-78E171679712}"/>
              </a:ext>
            </a:extLst>
          </p:cNvPr>
          <p:cNvSpPr>
            <a:spLocks noGrp="1"/>
          </p:cNvSpPr>
          <p:nvPr>
            <p:ph type="body" sz="quarter" idx="23"/>
          </p:nvPr>
        </p:nvSpPr>
        <p:spPr/>
        <p:txBody>
          <a:bodyPr/>
          <a:lstStyle/>
          <a:p>
            <a:r>
              <a:rPr lang="en-ID"/>
              <a:t>Hertz </a:t>
            </a:r>
          </a:p>
        </p:txBody>
      </p:sp>
      <p:sp>
        <p:nvSpPr>
          <p:cNvPr id="15" name="Text Placeholder 14">
            <a:extLst>
              <a:ext uri="{FF2B5EF4-FFF2-40B4-BE49-F238E27FC236}">
                <a16:creationId xmlns:a16="http://schemas.microsoft.com/office/drawing/2014/main" id="{8292D747-97C0-2942-2DBD-2CF5E902A1C9}"/>
              </a:ext>
            </a:extLst>
          </p:cNvPr>
          <p:cNvSpPr>
            <a:spLocks noGrp="1"/>
          </p:cNvSpPr>
          <p:nvPr>
            <p:ph type="body" sz="quarter" idx="24"/>
          </p:nvPr>
        </p:nvSpPr>
        <p:spPr/>
        <p:txBody>
          <a:bodyPr>
            <a:noAutofit/>
          </a:bodyPr>
          <a:lstStyle/>
          <a:p>
            <a:r>
              <a:rPr lang="en-ID" sz="2200"/>
              <a:t>seperti pemantulan, pembiasan, interferensi, difraksi dan polarisasi telah dibuktikan oleh Hertz terjadi juga pada gelombang elektromagnetik</a:t>
            </a:r>
          </a:p>
        </p:txBody>
      </p:sp>
      <p:sp>
        <p:nvSpPr>
          <p:cNvPr id="16" name="Text Placeholder 15">
            <a:extLst>
              <a:ext uri="{FF2B5EF4-FFF2-40B4-BE49-F238E27FC236}">
                <a16:creationId xmlns:a16="http://schemas.microsoft.com/office/drawing/2014/main" id="{08C8D166-9C28-97DE-8013-428CFC703B65}"/>
              </a:ext>
            </a:extLst>
          </p:cNvPr>
          <p:cNvSpPr>
            <a:spLocks noGrp="1"/>
          </p:cNvSpPr>
          <p:nvPr>
            <p:ph type="body" sz="quarter" idx="25"/>
          </p:nvPr>
        </p:nvSpPr>
        <p:spPr/>
        <p:txBody>
          <a:bodyPr/>
          <a:lstStyle/>
          <a:p>
            <a:r>
              <a:rPr lang="en-ID"/>
              <a:t>Sifat-sifat cahaya </a:t>
            </a:r>
          </a:p>
        </p:txBody>
      </p:sp>
      <p:sp>
        <p:nvSpPr>
          <p:cNvPr id="17" name="Text Placeholder 16">
            <a:extLst>
              <a:ext uri="{FF2B5EF4-FFF2-40B4-BE49-F238E27FC236}">
                <a16:creationId xmlns:a16="http://schemas.microsoft.com/office/drawing/2014/main" id="{AFF163C6-9DE2-0AE0-649D-E2CE8CBA8C17}"/>
              </a:ext>
            </a:extLst>
          </p:cNvPr>
          <p:cNvSpPr>
            <a:spLocks noGrp="1"/>
          </p:cNvSpPr>
          <p:nvPr>
            <p:ph type="body" sz="quarter" idx="26"/>
          </p:nvPr>
        </p:nvSpPr>
        <p:spPr/>
        <p:txBody>
          <a:bodyPr>
            <a:noAutofit/>
          </a:bodyPr>
          <a:lstStyle/>
          <a:p>
            <a:r>
              <a:rPr lang="en-ID" sz="2200"/>
              <a:t>Untuk menghargai jasa-jasa Hertz maka  nama  Hertz dipakai sebagai satuan frekuensi dalam sistem SI</a:t>
            </a:r>
          </a:p>
        </p:txBody>
      </p:sp>
      <p:sp>
        <p:nvSpPr>
          <p:cNvPr id="18" name="Text Placeholder 17">
            <a:extLst>
              <a:ext uri="{FF2B5EF4-FFF2-40B4-BE49-F238E27FC236}">
                <a16:creationId xmlns:a16="http://schemas.microsoft.com/office/drawing/2014/main" id="{7FB6282F-2226-F50A-AF40-F335A843252C}"/>
              </a:ext>
            </a:extLst>
          </p:cNvPr>
          <p:cNvSpPr>
            <a:spLocks noGrp="1"/>
          </p:cNvSpPr>
          <p:nvPr>
            <p:ph type="body" sz="quarter" idx="27"/>
          </p:nvPr>
        </p:nvSpPr>
        <p:spPr/>
        <p:txBody>
          <a:bodyPr/>
          <a:lstStyle/>
          <a:p>
            <a:r>
              <a:rPr lang="en-US"/>
              <a:t>Hertz sebagai SI</a:t>
            </a:r>
            <a:endParaRPr lang="en-ID"/>
          </a:p>
        </p:txBody>
      </p:sp>
      <p:pic>
        <p:nvPicPr>
          <p:cNvPr id="19" name="Picture 18">
            <a:extLst>
              <a:ext uri="{FF2B5EF4-FFF2-40B4-BE49-F238E27FC236}">
                <a16:creationId xmlns:a16="http://schemas.microsoft.com/office/drawing/2014/main" id="{E952DC99-AA35-5DF4-9DB8-96CE23793E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09542" y="6078090"/>
            <a:ext cx="3559349" cy="1739278"/>
          </a:xfrm>
          <a:prstGeom prst="rect">
            <a:avLst/>
          </a:prstGeom>
          <a:noFill/>
          <a:ln w="57150">
            <a:solidFill>
              <a:schemeClr val="accent1"/>
            </a:solidFill>
          </a:ln>
        </p:spPr>
      </p:pic>
    </p:spTree>
    <p:extLst>
      <p:ext uri="{BB962C8B-B14F-4D97-AF65-F5344CB8AC3E}">
        <p14:creationId xmlns:p14="http://schemas.microsoft.com/office/powerpoint/2010/main" val="353665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13" y="242836"/>
            <a:ext cx="17336022" cy="1280040"/>
          </a:xfrm>
        </p:spPr>
        <p:txBody>
          <a:bodyPr>
            <a:normAutofit/>
          </a:bodyPr>
          <a:lstStyle/>
          <a:p>
            <a:r>
              <a:rPr kumimoji="1" lang="en-US" altLang="ja-JP"/>
              <a:t>Sifat Gelombang Elektromagnetik</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11</a:t>
            </a:fld>
            <a:endParaRPr lang="en-US" dirty="0"/>
          </a:p>
        </p:txBody>
      </p:sp>
      <p:sp>
        <p:nvSpPr>
          <p:cNvPr id="8" name="テキスト プレースホルダー 7"/>
          <p:cNvSpPr>
            <a:spLocks noGrp="1"/>
          </p:cNvSpPr>
          <p:nvPr>
            <p:ph type="body" sz="quarter" idx="12"/>
          </p:nvPr>
        </p:nvSpPr>
        <p:spPr>
          <a:xfrm>
            <a:off x="852055" y="1522876"/>
            <a:ext cx="16583889" cy="7335876"/>
          </a:xfrm>
        </p:spPr>
        <p:txBody>
          <a:bodyPr>
            <a:noAutofit/>
          </a:bodyPr>
          <a:lstStyle/>
          <a:p>
            <a:pPr marL="342900" lvl="0" indent="-342900" algn="just">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Perubahan medan listrik dan medan magnet terjadi pada saat yang bersamaan.</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Arah medan listrik dan medan magnet saling tegak lurus.</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Kuat medan listrik dan magnet besarnya berbanding lurus satu dengan yang  lain, yaitu  menurut hubungan E = c.B.</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Arah perambatan gelombang elektromagnetik selalu tegak lurus arah medan listrik dan medan magnet.</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Gelombang elektromagnetik dapat  merambat dalam ruang hampa.</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Gelombang elektromagnetik merambat dengan laju yang hanya bergantung pada sifat-sifat listrik  dan  magnet medium.</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Laju  rambat gelombang elektromagnetik dalam ruang hampa  merupakan  tetapan  umum   dan    nilainya c = 3 x 10</a:t>
            </a:r>
            <a:r>
              <a:rPr lang="en-US" sz="2500" baseline="30000">
                <a:effectLst/>
                <a:latin typeface="Times New Roman" panose="02020603050405020304" pitchFamily="18" charset="0"/>
                <a:ea typeface="Calibri" panose="020F0502020204030204" pitchFamily="34" charset="0"/>
                <a:cs typeface="Arial" panose="020B0604020202020204" pitchFamily="34" charset="0"/>
              </a:rPr>
              <a:t>8</a:t>
            </a:r>
            <a:r>
              <a:rPr lang="en-US" sz="2500">
                <a:effectLst/>
                <a:latin typeface="Times New Roman" panose="02020603050405020304" pitchFamily="18" charset="0"/>
                <a:ea typeface="Calibri" panose="020F0502020204030204" pitchFamily="34" charset="0"/>
                <a:cs typeface="Arial" panose="020B0604020202020204" pitchFamily="34" charset="0"/>
              </a:rPr>
              <a:t> m/s.</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Gelombang elektromagnetik adalah berupa gelombang transversal.</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Gelombang elektromagnetik dapat mengalami proses pemantulan,  pembiasan, polarisasi, interferensi, dan difraksi (lenturan).</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0000"/>
              </a:lnSpc>
              <a:spcAft>
                <a:spcPts val="800"/>
              </a:spcAft>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cs typeface="Arial" panose="020B0604020202020204" pitchFamily="34" charset="0"/>
              </a:rPr>
              <a:t>Gelombang elektromagnetik merambat dalam arah  garis lurus.</a:t>
            </a:r>
            <a:endParaRPr lang="en-ID" sz="250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0000"/>
              </a:lnSpc>
              <a:buFont typeface="Wingdings" panose="05000000000000000000" pitchFamily="2" charset="2"/>
              <a:buChar char="q"/>
            </a:pPr>
            <a:r>
              <a:rPr lang="en-US" sz="2500">
                <a:effectLst/>
                <a:latin typeface="Times New Roman" panose="02020603050405020304" pitchFamily="18" charset="0"/>
                <a:ea typeface="Calibri" panose="020F0502020204030204" pitchFamily="34" charset="0"/>
              </a:rPr>
              <a:t>Gelombang elektromagnetik tidak  disimpangkan oleh medan listrik  maupun  medan magnet karena tidak bermuatan listrik</a:t>
            </a:r>
            <a:endParaRPr kumimoji="1" lang="en-ID" altLang="ja-JP" sz="2500"/>
          </a:p>
        </p:txBody>
      </p:sp>
    </p:spTree>
    <p:extLst>
      <p:ext uri="{BB962C8B-B14F-4D97-AF65-F5344CB8AC3E}">
        <p14:creationId xmlns:p14="http://schemas.microsoft.com/office/powerpoint/2010/main" val="1045410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769">
        <p15:prstTrans prst="pageCurlSingle"/>
      </p:transition>
    </mc:Choice>
    <mc:Fallback xmlns="">
      <p:transition spd="slow" advTm="476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FF47E8A-FC8B-4FEA-96FC-C9B47D699C74}"/>
              </a:ext>
            </a:extLst>
          </p:cNvPr>
          <p:cNvSpPr>
            <a:spLocks noGrp="1"/>
          </p:cNvSpPr>
          <p:nvPr>
            <p:ph type="body" sz="quarter" idx="11"/>
          </p:nvPr>
        </p:nvSpPr>
        <p:spPr/>
        <p:txBody>
          <a:bodyPr/>
          <a:lstStyle/>
          <a:p>
            <a:endParaRPr lang="en-ID"/>
          </a:p>
        </p:txBody>
      </p:sp>
      <p:sp>
        <p:nvSpPr>
          <p:cNvPr id="11" name="Text Placeholder 10">
            <a:extLst>
              <a:ext uri="{FF2B5EF4-FFF2-40B4-BE49-F238E27FC236}">
                <a16:creationId xmlns:a16="http://schemas.microsoft.com/office/drawing/2014/main" id="{C552070A-3BBA-C307-DB16-3D04AA1EFEE2}"/>
              </a:ext>
            </a:extLst>
          </p:cNvPr>
          <p:cNvSpPr>
            <a:spLocks noGrp="1"/>
          </p:cNvSpPr>
          <p:nvPr>
            <p:ph type="body" sz="quarter" idx="12"/>
          </p:nvPr>
        </p:nvSpPr>
        <p:spPr/>
        <p:txBody>
          <a:bodyPr/>
          <a:lstStyle/>
          <a:p>
            <a:r>
              <a:rPr lang="en-US"/>
              <a:t>3</a:t>
            </a:r>
            <a:endParaRPr lang="en-ID"/>
          </a:p>
        </p:txBody>
      </p:sp>
      <p:sp>
        <p:nvSpPr>
          <p:cNvPr id="12" name="Text Placeholder 11">
            <a:extLst>
              <a:ext uri="{FF2B5EF4-FFF2-40B4-BE49-F238E27FC236}">
                <a16:creationId xmlns:a16="http://schemas.microsoft.com/office/drawing/2014/main" id="{1EF2A15B-D75A-0271-72DE-13A7EF4AA617}"/>
              </a:ext>
            </a:extLst>
          </p:cNvPr>
          <p:cNvSpPr>
            <a:spLocks noGrp="1"/>
          </p:cNvSpPr>
          <p:nvPr>
            <p:ph type="body" sz="quarter" idx="13"/>
          </p:nvPr>
        </p:nvSpPr>
        <p:spPr/>
        <p:txBody>
          <a:bodyPr/>
          <a:lstStyle/>
          <a:p>
            <a:r>
              <a:rPr lang="en-ID"/>
              <a:t>Spektrum Gelombang Elektromagnet</a:t>
            </a:r>
          </a:p>
        </p:txBody>
      </p:sp>
      <p:sp>
        <p:nvSpPr>
          <p:cNvPr id="13" name="Text Placeholder 12">
            <a:extLst>
              <a:ext uri="{FF2B5EF4-FFF2-40B4-BE49-F238E27FC236}">
                <a16:creationId xmlns:a16="http://schemas.microsoft.com/office/drawing/2014/main" id="{78C7434B-379D-285B-3860-2178BE775AE8}"/>
              </a:ext>
            </a:extLst>
          </p:cNvPr>
          <p:cNvSpPr>
            <a:spLocks noGrp="1"/>
          </p:cNvSpPr>
          <p:nvPr>
            <p:ph type="body" sz="quarter" idx="24"/>
          </p:nvPr>
        </p:nvSpPr>
        <p:spPr/>
        <p:txBody>
          <a:bodyPr/>
          <a:lstStyle/>
          <a:p>
            <a:endParaRPr lang="en-ID"/>
          </a:p>
        </p:txBody>
      </p:sp>
      <p:sp>
        <p:nvSpPr>
          <p:cNvPr id="14" name="Text Placeholder 13">
            <a:extLst>
              <a:ext uri="{FF2B5EF4-FFF2-40B4-BE49-F238E27FC236}">
                <a16:creationId xmlns:a16="http://schemas.microsoft.com/office/drawing/2014/main" id="{58C5DD41-9133-410A-21A5-1C685ABED630}"/>
              </a:ext>
            </a:extLst>
          </p:cNvPr>
          <p:cNvSpPr>
            <a:spLocks noGrp="1"/>
          </p:cNvSpPr>
          <p:nvPr>
            <p:ph type="body" sz="quarter" idx="25"/>
          </p:nvPr>
        </p:nvSpPr>
        <p:spPr/>
        <p:txBody>
          <a:bodyPr/>
          <a:lstStyle/>
          <a:p>
            <a:endParaRPr lang="en-ID"/>
          </a:p>
        </p:txBody>
      </p:sp>
      <p:sp>
        <p:nvSpPr>
          <p:cNvPr id="15" name="Text Placeholder 14">
            <a:extLst>
              <a:ext uri="{FF2B5EF4-FFF2-40B4-BE49-F238E27FC236}">
                <a16:creationId xmlns:a16="http://schemas.microsoft.com/office/drawing/2014/main" id="{D6F1FA0F-4619-AFC9-5049-D9C899EDB263}"/>
              </a:ext>
            </a:extLst>
          </p:cNvPr>
          <p:cNvSpPr>
            <a:spLocks noGrp="1"/>
          </p:cNvSpPr>
          <p:nvPr>
            <p:ph type="body" sz="quarter" idx="26"/>
          </p:nvPr>
        </p:nvSpPr>
        <p:spPr/>
        <p:txBody>
          <a:bodyPr/>
          <a:lstStyle/>
          <a:p>
            <a:endParaRPr lang="en-ID"/>
          </a:p>
        </p:txBody>
      </p:sp>
      <p:sp>
        <p:nvSpPr>
          <p:cNvPr id="16" name="Text Placeholder 15">
            <a:extLst>
              <a:ext uri="{FF2B5EF4-FFF2-40B4-BE49-F238E27FC236}">
                <a16:creationId xmlns:a16="http://schemas.microsoft.com/office/drawing/2014/main" id="{C7D052F0-FEF3-4A1E-D439-49A677E246F5}"/>
              </a:ext>
            </a:extLst>
          </p:cNvPr>
          <p:cNvSpPr>
            <a:spLocks noGrp="1"/>
          </p:cNvSpPr>
          <p:nvPr>
            <p:ph type="body" sz="quarter" idx="27"/>
          </p:nvPr>
        </p:nvSpPr>
        <p:spPr/>
        <p:txBody>
          <a:bodyPr/>
          <a:lstStyle/>
          <a:p>
            <a:endParaRPr lang="en-ID"/>
          </a:p>
        </p:txBody>
      </p:sp>
      <p:sp>
        <p:nvSpPr>
          <p:cNvPr id="4" name="Slide Number Placeholder 3">
            <a:extLst>
              <a:ext uri="{FF2B5EF4-FFF2-40B4-BE49-F238E27FC236}">
                <a16:creationId xmlns:a16="http://schemas.microsoft.com/office/drawing/2014/main" id="{44DE31AD-1652-E77E-B659-056DA7AFDB87}"/>
              </a:ext>
            </a:extLst>
          </p:cNvPr>
          <p:cNvSpPr>
            <a:spLocks noGrp="1"/>
          </p:cNvSpPr>
          <p:nvPr>
            <p:ph type="sldNum" sz="quarter" idx="4294967295"/>
          </p:nvPr>
        </p:nvSpPr>
        <p:spPr>
          <a:xfrm>
            <a:off x="17110075" y="9599613"/>
            <a:ext cx="1177925" cy="488950"/>
          </a:xfrm>
          <a:prstGeom prst="rect">
            <a:avLst/>
          </a:prstGeom>
        </p:spPr>
        <p:txBody>
          <a:bodyPr/>
          <a:lstStyle/>
          <a:p>
            <a:fld id="{03EB59E2-90B9-4CD3-AC74-D672227E13C3}" type="slidenum">
              <a:rPr lang="en-US" smtClean="0"/>
              <a:pPr/>
              <a:t>12</a:t>
            </a:fld>
            <a:endParaRPr lang="en-US" dirty="0"/>
          </a:p>
        </p:txBody>
      </p:sp>
    </p:spTree>
    <p:extLst>
      <p:ext uri="{BB962C8B-B14F-4D97-AF65-F5344CB8AC3E}">
        <p14:creationId xmlns:p14="http://schemas.microsoft.com/office/powerpoint/2010/main" val="156893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2C137E-10EB-59F4-F702-6C0ECE7E82F6}"/>
              </a:ext>
            </a:extLst>
          </p:cNvPr>
          <p:cNvSpPr>
            <a:spLocks noGrp="1"/>
          </p:cNvSpPr>
          <p:nvPr>
            <p:ph type="sldNum" sz="quarter" idx="11"/>
          </p:nvPr>
        </p:nvSpPr>
        <p:spPr/>
        <p:txBody>
          <a:bodyPr/>
          <a:lstStyle/>
          <a:p>
            <a:fld id="{03EB59E2-90B9-4CD3-AC74-D672227E13C3}" type="slidenum">
              <a:rPr lang="en-US" smtClean="0"/>
              <a:pPr/>
              <a:t>13</a:t>
            </a:fld>
            <a:endParaRPr lang="en-US" dirty="0"/>
          </a:p>
        </p:txBody>
      </p:sp>
      <p:sp>
        <p:nvSpPr>
          <p:cNvPr id="4" name="Text Placeholder 3">
            <a:extLst>
              <a:ext uri="{FF2B5EF4-FFF2-40B4-BE49-F238E27FC236}">
                <a16:creationId xmlns:a16="http://schemas.microsoft.com/office/drawing/2014/main" id="{AA4AC108-1496-B5F5-FD9A-78002035EADB}"/>
              </a:ext>
            </a:extLst>
          </p:cNvPr>
          <p:cNvSpPr>
            <a:spLocks noGrp="1"/>
          </p:cNvSpPr>
          <p:nvPr>
            <p:ph type="body" sz="quarter" idx="12"/>
          </p:nvPr>
        </p:nvSpPr>
        <p:spPr>
          <a:xfrm>
            <a:off x="5712608" y="2037870"/>
            <a:ext cx="11398260" cy="2366282"/>
          </a:xfrm>
        </p:spPr>
        <p:txBody>
          <a:bodyPr>
            <a:noAutofit/>
          </a:bodyPr>
          <a:lstStyle/>
          <a:p>
            <a:r>
              <a:rPr lang="en-US" sz="2800">
                <a:effectLst/>
                <a:ea typeface="Calibri" panose="020F0502020204030204" pitchFamily="34" charset="0"/>
              </a:rPr>
              <a:t>Gelombang elektromagnet terdiri atas  bermacam-macam gelombang yang  frekuensi dan  panjang gelombangnya berbeda, tetapi  semua gelombang-gelombang penyusun ini mempunyai kecepatan rambat yang  sama  yaitu c = 3 x 10</a:t>
            </a:r>
            <a:r>
              <a:rPr lang="en-US" sz="2800" baseline="30000">
                <a:effectLst/>
                <a:ea typeface="Calibri" panose="020F0502020204030204" pitchFamily="34" charset="0"/>
              </a:rPr>
              <a:t>8</a:t>
            </a:r>
            <a:r>
              <a:rPr lang="en-US" sz="2800">
                <a:effectLst/>
                <a:ea typeface="Calibri" panose="020F0502020204030204" pitchFamily="34" charset="0"/>
              </a:rPr>
              <a:t> m/s</a:t>
            </a:r>
            <a:r>
              <a:rPr lang="en-US" sz="2800">
                <a:effectLst/>
                <a:ea typeface="Times New Roman" panose="02020603050405020304" pitchFamily="18" charset="0"/>
              </a:rPr>
              <a:t>.</a:t>
            </a:r>
            <a:r>
              <a:rPr lang="en-US" sz="2800" spc="260">
                <a:effectLst/>
                <a:ea typeface="Times New Roman" panose="02020603050405020304" pitchFamily="18" charset="0"/>
              </a:rPr>
              <a:t> </a:t>
            </a:r>
          </a:p>
          <a:p>
            <a:endParaRPr lang="en-US" sz="2800" spc="260">
              <a:effectLst/>
              <a:ea typeface="Times New Roman" panose="02020603050405020304" pitchFamily="18" charset="0"/>
            </a:endParaRPr>
          </a:p>
          <a:p>
            <a:r>
              <a:rPr lang="en-US" sz="2800" spc="-5">
                <a:effectLst/>
                <a:ea typeface="Times New Roman" panose="02020603050405020304" pitchFamily="18" charset="0"/>
              </a:rPr>
              <a:t>Hubunga</a:t>
            </a:r>
            <a:r>
              <a:rPr lang="en-US" sz="2800">
                <a:effectLst/>
                <a:ea typeface="Times New Roman" panose="02020603050405020304" pitchFamily="18" charset="0"/>
              </a:rPr>
              <a:t>n</a:t>
            </a:r>
            <a:r>
              <a:rPr lang="en-US" sz="2800" spc="95">
                <a:effectLst/>
                <a:ea typeface="Times New Roman" panose="02020603050405020304" pitchFamily="18" charset="0"/>
              </a:rPr>
              <a:t> </a:t>
            </a:r>
            <a:r>
              <a:rPr lang="en-US" sz="2800" spc="-5">
                <a:effectLst/>
                <a:ea typeface="Times New Roman" panose="02020603050405020304" pitchFamily="18" charset="0"/>
              </a:rPr>
              <a:t>antar</a:t>
            </a:r>
            <a:r>
              <a:rPr lang="en-US" sz="2800">
                <a:effectLst/>
                <a:ea typeface="Times New Roman" panose="02020603050405020304" pitchFamily="18" charset="0"/>
              </a:rPr>
              <a:t>a</a:t>
            </a:r>
            <a:r>
              <a:rPr lang="en-US" sz="2800" spc="30">
                <a:effectLst/>
                <a:ea typeface="Times New Roman" panose="02020603050405020304" pitchFamily="18" charset="0"/>
              </a:rPr>
              <a:t> </a:t>
            </a:r>
            <a:r>
              <a:rPr lang="en-US" sz="2800" spc="-5">
                <a:effectLst/>
                <a:ea typeface="Times New Roman" panose="02020603050405020304" pitchFamily="18" charset="0"/>
              </a:rPr>
              <a:t>frekuens</a:t>
            </a:r>
            <a:r>
              <a:rPr lang="en-US" sz="2800">
                <a:effectLst/>
                <a:ea typeface="Times New Roman" panose="02020603050405020304" pitchFamily="18" charset="0"/>
              </a:rPr>
              <a:t>i</a:t>
            </a:r>
            <a:r>
              <a:rPr lang="en-US" sz="2800" spc="-75">
                <a:effectLst/>
                <a:ea typeface="Times New Roman" panose="02020603050405020304" pitchFamily="18" charset="0"/>
              </a:rPr>
              <a:t> </a:t>
            </a:r>
            <a:r>
              <a:rPr lang="en-US" sz="2800" spc="-5">
                <a:effectLst/>
                <a:ea typeface="Times New Roman" panose="02020603050405020304" pitchFamily="18" charset="0"/>
              </a:rPr>
              <a:t>gelomban</a:t>
            </a:r>
            <a:r>
              <a:rPr lang="en-US" sz="2800">
                <a:effectLst/>
                <a:ea typeface="Times New Roman" panose="02020603050405020304" pitchFamily="18" charset="0"/>
              </a:rPr>
              <a:t>g</a:t>
            </a:r>
            <a:r>
              <a:rPr lang="en-US" sz="2800" spc="-100">
                <a:effectLst/>
                <a:ea typeface="Times New Roman" panose="02020603050405020304" pitchFamily="18" charset="0"/>
              </a:rPr>
              <a:t> </a:t>
            </a:r>
            <a:r>
              <a:rPr lang="en-US" sz="2800">
                <a:effectLst/>
                <a:ea typeface="Times New Roman" panose="02020603050405020304" pitchFamily="18" charset="0"/>
              </a:rPr>
              <a:t>f</a:t>
            </a:r>
            <a:r>
              <a:rPr lang="en-US" sz="2800" spc="80">
                <a:effectLst/>
                <a:ea typeface="Times New Roman" panose="02020603050405020304" pitchFamily="18" charset="0"/>
              </a:rPr>
              <a:t> </a:t>
            </a:r>
            <a:r>
              <a:rPr lang="en-US" sz="2800" spc="-5">
                <a:effectLst/>
                <a:ea typeface="Times New Roman" panose="02020603050405020304" pitchFamily="18" charset="0"/>
              </a:rPr>
              <a:t>atau </a:t>
            </a:r>
            <a:r>
              <a:rPr lang="en-US" sz="2800">
                <a:effectLst/>
                <a:ea typeface="Times New Roman" panose="02020603050405020304" pitchFamily="18" charset="0"/>
              </a:rPr>
              <a:t>X,</a:t>
            </a:r>
            <a:r>
              <a:rPr lang="en-US" sz="2800" spc="115">
                <a:effectLst/>
                <a:ea typeface="Times New Roman" panose="02020603050405020304" pitchFamily="18" charset="0"/>
              </a:rPr>
              <a:t> </a:t>
            </a:r>
            <a:r>
              <a:rPr lang="en-US" sz="2800" spc="-5">
                <a:effectLst/>
                <a:ea typeface="Times New Roman" panose="02020603050405020304" pitchFamily="18" charset="0"/>
              </a:rPr>
              <a:t>panjan</a:t>
            </a:r>
            <a:r>
              <a:rPr lang="en-US" sz="2800">
                <a:effectLst/>
                <a:ea typeface="Times New Roman" panose="02020603050405020304" pitchFamily="18" charset="0"/>
              </a:rPr>
              <a:t>g</a:t>
            </a:r>
            <a:r>
              <a:rPr lang="en-US" sz="2800" spc="75">
                <a:effectLst/>
                <a:ea typeface="Times New Roman" panose="02020603050405020304" pitchFamily="18" charset="0"/>
              </a:rPr>
              <a:t> </a:t>
            </a:r>
            <a:r>
              <a:rPr lang="en-US" sz="2800" spc="-5">
                <a:effectLst/>
                <a:ea typeface="Times New Roman" panose="02020603050405020304" pitchFamily="18" charset="0"/>
              </a:rPr>
              <a:t>gelomban</a:t>
            </a:r>
            <a:r>
              <a:rPr lang="en-US" sz="2800">
                <a:effectLst/>
                <a:ea typeface="Times New Roman" panose="02020603050405020304" pitchFamily="18" charset="0"/>
              </a:rPr>
              <a:t>g</a:t>
            </a:r>
            <a:r>
              <a:rPr lang="en-US" sz="2800" spc="50">
                <a:effectLst/>
                <a:ea typeface="Times New Roman" panose="02020603050405020304" pitchFamily="18" charset="0"/>
              </a:rPr>
              <a:t> </a:t>
            </a:r>
            <a:r>
              <a:rPr lang="en-US" sz="2800">
                <a:effectLst/>
                <a:ea typeface="Times New Roman" panose="02020603050405020304" pitchFamily="18" charset="0"/>
              </a:rPr>
              <a:t>O</a:t>
            </a:r>
            <a:r>
              <a:rPr lang="en-US" sz="2800" spc="140">
                <a:effectLst/>
                <a:ea typeface="Times New Roman" panose="02020603050405020304" pitchFamily="18" charset="0"/>
              </a:rPr>
              <a:t> </a:t>
            </a:r>
            <a:r>
              <a:rPr lang="en-US" sz="2800" spc="-5">
                <a:effectLst/>
                <a:ea typeface="Times New Roman" panose="02020603050405020304" pitchFamily="18" charset="0"/>
              </a:rPr>
              <a:t>da</a:t>
            </a:r>
            <a:r>
              <a:rPr lang="en-US" sz="2800">
                <a:effectLst/>
                <a:ea typeface="Times New Roman" panose="02020603050405020304" pitchFamily="18" charset="0"/>
              </a:rPr>
              <a:t>n </a:t>
            </a:r>
            <a:r>
              <a:rPr lang="en-US" sz="2800" spc="65">
                <a:effectLst/>
                <a:ea typeface="Times New Roman" panose="02020603050405020304" pitchFamily="18" charset="0"/>
              </a:rPr>
              <a:t> </a:t>
            </a:r>
            <a:r>
              <a:rPr lang="en-US" sz="2800" spc="-5">
                <a:effectLst/>
                <a:ea typeface="Times New Roman" panose="02020603050405020304" pitchFamily="18" charset="0"/>
              </a:rPr>
              <a:t>kecepata</a:t>
            </a:r>
            <a:r>
              <a:rPr lang="en-US" sz="2800">
                <a:effectLst/>
                <a:ea typeface="Times New Roman" panose="02020603050405020304" pitchFamily="18" charset="0"/>
              </a:rPr>
              <a:t>n </a:t>
            </a:r>
            <a:r>
              <a:rPr lang="en-US" sz="2800" spc="-5">
                <a:effectLst/>
                <a:ea typeface="Times New Roman" panose="02020603050405020304" pitchFamily="18" charset="0"/>
              </a:rPr>
              <a:t>perambata</a:t>
            </a:r>
            <a:r>
              <a:rPr lang="en-US" sz="2800">
                <a:effectLst/>
                <a:ea typeface="Times New Roman" panose="02020603050405020304" pitchFamily="18" charset="0"/>
              </a:rPr>
              <a:t>n</a:t>
            </a:r>
            <a:r>
              <a:rPr lang="en-US" sz="2800" spc="150">
                <a:effectLst/>
                <a:ea typeface="Times New Roman" panose="02020603050405020304" pitchFamily="18" charset="0"/>
              </a:rPr>
              <a:t> </a:t>
            </a:r>
            <a:r>
              <a:rPr lang="en-US" sz="2800">
                <a:effectLst/>
                <a:ea typeface="Times New Roman" panose="02020603050405020304" pitchFamily="18" charset="0"/>
              </a:rPr>
              <a:t>c</a:t>
            </a:r>
            <a:r>
              <a:rPr lang="en-US" sz="2800" spc="35">
                <a:effectLst/>
                <a:ea typeface="Times New Roman" panose="02020603050405020304" pitchFamily="18" charset="0"/>
              </a:rPr>
              <a:t> </a:t>
            </a:r>
            <a:r>
              <a:rPr lang="en-US" sz="2800" spc="-5">
                <a:effectLst/>
                <a:ea typeface="Times New Roman" panose="02020603050405020304" pitchFamily="18" charset="0"/>
              </a:rPr>
              <a:t>adalah sebaga</a:t>
            </a:r>
            <a:r>
              <a:rPr lang="en-US" sz="2800">
                <a:effectLst/>
                <a:ea typeface="Times New Roman" panose="02020603050405020304" pitchFamily="18" charset="0"/>
              </a:rPr>
              <a:t>i </a:t>
            </a:r>
            <a:r>
              <a:rPr lang="en-US" sz="2800" spc="190">
                <a:effectLst/>
                <a:ea typeface="Times New Roman" panose="02020603050405020304" pitchFamily="18" charset="0"/>
              </a:rPr>
              <a:t> </a:t>
            </a:r>
            <a:r>
              <a:rPr lang="en-US" sz="2800" spc="-5">
                <a:effectLst/>
                <a:ea typeface="Times New Roman" panose="02020603050405020304" pitchFamily="18" charset="0"/>
              </a:rPr>
              <a:t>berikut:</a:t>
            </a:r>
          </a:p>
          <a:p>
            <a:endParaRPr lang="en-ID" sz="2800"/>
          </a:p>
        </p:txBody>
      </p:sp>
      <p:pic>
        <p:nvPicPr>
          <p:cNvPr id="7" name="Picture 6">
            <a:extLst>
              <a:ext uri="{FF2B5EF4-FFF2-40B4-BE49-F238E27FC236}">
                <a16:creationId xmlns:a16="http://schemas.microsoft.com/office/drawing/2014/main" id="{4D4062D7-4C47-4D50-1A06-6856E9FE17C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3000"/>
                    </a14:imgEffect>
                    <a14:imgEffect>
                      <a14:brightnessContrast bright="20000" contrast="-40000"/>
                    </a14:imgEffect>
                  </a14:imgLayer>
                </a14:imgProps>
              </a:ext>
            </a:extLst>
          </a:blip>
          <a:srcRect l="14983" t="18710" r="58081" b="481"/>
          <a:stretch/>
        </p:blipFill>
        <p:spPr>
          <a:xfrm>
            <a:off x="10387272" y="6562751"/>
            <a:ext cx="2048931" cy="1106422"/>
          </a:xfrm>
          <a:prstGeom prst="rect">
            <a:avLst/>
          </a:prstGeom>
          <a:ln w="38100">
            <a:solidFill>
              <a:schemeClr val="accent3"/>
            </a:solidFill>
          </a:ln>
        </p:spPr>
      </p:pic>
    </p:spTree>
    <p:extLst>
      <p:ext uri="{BB962C8B-B14F-4D97-AF65-F5344CB8AC3E}">
        <p14:creationId xmlns:p14="http://schemas.microsoft.com/office/powerpoint/2010/main" val="89475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A6924A-D6B0-320D-16CF-4BEA924FE634}"/>
              </a:ext>
            </a:extLst>
          </p:cNvPr>
          <p:cNvSpPr>
            <a:spLocks noGrp="1"/>
          </p:cNvSpPr>
          <p:nvPr>
            <p:ph type="title"/>
          </p:nvPr>
        </p:nvSpPr>
        <p:spPr>
          <a:xfrm>
            <a:off x="493213" y="278005"/>
            <a:ext cx="17336022" cy="1280040"/>
          </a:xfrm>
        </p:spPr>
        <p:txBody>
          <a:bodyPr>
            <a:normAutofit fontScale="90000"/>
          </a:bodyPr>
          <a:lstStyle/>
          <a:p>
            <a:r>
              <a:rPr lang="en-US"/>
              <a:t>Spektrum Gelombang Elektromagnetik </a:t>
            </a:r>
            <a:br>
              <a:rPr lang="en-US"/>
            </a:br>
            <a:r>
              <a:rPr lang="en-US"/>
              <a:t>(</a:t>
            </a:r>
            <a:r>
              <a:rPr lang="en-US" sz="4900"/>
              <a:t>mulai panjang gelombang paling pendek sampai paling Panjang)</a:t>
            </a:r>
            <a:endParaRPr lang="en-ID" sz="4900"/>
          </a:p>
        </p:txBody>
      </p:sp>
      <p:sp>
        <p:nvSpPr>
          <p:cNvPr id="3" name="Slide Number Placeholder 2">
            <a:extLst>
              <a:ext uri="{FF2B5EF4-FFF2-40B4-BE49-F238E27FC236}">
                <a16:creationId xmlns:a16="http://schemas.microsoft.com/office/drawing/2014/main" id="{06545F68-A14A-FE88-E6CA-8BF114DEBE6B}"/>
              </a:ext>
            </a:extLst>
          </p:cNvPr>
          <p:cNvSpPr>
            <a:spLocks noGrp="1"/>
          </p:cNvSpPr>
          <p:nvPr>
            <p:ph type="sldNum" sz="quarter" idx="11"/>
          </p:nvPr>
        </p:nvSpPr>
        <p:spPr/>
        <p:txBody>
          <a:bodyPr/>
          <a:lstStyle/>
          <a:p>
            <a:fld id="{03EB59E2-90B9-4CD3-AC74-D672227E13C3}" type="slidenum">
              <a:rPr lang="en-US" smtClean="0"/>
              <a:pPr/>
              <a:t>14</a:t>
            </a:fld>
            <a:endParaRPr lang="en-US" dirty="0"/>
          </a:p>
        </p:txBody>
      </p:sp>
      <p:pic>
        <p:nvPicPr>
          <p:cNvPr id="25" name="Picture 24">
            <a:extLst>
              <a:ext uri="{FF2B5EF4-FFF2-40B4-BE49-F238E27FC236}">
                <a16:creationId xmlns:a16="http://schemas.microsoft.com/office/drawing/2014/main" id="{A55FF665-2807-F4C4-63F1-A3CE16680E2D}"/>
              </a:ext>
            </a:extLst>
          </p:cNvPr>
          <p:cNvPicPr>
            <a:picLocks noChangeAspect="1"/>
          </p:cNvPicPr>
          <p:nvPr/>
        </p:nvPicPr>
        <p:blipFill>
          <a:blip r:embed="rId2"/>
          <a:stretch>
            <a:fillRect/>
          </a:stretch>
        </p:blipFill>
        <p:spPr>
          <a:xfrm>
            <a:off x="1428691" y="2033999"/>
            <a:ext cx="2700762" cy="2700762"/>
          </a:xfrm>
          <a:prstGeom prst="rect">
            <a:avLst/>
          </a:prstGeom>
        </p:spPr>
      </p:pic>
      <p:sp>
        <p:nvSpPr>
          <p:cNvPr id="26" name="Text Placeholder 6">
            <a:extLst>
              <a:ext uri="{FF2B5EF4-FFF2-40B4-BE49-F238E27FC236}">
                <a16:creationId xmlns:a16="http://schemas.microsoft.com/office/drawing/2014/main" id="{7525E3F4-B186-FFCA-262D-4B3BC67A3947}"/>
              </a:ext>
            </a:extLst>
          </p:cNvPr>
          <p:cNvSpPr>
            <a:spLocks noGrp="1"/>
          </p:cNvSpPr>
          <p:nvPr>
            <p:ph type="body" sz="quarter" idx="13"/>
          </p:nvPr>
        </p:nvSpPr>
        <p:spPr>
          <a:xfrm>
            <a:off x="1372824" y="2657949"/>
            <a:ext cx="2700762" cy="1110787"/>
          </a:xfrm>
        </p:spPr>
        <p:txBody>
          <a:bodyPr/>
          <a:lstStyle/>
          <a:p>
            <a:r>
              <a:rPr lang="en-ID" sz="3200">
                <a:solidFill>
                  <a:schemeClr val="tx1"/>
                </a:solidFill>
              </a:rPr>
              <a:t>1</a:t>
            </a:r>
          </a:p>
          <a:p>
            <a:r>
              <a:rPr lang="en-ID" sz="3200">
                <a:solidFill>
                  <a:schemeClr val="tx1"/>
                </a:solidFill>
              </a:rPr>
              <a:t>Sinar  </a:t>
            </a:r>
          </a:p>
          <a:p>
            <a:r>
              <a:rPr lang="en-ID" sz="3200">
                <a:solidFill>
                  <a:schemeClr val="tx1"/>
                </a:solidFill>
              </a:rPr>
              <a:t>gamma (J)</a:t>
            </a:r>
          </a:p>
        </p:txBody>
      </p:sp>
      <p:pic>
        <p:nvPicPr>
          <p:cNvPr id="27" name="Picture 26">
            <a:extLst>
              <a:ext uri="{FF2B5EF4-FFF2-40B4-BE49-F238E27FC236}">
                <a16:creationId xmlns:a16="http://schemas.microsoft.com/office/drawing/2014/main" id="{D3A75D2E-F494-E9CC-3376-4212C10D35AA}"/>
              </a:ext>
            </a:extLst>
          </p:cNvPr>
          <p:cNvPicPr>
            <a:picLocks noChangeAspect="1"/>
          </p:cNvPicPr>
          <p:nvPr/>
        </p:nvPicPr>
        <p:blipFill>
          <a:blip r:embed="rId3"/>
          <a:stretch>
            <a:fillRect/>
          </a:stretch>
        </p:blipFill>
        <p:spPr>
          <a:xfrm>
            <a:off x="5680607" y="2033999"/>
            <a:ext cx="2706859" cy="2700762"/>
          </a:xfrm>
          <a:prstGeom prst="rect">
            <a:avLst/>
          </a:prstGeom>
        </p:spPr>
      </p:pic>
      <p:sp>
        <p:nvSpPr>
          <p:cNvPr id="28" name="Text Placeholder 11">
            <a:extLst>
              <a:ext uri="{FF2B5EF4-FFF2-40B4-BE49-F238E27FC236}">
                <a16:creationId xmlns:a16="http://schemas.microsoft.com/office/drawing/2014/main" id="{2E9EFE5F-67D6-E19C-AA9D-DCEB80AB831D}"/>
              </a:ext>
            </a:extLst>
          </p:cNvPr>
          <p:cNvSpPr>
            <a:spLocks noGrp="1"/>
          </p:cNvSpPr>
          <p:nvPr>
            <p:ph type="body" sz="quarter" idx="48"/>
          </p:nvPr>
        </p:nvSpPr>
        <p:spPr>
          <a:xfrm>
            <a:off x="5844527" y="2258457"/>
            <a:ext cx="2379017" cy="1738546"/>
          </a:xfrm>
        </p:spPr>
        <p:txBody>
          <a:bodyPr/>
          <a:lstStyle/>
          <a:p>
            <a:r>
              <a:rPr lang="en-ID" sz="3200">
                <a:solidFill>
                  <a:schemeClr val="tx1"/>
                </a:solidFill>
              </a:rPr>
              <a:t>2</a:t>
            </a:r>
          </a:p>
          <a:p>
            <a:r>
              <a:rPr lang="en-ID" sz="3200">
                <a:solidFill>
                  <a:schemeClr val="tx1"/>
                </a:solidFill>
              </a:rPr>
              <a:t>Sinar  rontgen</a:t>
            </a:r>
          </a:p>
        </p:txBody>
      </p:sp>
      <p:pic>
        <p:nvPicPr>
          <p:cNvPr id="29" name="Picture 28">
            <a:extLst>
              <a:ext uri="{FF2B5EF4-FFF2-40B4-BE49-F238E27FC236}">
                <a16:creationId xmlns:a16="http://schemas.microsoft.com/office/drawing/2014/main" id="{469B25C1-D065-B8DA-58C3-BA030244618C}"/>
              </a:ext>
            </a:extLst>
          </p:cNvPr>
          <p:cNvPicPr>
            <a:picLocks noChangeAspect="1"/>
          </p:cNvPicPr>
          <p:nvPr/>
        </p:nvPicPr>
        <p:blipFill>
          <a:blip r:embed="rId4"/>
          <a:stretch>
            <a:fillRect/>
          </a:stretch>
        </p:blipFill>
        <p:spPr>
          <a:xfrm>
            <a:off x="9830183" y="2001664"/>
            <a:ext cx="2706859" cy="2700762"/>
          </a:xfrm>
          <a:prstGeom prst="rect">
            <a:avLst/>
          </a:prstGeom>
        </p:spPr>
      </p:pic>
      <p:sp>
        <p:nvSpPr>
          <p:cNvPr id="30" name="Text Placeholder 12">
            <a:extLst>
              <a:ext uri="{FF2B5EF4-FFF2-40B4-BE49-F238E27FC236}">
                <a16:creationId xmlns:a16="http://schemas.microsoft.com/office/drawing/2014/main" id="{B7B07E7E-DB7A-C5C5-A203-CDFC06AADF90}"/>
              </a:ext>
            </a:extLst>
          </p:cNvPr>
          <p:cNvSpPr>
            <a:spLocks noGrp="1"/>
          </p:cNvSpPr>
          <p:nvPr>
            <p:ph type="body" sz="quarter" idx="50"/>
          </p:nvPr>
        </p:nvSpPr>
        <p:spPr>
          <a:xfrm>
            <a:off x="9898990" y="2533970"/>
            <a:ext cx="2499170" cy="1634657"/>
          </a:xfrm>
        </p:spPr>
        <p:txBody>
          <a:bodyPr/>
          <a:lstStyle/>
          <a:p>
            <a:r>
              <a:rPr lang="en-ID" sz="3200">
                <a:solidFill>
                  <a:schemeClr val="tx1"/>
                </a:solidFill>
              </a:rPr>
              <a:t> 3</a:t>
            </a:r>
          </a:p>
          <a:p>
            <a:r>
              <a:rPr lang="en-ID" sz="3200">
                <a:solidFill>
                  <a:schemeClr val="tx1"/>
                </a:solidFill>
              </a:rPr>
              <a:t>Sinar </a:t>
            </a:r>
          </a:p>
          <a:p>
            <a:r>
              <a:rPr lang="en-ID" sz="3200">
                <a:solidFill>
                  <a:schemeClr val="tx1"/>
                </a:solidFill>
              </a:rPr>
              <a:t> ultra  violet  (UV)</a:t>
            </a:r>
          </a:p>
        </p:txBody>
      </p:sp>
      <p:pic>
        <p:nvPicPr>
          <p:cNvPr id="31" name="Picture 30">
            <a:extLst>
              <a:ext uri="{FF2B5EF4-FFF2-40B4-BE49-F238E27FC236}">
                <a16:creationId xmlns:a16="http://schemas.microsoft.com/office/drawing/2014/main" id="{88D3DC8E-BD11-DABF-FF03-DA7E73D8885B}"/>
              </a:ext>
            </a:extLst>
          </p:cNvPr>
          <p:cNvPicPr>
            <a:picLocks noChangeAspect="1"/>
          </p:cNvPicPr>
          <p:nvPr/>
        </p:nvPicPr>
        <p:blipFill>
          <a:blip r:embed="rId5"/>
          <a:stretch>
            <a:fillRect/>
          </a:stretch>
        </p:blipFill>
        <p:spPr>
          <a:xfrm>
            <a:off x="13980142" y="2000918"/>
            <a:ext cx="2700762" cy="2700762"/>
          </a:xfrm>
          <a:prstGeom prst="rect">
            <a:avLst/>
          </a:prstGeom>
        </p:spPr>
      </p:pic>
      <p:sp>
        <p:nvSpPr>
          <p:cNvPr id="32" name="Text Placeholder 13">
            <a:extLst>
              <a:ext uri="{FF2B5EF4-FFF2-40B4-BE49-F238E27FC236}">
                <a16:creationId xmlns:a16="http://schemas.microsoft.com/office/drawing/2014/main" id="{D4ACDA4B-641F-FAE2-1B53-BDF513C708C7}"/>
              </a:ext>
            </a:extLst>
          </p:cNvPr>
          <p:cNvSpPr>
            <a:spLocks noGrp="1"/>
          </p:cNvSpPr>
          <p:nvPr>
            <p:ph type="body" sz="quarter" idx="52"/>
          </p:nvPr>
        </p:nvSpPr>
        <p:spPr>
          <a:xfrm>
            <a:off x="14088197" y="2839826"/>
            <a:ext cx="2391786" cy="747032"/>
          </a:xfrm>
        </p:spPr>
        <p:txBody>
          <a:bodyPr/>
          <a:lstStyle/>
          <a:p>
            <a:r>
              <a:rPr lang="en-ID" sz="3200">
                <a:solidFill>
                  <a:schemeClr val="tx1"/>
                </a:solidFill>
              </a:rPr>
              <a:t>4</a:t>
            </a:r>
          </a:p>
          <a:p>
            <a:r>
              <a:rPr lang="en-ID" sz="3200">
                <a:solidFill>
                  <a:schemeClr val="tx1"/>
                </a:solidFill>
              </a:rPr>
              <a:t>Sinar  tampak (cahaya  tampak)</a:t>
            </a:r>
          </a:p>
        </p:txBody>
      </p:sp>
      <p:pic>
        <p:nvPicPr>
          <p:cNvPr id="33" name="Picture 32">
            <a:extLst>
              <a:ext uri="{FF2B5EF4-FFF2-40B4-BE49-F238E27FC236}">
                <a16:creationId xmlns:a16="http://schemas.microsoft.com/office/drawing/2014/main" id="{94DFF859-3100-9012-92E6-A5B10034E621}"/>
              </a:ext>
            </a:extLst>
          </p:cNvPr>
          <p:cNvPicPr>
            <a:picLocks noChangeAspect="1"/>
          </p:cNvPicPr>
          <p:nvPr/>
        </p:nvPicPr>
        <p:blipFill>
          <a:blip r:embed="rId6"/>
          <a:stretch>
            <a:fillRect/>
          </a:stretch>
        </p:blipFill>
        <p:spPr>
          <a:xfrm>
            <a:off x="1451116" y="5764327"/>
            <a:ext cx="2700762" cy="2706859"/>
          </a:xfrm>
          <a:prstGeom prst="rect">
            <a:avLst/>
          </a:prstGeom>
        </p:spPr>
      </p:pic>
      <p:sp>
        <p:nvSpPr>
          <p:cNvPr id="34" name="Text Placeholder 14">
            <a:extLst>
              <a:ext uri="{FF2B5EF4-FFF2-40B4-BE49-F238E27FC236}">
                <a16:creationId xmlns:a16="http://schemas.microsoft.com/office/drawing/2014/main" id="{AA4BFCB6-CE1F-FFA3-6348-E18BEC9CCA7C}"/>
              </a:ext>
            </a:extLst>
          </p:cNvPr>
          <p:cNvSpPr>
            <a:spLocks noGrp="1"/>
          </p:cNvSpPr>
          <p:nvPr>
            <p:ph type="body" sz="quarter" idx="53"/>
          </p:nvPr>
        </p:nvSpPr>
        <p:spPr>
          <a:xfrm>
            <a:off x="1549775" y="6575566"/>
            <a:ext cx="2357208" cy="747032"/>
          </a:xfrm>
        </p:spPr>
        <p:txBody>
          <a:bodyPr/>
          <a:lstStyle/>
          <a:p>
            <a:r>
              <a:rPr lang="en-ID" sz="3200">
                <a:solidFill>
                  <a:schemeClr val="tx1"/>
                </a:solidFill>
              </a:rPr>
              <a:t>5</a:t>
            </a:r>
          </a:p>
          <a:p>
            <a:r>
              <a:rPr lang="en-ID" sz="3200">
                <a:solidFill>
                  <a:schemeClr val="tx1"/>
                </a:solidFill>
              </a:rPr>
              <a:t>Sinar </a:t>
            </a:r>
          </a:p>
          <a:p>
            <a:r>
              <a:rPr lang="en-ID" sz="3200">
                <a:solidFill>
                  <a:schemeClr val="tx1"/>
                </a:solidFill>
              </a:rPr>
              <a:t>infra merah </a:t>
            </a:r>
          </a:p>
          <a:p>
            <a:r>
              <a:rPr lang="en-ID" sz="3200">
                <a:solidFill>
                  <a:schemeClr val="tx1"/>
                </a:solidFill>
              </a:rPr>
              <a:t>(IR)</a:t>
            </a:r>
          </a:p>
        </p:txBody>
      </p:sp>
      <p:pic>
        <p:nvPicPr>
          <p:cNvPr id="35" name="Picture 34">
            <a:extLst>
              <a:ext uri="{FF2B5EF4-FFF2-40B4-BE49-F238E27FC236}">
                <a16:creationId xmlns:a16="http://schemas.microsoft.com/office/drawing/2014/main" id="{3BEAB4F1-340B-A165-0C90-C77E54FB2CC0}"/>
              </a:ext>
            </a:extLst>
          </p:cNvPr>
          <p:cNvPicPr>
            <a:picLocks noChangeAspect="1"/>
          </p:cNvPicPr>
          <p:nvPr/>
        </p:nvPicPr>
        <p:blipFill>
          <a:blip r:embed="rId7"/>
          <a:stretch>
            <a:fillRect/>
          </a:stretch>
        </p:blipFill>
        <p:spPr>
          <a:xfrm>
            <a:off x="5631117" y="5764326"/>
            <a:ext cx="2706859" cy="2706859"/>
          </a:xfrm>
          <a:prstGeom prst="rect">
            <a:avLst/>
          </a:prstGeom>
        </p:spPr>
      </p:pic>
      <p:sp>
        <p:nvSpPr>
          <p:cNvPr id="36" name="Text Placeholder 19">
            <a:extLst>
              <a:ext uri="{FF2B5EF4-FFF2-40B4-BE49-F238E27FC236}">
                <a16:creationId xmlns:a16="http://schemas.microsoft.com/office/drawing/2014/main" id="{365E2B43-C7F0-E830-A743-0962672581AA}"/>
              </a:ext>
            </a:extLst>
          </p:cNvPr>
          <p:cNvSpPr>
            <a:spLocks noGrp="1"/>
          </p:cNvSpPr>
          <p:nvPr>
            <p:ph type="body" sz="quarter" idx="58"/>
          </p:nvPr>
        </p:nvSpPr>
        <p:spPr>
          <a:xfrm>
            <a:off x="5745019" y="6774470"/>
            <a:ext cx="2455884" cy="768631"/>
          </a:xfrm>
        </p:spPr>
        <p:txBody>
          <a:bodyPr/>
          <a:lstStyle/>
          <a:p>
            <a:r>
              <a:rPr lang="en-ID" sz="3200">
                <a:solidFill>
                  <a:schemeClr val="tx1"/>
                </a:solidFill>
              </a:rPr>
              <a:t>6</a:t>
            </a:r>
          </a:p>
          <a:p>
            <a:r>
              <a:rPr lang="en-ID" sz="3200">
                <a:solidFill>
                  <a:schemeClr val="tx1"/>
                </a:solidFill>
              </a:rPr>
              <a:t>Gelombang radar (gelombang mikro)</a:t>
            </a:r>
          </a:p>
        </p:txBody>
      </p:sp>
      <p:pic>
        <p:nvPicPr>
          <p:cNvPr id="37" name="Picture 36">
            <a:extLst>
              <a:ext uri="{FF2B5EF4-FFF2-40B4-BE49-F238E27FC236}">
                <a16:creationId xmlns:a16="http://schemas.microsoft.com/office/drawing/2014/main" id="{89272CD3-328F-6DEA-A66F-70C2497FED77}"/>
              </a:ext>
            </a:extLst>
          </p:cNvPr>
          <p:cNvPicPr>
            <a:picLocks noChangeAspect="1"/>
          </p:cNvPicPr>
          <p:nvPr/>
        </p:nvPicPr>
        <p:blipFill>
          <a:blip r:embed="rId8"/>
          <a:stretch>
            <a:fillRect/>
          </a:stretch>
        </p:blipFill>
        <p:spPr>
          <a:xfrm>
            <a:off x="9817215" y="5719624"/>
            <a:ext cx="2706859" cy="2706859"/>
          </a:xfrm>
          <a:prstGeom prst="rect">
            <a:avLst/>
          </a:prstGeom>
        </p:spPr>
      </p:pic>
      <p:sp>
        <p:nvSpPr>
          <p:cNvPr id="38" name="Text Placeholder 20">
            <a:extLst>
              <a:ext uri="{FF2B5EF4-FFF2-40B4-BE49-F238E27FC236}">
                <a16:creationId xmlns:a16="http://schemas.microsoft.com/office/drawing/2014/main" id="{92E727C6-E533-7F9B-8DA8-66A85979B5C5}"/>
              </a:ext>
            </a:extLst>
          </p:cNvPr>
          <p:cNvSpPr>
            <a:spLocks noGrp="1"/>
          </p:cNvSpPr>
          <p:nvPr>
            <p:ph type="body" sz="quarter" idx="59"/>
          </p:nvPr>
        </p:nvSpPr>
        <p:spPr>
          <a:xfrm>
            <a:off x="9967799" y="6612257"/>
            <a:ext cx="2361553" cy="747032"/>
          </a:xfrm>
        </p:spPr>
        <p:txBody>
          <a:bodyPr/>
          <a:lstStyle/>
          <a:p>
            <a:r>
              <a:rPr lang="en-ID" sz="3200">
                <a:solidFill>
                  <a:schemeClr val="tx1"/>
                </a:solidFill>
              </a:rPr>
              <a:t>7</a:t>
            </a:r>
          </a:p>
          <a:p>
            <a:r>
              <a:rPr lang="en-ID" sz="3200">
                <a:solidFill>
                  <a:schemeClr val="tx1"/>
                </a:solidFill>
              </a:rPr>
              <a:t>Gelombang televisi</a:t>
            </a:r>
          </a:p>
        </p:txBody>
      </p:sp>
      <p:pic>
        <p:nvPicPr>
          <p:cNvPr id="39" name="Picture 38">
            <a:extLst>
              <a:ext uri="{FF2B5EF4-FFF2-40B4-BE49-F238E27FC236}">
                <a16:creationId xmlns:a16="http://schemas.microsoft.com/office/drawing/2014/main" id="{05C84C0C-7EFB-B52E-72C8-27D83545FCB0}"/>
              </a:ext>
            </a:extLst>
          </p:cNvPr>
          <p:cNvPicPr>
            <a:picLocks noChangeAspect="1"/>
          </p:cNvPicPr>
          <p:nvPr/>
        </p:nvPicPr>
        <p:blipFill>
          <a:blip r:embed="rId9"/>
          <a:stretch>
            <a:fillRect/>
          </a:stretch>
        </p:blipFill>
        <p:spPr>
          <a:xfrm>
            <a:off x="13980142" y="5719623"/>
            <a:ext cx="2700762" cy="2706859"/>
          </a:xfrm>
          <a:prstGeom prst="rect">
            <a:avLst/>
          </a:prstGeom>
        </p:spPr>
      </p:pic>
      <p:sp>
        <p:nvSpPr>
          <p:cNvPr id="40" name="Text Placeholder 21">
            <a:extLst>
              <a:ext uri="{FF2B5EF4-FFF2-40B4-BE49-F238E27FC236}">
                <a16:creationId xmlns:a16="http://schemas.microsoft.com/office/drawing/2014/main" id="{50551E96-E294-4EFE-EEEC-9B885FF2C0F6}"/>
              </a:ext>
            </a:extLst>
          </p:cNvPr>
          <p:cNvSpPr>
            <a:spLocks noGrp="1"/>
          </p:cNvSpPr>
          <p:nvPr>
            <p:ph type="body" sz="quarter" idx="60"/>
          </p:nvPr>
        </p:nvSpPr>
        <p:spPr>
          <a:xfrm>
            <a:off x="14009508" y="6699536"/>
            <a:ext cx="2470475" cy="747032"/>
          </a:xfrm>
        </p:spPr>
        <p:txBody>
          <a:bodyPr/>
          <a:lstStyle/>
          <a:p>
            <a:r>
              <a:rPr lang="en-US" sz="3200">
                <a:solidFill>
                  <a:schemeClr val="tx1"/>
                </a:solidFill>
              </a:rPr>
              <a:t>8</a:t>
            </a:r>
          </a:p>
          <a:p>
            <a:r>
              <a:rPr lang="en-US" sz="3200">
                <a:solidFill>
                  <a:schemeClr val="tx1"/>
                </a:solidFill>
              </a:rPr>
              <a:t>Gelombang Radio</a:t>
            </a:r>
            <a:endParaRPr lang="en-ID" sz="3200">
              <a:solidFill>
                <a:schemeClr val="tx1"/>
              </a:solidFill>
            </a:endParaRPr>
          </a:p>
        </p:txBody>
      </p:sp>
    </p:spTree>
    <p:extLst>
      <p:ext uri="{BB962C8B-B14F-4D97-AF65-F5344CB8AC3E}">
        <p14:creationId xmlns:p14="http://schemas.microsoft.com/office/powerpoint/2010/main" val="378446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Spektrum Gelombang Elektromagnetik</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15</a:t>
            </a:fld>
            <a:endParaRPr lang="en-US" dirty="0"/>
          </a:p>
        </p:txBody>
      </p:sp>
      <p:pic>
        <p:nvPicPr>
          <p:cNvPr id="11" name="Picture Placeholder 10">
            <a:extLst>
              <a:ext uri="{FF2B5EF4-FFF2-40B4-BE49-F238E27FC236}">
                <a16:creationId xmlns:a16="http://schemas.microsoft.com/office/drawing/2014/main" id="{A7BF14E2-01A2-73C6-AA99-BFFF1A5804AA}"/>
              </a:ext>
            </a:extLst>
          </p:cNvPr>
          <p:cNvPicPr>
            <a:picLocks noGrp="1" noChangeAspect="1"/>
          </p:cNvPicPr>
          <p:nvPr>
            <p:ph type="pic" sz="quarter" idx="15"/>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549" t="1686" r="1277" b="2574"/>
          <a:stretch/>
        </p:blipFill>
        <p:spPr>
          <a:xfrm>
            <a:off x="2743200" y="2618691"/>
            <a:ext cx="12801600" cy="5991055"/>
          </a:xfrm>
          <a:prstGeom prst="rect">
            <a:avLst/>
          </a:prstGeom>
        </p:spPr>
      </p:pic>
    </p:spTree>
    <p:extLst>
      <p:ext uri="{BB962C8B-B14F-4D97-AF65-F5344CB8AC3E}">
        <p14:creationId xmlns:p14="http://schemas.microsoft.com/office/powerpoint/2010/main" val="793589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769">
        <p15:prstTrans prst="pageCurlSingle"/>
      </p:transition>
    </mc:Choice>
    <mc:Fallback xmlns="">
      <p:transition spd="slow" advTm="476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D32692-B70C-7FC0-AC6E-80927B835DF0}"/>
              </a:ext>
            </a:extLst>
          </p:cNvPr>
          <p:cNvSpPr>
            <a:spLocks noGrp="1"/>
          </p:cNvSpPr>
          <p:nvPr>
            <p:ph type="body" sz="quarter" idx="11"/>
          </p:nvPr>
        </p:nvSpPr>
        <p:spPr/>
        <p:txBody>
          <a:bodyPr/>
          <a:lstStyle/>
          <a:p>
            <a:endParaRPr lang="en-ID"/>
          </a:p>
        </p:txBody>
      </p:sp>
      <p:sp>
        <p:nvSpPr>
          <p:cNvPr id="11" name="Text Placeholder 10">
            <a:extLst>
              <a:ext uri="{FF2B5EF4-FFF2-40B4-BE49-F238E27FC236}">
                <a16:creationId xmlns:a16="http://schemas.microsoft.com/office/drawing/2014/main" id="{754F6F84-355A-D6CE-B9B7-8BC9375734A1}"/>
              </a:ext>
            </a:extLst>
          </p:cNvPr>
          <p:cNvSpPr>
            <a:spLocks noGrp="1"/>
          </p:cNvSpPr>
          <p:nvPr>
            <p:ph type="body" sz="quarter" idx="12"/>
          </p:nvPr>
        </p:nvSpPr>
        <p:spPr/>
        <p:txBody>
          <a:bodyPr/>
          <a:lstStyle/>
          <a:p>
            <a:r>
              <a:rPr lang="en-US"/>
              <a:t>4</a:t>
            </a:r>
            <a:endParaRPr lang="en-ID"/>
          </a:p>
        </p:txBody>
      </p:sp>
      <p:sp>
        <p:nvSpPr>
          <p:cNvPr id="12" name="Text Placeholder 11">
            <a:extLst>
              <a:ext uri="{FF2B5EF4-FFF2-40B4-BE49-F238E27FC236}">
                <a16:creationId xmlns:a16="http://schemas.microsoft.com/office/drawing/2014/main" id="{2B231B50-14A9-00A4-00F6-FED3BA5A3B7D}"/>
              </a:ext>
            </a:extLst>
          </p:cNvPr>
          <p:cNvSpPr>
            <a:spLocks noGrp="1"/>
          </p:cNvSpPr>
          <p:nvPr>
            <p:ph type="body" sz="quarter" idx="13"/>
          </p:nvPr>
        </p:nvSpPr>
        <p:spPr/>
        <p:txBody>
          <a:bodyPr/>
          <a:lstStyle/>
          <a:p>
            <a:r>
              <a:rPr lang="en-ID"/>
              <a:t>Energi </a:t>
            </a:r>
          </a:p>
          <a:p>
            <a:r>
              <a:rPr lang="en-ID"/>
              <a:t>Gelombang Elektromagnetik</a:t>
            </a:r>
          </a:p>
        </p:txBody>
      </p:sp>
      <p:sp>
        <p:nvSpPr>
          <p:cNvPr id="13" name="Text Placeholder 12">
            <a:extLst>
              <a:ext uri="{FF2B5EF4-FFF2-40B4-BE49-F238E27FC236}">
                <a16:creationId xmlns:a16="http://schemas.microsoft.com/office/drawing/2014/main" id="{3E3577A0-72A9-3B17-8AB2-ADDF503BA84D}"/>
              </a:ext>
            </a:extLst>
          </p:cNvPr>
          <p:cNvSpPr>
            <a:spLocks noGrp="1"/>
          </p:cNvSpPr>
          <p:nvPr>
            <p:ph type="body" sz="quarter" idx="16"/>
          </p:nvPr>
        </p:nvSpPr>
        <p:spPr/>
        <p:txBody>
          <a:bodyPr/>
          <a:lstStyle/>
          <a:p>
            <a:endParaRPr lang="en-ID"/>
          </a:p>
        </p:txBody>
      </p:sp>
      <p:sp>
        <p:nvSpPr>
          <p:cNvPr id="14" name="Text Placeholder 13">
            <a:extLst>
              <a:ext uri="{FF2B5EF4-FFF2-40B4-BE49-F238E27FC236}">
                <a16:creationId xmlns:a16="http://schemas.microsoft.com/office/drawing/2014/main" id="{C276CA49-FE5B-9160-F29F-9840FC88C2E9}"/>
              </a:ext>
            </a:extLst>
          </p:cNvPr>
          <p:cNvSpPr>
            <a:spLocks noGrp="1"/>
          </p:cNvSpPr>
          <p:nvPr>
            <p:ph type="body" sz="quarter" idx="17"/>
          </p:nvPr>
        </p:nvSpPr>
        <p:spPr/>
        <p:txBody>
          <a:bodyPr/>
          <a:lstStyle/>
          <a:p>
            <a:endParaRPr lang="en-ID"/>
          </a:p>
        </p:txBody>
      </p:sp>
      <p:sp>
        <p:nvSpPr>
          <p:cNvPr id="15" name="Text Placeholder 14">
            <a:extLst>
              <a:ext uri="{FF2B5EF4-FFF2-40B4-BE49-F238E27FC236}">
                <a16:creationId xmlns:a16="http://schemas.microsoft.com/office/drawing/2014/main" id="{0BA680F5-16D4-730F-22EA-9D80AE0AFC1E}"/>
              </a:ext>
            </a:extLst>
          </p:cNvPr>
          <p:cNvSpPr>
            <a:spLocks noGrp="1"/>
          </p:cNvSpPr>
          <p:nvPr>
            <p:ph type="body" sz="quarter" idx="18"/>
          </p:nvPr>
        </p:nvSpPr>
        <p:spPr/>
        <p:txBody>
          <a:bodyPr/>
          <a:lstStyle/>
          <a:p>
            <a:endParaRPr lang="en-ID"/>
          </a:p>
        </p:txBody>
      </p:sp>
      <p:sp>
        <p:nvSpPr>
          <p:cNvPr id="16" name="Text Placeholder 15">
            <a:extLst>
              <a:ext uri="{FF2B5EF4-FFF2-40B4-BE49-F238E27FC236}">
                <a16:creationId xmlns:a16="http://schemas.microsoft.com/office/drawing/2014/main" id="{ACF5B0A9-27BE-912B-CC5B-6C12B14FB00B}"/>
              </a:ext>
            </a:extLst>
          </p:cNvPr>
          <p:cNvSpPr>
            <a:spLocks noGrp="1"/>
          </p:cNvSpPr>
          <p:nvPr>
            <p:ph type="body" sz="quarter" idx="19"/>
          </p:nvPr>
        </p:nvSpPr>
        <p:spPr/>
        <p:txBody>
          <a:bodyPr/>
          <a:lstStyle/>
          <a:p>
            <a:endParaRPr lang="en-ID"/>
          </a:p>
        </p:txBody>
      </p:sp>
      <p:sp>
        <p:nvSpPr>
          <p:cNvPr id="4" name="Slide Number Placeholder 3">
            <a:extLst>
              <a:ext uri="{FF2B5EF4-FFF2-40B4-BE49-F238E27FC236}">
                <a16:creationId xmlns:a16="http://schemas.microsoft.com/office/drawing/2014/main" id="{3FA93215-B917-680E-D616-68EB3195FAEF}"/>
              </a:ext>
            </a:extLst>
          </p:cNvPr>
          <p:cNvSpPr>
            <a:spLocks noGrp="1"/>
          </p:cNvSpPr>
          <p:nvPr>
            <p:ph type="sldNum" sz="quarter" idx="4294967295"/>
          </p:nvPr>
        </p:nvSpPr>
        <p:spPr>
          <a:xfrm>
            <a:off x="17110075" y="9599613"/>
            <a:ext cx="1177925" cy="488950"/>
          </a:xfrm>
          <a:prstGeom prst="rect">
            <a:avLst/>
          </a:prstGeom>
        </p:spPr>
        <p:txBody>
          <a:bodyPr/>
          <a:lstStyle/>
          <a:p>
            <a:fld id="{03EB59E2-90B9-4CD3-AC74-D672227E13C3}" type="slidenum">
              <a:rPr lang="en-US" smtClean="0"/>
              <a:pPr/>
              <a:t>16</a:t>
            </a:fld>
            <a:endParaRPr lang="en-US" dirty="0"/>
          </a:p>
        </p:txBody>
      </p:sp>
    </p:spTree>
    <p:extLst>
      <p:ext uri="{BB962C8B-B14F-4D97-AF65-F5344CB8AC3E}">
        <p14:creationId xmlns:p14="http://schemas.microsoft.com/office/powerpoint/2010/main" val="4014800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a:t>Energi Gelombang Elektromagnetik</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17</a:t>
            </a:fld>
            <a:endParaRPr lang="en-US" dirty="0"/>
          </a:p>
        </p:txBody>
      </p:sp>
      <mc:AlternateContent xmlns:mc="http://schemas.openxmlformats.org/markup-compatibility/2006" xmlns:a14="http://schemas.microsoft.com/office/drawing/2010/main">
        <mc:Choice Requires="a14">
          <p:sp>
            <p:nvSpPr>
              <p:cNvPr id="8" name="テキスト プレースホルダー 7"/>
              <p:cNvSpPr>
                <a:spLocks noGrp="1"/>
              </p:cNvSpPr>
              <p:nvPr>
                <p:ph type="body" sz="quarter" idx="12"/>
              </p:nvPr>
            </p:nvSpPr>
            <p:spPr>
              <a:xfrm>
                <a:off x="3200400" y="4698914"/>
                <a:ext cx="11887200" cy="5238156"/>
              </a:xfrm>
            </p:spPr>
            <p:txBody>
              <a:bodyPr>
                <a:normAutofit lnSpcReduction="10000"/>
              </a:bodyPr>
              <a:lstStyle/>
              <a:p>
                <a:r>
                  <a:rPr kumimoji="1" lang="en-US" altLang="ja-JP" sz="2200"/>
                  <a:t>Apabila ditinjau suatu gelombang elektromagnetik yang menjalar ke arah sumbu x maka medan listrik dan medan magnet sesaatnya dapat dinyatakan dengan persamaan berikut:</a:t>
                </a:r>
              </a:p>
              <a:p>
                <a:endParaRPr kumimoji="1" lang="en-US" altLang="ja-JP" sz="2200"/>
              </a:p>
              <a:p>
                <a:endParaRPr kumimoji="1" lang="en-US" altLang="ja-JP" sz="2200"/>
              </a:p>
              <a:p>
                <a:endParaRPr kumimoji="1" lang="en-US" altLang="ja-JP" sz="2200"/>
              </a:p>
              <a:p>
                <a:pPr marL="270510" algn="just">
                  <a:lnSpc>
                    <a:spcPct val="100000"/>
                  </a:lnSpc>
                </a:pPr>
                <a:r>
                  <a:rPr lang="en-US" sz="2200">
                    <a:effectLst/>
                    <a:ea typeface="Calibri" panose="020F0502020204030204" pitchFamily="34" charset="0"/>
                    <a:cs typeface="Arial" panose="020B0604020202020204" pitchFamily="34" charset="0"/>
                  </a:rPr>
                  <a:t>dengan:</a:t>
                </a:r>
                <a:endParaRPr lang="en-ID" sz="2200">
                  <a:effectLst/>
                  <a:ea typeface="Calibri" panose="020F0502020204030204" pitchFamily="34" charset="0"/>
                  <a:cs typeface="Arial" panose="020B0604020202020204" pitchFamily="34" charset="0"/>
                </a:endParaRPr>
              </a:p>
              <a:p>
                <a:pPr marL="270510" algn="just">
                  <a:lnSpc>
                    <a:spcPct val="100000"/>
                  </a:lnSpc>
                </a:pPr>
                <a:r>
                  <a:rPr lang="en-US" sz="2200">
                    <a:effectLst/>
                    <a:ea typeface="Calibri" panose="020F0502020204030204" pitchFamily="34" charset="0"/>
                    <a:cs typeface="Arial" panose="020B0604020202020204" pitchFamily="34" charset="0"/>
                  </a:rPr>
                  <a:t>E</a:t>
                </a:r>
                <a:r>
                  <a:rPr lang="en-US" sz="2200" baseline="-25000">
                    <a:effectLst/>
                    <a:ea typeface="Calibri" panose="020F0502020204030204" pitchFamily="34" charset="0"/>
                    <a:cs typeface="Arial" panose="020B0604020202020204" pitchFamily="34" charset="0"/>
                  </a:rPr>
                  <a:t>m</a:t>
                </a:r>
                <a:r>
                  <a:rPr lang="en-US" sz="2200">
                    <a:effectLst/>
                    <a:ea typeface="Calibri" panose="020F0502020204030204" pitchFamily="34" charset="0"/>
                    <a:cs typeface="Arial" panose="020B0604020202020204" pitchFamily="34" charset="0"/>
                  </a:rPr>
                  <a:t>  =  amplitudo medan listrik,</a:t>
                </a:r>
                <a:endParaRPr lang="en-ID" sz="2200">
                  <a:effectLst/>
                  <a:ea typeface="Calibri" panose="020F0502020204030204" pitchFamily="34" charset="0"/>
                  <a:cs typeface="Arial" panose="020B0604020202020204" pitchFamily="34" charset="0"/>
                </a:endParaRPr>
              </a:p>
              <a:p>
                <a:pPr marL="270510" algn="just">
                  <a:lnSpc>
                    <a:spcPct val="100000"/>
                  </a:lnSpc>
                </a:pPr>
                <a:r>
                  <a:rPr lang="en-US" sz="2200">
                    <a:effectLst/>
                    <a:ea typeface="Calibri" panose="020F0502020204030204" pitchFamily="34" charset="0"/>
                    <a:cs typeface="Arial" panose="020B0604020202020204" pitchFamily="34" charset="0"/>
                  </a:rPr>
                  <a:t>B</a:t>
                </a:r>
                <a:r>
                  <a:rPr lang="en-US" sz="2200" baseline="-25000">
                    <a:effectLst/>
                    <a:ea typeface="Calibri" panose="020F0502020204030204" pitchFamily="34" charset="0"/>
                    <a:cs typeface="Arial" panose="020B0604020202020204" pitchFamily="34" charset="0"/>
                  </a:rPr>
                  <a:t>m</a:t>
                </a:r>
                <a:r>
                  <a:rPr lang="en-US" sz="2200">
                    <a:effectLst/>
                    <a:ea typeface="Calibri" panose="020F0502020204030204" pitchFamily="34" charset="0"/>
                    <a:cs typeface="Arial" panose="020B0604020202020204" pitchFamily="34" charset="0"/>
                  </a:rPr>
                  <a:t> =  amplitudo medan magnet,</a:t>
                </a:r>
                <a:endParaRPr lang="en-ID" sz="2200">
                  <a:effectLst/>
                  <a:ea typeface="Calibri" panose="020F0502020204030204" pitchFamily="34" charset="0"/>
                  <a:cs typeface="Arial" panose="020B0604020202020204" pitchFamily="34" charset="0"/>
                </a:endParaRPr>
              </a:p>
              <a:p>
                <a:pPr marL="270510" algn="just">
                  <a:lnSpc>
                    <a:spcPct val="100000"/>
                  </a:lnSpc>
                  <a:spcAft>
                    <a:spcPts val="800"/>
                  </a:spcAft>
                </a:pPr>
                <a:r>
                  <a:rPr lang="en-US" sz="2200">
                    <a:effectLst/>
                    <a:ea typeface="Calibri" panose="020F0502020204030204" pitchFamily="34" charset="0"/>
                    <a:cs typeface="Arial" panose="020B0604020202020204" pitchFamily="34" charset="0"/>
                  </a:rPr>
                  <a:t>k   =  tetapan  angka  gelombang,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𝑘</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D"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𝜆</m:t>
                        </m:r>
                      </m:den>
                    </m:f>
                  </m:oMath>
                </a14:m>
                <a:r>
                  <a:rPr lang="en-US" sz="2200">
                    <a:effectLst/>
                    <a:ea typeface="Calibri" panose="020F0502020204030204" pitchFamily="34" charset="0"/>
                    <a:cs typeface="Arial" panose="020B0604020202020204" pitchFamily="34" charset="0"/>
                  </a:rPr>
                  <a:t>  </a:t>
                </a:r>
                <a:endParaRPr lang="en-ID" sz="2200">
                  <a:ea typeface="Calibri" panose="020F0502020204030204" pitchFamily="34" charset="0"/>
                  <a:cs typeface="Arial" panose="020B0604020202020204" pitchFamily="34" charset="0"/>
                </a:endParaRPr>
              </a:p>
              <a:p>
                <a:pPr marL="270510" algn="just">
                  <a:lnSpc>
                    <a:spcPct val="100000"/>
                  </a:lnSpc>
                  <a:spcAft>
                    <a:spcPts val="800"/>
                  </a:spcAft>
                </a:pP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𝜔</m:t>
                    </m:r>
                  </m:oMath>
                </a14:m>
                <a:r>
                  <a:rPr lang="en-US" sz="2200">
                    <a:effectLst/>
                    <a:ea typeface="Calibri" panose="020F0502020204030204" pitchFamily="34" charset="0"/>
                  </a:rPr>
                  <a:t>  =  frekuensi sudut,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𝜔</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𝑓</m:t>
                    </m:r>
                  </m:oMath>
                </a14:m>
                <a:endParaRPr kumimoji="1" lang="ja-JP" altLang="en-US" sz="2200" dirty="0"/>
              </a:p>
            </p:txBody>
          </p:sp>
        </mc:Choice>
        <mc:Fallback xmlns="">
          <p:sp>
            <p:nvSpPr>
              <p:cNvPr id="8" name="テキスト プレースホルダー 7"/>
              <p:cNvSpPr>
                <a:spLocks noGrp="1" noRot="1" noChangeAspect="1" noMove="1" noResize="1" noEditPoints="1" noAdjustHandles="1" noChangeArrowheads="1" noChangeShapeType="1" noTextEdit="1"/>
              </p:cNvSpPr>
              <p:nvPr>
                <p:ph type="body" sz="quarter" idx="12"/>
              </p:nvPr>
            </p:nvSpPr>
            <p:spPr>
              <a:xfrm>
                <a:off x="3200400" y="4698914"/>
                <a:ext cx="11887200" cy="5238156"/>
              </a:xfrm>
              <a:blipFill>
                <a:blip r:embed="rId2"/>
                <a:stretch>
                  <a:fillRect l="-667" t="-233"/>
                </a:stretch>
              </a:blipFill>
            </p:spPr>
            <p:txBody>
              <a:bodyPr/>
              <a:lstStyle/>
              <a:p>
                <a:r>
                  <a:rPr lang="en-ID">
                    <a:noFill/>
                  </a:rPr>
                  <a:t> </a:t>
                </a:r>
              </a:p>
            </p:txBody>
          </p:sp>
        </mc:Fallback>
      </mc:AlternateContent>
      <p:sp>
        <p:nvSpPr>
          <p:cNvPr id="9" name="テキスト プレースホルダー 8"/>
          <p:cNvSpPr>
            <a:spLocks noGrp="1"/>
          </p:cNvSpPr>
          <p:nvPr>
            <p:ph type="body" sz="quarter" idx="13"/>
          </p:nvPr>
        </p:nvSpPr>
        <p:spPr>
          <a:xfrm>
            <a:off x="3200400" y="3301185"/>
            <a:ext cx="11887200" cy="1280040"/>
          </a:xfrm>
        </p:spPr>
        <p:txBody>
          <a:bodyPr/>
          <a:lstStyle/>
          <a:p>
            <a:r>
              <a:rPr kumimoji="1" lang="en-US" altLang="ja-JP" sz="3200"/>
              <a:t>Gelombang elektromagnetik membawa energi yaitu dalam bentuk medan listrik dan medan magnet</a:t>
            </a:r>
            <a:endParaRPr kumimoji="1" lang="ja-JP" altLang="en-US" sz="3200" dirty="0"/>
          </a:p>
        </p:txBody>
      </p:sp>
      <p:pic>
        <p:nvPicPr>
          <p:cNvPr id="10" name="Picture 9">
            <a:extLst>
              <a:ext uri="{FF2B5EF4-FFF2-40B4-BE49-F238E27FC236}">
                <a16:creationId xmlns:a16="http://schemas.microsoft.com/office/drawing/2014/main" id="{D30D8A89-1431-3333-50F7-5287BFE98F40}"/>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Lst>
          </a:blip>
          <a:stretch>
            <a:fillRect/>
          </a:stretch>
        </p:blipFill>
        <p:spPr>
          <a:xfrm>
            <a:off x="7395796" y="5743575"/>
            <a:ext cx="3577003" cy="1184592"/>
          </a:xfrm>
          <a:prstGeom prst="rect">
            <a:avLst/>
          </a:prstGeom>
        </p:spPr>
      </p:pic>
    </p:spTree>
    <p:extLst>
      <p:ext uri="{BB962C8B-B14F-4D97-AF65-F5344CB8AC3E}">
        <p14:creationId xmlns:p14="http://schemas.microsoft.com/office/powerpoint/2010/main" val="1627350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50">
        <p15:prstTrans prst="pageCurlSingle"/>
      </p:transition>
    </mc:Choice>
    <mc:Fallback xmlns="">
      <p:transition spd="slow" advTm="26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2"/>
          </p:nvPr>
        </p:nvSpPr>
        <p:spPr>
          <a:xfrm>
            <a:off x="1724891" y="4698914"/>
            <a:ext cx="15149945" cy="2366282"/>
          </a:xfrm>
        </p:spPr>
        <p:txBody>
          <a:bodyPr>
            <a:noAutofit/>
          </a:bodyPr>
          <a:lstStyle/>
          <a:p>
            <a:pPr>
              <a:lnSpc>
                <a:spcPct val="100000"/>
              </a:lnSpc>
              <a:spcBef>
                <a:spcPts val="0"/>
              </a:spcBef>
            </a:pPr>
            <a:r>
              <a:rPr kumimoji="1" lang="en-US" altLang="ja-JP" sz="2800"/>
              <a:t>Berhasil menemukan hubungan antara amplitudo medan listrik  dan  amplitudo medan magnet yaitu</a:t>
            </a:r>
          </a:p>
          <a:p>
            <a:pPr>
              <a:lnSpc>
                <a:spcPct val="100000"/>
              </a:lnSpc>
              <a:spcBef>
                <a:spcPts val="0"/>
              </a:spcBef>
            </a:pPr>
            <a:endParaRPr kumimoji="1" lang="en-US" altLang="ja-JP" sz="2800"/>
          </a:p>
          <a:p>
            <a:pPr>
              <a:lnSpc>
                <a:spcPct val="100000"/>
              </a:lnSpc>
              <a:spcBef>
                <a:spcPts val="0"/>
              </a:spcBef>
            </a:pPr>
            <a:endParaRPr kumimoji="1" lang="en-US" altLang="ja-JP" sz="2800"/>
          </a:p>
          <a:p>
            <a:pPr>
              <a:lnSpc>
                <a:spcPct val="100000"/>
              </a:lnSpc>
              <a:spcBef>
                <a:spcPts val="0"/>
              </a:spcBef>
            </a:pPr>
            <a:endParaRPr kumimoji="1" lang="en-US" altLang="ja-JP" sz="2800"/>
          </a:p>
          <a:p>
            <a:pPr marL="270510" algn="just">
              <a:lnSpc>
                <a:spcPct val="100000"/>
              </a:lnSpc>
              <a:spcBef>
                <a:spcPts val="0"/>
              </a:spcBef>
            </a:pPr>
            <a:r>
              <a:rPr lang="en-US" sz="2800">
                <a:effectLst/>
                <a:latin typeface="Times New Roman" panose="02020603050405020304" pitchFamily="18" charset="0"/>
                <a:ea typeface="Calibri" panose="020F0502020204030204" pitchFamily="34" charset="0"/>
                <a:cs typeface="Arial" panose="020B0604020202020204" pitchFamily="34" charset="0"/>
              </a:rPr>
              <a:t>dengan:</a:t>
            </a:r>
            <a:endParaRPr lang="en-ID" sz="2800">
              <a:effectLst/>
              <a:latin typeface="Calibri" panose="020F0502020204030204" pitchFamily="34" charset="0"/>
              <a:ea typeface="Calibri" panose="020F0502020204030204" pitchFamily="34" charset="0"/>
              <a:cs typeface="Arial" panose="020B0604020202020204" pitchFamily="34" charset="0"/>
            </a:endParaRPr>
          </a:p>
          <a:p>
            <a:pPr marL="270510" algn="just">
              <a:lnSpc>
                <a:spcPct val="100000"/>
              </a:lnSpc>
              <a:spcBef>
                <a:spcPts val="0"/>
              </a:spcBef>
            </a:pPr>
            <a:r>
              <a:rPr lang="en-US" sz="2800">
                <a:effectLst/>
                <a:latin typeface="Times New Roman" panose="02020603050405020304" pitchFamily="18" charset="0"/>
                <a:ea typeface="Calibri" panose="020F0502020204030204" pitchFamily="34" charset="0"/>
                <a:cs typeface="Arial" panose="020B0604020202020204" pitchFamily="34" charset="0"/>
              </a:rPr>
              <a:t>c =  laju  perambatan gelombang elektromagnetik di  ruang hampa. (3 x 10</a:t>
            </a:r>
            <a:r>
              <a:rPr lang="en-US" sz="2800" baseline="30000">
                <a:effectLst/>
                <a:latin typeface="Times New Roman" panose="02020603050405020304" pitchFamily="18" charset="0"/>
                <a:ea typeface="Calibri" panose="020F0502020204030204" pitchFamily="34" charset="0"/>
                <a:cs typeface="Arial" panose="020B0604020202020204" pitchFamily="34" charset="0"/>
              </a:rPr>
              <a:t>8</a:t>
            </a:r>
            <a:r>
              <a:rPr lang="en-US" sz="2800">
                <a:effectLst/>
                <a:latin typeface="Times New Roman" panose="02020603050405020304" pitchFamily="18" charset="0"/>
                <a:ea typeface="Calibri" panose="020F0502020204030204" pitchFamily="34" charset="0"/>
                <a:cs typeface="Arial" panose="020B0604020202020204" pitchFamily="34" charset="0"/>
              </a:rPr>
              <a:t> m/s)</a:t>
            </a:r>
            <a:endParaRPr lang="en-ID" sz="2800">
              <a:effectLst/>
              <a:latin typeface="Calibri" panose="020F0502020204030204" pitchFamily="34" charset="0"/>
              <a:ea typeface="Calibri" panose="020F0502020204030204" pitchFamily="34" charset="0"/>
              <a:cs typeface="Arial" panose="020B0604020202020204" pitchFamily="34" charset="0"/>
            </a:endParaRPr>
          </a:p>
          <a:p>
            <a:pPr marL="270510" algn="just">
              <a:lnSpc>
                <a:spcPct val="100000"/>
              </a:lnSpc>
              <a:spcBef>
                <a:spcPts val="0"/>
              </a:spcBef>
              <a:spcAft>
                <a:spcPts val="800"/>
              </a:spcAft>
            </a:pPr>
            <a:r>
              <a:rPr lang="en-US" sz="2800">
                <a:effectLst/>
                <a:latin typeface="Times New Roman" panose="02020603050405020304" pitchFamily="18" charset="0"/>
                <a:ea typeface="Calibri" panose="020F0502020204030204" pitchFamily="34" charset="0"/>
                <a:cs typeface="Arial" panose="020B0604020202020204" pitchFamily="34" charset="0"/>
              </a:rPr>
              <a:t> </a:t>
            </a:r>
            <a:endParaRPr lang="en-ID" sz="280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0"/>
              </a:spcBef>
            </a:pPr>
            <a:r>
              <a:rPr lang="en-US" sz="2800">
                <a:effectLst/>
                <a:latin typeface="Times New Roman" panose="02020603050405020304" pitchFamily="18" charset="0"/>
                <a:ea typeface="Calibri" panose="020F0502020204030204" pitchFamily="34" charset="0"/>
              </a:rPr>
              <a:t>Perbandingan antara amplitudo medan listrik  dengan amplitudo medan magnetik dari  suatu gelombang elektromagnetik selalu  sama  dengan laju perambatan cahaya dalam ruang hampa</a:t>
            </a:r>
            <a:endParaRPr kumimoji="1" lang="en-US" altLang="ja-JP" sz="2800" dirty="0"/>
          </a:p>
        </p:txBody>
      </p:sp>
      <p:sp>
        <p:nvSpPr>
          <p:cNvPr id="6" name="テキスト プレースホルダー 5"/>
          <p:cNvSpPr>
            <a:spLocks noGrp="1"/>
          </p:cNvSpPr>
          <p:nvPr>
            <p:ph type="body" sz="quarter" idx="13"/>
          </p:nvPr>
        </p:nvSpPr>
        <p:spPr/>
        <p:txBody>
          <a:bodyPr/>
          <a:lstStyle/>
          <a:p>
            <a:r>
              <a:rPr kumimoji="1" lang="en-US" altLang="ja-JP"/>
              <a:t>Maxwell </a:t>
            </a:r>
            <a:endParaRPr kumimoji="1" lang="ja-JP" altLang="en-US" dirty="0"/>
          </a:p>
        </p:txBody>
      </p:sp>
      <p:sp>
        <p:nvSpPr>
          <p:cNvPr id="8" name="スライド番号プレースホルダー 7"/>
          <p:cNvSpPr>
            <a:spLocks noGrp="1"/>
          </p:cNvSpPr>
          <p:nvPr>
            <p:ph type="sldNum" sz="quarter" idx="11"/>
          </p:nvPr>
        </p:nvSpPr>
        <p:spPr/>
        <p:txBody>
          <a:bodyPr/>
          <a:lstStyle/>
          <a:p>
            <a:fld id="{03EB59E2-90B9-4CD3-AC74-D672227E13C3}" type="slidenum">
              <a:rPr lang="en-US" smtClean="0"/>
              <a:pPr/>
              <a:t>18</a:t>
            </a:fld>
            <a:endParaRPr lang="en-US" dirty="0"/>
          </a:p>
        </p:txBody>
      </p:sp>
      <p:pic>
        <p:nvPicPr>
          <p:cNvPr id="9" name="Picture 8">
            <a:extLst>
              <a:ext uri="{FF2B5EF4-FFF2-40B4-BE49-F238E27FC236}">
                <a16:creationId xmlns:a16="http://schemas.microsoft.com/office/drawing/2014/main" id="{2B90B6D5-9F65-F3A9-B8A9-A604872F165C}"/>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157542" y="5882055"/>
            <a:ext cx="3972916" cy="914816"/>
          </a:xfrm>
          <a:prstGeom prst="rect">
            <a:avLst/>
          </a:prstGeom>
          <a:ln w="38100">
            <a:solidFill>
              <a:schemeClr val="accent1"/>
            </a:solidFill>
          </a:ln>
        </p:spPr>
      </p:pic>
    </p:spTree>
    <p:extLst>
      <p:ext uri="{BB962C8B-B14F-4D97-AF65-F5344CB8AC3E}">
        <p14:creationId xmlns:p14="http://schemas.microsoft.com/office/powerpoint/2010/main" val="1166492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735">
        <p15:prstTrans prst="wind"/>
      </p:transition>
    </mc:Choice>
    <mc:Fallback xmlns="">
      <p:transition spd="slow" advTm="27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lstStyle/>
          <a:p>
            <a:r>
              <a:rPr kumimoji="1" lang="en-US" altLang="ja-JP"/>
              <a:t>Rapat Energi Listrik </a:t>
            </a:r>
            <a:endParaRPr kumimoji="1" lang="ja-JP" altLang="en-US" dirty="0"/>
          </a:p>
        </p:txBody>
      </p:sp>
      <p:sp>
        <p:nvSpPr>
          <p:cNvPr id="5" name="スライド番号プレースホルダー 4"/>
          <p:cNvSpPr>
            <a:spLocks noGrp="1"/>
          </p:cNvSpPr>
          <p:nvPr>
            <p:ph type="sldNum" sz="quarter" idx="11"/>
          </p:nvPr>
        </p:nvSpPr>
        <p:spPr/>
        <p:txBody>
          <a:bodyPr/>
          <a:lstStyle/>
          <a:p>
            <a:fld id="{03EB59E2-90B9-4CD3-AC74-D672227E13C3}" type="slidenum">
              <a:rPr lang="en-US" smtClean="0"/>
              <a:pPr/>
              <a:t>19</a:t>
            </a:fld>
            <a:endParaRPr lang="en-US" dirty="0"/>
          </a:p>
        </p:txBody>
      </p:sp>
      <p:sp>
        <p:nvSpPr>
          <p:cNvPr id="18" name="テキスト プレースホルダー 17"/>
          <p:cNvSpPr>
            <a:spLocks noGrp="1"/>
          </p:cNvSpPr>
          <p:nvPr>
            <p:ph type="body" sz="quarter" idx="12"/>
          </p:nvPr>
        </p:nvSpPr>
        <p:spPr/>
        <p:txBody>
          <a:bodyPr>
            <a:noAutofit/>
          </a:bodyPr>
          <a:lstStyle/>
          <a:p>
            <a:r>
              <a:rPr kumimoji="1" lang="en-US" altLang="ja-JP" sz="2500"/>
              <a:t>mempunyai medan listrik dan medan magnet, sehingga gelombang elektromagnetik ini juga membawa tenaga atau rapat energi (besar energi per satuan volume)</a:t>
            </a:r>
            <a:endParaRPr kumimoji="1" lang="ja-JP" altLang="en-US" sz="2500" dirty="0"/>
          </a:p>
        </p:txBody>
      </p:sp>
      <p:sp>
        <p:nvSpPr>
          <p:cNvPr id="19" name="テキスト プレースホルダー 18"/>
          <p:cNvSpPr>
            <a:spLocks noGrp="1"/>
          </p:cNvSpPr>
          <p:nvPr>
            <p:ph type="body" sz="quarter" idx="13"/>
          </p:nvPr>
        </p:nvSpPr>
        <p:spPr>
          <a:xfrm>
            <a:off x="1221289" y="3508629"/>
            <a:ext cx="5166812" cy="747032"/>
          </a:xfrm>
        </p:spPr>
        <p:txBody>
          <a:bodyPr/>
          <a:lstStyle/>
          <a:p>
            <a:r>
              <a:rPr kumimoji="1" lang="en-US" altLang="ja-JP"/>
              <a:t>Gelombang Elektromagnetik</a:t>
            </a:r>
            <a:endParaRPr kumimoji="1" lang="en-US" altLang="ja-JP" dirty="0"/>
          </a:p>
        </p:txBody>
      </p:sp>
      <p:pic>
        <p:nvPicPr>
          <p:cNvPr id="2" name="Picture 1">
            <a:extLst>
              <a:ext uri="{FF2B5EF4-FFF2-40B4-BE49-F238E27FC236}">
                <a16:creationId xmlns:a16="http://schemas.microsoft.com/office/drawing/2014/main" id="{2E300FEA-DBEF-E6E4-FEC5-82464F38CC09}"/>
              </a:ext>
            </a:extLst>
          </p:cNvPr>
          <p:cNvPicPr>
            <a:picLocks noChangeAspect="1"/>
          </p:cNvPicPr>
          <p:nvPr/>
        </p:nvPicPr>
        <p:blipFill>
          <a:blip r:embed="rId2"/>
          <a:stretch>
            <a:fillRect/>
          </a:stretch>
        </p:blipFill>
        <p:spPr>
          <a:xfrm>
            <a:off x="6733309" y="4965461"/>
            <a:ext cx="4967724" cy="1280271"/>
          </a:xfrm>
          <a:prstGeom prst="rect">
            <a:avLst/>
          </a:prstGeom>
          <a:ln w="38100">
            <a:solidFill>
              <a:schemeClr val="accent2"/>
            </a:solidFill>
          </a:ln>
        </p:spPr>
      </p:pic>
      <p:sp>
        <p:nvSpPr>
          <p:cNvPr id="20" name="テキスト プレースホルダー 19"/>
          <p:cNvSpPr>
            <a:spLocks noGrp="1"/>
          </p:cNvSpPr>
          <p:nvPr>
            <p:ph type="body" sz="quarter" idx="14"/>
          </p:nvPr>
        </p:nvSpPr>
        <p:spPr>
          <a:xfrm>
            <a:off x="6577818" y="5142705"/>
            <a:ext cx="5166812" cy="2612997"/>
          </a:xfrm>
        </p:spPr>
        <p:txBody>
          <a:bodyPr/>
          <a:lstStyle/>
          <a:p>
            <a:endParaRPr kumimoji="1" lang="ja-JP" altLang="en-US" dirty="0"/>
          </a:p>
        </p:txBody>
      </p:sp>
      <p:sp>
        <p:nvSpPr>
          <p:cNvPr id="21" name="テキスト プレースホルダー 20"/>
          <p:cNvSpPr>
            <a:spLocks noGrp="1"/>
          </p:cNvSpPr>
          <p:nvPr>
            <p:ph type="body" sz="quarter" idx="15"/>
          </p:nvPr>
        </p:nvSpPr>
        <p:spPr/>
        <p:txBody>
          <a:bodyPr/>
          <a:lstStyle/>
          <a:p>
            <a:r>
              <a:rPr kumimoji="1" lang="en-US" altLang="ja-JP"/>
              <a:t>Rapat energi listrik</a:t>
            </a:r>
            <a:endParaRPr kumimoji="1" lang="ja-JP" altLang="en-US" dirty="0"/>
          </a:p>
        </p:txBody>
      </p:sp>
      <p:sp>
        <p:nvSpPr>
          <p:cNvPr id="22" name="テキスト プレースホルダー 21"/>
          <p:cNvSpPr>
            <a:spLocks noGrp="1"/>
          </p:cNvSpPr>
          <p:nvPr>
            <p:ph type="body" sz="quarter" idx="16"/>
          </p:nvPr>
        </p:nvSpPr>
        <p:spPr/>
        <p:txBody>
          <a:bodyPr>
            <a:normAutofit/>
          </a:bodyPr>
          <a:lstStyle/>
          <a:p>
            <a:pPr marL="270510" algn="just">
              <a:lnSpc>
                <a:spcPct val="100000"/>
              </a:lnSpc>
            </a:pPr>
            <a:r>
              <a:rPr lang="en-US" sz="2500">
                <a:effectLst/>
                <a:ea typeface="Calibri" panose="020F0502020204030204" pitchFamily="34" charset="0"/>
                <a:cs typeface="Arial" panose="020B0604020202020204" pitchFamily="34" charset="0"/>
              </a:rPr>
              <a:t>u</a:t>
            </a:r>
            <a:r>
              <a:rPr lang="en-US" sz="2500" baseline="-25000">
                <a:effectLst/>
                <a:ea typeface="Calibri" panose="020F0502020204030204" pitchFamily="34" charset="0"/>
                <a:cs typeface="Arial" panose="020B0604020202020204" pitchFamily="34" charset="0"/>
              </a:rPr>
              <a:t>e</a:t>
            </a:r>
            <a:r>
              <a:rPr lang="en-US" sz="2500">
                <a:effectLst/>
                <a:ea typeface="Calibri" panose="020F0502020204030204" pitchFamily="34" charset="0"/>
                <a:cs typeface="Arial" panose="020B0604020202020204" pitchFamily="34" charset="0"/>
              </a:rPr>
              <a:t> = rapat energi listrik (J/m</a:t>
            </a:r>
            <a:r>
              <a:rPr lang="en-US" sz="2500" baseline="30000">
                <a:effectLst/>
                <a:ea typeface="Calibri" panose="020F0502020204030204" pitchFamily="34" charset="0"/>
                <a:cs typeface="Arial" panose="020B0604020202020204" pitchFamily="34" charset="0"/>
              </a:rPr>
              <a:t>3 </a:t>
            </a:r>
            <a:r>
              <a:rPr lang="en-US" sz="2500">
                <a:effectLst/>
                <a:ea typeface="Calibri" panose="020F0502020204030204" pitchFamily="34" charset="0"/>
                <a:cs typeface="Arial" panose="020B0604020202020204" pitchFamily="34" charset="0"/>
              </a:rPr>
              <a:t>atau  Jm</a:t>
            </a:r>
            <a:r>
              <a:rPr lang="en-US" sz="2500" baseline="30000">
                <a:effectLst/>
                <a:ea typeface="Calibri" panose="020F0502020204030204" pitchFamily="34" charset="0"/>
                <a:cs typeface="Arial" panose="020B0604020202020204" pitchFamily="34" charset="0"/>
              </a:rPr>
              <a:t>-3</a:t>
            </a:r>
            <a:r>
              <a:rPr lang="en-US" sz="2500">
                <a:effectLst/>
                <a:ea typeface="Calibri" panose="020F0502020204030204" pitchFamily="34" charset="0"/>
                <a:cs typeface="Arial" panose="020B0604020202020204" pitchFamily="34" charset="0"/>
              </a:rPr>
              <a:t>); </a:t>
            </a:r>
            <a:endParaRPr lang="en-ID" sz="2500">
              <a:effectLst/>
              <a:ea typeface="Calibri" panose="020F0502020204030204" pitchFamily="34" charset="0"/>
              <a:cs typeface="Arial" panose="020B0604020202020204" pitchFamily="34" charset="0"/>
            </a:endParaRPr>
          </a:p>
          <a:p>
            <a:pPr marL="270510" algn="just">
              <a:lnSpc>
                <a:spcPct val="100000"/>
              </a:lnSpc>
            </a:pPr>
            <a:r>
              <a:rPr lang="en-US" sz="2500">
                <a:effectLst/>
                <a:ea typeface="Calibri" panose="020F0502020204030204" pitchFamily="34" charset="0"/>
                <a:cs typeface="Arial" panose="020B0604020202020204" pitchFamily="34" charset="0"/>
              </a:rPr>
              <a:t>H</a:t>
            </a:r>
            <a:r>
              <a:rPr lang="en-US" sz="2500" baseline="-25000">
                <a:effectLst/>
                <a:ea typeface="Calibri" panose="020F0502020204030204" pitchFamily="34" charset="0"/>
                <a:cs typeface="Arial" panose="020B0604020202020204" pitchFamily="34" charset="0"/>
              </a:rPr>
              <a:t>0</a:t>
            </a:r>
            <a:r>
              <a:rPr lang="en-US" sz="2500">
                <a:effectLst/>
                <a:ea typeface="Calibri" panose="020F0502020204030204" pitchFamily="34" charset="0"/>
                <a:cs typeface="Arial" panose="020B0604020202020204" pitchFamily="34" charset="0"/>
              </a:rPr>
              <a:t>= permitivitas listrik = 8,85 x 10</a:t>
            </a:r>
            <a:r>
              <a:rPr lang="en-US" sz="2500" baseline="30000">
                <a:effectLst/>
                <a:ea typeface="Calibri" panose="020F0502020204030204" pitchFamily="34" charset="0"/>
                <a:cs typeface="Arial" panose="020B0604020202020204" pitchFamily="34" charset="0"/>
              </a:rPr>
              <a:t>-12</a:t>
            </a:r>
            <a:r>
              <a:rPr lang="en-US" sz="2500">
                <a:effectLst/>
                <a:ea typeface="Calibri" panose="020F0502020204030204" pitchFamily="34" charset="0"/>
                <a:cs typeface="Arial" panose="020B0604020202020204" pitchFamily="34" charset="0"/>
              </a:rPr>
              <a:t> C</a:t>
            </a:r>
            <a:r>
              <a:rPr lang="en-US" sz="2500" baseline="30000">
                <a:effectLst/>
                <a:ea typeface="Calibri" panose="020F0502020204030204" pitchFamily="34" charset="0"/>
                <a:cs typeface="Arial" panose="020B0604020202020204" pitchFamily="34" charset="0"/>
              </a:rPr>
              <a:t>2</a:t>
            </a:r>
            <a:r>
              <a:rPr lang="en-US" sz="2500">
                <a:effectLst/>
                <a:ea typeface="Calibri" panose="020F0502020204030204" pitchFamily="34" charset="0"/>
                <a:cs typeface="Arial" panose="020B0604020202020204" pitchFamily="34" charset="0"/>
              </a:rPr>
              <a:t> N</a:t>
            </a:r>
            <a:r>
              <a:rPr lang="en-US" sz="2500" baseline="30000">
                <a:effectLst/>
                <a:ea typeface="Calibri" panose="020F0502020204030204" pitchFamily="34" charset="0"/>
                <a:cs typeface="Arial" panose="020B0604020202020204" pitchFamily="34" charset="0"/>
              </a:rPr>
              <a:t>-1</a:t>
            </a:r>
            <a:r>
              <a:rPr lang="en-US" sz="2500">
                <a:effectLst/>
                <a:ea typeface="Calibri" panose="020F0502020204030204" pitchFamily="34" charset="0"/>
                <a:cs typeface="Arial" panose="020B0604020202020204" pitchFamily="34" charset="0"/>
              </a:rPr>
              <a:t> m</a:t>
            </a:r>
            <a:r>
              <a:rPr lang="en-US" sz="2500" baseline="30000">
                <a:effectLst/>
                <a:ea typeface="Calibri" panose="020F0502020204030204" pitchFamily="34" charset="0"/>
                <a:cs typeface="Arial" panose="020B0604020202020204" pitchFamily="34" charset="0"/>
              </a:rPr>
              <a:t>-2</a:t>
            </a:r>
            <a:r>
              <a:rPr lang="en-US" sz="2500">
                <a:effectLst/>
                <a:ea typeface="Calibri" panose="020F0502020204030204" pitchFamily="34" charset="0"/>
                <a:cs typeface="Arial" panose="020B0604020202020204" pitchFamily="34" charset="0"/>
              </a:rPr>
              <a:t>; dan</a:t>
            </a:r>
            <a:endParaRPr lang="en-ID" sz="2500">
              <a:effectLst/>
              <a:ea typeface="Calibri" panose="020F0502020204030204" pitchFamily="34" charset="0"/>
              <a:cs typeface="Arial" panose="020B0604020202020204" pitchFamily="34" charset="0"/>
            </a:endParaRPr>
          </a:p>
          <a:p>
            <a:pPr marL="270510" algn="just">
              <a:lnSpc>
                <a:spcPct val="100000"/>
              </a:lnSpc>
              <a:spcAft>
                <a:spcPts val="800"/>
              </a:spcAft>
            </a:pPr>
            <a:r>
              <a:rPr lang="en-US" sz="2500">
                <a:effectLst/>
                <a:ea typeface="Calibri" panose="020F0502020204030204" pitchFamily="34" charset="0"/>
                <a:cs typeface="Arial" panose="020B0604020202020204" pitchFamily="34" charset="0"/>
              </a:rPr>
              <a:t>E = kuat medan listri  (N/C atau NC</a:t>
            </a:r>
            <a:r>
              <a:rPr lang="en-US" sz="2500" baseline="30000">
                <a:effectLst/>
                <a:ea typeface="Calibri" panose="020F0502020204030204" pitchFamily="34" charset="0"/>
                <a:cs typeface="Arial" panose="020B0604020202020204" pitchFamily="34" charset="0"/>
              </a:rPr>
              <a:t>-1</a:t>
            </a:r>
            <a:r>
              <a:rPr lang="en-US" sz="2500">
                <a:effectLst/>
                <a:ea typeface="Calibri" panose="020F0502020204030204" pitchFamily="34" charset="0"/>
                <a:cs typeface="Arial" panose="020B0604020202020204" pitchFamily="34" charset="0"/>
              </a:rPr>
              <a:t>).</a:t>
            </a:r>
            <a:endParaRPr lang="en-ID" sz="2500">
              <a:effectLst/>
              <a:ea typeface="Calibri" panose="020F0502020204030204" pitchFamily="34" charset="0"/>
              <a:cs typeface="Arial" panose="020B0604020202020204" pitchFamily="34" charset="0"/>
            </a:endParaRPr>
          </a:p>
        </p:txBody>
      </p:sp>
      <p:sp>
        <p:nvSpPr>
          <p:cNvPr id="23" name="テキスト プレースホルダー 22"/>
          <p:cNvSpPr>
            <a:spLocks noGrp="1"/>
          </p:cNvSpPr>
          <p:nvPr>
            <p:ph type="body" sz="quarter" idx="17"/>
          </p:nvPr>
        </p:nvSpPr>
        <p:spPr/>
        <p:txBody>
          <a:bodyPr/>
          <a:lstStyle/>
          <a:p>
            <a:r>
              <a:rPr kumimoji="1" lang="en-US" altLang="ja-JP"/>
              <a:t>Keterangan:</a:t>
            </a:r>
            <a:endParaRPr kumimoji="1" lang="ja-JP" altLang="en-US" dirty="0"/>
          </a:p>
        </p:txBody>
      </p:sp>
    </p:spTree>
    <p:extLst>
      <p:ext uri="{BB962C8B-B14F-4D97-AF65-F5344CB8AC3E}">
        <p14:creationId xmlns:p14="http://schemas.microsoft.com/office/powerpoint/2010/main" val="173083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269">
        <p15:prstTrans prst="pageCurlSingle"/>
      </p:transition>
    </mc:Choice>
    <mc:Fallback xmlns="">
      <p:transition spd="slow" advTm="526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1"/>
          </p:nvPr>
        </p:nvSpPr>
        <p:spPr/>
        <p:txBody>
          <a:bodyPr/>
          <a:lstStyle/>
          <a:p>
            <a:r>
              <a:rPr kumimoji="1" lang="en-US" altLang="ja-JP" dirty="0"/>
              <a:t> </a:t>
            </a:r>
            <a:endParaRPr kumimoji="1" lang="ja-JP" altLang="en-US" dirty="0"/>
          </a:p>
        </p:txBody>
      </p:sp>
      <p:sp>
        <p:nvSpPr>
          <p:cNvPr id="9" name="テキスト プレースホルダー 8"/>
          <p:cNvSpPr>
            <a:spLocks noGrp="1"/>
          </p:cNvSpPr>
          <p:nvPr>
            <p:ph type="body" sz="quarter" idx="12"/>
          </p:nvPr>
        </p:nvSpPr>
        <p:spPr/>
        <p:txBody>
          <a:bodyPr/>
          <a:lstStyle/>
          <a:p>
            <a:r>
              <a:rPr kumimoji="1" lang="en-US" altLang="ja-JP" dirty="0"/>
              <a:t>1</a:t>
            </a:r>
            <a:endParaRPr kumimoji="1" lang="ja-JP" altLang="en-US" dirty="0"/>
          </a:p>
        </p:txBody>
      </p:sp>
      <p:sp>
        <p:nvSpPr>
          <p:cNvPr id="10" name="テキスト プレースホルダー 9"/>
          <p:cNvSpPr>
            <a:spLocks noGrp="1"/>
          </p:cNvSpPr>
          <p:nvPr>
            <p:ph type="body" sz="quarter" idx="13"/>
          </p:nvPr>
        </p:nvSpPr>
        <p:spPr/>
        <p:txBody>
          <a:bodyPr/>
          <a:lstStyle/>
          <a:p>
            <a:r>
              <a:rPr kumimoji="1" lang="en-US" altLang="ja-JP"/>
              <a:t>Teori </a:t>
            </a:r>
          </a:p>
          <a:p>
            <a:r>
              <a:rPr kumimoji="1" lang="en-US" altLang="ja-JP"/>
              <a:t>Gelombang Elektromagnetik</a:t>
            </a:r>
            <a:endParaRPr kumimoji="1" lang="ja-JP" altLang="en-US" dirty="0"/>
          </a:p>
        </p:txBody>
      </p:sp>
      <p:sp>
        <p:nvSpPr>
          <p:cNvPr id="2" name="テキスト プレースホルダー 1"/>
          <p:cNvSpPr>
            <a:spLocks noGrp="1"/>
          </p:cNvSpPr>
          <p:nvPr>
            <p:ph type="body" sz="quarter" idx="24"/>
          </p:nvPr>
        </p:nvSpPr>
        <p:spPr/>
        <p:txBody>
          <a:bodyPr/>
          <a:lstStyle/>
          <a:p>
            <a:endParaRPr kumimoji="1" lang="ja-JP" altLang="en-US"/>
          </a:p>
        </p:txBody>
      </p:sp>
      <p:sp>
        <p:nvSpPr>
          <p:cNvPr id="3" name="テキスト プレースホルダー 2"/>
          <p:cNvSpPr>
            <a:spLocks noGrp="1"/>
          </p:cNvSpPr>
          <p:nvPr>
            <p:ph type="body" sz="quarter" idx="25"/>
          </p:nvPr>
        </p:nvSpPr>
        <p:spPr/>
        <p:txBody>
          <a:bodyPr/>
          <a:lstStyle/>
          <a:p>
            <a:endParaRPr kumimoji="1" lang="ja-JP" altLang="en-US"/>
          </a:p>
        </p:txBody>
      </p:sp>
      <p:sp>
        <p:nvSpPr>
          <p:cNvPr id="4" name="テキスト プレースホルダー 3"/>
          <p:cNvSpPr>
            <a:spLocks noGrp="1"/>
          </p:cNvSpPr>
          <p:nvPr>
            <p:ph type="body" sz="quarter" idx="26"/>
          </p:nvPr>
        </p:nvSpPr>
        <p:spPr/>
        <p:txBody>
          <a:bodyPr/>
          <a:lstStyle/>
          <a:p>
            <a:endParaRPr kumimoji="1" lang="ja-JP" altLang="en-US"/>
          </a:p>
        </p:txBody>
      </p:sp>
      <p:sp>
        <p:nvSpPr>
          <p:cNvPr id="5" name="テキスト プレースホルダー 4"/>
          <p:cNvSpPr>
            <a:spLocks noGrp="1"/>
          </p:cNvSpPr>
          <p:nvPr>
            <p:ph type="body" sz="quarter" idx="27"/>
          </p:nvPr>
        </p:nvSpPr>
        <p:spPr/>
        <p:txBody>
          <a:bodyPr/>
          <a:lstStyle/>
          <a:p>
            <a:endParaRPr kumimoji="1" lang="ja-JP" altLang="en-US"/>
          </a:p>
        </p:txBody>
      </p:sp>
    </p:spTree>
    <p:extLst>
      <p:ext uri="{BB962C8B-B14F-4D97-AF65-F5344CB8AC3E}">
        <p14:creationId xmlns:p14="http://schemas.microsoft.com/office/powerpoint/2010/main" val="2389681023"/>
      </p:ext>
    </p:extLst>
  </p:cSld>
  <p:clrMapOvr>
    <a:masterClrMapping/>
  </p:clrMapOvr>
  <mc:AlternateContent xmlns:mc="http://schemas.openxmlformats.org/markup-compatibility/2006" xmlns:p14="http://schemas.microsoft.com/office/powerpoint/2010/main">
    <mc:Choice Requires="p14">
      <p:transition spd="slow" p14:dur="1250" advTm="3374">
        <p14:flip dir="r"/>
      </p:transition>
    </mc:Choice>
    <mc:Fallback xmlns="">
      <p:transition spd="slow" advTm="3374">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72B400-F10E-C000-9DD0-980F53F72C02}"/>
              </a:ext>
            </a:extLst>
          </p:cNvPr>
          <p:cNvSpPr>
            <a:spLocks noGrp="1"/>
          </p:cNvSpPr>
          <p:nvPr>
            <p:ph type="sldNum" sz="quarter" idx="11"/>
          </p:nvPr>
        </p:nvSpPr>
        <p:spPr/>
        <p:txBody>
          <a:bodyPr/>
          <a:lstStyle/>
          <a:p>
            <a:fld id="{03EB59E2-90B9-4CD3-AC74-D672227E13C3}" type="slidenum">
              <a:rPr lang="en-US" smtClean="0"/>
              <a:pPr/>
              <a:t>20</a:t>
            </a:fld>
            <a:endParaRPr lang="en-US" dirty="0"/>
          </a:p>
        </p:txBody>
      </p:sp>
      <p:sp>
        <p:nvSpPr>
          <p:cNvPr id="4" name="Text Placeholder 3">
            <a:extLst>
              <a:ext uri="{FF2B5EF4-FFF2-40B4-BE49-F238E27FC236}">
                <a16:creationId xmlns:a16="http://schemas.microsoft.com/office/drawing/2014/main" id="{82F65202-0219-BB0D-3C87-2B1CE2E52951}"/>
              </a:ext>
            </a:extLst>
          </p:cNvPr>
          <p:cNvSpPr>
            <a:spLocks noGrp="1"/>
          </p:cNvSpPr>
          <p:nvPr>
            <p:ph type="body" sz="quarter" idx="12"/>
          </p:nvPr>
        </p:nvSpPr>
        <p:spPr>
          <a:xfrm>
            <a:off x="2936631" y="6772436"/>
            <a:ext cx="12414737" cy="2547410"/>
          </a:xfrm>
        </p:spPr>
        <p:txBody>
          <a:bodyPr>
            <a:noAutofit/>
          </a:bodyPr>
          <a:lstStyle/>
          <a:p>
            <a:pPr marL="270510" algn="just">
              <a:lnSpc>
                <a:spcPct val="100000"/>
              </a:lnSpc>
            </a:pPr>
            <a:r>
              <a:rPr lang="en-US" sz="2800">
                <a:effectLst/>
                <a:ea typeface="Calibri" panose="020F0502020204030204" pitchFamily="34" charset="0"/>
                <a:cs typeface="Arial" panose="020B0604020202020204" pitchFamily="34" charset="0"/>
              </a:rPr>
              <a:t>dengan:</a:t>
            </a:r>
            <a:endParaRPr lang="en-ID" sz="2800">
              <a:effectLst/>
              <a:ea typeface="Calibri" panose="020F0502020204030204" pitchFamily="34" charset="0"/>
              <a:cs typeface="Arial" panose="020B0604020202020204" pitchFamily="34" charset="0"/>
            </a:endParaRPr>
          </a:p>
          <a:p>
            <a:pPr marL="270510" algn="just">
              <a:lnSpc>
                <a:spcPct val="100000"/>
              </a:lnSpc>
            </a:pPr>
            <a:r>
              <a:rPr lang="en-US" sz="2800">
                <a:effectLst/>
                <a:ea typeface="Calibri" panose="020F0502020204030204" pitchFamily="34" charset="0"/>
                <a:cs typeface="Arial" panose="020B0604020202020204" pitchFamily="34" charset="0"/>
              </a:rPr>
              <a:t>u</a:t>
            </a:r>
            <a:r>
              <a:rPr lang="en-US" sz="2800" baseline="-25000">
                <a:effectLst/>
                <a:ea typeface="Calibri" panose="020F0502020204030204" pitchFamily="34" charset="0"/>
                <a:cs typeface="Arial" panose="020B0604020202020204" pitchFamily="34" charset="0"/>
              </a:rPr>
              <a:t>m  </a:t>
            </a:r>
            <a:r>
              <a:rPr lang="en-US" sz="2800">
                <a:effectLst/>
                <a:ea typeface="Calibri" panose="020F0502020204030204" pitchFamily="34" charset="0"/>
                <a:cs typeface="Arial" panose="020B0604020202020204" pitchFamily="34" charset="0"/>
              </a:rPr>
              <a:t>  =  rapat energi  magnet (J/m atau Jm</a:t>
            </a:r>
            <a:r>
              <a:rPr lang="en-US" sz="2800" baseline="30000">
                <a:effectLst/>
                <a:ea typeface="Calibri" panose="020F0502020204030204" pitchFamily="34" charset="0"/>
                <a:cs typeface="Arial" panose="020B0604020202020204" pitchFamily="34" charset="0"/>
              </a:rPr>
              <a:t>-3</a:t>
            </a:r>
            <a:r>
              <a:rPr lang="en-US" sz="2800">
                <a:effectLst/>
                <a:ea typeface="Calibri" panose="020F0502020204030204" pitchFamily="34" charset="0"/>
                <a:cs typeface="Arial" panose="020B0604020202020204" pitchFamily="34" charset="0"/>
              </a:rPr>
              <a:t>), </a:t>
            </a:r>
            <a:endParaRPr lang="en-ID" sz="2800">
              <a:effectLst/>
              <a:ea typeface="Calibri" panose="020F0502020204030204" pitchFamily="34" charset="0"/>
              <a:cs typeface="Arial" panose="020B0604020202020204" pitchFamily="34" charset="0"/>
            </a:endParaRPr>
          </a:p>
          <a:p>
            <a:pPr marL="270510" algn="just">
              <a:lnSpc>
                <a:spcPct val="100000"/>
              </a:lnSpc>
              <a:spcAft>
                <a:spcPts val="800"/>
              </a:spcAft>
            </a:pPr>
            <a:r>
              <a:rPr lang="en-US" sz="2800">
                <a:effectLst/>
                <a:ea typeface="Calibri" panose="020F0502020204030204" pitchFamily="34" charset="0"/>
                <a:cs typeface="Arial" panose="020B0604020202020204" pitchFamily="34" charset="0"/>
              </a:rPr>
              <a:t>P</a:t>
            </a:r>
            <a:r>
              <a:rPr lang="en-US" sz="2800" baseline="-25000">
                <a:effectLst/>
                <a:ea typeface="Calibri" panose="020F0502020204030204" pitchFamily="34" charset="0"/>
                <a:cs typeface="Arial" panose="020B0604020202020204" pitchFamily="34" charset="0"/>
              </a:rPr>
              <a:t>0      </a:t>
            </a:r>
            <a:r>
              <a:rPr lang="en-US" sz="2800">
                <a:effectLst/>
                <a:ea typeface="Calibri" panose="020F0502020204030204" pitchFamily="34" charset="0"/>
                <a:cs typeface="Arial" panose="020B0604020202020204" pitchFamily="34" charset="0"/>
              </a:rPr>
              <a:t>=  permeabilitas magnet = 4 u 10</a:t>
            </a:r>
            <a:r>
              <a:rPr lang="en-US" sz="2800" baseline="30000">
                <a:effectLst/>
                <a:ea typeface="Calibri" panose="020F0502020204030204" pitchFamily="34" charset="0"/>
                <a:cs typeface="Arial" panose="020B0604020202020204" pitchFamily="34" charset="0"/>
              </a:rPr>
              <a:t>-7</a:t>
            </a:r>
            <a:r>
              <a:rPr lang="en-US" sz="2800">
                <a:effectLst/>
                <a:ea typeface="Calibri" panose="020F0502020204030204" pitchFamily="34" charset="0"/>
                <a:cs typeface="Arial" panose="020B0604020202020204" pitchFamily="34" charset="0"/>
              </a:rPr>
              <a:t> Wb A</a:t>
            </a:r>
            <a:r>
              <a:rPr lang="en-US" sz="2800" baseline="30000">
                <a:effectLst/>
                <a:ea typeface="Calibri" panose="020F0502020204030204" pitchFamily="34" charset="0"/>
                <a:cs typeface="Arial" panose="020B0604020202020204" pitchFamily="34" charset="0"/>
              </a:rPr>
              <a:t>-1</a:t>
            </a:r>
            <a:r>
              <a:rPr lang="en-US" sz="2800">
                <a:effectLst/>
                <a:ea typeface="Calibri" panose="020F0502020204030204" pitchFamily="34" charset="0"/>
                <a:cs typeface="Arial" panose="020B0604020202020204" pitchFamily="34" charset="0"/>
              </a:rPr>
              <a:t>  m</a:t>
            </a:r>
            <a:r>
              <a:rPr lang="en-US" sz="2800" baseline="30000">
                <a:effectLst/>
                <a:ea typeface="Calibri" panose="020F0502020204030204" pitchFamily="34" charset="0"/>
                <a:cs typeface="Arial" panose="020B0604020202020204" pitchFamily="34" charset="0"/>
              </a:rPr>
              <a:t>-1</a:t>
            </a:r>
            <a:r>
              <a:rPr lang="en-US" sz="2800">
                <a:effectLst/>
                <a:ea typeface="Calibri" panose="020F0502020204030204" pitchFamily="34" charset="0"/>
                <a:cs typeface="Arial" panose="020B0604020202020204" pitchFamily="34" charset="0"/>
              </a:rPr>
              <a:t>), dan</a:t>
            </a:r>
            <a:endParaRPr lang="en-ID" sz="2800">
              <a:ea typeface="Calibri" panose="020F0502020204030204" pitchFamily="34" charset="0"/>
              <a:cs typeface="Arial" panose="020B0604020202020204" pitchFamily="34" charset="0"/>
            </a:endParaRPr>
          </a:p>
          <a:p>
            <a:pPr marL="270510" algn="just">
              <a:lnSpc>
                <a:spcPct val="100000"/>
              </a:lnSpc>
              <a:spcAft>
                <a:spcPts val="800"/>
              </a:spcAft>
            </a:pPr>
            <a:r>
              <a:rPr lang="en-US" sz="2800">
                <a:effectLst/>
                <a:ea typeface="Calibri" panose="020F0502020204030204" pitchFamily="34" charset="0"/>
              </a:rPr>
              <a:t>B     =  besar induksi magnet (Wb/m</a:t>
            </a:r>
            <a:r>
              <a:rPr lang="en-US" sz="2800" baseline="30000">
                <a:effectLst/>
                <a:ea typeface="Calibri" panose="020F0502020204030204" pitchFamily="34" charset="0"/>
              </a:rPr>
              <a:t>2</a:t>
            </a:r>
            <a:r>
              <a:rPr lang="en-US" sz="2800">
                <a:effectLst/>
                <a:ea typeface="Calibri" panose="020F0502020204030204" pitchFamily="34" charset="0"/>
              </a:rPr>
              <a:t> = T).</a:t>
            </a:r>
            <a:endParaRPr lang="en-ID" sz="2800"/>
          </a:p>
        </p:txBody>
      </p:sp>
      <p:sp>
        <p:nvSpPr>
          <p:cNvPr id="5" name="Text Placeholder 4">
            <a:extLst>
              <a:ext uri="{FF2B5EF4-FFF2-40B4-BE49-F238E27FC236}">
                <a16:creationId xmlns:a16="http://schemas.microsoft.com/office/drawing/2014/main" id="{64B48427-0578-8756-EFDB-0B5E87CF48F0}"/>
              </a:ext>
            </a:extLst>
          </p:cNvPr>
          <p:cNvSpPr>
            <a:spLocks noGrp="1"/>
          </p:cNvSpPr>
          <p:nvPr>
            <p:ph type="body" sz="quarter" idx="13"/>
          </p:nvPr>
        </p:nvSpPr>
        <p:spPr>
          <a:xfrm>
            <a:off x="1547447" y="2732842"/>
            <a:ext cx="7260432" cy="2144700"/>
          </a:xfrm>
        </p:spPr>
        <p:txBody>
          <a:bodyPr/>
          <a:lstStyle/>
          <a:p>
            <a:r>
              <a:rPr lang="sv-SE" sz="5400"/>
              <a:t>Rapat energi magnet per satuan volume </a:t>
            </a:r>
            <a:endParaRPr lang="en-ID" sz="5400"/>
          </a:p>
        </p:txBody>
      </p:sp>
      <p:pic>
        <p:nvPicPr>
          <p:cNvPr id="6" name="Picture 5">
            <a:extLst>
              <a:ext uri="{FF2B5EF4-FFF2-40B4-BE49-F238E27FC236}">
                <a16:creationId xmlns:a16="http://schemas.microsoft.com/office/drawing/2014/main" id="{61BCA1BA-1FE1-A7AE-E8AC-7101C80758A1}"/>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569444" y="5221043"/>
            <a:ext cx="5490835" cy="1332096"/>
          </a:xfrm>
          <a:prstGeom prst="rect">
            <a:avLst/>
          </a:prstGeom>
          <a:ln w="38100">
            <a:solidFill>
              <a:schemeClr val="accent3"/>
            </a:solidFill>
          </a:ln>
        </p:spPr>
      </p:pic>
    </p:spTree>
    <p:extLst>
      <p:ext uri="{BB962C8B-B14F-4D97-AF65-F5344CB8AC3E}">
        <p14:creationId xmlns:p14="http://schemas.microsoft.com/office/powerpoint/2010/main" val="140438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230037-ADF2-D7D9-315E-ABF6A8B7EED4}"/>
              </a:ext>
            </a:extLst>
          </p:cNvPr>
          <p:cNvSpPr>
            <a:spLocks noGrp="1"/>
          </p:cNvSpPr>
          <p:nvPr>
            <p:ph type="body" sz="quarter" idx="11"/>
          </p:nvPr>
        </p:nvSpPr>
        <p:spPr/>
        <p:txBody>
          <a:bodyPr/>
          <a:lstStyle/>
          <a:p>
            <a:endParaRPr lang="en-ID"/>
          </a:p>
        </p:txBody>
      </p:sp>
      <p:sp>
        <p:nvSpPr>
          <p:cNvPr id="8" name="Text Placeholder 7">
            <a:extLst>
              <a:ext uri="{FF2B5EF4-FFF2-40B4-BE49-F238E27FC236}">
                <a16:creationId xmlns:a16="http://schemas.microsoft.com/office/drawing/2014/main" id="{12DD1787-4EDD-C29B-37BD-A90353177538}"/>
              </a:ext>
            </a:extLst>
          </p:cNvPr>
          <p:cNvSpPr>
            <a:spLocks noGrp="1"/>
          </p:cNvSpPr>
          <p:nvPr>
            <p:ph type="body" sz="quarter" idx="12"/>
          </p:nvPr>
        </p:nvSpPr>
        <p:spPr/>
        <p:txBody>
          <a:bodyPr/>
          <a:lstStyle/>
          <a:p>
            <a:r>
              <a:rPr lang="en-US"/>
              <a:t>5</a:t>
            </a:r>
            <a:endParaRPr lang="en-ID"/>
          </a:p>
        </p:txBody>
      </p:sp>
      <p:sp>
        <p:nvSpPr>
          <p:cNvPr id="9" name="Text Placeholder 8">
            <a:extLst>
              <a:ext uri="{FF2B5EF4-FFF2-40B4-BE49-F238E27FC236}">
                <a16:creationId xmlns:a16="http://schemas.microsoft.com/office/drawing/2014/main" id="{DE63AC3D-264B-FBE1-E023-708D846B6496}"/>
              </a:ext>
            </a:extLst>
          </p:cNvPr>
          <p:cNvSpPr>
            <a:spLocks noGrp="1"/>
          </p:cNvSpPr>
          <p:nvPr>
            <p:ph type="body" sz="quarter" idx="13"/>
          </p:nvPr>
        </p:nvSpPr>
        <p:spPr/>
        <p:txBody>
          <a:bodyPr/>
          <a:lstStyle/>
          <a:p>
            <a:r>
              <a:rPr lang="en-ID"/>
              <a:t>Intensitas Gelombang Elektromagnetik</a:t>
            </a:r>
          </a:p>
        </p:txBody>
      </p:sp>
      <p:sp>
        <p:nvSpPr>
          <p:cNvPr id="10" name="Text Placeholder 9">
            <a:extLst>
              <a:ext uri="{FF2B5EF4-FFF2-40B4-BE49-F238E27FC236}">
                <a16:creationId xmlns:a16="http://schemas.microsoft.com/office/drawing/2014/main" id="{F67E68E0-E323-7C78-D676-517B88DAC567}"/>
              </a:ext>
            </a:extLst>
          </p:cNvPr>
          <p:cNvSpPr>
            <a:spLocks noGrp="1"/>
          </p:cNvSpPr>
          <p:nvPr>
            <p:ph type="body" sz="quarter" idx="24"/>
          </p:nvPr>
        </p:nvSpPr>
        <p:spPr/>
        <p:txBody>
          <a:bodyPr/>
          <a:lstStyle/>
          <a:p>
            <a:endParaRPr lang="en-ID"/>
          </a:p>
        </p:txBody>
      </p:sp>
      <p:sp>
        <p:nvSpPr>
          <p:cNvPr id="11" name="Text Placeholder 10">
            <a:extLst>
              <a:ext uri="{FF2B5EF4-FFF2-40B4-BE49-F238E27FC236}">
                <a16:creationId xmlns:a16="http://schemas.microsoft.com/office/drawing/2014/main" id="{677EA40D-9664-4A92-659C-6E9A3AD1471D}"/>
              </a:ext>
            </a:extLst>
          </p:cNvPr>
          <p:cNvSpPr>
            <a:spLocks noGrp="1"/>
          </p:cNvSpPr>
          <p:nvPr>
            <p:ph type="body" sz="quarter" idx="25"/>
          </p:nvPr>
        </p:nvSpPr>
        <p:spPr/>
        <p:txBody>
          <a:bodyPr/>
          <a:lstStyle/>
          <a:p>
            <a:endParaRPr lang="en-ID"/>
          </a:p>
        </p:txBody>
      </p:sp>
      <p:sp>
        <p:nvSpPr>
          <p:cNvPr id="12" name="Text Placeholder 11">
            <a:extLst>
              <a:ext uri="{FF2B5EF4-FFF2-40B4-BE49-F238E27FC236}">
                <a16:creationId xmlns:a16="http://schemas.microsoft.com/office/drawing/2014/main" id="{CA24A3AF-A2A0-46C5-5E74-B9C421DE7F3B}"/>
              </a:ext>
            </a:extLst>
          </p:cNvPr>
          <p:cNvSpPr>
            <a:spLocks noGrp="1"/>
          </p:cNvSpPr>
          <p:nvPr>
            <p:ph type="body" sz="quarter" idx="26"/>
          </p:nvPr>
        </p:nvSpPr>
        <p:spPr/>
        <p:txBody>
          <a:bodyPr/>
          <a:lstStyle/>
          <a:p>
            <a:endParaRPr lang="en-ID"/>
          </a:p>
        </p:txBody>
      </p:sp>
      <p:sp>
        <p:nvSpPr>
          <p:cNvPr id="13" name="Text Placeholder 12">
            <a:extLst>
              <a:ext uri="{FF2B5EF4-FFF2-40B4-BE49-F238E27FC236}">
                <a16:creationId xmlns:a16="http://schemas.microsoft.com/office/drawing/2014/main" id="{EA134360-5789-7DB6-5C6D-91B8BD7DA26D}"/>
              </a:ext>
            </a:extLst>
          </p:cNvPr>
          <p:cNvSpPr>
            <a:spLocks noGrp="1"/>
          </p:cNvSpPr>
          <p:nvPr>
            <p:ph type="body" sz="quarter" idx="27"/>
          </p:nvPr>
        </p:nvSpPr>
        <p:spPr/>
        <p:txBody>
          <a:bodyPr/>
          <a:lstStyle/>
          <a:p>
            <a:endParaRPr lang="en-ID"/>
          </a:p>
        </p:txBody>
      </p:sp>
      <p:sp>
        <p:nvSpPr>
          <p:cNvPr id="3" name="Slide Number Placeholder 2">
            <a:extLst>
              <a:ext uri="{FF2B5EF4-FFF2-40B4-BE49-F238E27FC236}">
                <a16:creationId xmlns:a16="http://schemas.microsoft.com/office/drawing/2014/main" id="{7EDCF61E-F882-909D-ACDE-8149B2A89C6B}"/>
              </a:ext>
            </a:extLst>
          </p:cNvPr>
          <p:cNvSpPr>
            <a:spLocks noGrp="1"/>
          </p:cNvSpPr>
          <p:nvPr>
            <p:ph type="sldNum" sz="quarter" idx="4294967295"/>
          </p:nvPr>
        </p:nvSpPr>
        <p:spPr>
          <a:xfrm>
            <a:off x="17110075" y="9599613"/>
            <a:ext cx="1177925" cy="488950"/>
          </a:xfrm>
          <a:prstGeom prst="rect">
            <a:avLst/>
          </a:prstGeom>
        </p:spPr>
        <p:txBody>
          <a:bodyPr/>
          <a:lstStyle/>
          <a:p>
            <a:fld id="{03EB59E2-90B9-4CD3-AC74-D672227E13C3}" type="slidenum">
              <a:rPr lang="en-US" smtClean="0"/>
              <a:pPr/>
              <a:t>21</a:t>
            </a:fld>
            <a:endParaRPr lang="en-US" dirty="0"/>
          </a:p>
        </p:txBody>
      </p:sp>
    </p:spTree>
    <p:extLst>
      <p:ext uri="{BB962C8B-B14F-4D97-AF65-F5344CB8AC3E}">
        <p14:creationId xmlns:p14="http://schemas.microsoft.com/office/powerpoint/2010/main" val="248941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a:t>Intensitas gelombang elektromagnetik </a:t>
            </a:r>
            <a:endParaRPr kumimoji="1" lang="ja-JP" altLang="en-US" dirty="0"/>
          </a:p>
        </p:txBody>
      </p:sp>
      <p:sp>
        <p:nvSpPr>
          <p:cNvPr id="2" name="フッター プレースホルダー 1"/>
          <p:cNvSpPr>
            <a:spLocks noGrp="1"/>
          </p:cNvSpPr>
          <p:nvPr>
            <p:ph type="ftr" sz="quarter" idx="10"/>
          </p:nvPr>
        </p:nvSpPr>
        <p:spPr/>
        <p:txBody>
          <a:bodyPr/>
          <a:lstStyle/>
          <a:p>
            <a:r>
              <a:rPr lang="en-US"/>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03EB59E2-90B9-4CD3-AC74-D672227E13C3}" type="slidenum">
              <a:rPr lang="en-US" smtClean="0"/>
              <a:pPr/>
              <a:t>22</a:t>
            </a:fld>
            <a:endParaRPr lang="en-US" dirty="0"/>
          </a:p>
        </p:txBody>
      </p:sp>
      <mc:AlternateContent xmlns:mc="http://schemas.openxmlformats.org/markup-compatibility/2006" xmlns:a14="http://schemas.microsoft.com/office/drawing/2010/main">
        <mc:Choice Requires="a14">
          <p:sp>
            <p:nvSpPr>
              <p:cNvPr id="9" name="テキスト プレースホルダー 8"/>
              <p:cNvSpPr>
                <a:spLocks noGrp="1"/>
              </p:cNvSpPr>
              <p:nvPr>
                <p:ph type="body" sz="quarter" idx="12"/>
              </p:nvPr>
            </p:nvSpPr>
            <p:spPr>
              <a:xfrm>
                <a:off x="2322095" y="2415056"/>
                <a:ext cx="14277782" cy="5455297"/>
              </a:xfrm>
            </p:spPr>
            <p:txBody>
              <a:bodyPr>
                <a:noAutofit/>
              </a:bodyPr>
              <a:lstStyle/>
              <a:p>
                <a:r>
                  <a:rPr kumimoji="1" lang="en-US" altLang="ja-JP" sz="2800"/>
                  <a:t>Intensitas gelombang elektromagnetik biasanya dinyatakan dalam laju energi (daya) per satuan luas permukaan yang tegak lurus arah rambat gelombang elektromagnetik. Laju energi (daya) per satuan luas permukaan yang tegak lurus  arah rambat gelombang elektromagnetik dinyatakan dengan suatu vektor yang disebut vektor Poynting. Vektor Poynting dinyatakan sebagai berikut:</a:t>
                </a:r>
              </a:p>
              <a:p>
                <a:endParaRPr kumimoji="1" lang="en-US" altLang="ja-JP" sz="2800"/>
              </a:p>
              <a:p>
                <a:endParaRPr kumimoji="1" lang="en-US" altLang="ja-JP" sz="2800"/>
              </a:p>
              <a:p>
                <a:endParaRPr kumimoji="1" lang="en-US" altLang="ja-JP" sz="2800"/>
              </a:p>
              <a:p>
                <a:r>
                  <a:rPr lang="en-US" sz="2800">
                    <a:effectLst/>
                    <a:ea typeface="Calibri" panose="020F0502020204030204" pitchFamily="34" charset="0"/>
                  </a:rPr>
                  <a:t>Arah vektor </a:t>
                </a:r>
                <a14:m>
                  <m:oMath xmlns:m="http://schemas.openxmlformats.org/officeDocument/2006/math">
                    <m:sSub>
                      <m:sSubPr>
                        <m:ctrlPr>
                          <a:rPr lang="en-ID" sz="2800" i="1">
                            <a:effectLst/>
                            <a:latin typeface="Cambria Math" panose="02040503050406030204" pitchFamily="18"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n-US" sz="2800">
                    <a:effectLst/>
                    <a:ea typeface="Calibri" panose="020F0502020204030204" pitchFamily="34" charset="0"/>
                  </a:rPr>
                  <a:t> adalah searah dengan arah rambat gelombang elektromagnetik. Satuan </a:t>
                </a:r>
                <a14:m>
                  <m:oMath xmlns:m="http://schemas.openxmlformats.org/officeDocument/2006/math">
                    <m:sSub>
                      <m:sSubPr>
                        <m:ctrlPr>
                          <a:rPr lang="en-ID" sz="2800" i="1">
                            <a:effectLst/>
                            <a:latin typeface="Cambria Math" panose="02040503050406030204" pitchFamily="18"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n-US" sz="2800">
                    <a:effectLst/>
                    <a:ea typeface="Calibri" panose="020F0502020204030204" pitchFamily="34" charset="0"/>
                  </a:rPr>
                  <a:t> dalam sistem  SI dinyatakan dalam W/m</a:t>
                </a:r>
                <a:r>
                  <a:rPr lang="en-US" sz="2800" baseline="30000">
                    <a:effectLst/>
                    <a:ea typeface="Calibri" panose="020F0502020204030204" pitchFamily="34" charset="0"/>
                  </a:rPr>
                  <a:t>2</a:t>
                </a:r>
                <a:endParaRPr kumimoji="1" lang="ja-JP" altLang="en-US" sz="2800" dirty="0"/>
              </a:p>
            </p:txBody>
          </p:sp>
        </mc:Choice>
        <mc:Fallback xmlns="">
          <p:sp>
            <p:nvSpPr>
              <p:cNvPr id="9" name="テキスト プレースホルダー 8"/>
              <p:cNvSpPr>
                <a:spLocks noGrp="1" noRot="1" noChangeAspect="1" noMove="1" noResize="1" noEditPoints="1" noAdjustHandles="1" noChangeArrowheads="1" noChangeShapeType="1" noTextEdit="1"/>
              </p:cNvSpPr>
              <p:nvPr>
                <p:ph type="body" sz="quarter" idx="12"/>
              </p:nvPr>
            </p:nvSpPr>
            <p:spPr>
              <a:xfrm>
                <a:off x="2322095" y="2415056"/>
                <a:ext cx="14277782" cy="5455297"/>
              </a:xfrm>
              <a:blipFill>
                <a:blip r:embed="rId2"/>
                <a:stretch>
                  <a:fillRect l="-897" t="-6704" r="-1067" b="-9721"/>
                </a:stretch>
              </a:blipFill>
            </p:spPr>
            <p:txBody>
              <a:bodyPr/>
              <a:lstStyle/>
              <a:p>
                <a:r>
                  <a:rPr lang="en-ID">
                    <a:noFill/>
                  </a:rPr>
                  <a:t> </a:t>
                </a:r>
              </a:p>
            </p:txBody>
          </p:sp>
        </mc:Fallback>
      </mc:AlternateContent>
      <p:pic>
        <p:nvPicPr>
          <p:cNvPr id="12" name="Picture 11">
            <a:extLst>
              <a:ext uri="{FF2B5EF4-FFF2-40B4-BE49-F238E27FC236}">
                <a16:creationId xmlns:a16="http://schemas.microsoft.com/office/drawing/2014/main" id="{0D0FE69A-785D-78B6-6CBE-25A0DCBEBDDB}"/>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sharpenSoften amount="25000"/>
                    </a14:imgEffect>
                    <a14:imgEffect>
                      <a14:colorTemperature colorTemp="11200"/>
                    </a14:imgEffect>
                    <a14:imgEffect>
                      <a14:brightnessContrast bright="-20000" contrast="-40000"/>
                    </a14:imgEffect>
                  </a14:imgLayer>
                </a14:imgProps>
              </a:ext>
            </a:extLst>
          </a:blip>
          <a:stretch>
            <a:fillRect/>
          </a:stretch>
        </p:blipFill>
        <p:spPr>
          <a:xfrm>
            <a:off x="6661390" y="5413466"/>
            <a:ext cx="4965219" cy="1287279"/>
          </a:xfrm>
          <a:prstGeom prst="rect">
            <a:avLst/>
          </a:prstGeom>
        </p:spPr>
      </p:pic>
    </p:spTree>
    <p:extLst>
      <p:ext uri="{BB962C8B-B14F-4D97-AF65-F5344CB8AC3E}">
        <p14:creationId xmlns:p14="http://schemas.microsoft.com/office/powerpoint/2010/main" val="2873118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840">
        <p15:prstTrans prst="pageCurlSingle"/>
      </p:transition>
    </mc:Choice>
    <mc:Fallback xmlns="">
      <p:transition spd="slow" advTm="284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a:t>Laju Energi Rata-Rata</a:t>
            </a:r>
            <a:endParaRPr kumimoji="1" lang="ja-JP" altLang="en-US" dirty="0"/>
          </a:p>
        </p:txBody>
      </p:sp>
      <p:sp>
        <p:nvSpPr>
          <p:cNvPr id="2" name="フッター プレースホルダー 1"/>
          <p:cNvSpPr>
            <a:spLocks noGrp="1"/>
          </p:cNvSpPr>
          <p:nvPr>
            <p:ph type="ftr" sz="quarter" idx="10"/>
          </p:nvPr>
        </p:nvSpPr>
        <p:spPr/>
        <p:txBody>
          <a:bodyPr/>
          <a:lstStyle/>
          <a:p>
            <a:r>
              <a:rPr lang="en-US"/>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03EB59E2-90B9-4CD3-AC74-D672227E13C3}" type="slidenum">
              <a:rPr lang="en-US" smtClean="0"/>
              <a:pPr/>
              <a:t>23</a:t>
            </a:fld>
            <a:endParaRPr lang="en-US" dirty="0"/>
          </a:p>
        </p:txBody>
      </p:sp>
      <p:sp>
        <p:nvSpPr>
          <p:cNvPr id="9" name="テキスト プレースホルダー 8"/>
          <p:cNvSpPr>
            <a:spLocks noGrp="1"/>
          </p:cNvSpPr>
          <p:nvPr>
            <p:ph type="body" sz="quarter" idx="12"/>
          </p:nvPr>
        </p:nvSpPr>
        <p:spPr/>
        <p:txBody>
          <a:bodyPr/>
          <a:lstStyle/>
          <a:p>
            <a:r>
              <a:rPr kumimoji="1" lang="en-US" altLang="ja-JP" dirty="0" err="1"/>
              <a:t>Harum</a:t>
            </a:r>
            <a:r>
              <a:rPr kumimoji="1" lang="en-US" altLang="ja-JP" dirty="0"/>
              <a:t> </a:t>
            </a:r>
            <a:r>
              <a:rPr kumimoji="1" lang="en-US" altLang="ja-JP" dirty="0" err="1"/>
              <a:t>commodo</a:t>
            </a:r>
            <a:r>
              <a:rPr kumimoji="1" lang="en-US" altLang="ja-JP" dirty="0"/>
              <a:t> </a:t>
            </a:r>
            <a:r>
              <a:rPr kumimoji="1" lang="en-US" altLang="ja-JP" dirty="0" err="1"/>
              <a:t>laboramus</a:t>
            </a:r>
            <a:r>
              <a:rPr kumimoji="1" lang="en-US" altLang="ja-JP" dirty="0"/>
              <a:t> </a:t>
            </a:r>
            <a:r>
              <a:rPr kumimoji="1" lang="en-US" altLang="ja-JP" dirty="0" err="1"/>
              <a:t>ea</a:t>
            </a:r>
            <a:r>
              <a:rPr kumimoji="1" lang="en-US" altLang="ja-JP" dirty="0"/>
              <a:t> his, </a:t>
            </a:r>
            <a:r>
              <a:rPr kumimoji="1" lang="en-US" altLang="ja-JP" dirty="0" err="1"/>
              <a:t>populo</a:t>
            </a:r>
            <a:r>
              <a:rPr kumimoji="1" lang="en-US" altLang="ja-JP" dirty="0"/>
              <a:t> </a:t>
            </a:r>
            <a:r>
              <a:rPr kumimoji="1" lang="en-US" altLang="ja-JP" dirty="0" err="1"/>
              <a:t>tamquam</a:t>
            </a:r>
            <a:r>
              <a:rPr kumimoji="1" lang="en-US" altLang="ja-JP" dirty="0"/>
              <a:t> sit </a:t>
            </a:r>
            <a:r>
              <a:rPr kumimoji="1" lang="en-US" altLang="ja-JP" dirty="0" err="1"/>
              <a:t>te</a:t>
            </a:r>
            <a:r>
              <a:rPr kumimoji="1" lang="en-US" altLang="ja-JP" dirty="0"/>
              <a:t>, </a:t>
            </a:r>
            <a:r>
              <a:rPr kumimoji="1" lang="en-US" altLang="ja-JP" dirty="0" err="1"/>
              <a:t>erant</a:t>
            </a:r>
            <a:r>
              <a:rPr kumimoji="1" lang="en-US" altLang="ja-JP" dirty="0"/>
              <a:t> </a:t>
            </a:r>
            <a:r>
              <a:rPr kumimoji="1" lang="en-US" altLang="ja-JP" dirty="0" err="1"/>
              <a:t>perpetua</a:t>
            </a:r>
            <a:r>
              <a:rPr kumimoji="1" lang="en-US" altLang="ja-JP" dirty="0"/>
              <a:t> </a:t>
            </a:r>
            <a:r>
              <a:rPr kumimoji="1" lang="en-US" altLang="ja-JP" dirty="0" err="1"/>
              <a:t>mnesarchum</a:t>
            </a:r>
            <a:r>
              <a:rPr kumimoji="1" lang="en-US" altLang="ja-JP" dirty="0"/>
              <a:t> id his. </a:t>
            </a:r>
          </a:p>
          <a:p>
            <a:r>
              <a:rPr kumimoji="1" lang="en-US" altLang="ja-JP" dirty="0" err="1"/>
              <a:t>Placerat</a:t>
            </a:r>
            <a:r>
              <a:rPr kumimoji="1" lang="en-US" altLang="ja-JP" dirty="0"/>
              <a:t> </a:t>
            </a:r>
            <a:r>
              <a:rPr kumimoji="1" lang="en-US" altLang="ja-JP" dirty="0" err="1"/>
              <a:t>dissentiet</a:t>
            </a:r>
            <a:r>
              <a:rPr kumimoji="1" lang="en-US" altLang="ja-JP" dirty="0"/>
              <a:t> ne sea, </a:t>
            </a:r>
            <a:r>
              <a:rPr kumimoji="1" lang="en-US" altLang="ja-JP" dirty="0" err="1"/>
              <a:t>ut</a:t>
            </a:r>
            <a:r>
              <a:rPr kumimoji="1" lang="en-US" altLang="ja-JP" dirty="0"/>
              <a:t> </a:t>
            </a:r>
            <a:r>
              <a:rPr kumimoji="1" lang="en-US" altLang="ja-JP" dirty="0" err="1"/>
              <a:t>possit</a:t>
            </a:r>
            <a:r>
              <a:rPr kumimoji="1" lang="en-US" altLang="ja-JP" dirty="0"/>
              <a:t> argumentum quo. Et oblique </a:t>
            </a:r>
            <a:r>
              <a:rPr kumimoji="1" lang="en-US" altLang="ja-JP" dirty="0" err="1"/>
              <a:t>atomorum</a:t>
            </a:r>
            <a:r>
              <a:rPr kumimoji="1" lang="en-US" altLang="ja-JP" dirty="0"/>
              <a:t> </a:t>
            </a:r>
            <a:r>
              <a:rPr kumimoji="1" lang="en-US" altLang="ja-JP" dirty="0" err="1"/>
              <a:t>persecuti</a:t>
            </a:r>
            <a:r>
              <a:rPr kumimoji="1" lang="en-US" altLang="ja-JP" dirty="0"/>
              <a:t> cum.</a:t>
            </a:r>
            <a:endParaRPr kumimoji="1" lang="ja-JP" altLang="en-US" dirty="0"/>
          </a:p>
        </p:txBody>
      </p:sp>
      <p:sp>
        <p:nvSpPr>
          <p:cNvPr id="10" name="テキスト プレースホルダー 9"/>
          <p:cNvSpPr>
            <a:spLocks noGrp="1"/>
          </p:cNvSpPr>
          <p:nvPr>
            <p:ph type="body" sz="quarter" idx="17"/>
          </p:nvPr>
        </p:nvSpPr>
        <p:spPr/>
        <p:txBody>
          <a:bodyPr/>
          <a:lstStyle/>
          <a:p>
            <a:r>
              <a:rPr kumimoji="1" lang="en-US" altLang="ja-JP" dirty="0"/>
              <a:t>We know our future</a:t>
            </a:r>
            <a:endParaRPr kumimoji="1" lang="ja-JP" altLang="en-US" dirty="0"/>
          </a:p>
        </p:txBody>
      </p:sp>
      <p:sp>
        <p:nvSpPr>
          <p:cNvPr id="12" name="テキスト プレースホルダー 11"/>
          <p:cNvSpPr>
            <a:spLocks noGrp="1"/>
          </p:cNvSpPr>
          <p:nvPr>
            <p:ph type="body" sz="quarter" idx="44"/>
          </p:nvPr>
        </p:nvSpPr>
        <p:spPr/>
        <p:txBody>
          <a:bodyPr/>
          <a:lstStyle/>
          <a:p>
            <a:r>
              <a:rPr kumimoji="1" lang="en-US" altLang="ja-JP" dirty="0"/>
              <a:t>An lorem </a:t>
            </a:r>
            <a:r>
              <a:rPr kumimoji="1" lang="en-US" altLang="ja-JP" dirty="0" err="1"/>
              <a:t>ubique</a:t>
            </a:r>
            <a:r>
              <a:rPr kumimoji="1" lang="en-US" altLang="ja-JP" dirty="0"/>
              <a:t> qui, </a:t>
            </a:r>
            <a:r>
              <a:rPr kumimoji="1" lang="en-US" altLang="ja-JP" dirty="0" err="1"/>
              <a:t>rebum</a:t>
            </a:r>
            <a:r>
              <a:rPr kumimoji="1" lang="en-US" altLang="ja-JP" dirty="0"/>
              <a:t> </a:t>
            </a:r>
            <a:r>
              <a:rPr kumimoji="1" lang="en-US" altLang="ja-JP" dirty="0" err="1"/>
              <a:t>atqui</a:t>
            </a:r>
            <a:r>
              <a:rPr kumimoji="1" lang="en-US" altLang="ja-JP" dirty="0"/>
              <a:t> </a:t>
            </a:r>
            <a:r>
              <a:rPr kumimoji="1" lang="en-US" altLang="ja-JP" dirty="0" err="1"/>
              <a:t>ubique</a:t>
            </a:r>
            <a:r>
              <a:rPr kumimoji="1" lang="en-US" altLang="ja-JP" dirty="0"/>
              <a:t> </a:t>
            </a:r>
            <a:r>
              <a:rPr kumimoji="1" lang="en-US" altLang="ja-JP" dirty="0" err="1"/>
              <a:t>eum</a:t>
            </a:r>
            <a:r>
              <a:rPr kumimoji="1" lang="en-US" altLang="ja-JP" dirty="0"/>
              <a:t> </a:t>
            </a:r>
            <a:r>
              <a:rPr kumimoji="1" lang="en-US" altLang="ja-JP" dirty="0" err="1"/>
              <a:t>eu</a:t>
            </a:r>
            <a:r>
              <a:rPr kumimoji="1" lang="en-US" altLang="ja-JP" dirty="0"/>
              <a:t>. An </a:t>
            </a:r>
            <a:r>
              <a:rPr kumimoji="1" lang="en-US" altLang="ja-JP" dirty="0" err="1"/>
              <a:t>sapientem</a:t>
            </a:r>
            <a:r>
              <a:rPr kumimoji="1" lang="en-US" altLang="ja-JP" dirty="0"/>
              <a:t> </a:t>
            </a:r>
            <a:r>
              <a:rPr kumimoji="1" lang="en-US" altLang="ja-JP" dirty="0" err="1"/>
              <a:t>liberavisse</a:t>
            </a:r>
            <a:r>
              <a:rPr kumimoji="1" lang="en-US" altLang="ja-JP" dirty="0"/>
              <a:t> </a:t>
            </a:r>
            <a:r>
              <a:rPr kumimoji="1" lang="en-US" altLang="ja-JP" dirty="0" err="1"/>
              <a:t>sed</a:t>
            </a:r>
            <a:r>
              <a:rPr kumimoji="1" lang="en-US" altLang="ja-JP" dirty="0"/>
              <a:t>, </a:t>
            </a:r>
            <a:r>
              <a:rPr kumimoji="1" lang="en-US" altLang="ja-JP" dirty="0" err="1"/>
              <a:t>eam</a:t>
            </a:r>
            <a:r>
              <a:rPr kumimoji="1" lang="en-US" altLang="ja-JP" dirty="0"/>
              <a:t> cu </a:t>
            </a:r>
            <a:r>
              <a:rPr kumimoji="1" lang="en-US" altLang="ja-JP" dirty="0" err="1"/>
              <a:t>insolens</a:t>
            </a:r>
            <a:r>
              <a:rPr kumimoji="1" lang="en-US" altLang="ja-JP" dirty="0"/>
              <a:t> </a:t>
            </a:r>
            <a:r>
              <a:rPr kumimoji="1" lang="en-US" altLang="ja-JP" dirty="0" err="1"/>
              <a:t>mediocrem</a:t>
            </a:r>
            <a:r>
              <a:rPr kumimoji="1" lang="en-US" altLang="ja-JP" dirty="0"/>
              <a:t>. </a:t>
            </a:r>
          </a:p>
          <a:p>
            <a:r>
              <a:rPr kumimoji="1" lang="en-US" altLang="ja-JP" dirty="0" err="1"/>
              <a:t>Probo</a:t>
            </a:r>
            <a:r>
              <a:rPr kumimoji="1" lang="en-US" altLang="ja-JP" dirty="0"/>
              <a:t> </a:t>
            </a:r>
            <a:r>
              <a:rPr kumimoji="1" lang="en-US" altLang="ja-JP" dirty="0" err="1"/>
              <a:t>tamquam</a:t>
            </a:r>
            <a:r>
              <a:rPr kumimoji="1" lang="en-US" altLang="ja-JP" dirty="0"/>
              <a:t> </a:t>
            </a:r>
            <a:r>
              <a:rPr kumimoji="1" lang="en-US" altLang="ja-JP" dirty="0" err="1"/>
              <a:t>eum</a:t>
            </a:r>
            <a:r>
              <a:rPr kumimoji="1" lang="en-US" altLang="ja-JP" dirty="0"/>
              <a:t> at, ex </a:t>
            </a:r>
            <a:r>
              <a:rPr kumimoji="1" lang="en-US" altLang="ja-JP" dirty="0" err="1"/>
              <a:t>usu</a:t>
            </a:r>
            <a:r>
              <a:rPr kumimoji="1" lang="en-US" altLang="ja-JP" dirty="0"/>
              <a:t> </a:t>
            </a:r>
            <a:r>
              <a:rPr kumimoji="1" lang="en-US" altLang="ja-JP" dirty="0" err="1"/>
              <a:t>ridens</a:t>
            </a:r>
            <a:r>
              <a:rPr kumimoji="1" lang="en-US" altLang="ja-JP" dirty="0"/>
              <a:t> </a:t>
            </a:r>
            <a:r>
              <a:rPr kumimoji="1" lang="en-US" altLang="ja-JP" dirty="0" err="1"/>
              <a:t>diceret</a:t>
            </a:r>
            <a:r>
              <a:rPr kumimoji="1" lang="en-US" altLang="ja-JP" dirty="0"/>
              <a:t>. </a:t>
            </a:r>
            <a:endParaRPr kumimoji="1" lang="ja-JP" altLang="en-US" dirty="0"/>
          </a:p>
        </p:txBody>
      </p:sp>
      <p:sp>
        <p:nvSpPr>
          <p:cNvPr id="13" name="テキスト プレースホルダー 12"/>
          <p:cNvSpPr>
            <a:spLocks noGrp="1"/>
          </p:cNvSpPr>
          <p:nvPr>
            <p:ph type="body" sz="quarter" idx="45"/>
          </p:nvPr>
        </p:nvSpPr>
        <p:spPr/>
        <p:txBody>
          <a:bodyPr/>
          <a:lstStyle/>
          <a:p>
            <a:r>
              <a:rPr kumimoji="1" lang="en-US" altLang="ja-JP" dirty="0"/>
              <a:t>We know how design works</a:t>
            </a:r>
            <a:endParaRPr kumimoji="1" lang="ja-JP" altLang="en-US" dirty="0"/>
          </a:p>
        </p:txBody>
      </p:sp>
      <p:pic>
        <p:nvPicPr>
          <p:cNvPr id="11" name="Picture Placeholder 10">
            <a:extLst>
              <a:ext uri="{FF2B5EF4-FFF2-40B4-BE49-F238E27FC236}">
                <a16:creationId xmlns:a16="http://schemas.microsoft.com/office/drawing/2014/main" id="{E13F776A-E5E8-2B03-38B2-161B7B8F9006}"/>
              </a:ext>
            </a:extLst>
          </p:cNvPr>
          <p:cNvPicPr>
            <a:picLocks noGrp="1" noChangeAspect="1"/>
          </p:cNvPicPr>
          <p:nvPr>
            <p:ph type="pic" sz="quarter" idx="43"/>
          </p:nvPr>
        </p:nvPicPr>
        <p:blipFill rotWithShape="1">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rcRect l="7863" t="3559" r="38316" b="-3559"/>
          <a:stretch/>
        </p:blipFill>
        <p:spPr>
          <a:xfrm>
            <a:off x="181026" y="2940274"/>
            <a:ext cx="5564686" cy="2492677"/>
          </a:xfrm>
          <a:prstGeom prst="rect">
            <a:avLst/>
          </a:prstGeom>
        </p:spPr>
      </p:pic>
      <p:pic>
        <p:nvPicPr>
          <p:cNvPr id="14" name="Picture Placeholder 13">
            <a:extLst>
              <a:ext uri="{FF2B5EF4-FFF2-40B4-BE49-F238E27FC236}">
                <a16:creationId xmlns:a16="http://schemas.microsoft.com/office/drawing/2014/main" id="{436F6219-E9C0-1A89-FB5E-6ABD4678E926}"/>
              </a:ext>
            </a:extLst>
          </p:cNvPr>
          <p:cNvPicPr>
            <a:picLocks noGrp="1" noChangeAspect="1"/>
          </p:cNvPicPr>
          <p:nvPr>
            <p:ph type="pic" sz="quarter" idx="46"/>
          </p:nvPr>
        </p:nvPicPr>
        <p:blipFill rotWithShape="1">
          <a:blip r:embed="rId4">
            <a:biLevel thresh="75000"/>
            <a:extLst>
              <a:ext uri="{BEBA8EAE-BF5A-486C-A8C5-ECC9F3942E4B}">
                <a14:imgProps xmlns:a14="http://schemas.microsoft.com/office/drawing/2010/main">
                  <a14:imgLayer r:embed="rId5">
                    <a14:imgEffect>
                      <a14:brightnessContrast bright="20000" contrast="-40000"/>
                    </a14:imgEffect>
                  </a14:imgLayer>
                </a14:imgProps>
              </a:ext>
            </a:extLst>
          </a:blip>
          <a:srcRect l="5961" t="11" r="40913" b="-11"/>
          <a:stretch/>
        </p:blipFill>
        <p:spPr>
          <a:xfrm>
            <a:off x="181027" y="5986611"/>
            <a:ext cx="5564686" cy="2886903"/>
          </a:xfrm>
          <a:prstGeom prst="rect">
            <a:avLst/>
          </a:prstGeom>
        </p:spPr>
      </p:pic>
    </p:spTree>
    <p:extLst>
      <p:ext uri="{BB962C8B-B14F-4D97-AF65-F5344CB8AC3E}">
        <p14:creationId xmlns:p14="http://schemas.microsoft.com/office/powerpoint/2010/main" val="1975633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886">
        <p15:prstTrans prst="pageCurlSingle"/>
      </p:transition>
    </mc:Choice>
    <mc:Fallback xmlns="">
      <p:transition spd="slow" advTm="4886">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kumimoji="1" lang="en-US" altLang="ja-JP"/>
              <a:t>Laju Energi Rata-Rata</a:t>
            </a:r>
            <a:endParaRPr kumimoji="1" lang="ja-JP" altLang="en-US" dirty="0"/>
          </a:p>
        </p:txBody>
      </p:sp>
      <p:sp>
        <p:nvSpPr>
          <p:cNvPr id="2" name="スライド番号プレースホルダー 1"/>
          <p:cNvSpPr>
            <a:spLocks noGrp="1"/>
          </p:cNvSpPr>
          <p:nvPr>
            <p:ph type="sldNum" sz="quarter" idx="11"/>
          </p:nvPr>
        </p:nvSpPr>
        <p:spPr/>
        <p:txBody>
          <a:bodyPr/>
          <a:lstStyle/>
          <a:p>
            <a:fld id="{03EB59E2-90B9-4CD3-AC74-D672227E13C3}" type="slidenum">
              <a:rPr lang="en-US" smtClean="0"/>
              <a:pPr/>
              <a:t>24</a:t>
            </a:fld>
            <a:endParaRPr lang="en-US" dirty="0"/>
          </a:p>
        </p:txBody>
      </p:sp>
      <p:sp>
        <p:nvSpPr>
          <p:cNvPr id="25" name="フッター プレースホルダー 24"/>
          <p:cNvSpPr>
            <a:spLocks noGrp="1"/>
          </p:cNvSpPr>
          <p:nvPr>
            <p:ph type="ftr" sz="quarter" idx="10"/>
          </p:nvPr>
        </p:nvSpPr>
        <p:spPr/>
        <p:txBody>
          <a:bodyPr/>
          <a:lstStyle/>
          <a:p>
            <a:r>
              <a:rPr lang="en-US"/>
              <a:t>The Power of PowerPoint | thepopp.com</a:t>
            </a:r>
            <a:endParaRPr lang="en-US" dirty="0"/>
          </a:p>
        </p:txBody>
      </p:sp>
      <p:pic>
        <p:nvPicPr>
          <p:cNvPr id="5" name="Picture Placeholder 4">
            <a:extLst>
              <a:ext uri="{FF2B5EF4-FFF2-40B4-BE49-F238E27FC236}">
                <a16:creationId xmlns:a16="http://schemas.microsoft.com/office/drawing/2014/main" id="{5EDE23F4-81CF-8AD2-BE10-27491CB7A788}"/>
              </a:ext>
            </a:extLst>
          </p:cNvPr>
          <p:cNvPicPr>
            <a:picLocks noGrp="1" noChangeAspect="1"/>
          </p:cNvPicPr>
          <p:nvPr>
            <p:ph type="pic" sz="quarter" idx="16"/>
          </p:nvPr>
        </p:nvPicPr>
        <p:blipFill>
          <a:blip r:embed="rId2"/>
          <a:srcRect t="5949" b="5949"/>
          <a:stretch>
            <a:fillRect/>
          </a:stretch>
        </p:blipFill>
        <p:spPr>
          <a:xfrm>
            <a:off x="577499" y="3346717"/>
            <a:ext cx="7841455" cy="3174322"/>
          </a:xfrm>
          <a:prstGeom prst="rect">
            <a:avLst/>
          </a:prstGeom>
          <a:ln w="38100">
            <a:solidFill>
              <a:schemeClr val="accent1"/>
            </a:solidFill>
          </a:ln>
        </p:spPr>
      </p:pic>
      <p:pic>
        <p:nvPicPr>
          <p:cNvPr id="6" name="Picture Placeholder 5">
            <a:extLst>
              <a:ext uri="{FF2B5EF4-FFF2-40B4-BE49-F238E27FC236}">
                <a16:creationId xmlns:a16="http://schemas.microsoft.com/office/drawing/2014/main" id="{5EB46816-FF1D-245F-0D58-65AB6705FF24}"/>
              </a:ext>
            </a:extLst>
          </p:cNvPr>
          <p:cNvPicPr>
            <a:picLocks noGrp="1" noChangeAspect="1"/>
          </p:cNvPicPr>
          <p:nvPr>
            <p:ph type="pic" sz="quarter" idx="13"/>
          </p:nvPr>
        </p:nvPicPr>
        <p:blipFill>
          <a:blip r:embed="rId3"/>
          <a:srcRect t="11805" b="11805"/>
          <a:stretch>
            <a:fillRect/>
          </a:stretch>
        </p:blipFill>
        <p:spPr>
          <a:xfrm>
            <a:off x="9869048" y="3321672"/>
            <a:ext cx="7841455" cy="3174322"/>
          </a:xfrm>
          <a:prstGeom prst="rect">
            <a:avLst/>
          </a:prstGeom>
        </p:spPr>
      </p:pic>
    </p:spTree>
    <p:extLst>
      <p:ext uri="{BB962C8B-B14F-4D97-AF65-F5344CB8AC3E}">
        <p14:creationId xmlns:p14="http://schemas.microsoft.com/office/powerpoint/2010/main" val="645421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954">
        <p15:prstTrans prst="pageCurlSingle"/>
      </p:transition>
    </mc:Choice>
    <mc:Fallback xmlns="">
      <p:transition spd="slow" advTm="4954">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normAutofit fontScale="90000"/>
          </a:bodyPr>
          <a:lstStyle/>
          <a:p>
            <a:r>
              <a:rPr kumimoji="1" lang="en-US" altLang="ja-JP"/>
              <a:t>Aplikasi Gelombang Elektromagnetik pada Kehidupan Sehari-hari</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25</a:t>
            </a:fld>
            <a:endParaRPr lang="en-US" dirty="0"/>
          </a:p>
        </p:txBody>
      </p:sp>
      <p:sp>
        <p:nvSpPr>
          <p:cNvPr id="18" name="テキスト プレースホルダー 17"/>
          <p:cNvSpPr>
            <a:spLocks noGrp="1"/>
          </p:cNvSpPr>
          <p:nvPr>
            <p:ph type="body" sz="quarter" idx="13"/>
          </p:nvPr>
        </p:nvSpPr>
        <p:spPr/>
        <p:txBody>
          <a:bodyPr/>
          <a:lstStyle/>
          <a:p>
            <a:r>
              <a:rPr kumimoji="1" lang="en-US" altLang="ja-JP"/>
              <a:t>Sinar Gamma (J)</a:t>
            </a:r>
            <a:endParaRPr kumimoji="1" lang="ja-JP" altLang="en-US" dirty="0"/>
          </a:p>
        </p:txBody>
      </p:sp>
      <p:sp>
        <p:nvSpPr>
          <p:cNvPr id="23" name="テキスト プレースホルダー 22"/>
          <p:cNvSpPr>
            <a:spLocks noGrp="1"/>
          </p:cNvSpPr>
          <p:nvPr>
            <p:ph type="body" sz="quarter" idx="48"/>
          </p:nvPr>
        </p:nvSpPr>
        <p:spPr/>
        <p:txBody>
          <a:bodyPr/>
          <a:lstStyle/>
          <a:p>
            <a:r>
              <a:rPr kumimoji="1" lang="en-US" altLang="ja-JP"/>
              <a:t>Sinar-X (Rontgen)</a:t>
            </a:r>
            <a:endParaRPr kumimoji="1" lang="ja-JP" altLang="en-US" dirty="0"/>
          </a:p>
        </p:txBody>
      </p:sp>
      <p:sp>
        <p:nvSpPr>
          <p:cNvPr id="24" name="テキスト プレースホルダー 23"/>
          <p:cNvSpPr>
            <a:spLocks noGrp="1"/>
          </p:cNvSpPr>
          <p:nvPr>
            <p:ph type="body" sz="quarter" idx="50"/>
          </p:nvPr>
        </p:nvSpPr>
        <p:spPr>
          <a:xfrm>
            <a:off x="9388261" y="4812428"/>
            <a:ext cx="3689747" cy="747032"/>
          </a:xfrm>
        </p:spPr>
        <p:txBody>
          <a:bodyPr/>
          <a:lstStyle/>
          <a:p>
            <a:r>
              <a:rPr kumimoji="1" lang="en-US" altLang="ja-JP"/>
              <a:t>Sinar Ultraviolet (UV)</a:t>
            </a:r>
            <a:endParaRPr kumimoji="1" lang="ja-JP" altLang="en-US" dirty="0"/>
          </a:p>
        </p:txBody>
      </p:sp>
      <p:sp>
        <p:nvSpPr>
          <p:cNvPr id="25" name="テキスト プレースホルダー 24"/>
          <p:cNvSpPr>
            <a:spLocks noGrp="1"/>
          </p:cNvSpPr>
          <p:nvPr>
            <p:ph type="body" sz="quarter" idx="52"/>
          </p:nvPr>
        </p:nvSpPr>
        <p:spPr/>
        <p:txBody>
          <a:bodyPr/>
          <a:lstStyle/>
          <a:p>
            <a:r>
              <a:rPr kumimoji="1" lang="en-US" altLang="ja-JP"/>
              <a:t>Sinar Tampak (Cahaya)</a:t>
            </a:r>
            <a:endParaRPr kumimoji="1" lang="ja-JP" altLang="en-US" dirty="0"/>
          </a:p>
        </p:txBody>
      </p:sp>
      <p:sp>
        <p:nvSpPr>
          <p:cNvPr id="26" name="テキスト プレースホルダー 25"/>
          <p:cNvSpPr>
            <a:spLocks noGrp="1"/>
          </p:cNvSpPr>
          <p:nvPr>
            <p:ph type="body" sz="quarter" idx="53"/>
          </p:nvPr>
        </p:nvSpPr>
        <p:spPr/>
        <p:txBody>
          <a:bodyPr/>
          <a:lstStyle/>
          <a:p>
            <a:r>
              <a:rPr lang="en-US" altLang="ja-JP"/>
              <a:t>Sinar Infra Merah</a:t>
            </a:r>
            <a:endParaRPr lang="en-US" altLang="ja-JP" dirty="0"/>
          </a:p>
        </p:txBody>
      </p:sp>
      <p:sp>
        <p:nvSpPr>
          <p:cNvPr id="31" name="テキスト プレースホルダー 30"/>
          <p:cNvSpPr>
            <a:spLocks noGrp="1"/>
          </p:cNvSpPr>
          <p:nvPr>
            <p:ph type="body" sz="quarter" idx="58"/>
          </p:nvPr>
        </p:nvSpPr>
        <p:spPr/>
        <p:txBody>
          <a:bodyPr/>
          <a:lstStyle/>
          <a:p>
            <a:r>
              <a:rPr kumimoji="1" lang="en-US" altLang="ja-JP"/>
              <a:t>Gelombang Radar (Gelombang Mikro)</a:t>
            </a:r>
            <a:endParaRPr kumimoji="1" lang="ja-JP" altLang="en-US" dirty="0"/>
          </a:p>
        </p:txBody>
      </p:sp>
      <p:sp>
        <p:nvSpPr>
          <p:cNvPr id="32" name="テキスト プレースホルダー 31"/>
          <p:cNvSpPr>
            <a:spLocks noGrp="1"/>
          </p:cNvSpPr>
          <p:nvPr>
            <p:ph type="body" sz="quarter" idx="59"/>
          </p:nvPr>
        </p:nvSpPr>
        <p:spPr/>
        <p:txBody>
          <a:bodyPr/>
          <a:lstStyle/>
          <a:p>
            <a:r>
              <a:rPr kumimoji="1" lang="en-US" altLang="ja-JP"/>
              <a:t>Gelombang Televisi</a:t>
            </a:r>
            <a:endParaRPr kumimoji="1" lang="ja-JP" altLang="en-US" dirty="0"/>
          </a:p>
        </p:txBody>
      </p:sp>
      <p:sp>
        <p:nvSpPr>
          <p:cNvPr id="33" name="テキスト プレースホルダー 32"/>
          <p:cNvSpPr>
            <a:spLocks noGrp="1"/>
          </p:cNvSpPr>
          <p:nvPr>
            <p:ph type="body" sz="quarter" idx="60"/>
          </p:nvPr>
        </p:nvSpPr>
        <p:spPr/>
        <p:txBody>
          <a:bodyPr/>
          <a:lstStyle/>
          <a:p>
            <a:r>
              <a:rPr kumimoji="1" lang="en-US" altLang="ja-JP"/>
              <a:t>Gelombang Radio</a:t>
            </a:r>
            <a:endParaRPr kumimoji="1" lang="ja-JP" altLang="en-US" dirty="0"/>
          </a:p>
        </p:txBody>
      </p:sp>
      <p:pic>
        <p:nvPicPr>
          <p:cNvPr id="21" name="Picture Placeholder 20">
            <a:extLst>
              <a:ext uri="{FF2B5EF4-FFF2-40B4-BE49-F238E27FC236}">
                <a16:creationId xmlns:a16="http://schemas.microsoft.com/office/drawing/2014/main" id="{681EB4F3-A745-7643-BABF-68FA26E2D991}"/>
              </a:ext>
            </a:extLst>
          </p:cNvPr>
          <p:cNvPicPr>
            <a:picLocks noGrp="1" noChangeAspect="1"/>
          </p:cNvPicPr>
          <p:nvPr>
            <p:ph type="pic" sz="quarter" idx="43"/>
          </p:nvPr>
        </p:nvPicPr>
        <p:blipFill rotWithShape="1">
          <a:blip r:embed="rId2">
            <a:extLst>
              <a:ext uri="{28A0092B-C50C-407E-A947-70E740481C1C}">
                <a14:useLocalDpi xmlns:a14="http://schemas.microsoft.com/office/drawing/2010/main" val="0"/>
              </a:ext>
            </a:extLst>
          </a:blip>
          <a:srcRect l="-889" r="-1900"/>
          <a:stretch/>
        </p:blipFill>
        <p:spPr bwMode="auto">
          <a:xfrm>
            <a:off x="982961" y="2119084"/>
            <a:ext cx="3627909" cy="2587837"/>
          </a:xfrm>
          <a:prstGeom prst="rect">
            <a:avLst/>
          </a:prstGeom>
          <a:noFill/>
        </p:spPr>
      </p:pic>
      <p:pic>
        <p:nvPicPr>
          <p:cNvPr id="22" name="Picture Placeholder 21">
            <a:extLst>
              <a:ext uri="{FF2B5EF4-FFF2-40B4-BE49-F238E27FC236}">
                <a16:creationId xmlns:a16="http://schemas.microsoft.com/office/drawing/2014/main" id="{39BD725E-4EE7-D603-18A8-AEEADDE018C5}"/>
              </a:ext>
            </a:extLst>
          </p:cNvPr>
          <p:cNvPicPr>
            <a:picLocks noGrp="1" noChangeAspect="1"/>
          </p:cNvPicPr>
          <p:nvPr>
            <p:ph type="pic" sz="quarter" idx="44"/>
          </p:nvPr>
        </p:nvPicPr>
        <p:blipFill>
          <a:blip r:embed="rId3"/>
          <a:srcRect t="9007" b="9007"/>
          <a:stretch>
            <a:fillRect/>
          </a:stretch>
        </p:blipFill>
        <p:spPr>
          <a:prstGeom prst="rect">
            <a:avLst/>
          </a:prstGeom>
        </p:spPr>
      </p:pic>
      <p:pic>
        <p:nvPicPr>
          <p:cNvPr id="27" name="Picture Placeholder 26">
            <a:extLst>
              <a:ext uri="{FF2B5EF4-FFF2-40B4-BE49-F238E27FC236}">
                <a16:creationId xmlns:a16="http://schemas.microsoft.com/office/drawing/2014/main" id="{C01FC746-1BF7-52E9-3BBC-B9D49BD818AA}"/>
              </a:ext>
            </a:extLst>
          </p:cNvPr>
          <p:cNvPicPr>
            <a:picLocks noGrp="1" noChangeAspect="1"/>
          </p:cNvPicPr>
          <p:nvPr>
            <p:ph type="pic" sz="quarter" idx="56"/>
          </p:nvPr>
        </p:nvPicPr>
        <p:blipFill>
          <a:blip r:embed="rId4"/>
          <a:srcRect t="6119" b="6119"/>
          <a:stretch>
            <a:fillRect/>
          </a:stretch>
        </p:blipFill>
        <p:spPr>
          <a:prstGeom prst="rect">
            <a:avLst/>
          </a:prstGeom>
        </p:spPr>
      </p:pic>
      <p:pic>
        <p:nvPicPr>
          <p:cNvPr id="28" name="Picture Placeholder 27">
            <a:extLst>
              <a:ext uri="{FF2B5EF4-FFF2-40B4-BE49-F238E27FC236}">
                <a16:creationId xmlns:a16="http://schemas.microsoft.com/office/drawing/2014/main" id="{3BADEEC7-5871-DDBB-3520-D9D1CDEA0568}"/>
              </a:ext>
            </a:extLst>
          </p:cNvPr>
          <p:cNvPicPr>
            <a:picLocks noGrp="1" noChangeAspect="1"/>
          </p:cNvPicPr>
          <p:nvPr>
            <p:ph type="pic" sz="quarter" idx="57"/>
          </p:nvPr>
        </p:nvPicPr>
        <p:blipFill rotWithShape="1">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rcRect l="-977" r="-1257"/>
          <a:stretch/>
        </p:blipFill>
        <p:spPr bwMode="auto">
          <a:xfrm>
            <a:off x="13078008" y="5859569"/>
            <a:ext cx="4777390" cy="2587837"/>
          </a:xfrm>
          <a:prstGeom prst="rect">
            <a:avLst/>
          </a:prstGeom>
          <a:noFill/>
          <a:ln>
            <a:noFill/>
          </a:ln>
        </p:spPr>
      </p:pic>
      <p:pic>
        <p:nvPicPr>
          <p:cNvPr id="29" name="Picture Placeholder 28" descr="Not Ordinary Idiot Weblog: PRINSIP KERJA SISTEM RADAR">
            <a:extLst>
              <a:ext uri="{FF2B5EF4-FFF2-40B4-BE49-F238E27FC236}">
                <a16:creationId xmlns:a16="http://schemas.microsoft.com/office/drawing/2014/main" id="{F5C2103B-7088-B5D4-B272-9BF17AD2194A}"/>
              </a:ext>
            </a:extLst>
          </p:cNvPr>
          <p:cNvPicPr>
            <a:picLocks noGrp="1" noChangeAspect="1"/>
          </p:cNvPicPr>
          <p:nvPr>
            <p:ph type="pic" sz="quarter" idx="55"/>
          </p:nvPr>
        </p:nvPicPr>
        <p:blipFill rotWithShape="1">
          <a:blip r:embed="rId7">
            <a:extLst>
              <a:ext uri="{28A0092B-C50C-407E-A947-70E740481C1C}">
                <a14:useLocalDpi xmlns:a14="http://schemas.microsoft.com/office/drawing/2010/main" val="0"/>
              </a:ext>
            </a:extLst>
          </a:blip>
          <a:srcRect l="-5466" r="-5860"/>
          <a:stretch/>
        </p:blipFill>
        <p:spPr bwMode="auto">
          <a:xfrm>
            <a:off x="5174305" y="5859569"/>
            <a:ext cx="3676672" cy="2587837"/>
          </a:xfrm>
          <a:prstGeom prst="rect">
            <a:avLst/>
          </a:prstGeom>
          <a:noFill/>
          <a:ln>
            <a:noFill/>
          </a:ln>
        </p:spPr>
      </p:pic>
      <p:pic>
        <p:nvPicPr>
          <p:cNvPr id="30" name="Picture Placeholder 29" descr="Penggunaan Sinar Infra Merah | Libratama.com">
            <a:extLst>
              <a:ext uri="{FF2B5EF4-FFF2-40B4-BE49-F238E27FC236}">
                <a16:creationId xmlns:a16="http://schemas.microsoft.com/office/drawing/2014/main" id="{BDB0526D-74AC-D9BE-B08B-162964C10E1C}"/>
              </a:ext>
            </a:extLst>
          </p:cNvPr>
          <p:cNvPicPr>
            <a:picLocks noGrp="1" noChangeAspect="1"/>
          </p:cNvPicPr>
          <p:nvPr>
            <p:ph type="pic" sz="quarter" idx="54"/>
          </p:nvPr>
        </p:nvPicPr>
        <p:blipFill>
          <a:blip r:embed="rId8">
            <a:extLst>
              <a:ext uri="{28A0092B-C50C-407E-A947-70E740481C1C}">
                <a14:useLocalDpi xmlns:a14="http://schemas.microsoft.com/office/drawing/2010/main" val="0"/>
              </a:ext>
            </a:extLst>
          </a:blip>
          <a:srcRect l="14585" r="14585"/>
          <a:stretch>
            <a:fillRect/>
          </a:stretch>
        </p:blipFill>
        <p:spPr bwMode="auto">
          <a:prstGeom prst="rect">
            <a:avLst/>
          </a:prstGeom>
          <a:noFill/>
          <a:ln>
            <a:noFill/>
          </a:ln>
        </p:spPr>
      </p:pic>
      <p:pic>
        <p:nvPicPr>
          <p:cNvPr id="34" name="Picture Placeholder 33" descr="Cahaya Tampak - Pengertian, Gelombang dan Contoh Macam Spektrum - Adam Muiz">
            <a:extLst>
              <a:ext uri="{FF2B5EF4-FFF2-40B4-BE49-F238E27FC236}">
                <a16:creationId xmlns:a16="http://schemas.microsoft.com/office/drawing/2014/main" id="{502AE0C0-1848-B51E-392A-D73587CEB1A2}"/>
              </a:ext>
            </a:extLst>
          </p:cNvPr>
          <p:cNvPicPr>
            <a:picLocks noGrp="1" noChangeAspect="1"/>
          </p:cNvPicPr>
          <p:nvPr>
            <p:ph type="pic" sz="quarter" idx="46"/>
          </p:nvPr>
        </p:nvPicPr>
        <p:blipFill rotWithShape="1">
          <a:blip r:embed="rId9" cstate="print">
            <a:extLst>
              <a:ext uri="{28A0092B-C50C-407E-A947-70E740481C1C}">
                <a14:useLocalDpi xmlns:a14="http://schemas.microsoft.com/office/drawing/2010/main" val="0"/>
              </a:ext>
            </a:extLst>
          </a:blip>
          <a:srcRect l="-6555" r="5042"/>
          <a:stretch/>
        </p:blipFill>
        <p:spPr bwMode="auto">
          <a:xfrm>
            <a:off x="13078008" y="2119084"/>
            <a:ext cx="4275793" cy="2587837"/>
          </a:xfrm>
          <a:prstGeom prst="rect">
            <a:avLst/>
          </a:prstGeom>
          <a:noFill/>
          <a:ln>
            <a:noFill/>
          </a:ln>
        </p:spPr>
      </p:pic>
      <p:pic>
        <p:nvPicPr>
          <p:cNvPr id="35" name="Picture Placeholder 34" descr="9 Bahaya Sinar Ultraviolet Bagi Kesehatan dan Manusia - HaloSehat">
            <a:extLst>
              <a:ext uri="{FF2B5EF4-FFF2-40B4-BE49-F238E27FC236}">
                <a16:creationId xmlns:a16="http://schemas.microsoft.com/office/drawing/2014/main" id="{C629D0DF-83EC-C9E2-93CF-A905BC9228B6}"/>
              </a:ext>
            </a:extLst>
          </p:cNvPr>
          <p:cNvPicPr>
            <a:picLocks noGrp="1" noChangeAspect="1"/>
          </p:cNvPicPr>
          <p:nvPr>
            <p:ph type="pic" sz="quarter" idx="45"/>
          </p:nvPr>
        </p:nvPicPr>
        <p:blipFill rotWithShape="1">
          <a:blip r:embed="rId10">
            <a:extLst>
              <a:ext uri="{28A0092B-C50C-407E-A947-70E740481C1C}">
                <a14:useLocalDpi xmlns:a14="http://schemas.microsoft.com/office/drawing/2010/main" val="0"/>
              </a:ext>
            </a:extLst>
          </a:blip>
          <a:srcRect l="-3113" r="-3113"/>
          <a:stretch/>
        </p:blipFill>
        <p:spPr bwMode="auto">
          <a:xfrm>
            <a:off x="9437025" y="2119084"/>
            <a:ext cx="3592221" cy="2587837"/>
          </a:xfrm>
          <a:prstGeom prst="rect">
            <a:avLst/>
          </a:prstGeom>
          <a:noFill/>
          <a:ln>
            <a:noFill/>
          </a:ln>
        </p:spPr>
      </p:pic>
    </p:spTree>
    <p:extLst>
      <p:ext uri="{BB962C8B-B14F-4D97-AF65-F5344CB8AC3E}">
        <p14:creationId xmlns:p14="http://schemas.microsoft.com/office/powerpoint/2010/main" val="1107261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816">
        <p15:prstTrans prst="pageCurlSingle"/>
      </p:transition>
    </mc:Choice>
    <mc:Fallback xmlns="">
      <p:transition spd="slow" advTm="981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Thank you!</a:t>
            </a:r>
            <a:endParaRPr kumimoji="1" lang="ja-JP" altLang="en-US" dirty="0"/>
          </a:p>
        </p:txBody>
      </p:sp>
    </p:spTree>
    <p:extLst>
      <p:ext uri="{BB962C8B-B14F-4D97-AF65-F5344CB8AC3E}">
        <p14:creationId xmlns:p14="http://schemas.microsoft.com/office/powerpoint/2010/main" val="3692108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3544">
        <p15:prstTrans prst="pageCurlSingle"/>
      </p:transition>
    </mc:Choice>
    <mc:Fallback xmlns="">
      <p:transition spd="slow" advTm="1354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a:t>Teori Gelombang Elektromagnetik</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3</a:t>
            </a:fld>
            <a:endParaRPr lang="en-US" dirty="0"/>
          </a:p>
        </p:txBody>
      </p:sp>
      <p:sp>
        <p:nvSpPr>
          <p:cNvPr id="9" name="テキスト プレースホルダー 8"/>
          <p:cNvSpPr>
            <a:spLocks noGrp="1"/>
          </p:cNvSpPr>
          <p:nvPr>
            <p:ph type="body" sz="quarter" idx="12"/>
          </p:nvPr>
        </p:nvSpPr>
        <p:spPr/>
        <p:txBody>
          <a:bodyPr>
            <a:noAutofit/>
          </a:bodyPr>
          <a:lstStyle/>
          <a:p>
            <a:pPr>
              <a:lnSpc>
                <a:spcPct val="100000"/>
              </a:lnSpc>
            </a:pPr>
            <a:r>
              <a:rPr kumimoji="1" lang="en-US" altLang="ja-JP" sz="2200"/>
              <a:t>Seorang fisikawan dari  Scotlandia berhasil menemukan kaitan  antara masalah tentang listrik  dan  magnetisme. Kaitan  yang  pertama adalah muatan listrik yang  mengalir (arus listrik) dapat menghasilkan medan magnet di sekitar  kawat berarus tersebut, seperti dijelaskan dalam Hukum Biot-Savart atau hukum Ampere. Kaitan yang kedua adalah perubahan medan magnet yang dapat menghasilkan gaya gerak listrik terinduksi, seperti dijelaskan dalam Hukum Faraday</a:t>
            </a:r>
            <a:endParaRPr kumimoji="1" lang="ja-JP" altLang="en-US" sz="2200" dirty="0"/>
          </a:p>
        </p:txBody>
      </p:sp>
      <p:sp>
        <p:nvSpPr>
          <p:cNvPr id="10" name="テキスト プレースホルダー 9"/>
          <p:cNvSpPr>
            <a:spLocks noGrp="1"/>
          </p:cNvSpPr>
          <p:nvPr>
            <p:ph type="body" sz="quarter" idx="13"/>
          </p:nvPr>
        </p:nvSpPr>
        <p:spPr>
          <a:xfrm>
            <a:off x="8226211" y="4553868"/>
            <a:ext cx="9045121" cy="747032"/>
          </a:xfrm>
        </p:spPr>
        <p:txBody>
          <a:bodyPr/>
          <a:lstStyle/>
          <a:p>
            <a:r>
              <a:rPr kumimoji="1" lang="en-US" altLang="ja-JP"/>
              <a:t>Pada  sekitar  tahun 1860, James Clark Maxwell (1831-1878)</a:t>
            </a:r>
            <a:endParaRPr kumimoji="1" lang="ja-JP" altLang="en-US" dirty="0"/>
          </a:p>
        </p:txBody>
      </p:sp>
      <p:pic>
        <p:nvPicPr>
          <p:cNvPr id="5" name="Picture 4">
            <a:extLst>
              <a:ext uri="{FF2B5EF4-FFF2-40B4-BE49-F238E27FC236}">
                <a16:creationId xmlns:a16="http://schemas.microsoft.com/office/drawing/2014/main" id="{C3CE164F-4DA5-D7E7-1990-B3BDE3BFD878}"/>
              </a:ext>
            </a:extLst>
          </p:cNvPr>
          <p:cNvPicPr>
            <a:picLocks noChangeAspect="1"/>
          </p:cNvPicPr>
          <p:nvPr/>
        </p:nvPicPr>
        <p:blipFill>
          <a:blip r:embed="rId2"/>
          <a:stretch>
            <a:fillRect/>
          </a:stretch>
        </p:blipFill>
        <p:spPr>
          <a:xfrm>
            <a:off x="-177592" y="3149065"/>
            <a:ext cx="9321592" cy="4889416"/>
          </a:xfrm>
          <a:prstGeom prst="rect">
            <a:avLst/>
          </a:prstGeom>
        </p:spPr>
      </p:pic>
      <p:pic>
        <p:nvPicPr>
          <p:cNvPr id="13" name="Picture 12">
            <a:extLst>
              <a:ext uri="{FF2B5EF4-FFF2-40B4-BE49-F238E27FC236}">
                <a16:creationId xmlns:a16="http://schemas.microsoft.com/office/drawing/2014/main" id="{94B658B4-2E6A-6500-FDE9-8E929E57B2D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741" t="5185" r="6646" b="14935"/>
          <a:stretch/>
        </p:blipFill>
        <p:spPr>
          <a:xfrm>
            <a:off x="1617784" y="3679911"/>
            <a:ext cx="3868616" cy="3868615"/>
          </a:xfrm>
          <a:prstGeom prst="rect">
            <a:avLst/>
          </a:prstGeom>
        </p:spPr>
      </p:pic>
    </p:spTree>
    <p:extLst>
      <p:ext uri="{BB962C8B-B14F-4D97-AF65-F5344CB8AC3E}">
        <p14:creationId xmlns:p14="http://schemas.microsoft.com/office/powerpoint/2010/main" val="1741855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400">
        <p15:prstTrans prst="pageCurlSingle"/>
      </p:transition>
    </mc:Choice>
    <mc:Fallback xmlns="">
      <p:transition spd="slow" advTm="44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13" y="278005"/>
            <a:ext cx="17336022" cy="1280040"/>
          </a:xfrm>
        </p:spPr>
        <p:txBody>
          <a:bodyPr>
            <a:normAutofit fontScale="90000"/>
          </a:bodyPr>
          <a:lstStyle/>
          <a:p>
            <a:r>
              <a:rPr kumimoji="1" lang="en-US" altLang="ja-JP"/>
              <a:t>Perubahan Medan Magnet yang Dapat </a:t>
            </a:r>
            <a:br>
              <a:rPr kumimoji="1" lang="en-US" altLang="ja-JP"/>
            </a:br>
            <a:r>
              <a:rPr kumimoji="1" lang="en-US" altLang="ja-JP"/>
              <a:t>Menghasilkan Gelombang </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4</a:t>
            </a:fld>
            <a:endParaRPr lang="en-US" dirty="0"/>
          </a:p>
        </p:txBody>
      </p:sp>
      <p:sp>
        <p:nvSpPr>
          <p:cNvPr id="8" name="テキスト プレースホルダー 7"/>
          <p:cNvSpPr>
            <a:spLocks noGrp="1"/>
          </p:cNvSpPr>
          <p:nvPr>
            <p:ph type="body" sz="quarter" idx="12"/>
          </p:nvPr>
        </p:nvSpPr>
        <p:spPr>
          <a:xfrm>
            <a:off x="852055" y="5497216"/>
            <a:ext cx="16583889" cy="3808137"/>
          </a:xfrm>
        </p:spPr>
        <p:txBody>
          <a:bodyPr>
            <a:normAutofit/>
          </a:bodyPr>
          <a:lstStyle/>
          <a:p>
            <a:pPr marL="342900" indent="-342900">
              <a:buFont typeface="Wingdings" panose="05000000000000000000" pitchFamily="2" charset="2"/>
              <a:buChar char="q"/>
            </a:pPr>
            <a:r>
              <a:rPr kumimoji="1" lang="en-US" altLang="ja-JP" sz="2600"/>
              <a:t>Faraday menemukan bahwa perubahan medan magnet dapat menghasilkan gaya  gerak  listrik  terinduksi atau  medan listrik.  </a:t>
            </a:r>
          </a:p>
          <a:p>
            <a:pPr marL="342900" indent="-342900">
              <a:buFont typeface="Wingdings" panose="05000000000000000000" pitchFamily="2" charset="2"/>
              <a:buChar char="q"/>
            </a:pPr>
            <a:r>
              <a:rPr kumimoji="1" lang="en-US" altLang="ja-JP" sz="2600"/>
              <a:t>Maxwell  berpendapat bahwa perubahan medan listrik akan  menimbulkan medan magnet. Perubahan medan magnet. </a:t>
            </a:r>
          </a:p>
          <a:p>
            <a:pPr marL="342900" indent="-342900">
              <a:buFont typeface="Wingdings" panose="05000000000000000000" pitchFamily="2" charset="2"/>
              <a:buChar char="q"/>
            </a:pPr>
            <a:r>
              <a:rPr kumimoji="1" lang="en-US" altLang="ja-JP" sz="2600"/>
              <a:t>Perubahan magnet listrik dan medan magnet ditimbulkan dengan cara  dua  bola  isolator bermuatan positif  dan  negatif  digetarkan sehingga jaraknya berubah-ubah sesuai  dengan frekuensi getaran tersebut</a:t>
            </a:r>
            <a:endParaRPr kumimoji="1" lang="ja-JP" altLang="en-US" sz="2600" dirty="0"/>
          </a:p>
        </p:txBody>
      </p:sp>
      <p:pic>
        <p:nvPicPr>
          <p:cNvPr id="9" name="Picture Placeholder 8">
            <a:extLst>
              <a:ext uri="{FF2B5EF4-FFF2-40B4-BE49-F238E27FC236}">
                <a16:creationId xmlns:a16="http://schemas.microsoft.com/office/drawing/2014/main" id="{CFC397C6-24A1-7EB4-98BF-8E7123A463D4}"/>
              </a:ext>
            </a:extLst>
          </p:cNvPr>
          <p:cNvPicPr>
            <a:picLocks noGrp="1" noChangeAspect="1"/>
          </p:cNvPicPr>
          <p:nvPr>
            <p:ph type="pic" sz="quarter" idx="15"/>
          </p:nvPr>
        </p:nvPicPr>
        <p:blipFill rotWithShape="1">
          <a:blip r:embed="rId2"/>
          <a:srcRect l="-3362" r="3836"/>
          <a:stretch/>
        </p:blipFill>
        <p:spPr>
          <a:xfrm>
            <a:off x="852055" y="2096094"/>
            <a:ext cx="16583889" cy="3106420"/>
          </a:xfrm>
          <a:prstGeom prst="rect">
            <a:avLst/>
          </a:prstGeom>
        </p:spPr>
      </p:pic>
    </p:spTree>
    <p:extLst>
      <p:ext uri="{BB962C8B-B14F-4D97-AF65-F5344CB8AC3E}">
        <p14:creationId xmlns:p14="http://schemas.microsoft.com/office/powerpoint/2010/main" val="1478387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769">
        <p15:prstTrans prst="pageCurlSingle"/>
      </p:transition>
    </mc:Choice>
    <mc:Fallback xmlns="">
      <p:transition spd="slow" advTm="476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13" y="242836"/>
            <a:ext cx="17336022" cy="1280040"/>
          </a:xfrm>
        </p:spPr>
        <p:txBody>
          <a:bodyPr>
            <a:normAutofit fontScale="90000"/>
          </a:bodyPr>
          <a:lstStyle/>
          <a:p>
            <a:r>
              <a:rPr kumimoji="1" lang="en-US" altLang="ja-JP"/>
              <a:t>Perambatan Gelombang Elektromagnetik </a:t>
            </a:r>
            <a:br>
              <a:rPr kumimoji="1" lang="en-US" altLang="ja-JP"/>
            </a:br>
            <a:r>
              <a:rPr kumimoji="1" lang="en-US" altLang="ja-JP"/>
              <a:t>yang Tegak Lurus Arah Medan Listrik dan Magnet</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5</a:t>
            </a:fld>
            <a:endParaRPr lang="en-US" dirty="0"/>
          </a:p>
        </p:txBody>
      </p:sp>
      <p:sp>
        <p:nvSpPr>
          <p:cNvPr id="8" name="テキスト プレースホルダー 7"/>
          <p:cNvSpPr>
            <a:spLocks noGrp="1"/>
          </p:cNvSpPr>
          <p:nvPr>
            <p:ph type="body" sz="quarter" idx="12"/>
          </p:nvPr>
        </p:nvSpPr>
        <p:spPr>
          <a:xfrm>
            <a:off x="852055" y="5497216"/>
            <a:ext cx="16583889" cy="3808137"/>
          </a:xfrm>
        </p:spPr>
        <p:txBody>
          <a:bodyPr>
            <a:normAutofit/>
          </a:bodyPr>
          <a:lstStyle/>
          <a:p>
            <a:pPr marL="342900" indent="-342900">
              <a:buFont typeface="Wingdings" panose="05000000000000000000" pitchFamily="2" charset="2"/>
              <a:buChar char="q"/>
            </a:pPr>
            <a:r>
              <a:rPr kumimoji="1" lang="sv-SE" altLang="ja-JP" sz="2600"/>
              <a:t>Perubahan medan magnet juga menimbulkan medan listrik</a:t>
            </a:r>
            <a:r>
              <a:rPr kumimoji="1" lang="en-US" altLang="ja-JP" sz="2600"/>
              <a:t>.  </a:t>
            </a:r>
          </a:p>
          <a:p>
            <a:pPr marL="342900" indent="-342900">
              <a:buFont typeface="Wingdings" panose="05000000000000000000" pitchFamily="2" charset="2"/>
              <a:buChar char="q"/>
            </a:pPr>
            <a:r>
              <a:rPr kumimoji="1" lang="en-US" altLang="ja-JP" sz="2600"/>
              <a:t>Timbulnya medan listrik ini ditandai dengan dipancarkannya gelombang elektromagnetik. </a:t>
            </a:r>
          </a:p>
          <a:p>
            <a:pPr marL="342900" indent="-342900">
              <a:buFont typeface="Wingdings" panose="05000000000000000000" pitchFamily="2" charset="2"/>
              <a:buChar char="q"/>
            </a:pPr>
            <a:r>
              <a:rPr kumimoji="1" lang="en-US" altLang="ja-JP" sz="2600"/>
              <a:t>Arah  medan magnet selalu saling tegak lurus  terhadap arah  medan listrik</a:t>
            </a:r>
          </a:p>
          <a:p>
            <a:pPr marL="342900" indent="-342900">
              <a:buFont typeface="Wingdings" panose="05000000000000000000" pitchFamily="2" charset="2"/>
              <a:buChar char="q"/>
            </a:pPr>
            <a:r>
              <a:rPr kumimoji="1" lang="en-ID" altLang="ja-JP" sz="2600"/>
              <a:t>Arah rambat gelombang elektromagnetik selalu tegak lurus baik terhadap medan listrik mampu terhadap medan magnet, sehingga gelombang elektromagnetik ini termasuk gelombang transversal</a:t>
            </a:r>
          </a:p>
        </p:txBody>
      </p:sp>
      <p:pic>
        <p:nvPicPr>
          <p:cNvPr id="13" name="Picture Placeholder 12">
            <a:extLst>
              <a:ext uri="{FF2B5EF4-FFF2-40B4-BE49-F238E27FC236}">
                <a16:creationId xmlns:a16="http://schemas.microsoft.com/office/drawing/2014/main" id="{9B414BB9-20C9-ED64-B8E8-614880E1B1AA}"/>
              </a:ext>
            </a:extLst>
          </p:cNvPr>
          <p:cNvPicPr>
            <a:picLocks noGrp="1" noChangeAspect="1"/>
          </p:cNvPicPr>
          <p:nvPr>
            <p:ph type="pic" sz="quarter" idx="15"/>
          </p:nvPr>
        </p:nvPicPr>
        <p:blipFill rotWithShape="1">
          <a:blip r:embed="rId2"/>
          <a:srcRect t="2808" b="1650"/>
          <a:stretch/>
        </p:blipFill>
        <p:spPr>
          <a:xfrm>
            <a:off x="5064188" y="1964454"/>
            <a:ext cx="8159622" cy="3532762"/>
          </a:xfrm>
          <a:prstGeom prst="rect">
            <a:avLst/>
          </a:prstGeom>
        </p:spPr>
      </p:pic>
    </p:spTree>
    <p:extLst>
      <p:ext uri="{BB962C8B-B14F-4D97-AF65-F5344CB8AC3E}">
        <p14:creationId xmlns:p14="http://schemas.microsoft.com/office/powerpoint/2010/main" val="329547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769">
        <p15:prstTrans prst="pageCurlSingle"/>
      </p:transition>
    </mc:Choice>
    <mc:Fallback xmlns="">
      <p:transition spd="slow" advTm="4769">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03EB59E2-90B9-4CD3-AC74-D672227E13C3}" type="slidenum">
              <a:rPr lang="en-US" smtClean="0"/>
              <a:pPr/>
              <a:t>6</a:t>
            </a:fld>
            <a:endParaRPr lang="en-US" dirty="0"/>
          </a:p>
        </p:txBody>
      </p:sp>
      <p:sp>
        <p:nvSpPr>
          <p:cNvPr id="7" name="テキスト プレースホルダー 6"/>
          <p:cNvSpPr>
            <a:spLocks noGrp="1"/>
          </p:cNvSpPr>
          <p:nvPr>
            <p:ph type="body" sz="quarter" idx="13"/>
          </p:nvPr>
        </p:nvSpPr>
        <p:spPr>
          <a:xfrm>
            <a:off x="2857596" y="5897066"/>
            <a:ext cx="12572808" cy="691637"/>
          </a:xfrm>
        </p:spPr>
        <p:txBody>
          <a:bodyPr/>
          <a:lstStyle/>
          <a:p>
            <a:r>
              <a:rPr kumimoji="1" lang="en-US" altLang="ja-JP"/>
              <a:t>Kecepatan Perambatan Gelombang Elektromagnetik </a:t>
            </a:r>
            <a:endParaRPr kumimoji="1" lang="ja-JP" altLang="en-US" dirty="0"/>
          </a:p>
        </p:txBody>
      </p:sp>
      <mc:AlternateContent xmlns:mc="http://schemas.openxmlformats.org/markup-compatibility/2006" xmlns:a14="http://schemas.microsoft.com/office/drawing/2010/main">
        <mc:Choice Requires="a14">
          <p:sp>
            <p:nvSpPr>
              <p:cNvPr id="6" name="テキスト プレースホルダー 5"/>
              <p:cNvSpPr>
                <a:spLocks noGrp="1"/>
              </p:cNvSpPr>
              <p:nvPr>
                <p:ph type="body" sz="quarter" idx="12"/>
              </p:nvPr>
            </p:nvSpPr>
            <p:spPr/>
            <p:txBody>
              <a:bodyPr>
                <a:noAutofit/>
              </a:bodyPr>
              <a:lstStyle/>
              <a:p>
                <a:pPr marL="270510" algn="just">
                  <a:lnSpc>
                    <a:spcPct val="100000"/>
                  </a:lnSpc>
                </a:pPr>
                <a14:m>
                  <m:oMath xmlns:m="http://schemas.openxmlformats.org/officeDocument/2006/math">
                    <m:sSub>
                      <m:sSubPr>
                        <m:ctrlPr>
                          <a:rPr lang="en-ID"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2800">
                    <a:effectLst/>
                    <a:latin typeface="Times New Roman" panose="02020603050405020304" pitchFamily="18" charset="0"/>
                    <a:ea typeface="Calibri" panose="020F0502020204030204" pitchFamily="34" charset="0"/>
                    <a:cs typeface="Arial" panose="020B0604020202020204" pitchFamily="34" charset="0"/>
                  </a:rPr>
                  <a:t> =  permeabilitas ruang hampa,</a:t>
                </a:r>
                <a:endParaRPr lang="en-ID" sz="2800">
                  <a:effectLst/>
                  <a:latin typeface="Calibri" panose="020F0502020204030204" pitchFamily="34" charset="0"/>
                  <a:ea typeface="Calibri" panose="020F0502020204030204" pitchFamily="34" charset="0"/>
                  <a:cs typeface="Arial" panose="020B0604020202020204" pitchFamily="34" charset="0"/>
                </a:endParaRPr>
              </a:p>
              <a:p>
                <a:pPr marL="270510" algn="just">
                  <a:lnSpc>
                    <a:spcPct val="100000"/>
                  </a:lnSpc>
                  <a:spcAft>
                    <a:spcPts val="800"/>
                  </a:spcAft>
                </a:pPr>
                <a14:m>
                  <m:oMath xmlns:m="http://schemas.openxmlformats.org/officeDocument/2006/math">
                    <m:sSub>
                      <m:sSubPr>
                        <m:ctrlPr>
                          <a:rPr lang="en-ID"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2800">
                    <a:effectLst/>
                    <a:latin typeface="Times New Roman" panose="02020603050405020304" pitchFamily="18" charset="0"/>
                    <a:ea typeface="Calibri" panose="020F0502020204030204" pitchFamily="34" charset="0"/>
                    <a:cs typeface="Arial" panose="020B0604020202020204" pitchFamily="34" charset="0"/>
                  </a:rPr>
                  <a:t> =  permitivitas ruang hampa,</a:t>
                </a:r>
                <a:endParaRPr lang="en-ID" sz="2800">
                  <a:latin typeface="Calibri" panose="020F0502020204030204" pitchFamily="34" charset="0"/>
                  <a:ea typeface="Calibri" panose="020F0502020204030204" pitchFamily="34" charset="0"/>
                  <a:cs typeface="Arial" panose="020B0604020202020204" pitchFamily="34" charset="0"/>
                </a:endParaRPr>
              </a:p>
              <a:p>
                <a:pPr marL="270510" algn="just">
                  <a:lnSpc>
                    <a:spcPct val="100000"/>
                  </a:lnSpc>
                  <a:spcAft>
                    <a:spcPts val="800"/>
                  </a:spcAft>
                </a:pPr>
                <a:r>
                  <a:rPr lang="en-US" sz="2800">
                    <a:effectLst/>
                    <a:latin typeface="Times New Roman" panose="02020603050405020304" pitchFamily="18" charset="0"/>
                    <a:ea typeface="Calibri" panose="020F0502020204030204" pitchFamily="34" charset="0"/>
                  </a:rPr>
                  <a:t>C  =  laju  perambatan gelombang elektromagnetik dalam ruang hampa.</a:t>
                </a:r>
                <a:endParaRPr kumimoji="1" lang="ja-JP" altLang="en-US" sz="2800" dirty="0"/>
              </a:p>
            </p:txBody>
          </p:sp>
        </mc:Choice>
        <mc:Fallback xmlns="">
          <p:sp>
            <p:nvSpPr>
              <p:cNvPr id="6" name="テキスト プレースホルダー 5"/>
              <p:cNvSpPr>
                <a:spLocks noGrp="1" noRot="1" noChangeAspect="1" noMove="1" noResize="1" noEditPoints="1" noAdjustHandles="1" noChangeArrowheads="1" noChangeShapeType="1" noTextEdit="1"/>
              </p:cNvSpPr>
              <p:nvPr>
                <p:ph type="body" sz="quarter" idx="12"/>
              </p:nvPr>
            </p:nvSpPr>
            <p:spPr>
              <a:blipFill>
                <a:blip r:embed="rId2"/>
                <a:stretch>
                  <a:fillRect t="-3406"/>
                </a:stretch>
              </a:blipFill>
            </p:spPr>
            <p:txBody>
              <a:bodyPr/>
              <a:lstStyle/>
              <a:p>
                <a:r>
                  <a:rPr lang="en-ID">
                    <a:noFill/>
                  </a:rPr>
                  <a:t> </a:t>
                </a:r>
              </a:p>
            </p:txBody>
          </p:sp>
        </mc:Fallback>
      </mc:AlternateContent>
      <p:pic>
        <p:nvPicPr>
          <p:cNvPr id="11" name="Picture Placeholder 10">
            <a:extLst>
              <a:ext uri="{FF2B5EF4-FFF2-40B4-BE49-F238E27FC236}">
                <a16:creationId xmlns:a16="http://schemas.microsoft.com/office/drawing/2014/main" id="{C7FC8FF6-EAED-251E-973E-3380A8AF00BB}"/>
              </a:ext>
            </a:extLst>
          </p:cNvPr>
          <p:cNvPicPr>
            <a:picLocks noGrp="1" noChangeAspect="1"/>
          </p:cNvPicPr>
          <p:nvPr>
            <p:ph type="pic" sz="quarter" idx="21"/>
          </p:nvPr>
        </p:nvPicPr>
        <p:blipFill rotWithShape="1">
          <a:blip r:embed="rId3"/>
          <a:srcRect l="11166" t="3556" r="22956" b="-3556"/>
          <a:stretch/>
        </p:blipFill>
        <p:spPr>
          <a:xfrm>
            <a:off x="5439454" y="1391478"/>
            <a:ext cx="7409092" cy="3478887"/>
          </a:xfrm>
        </p:spPr>
      </p:pic>
    </p:spTree>
    <p:extLst>
      <p:ext uri="{BB962C8B-B14F-4D97-AF65-F5344CB8AC3E}">
        <p14:creationId xmlns:p14="http://schemas.microsoft.com/office/powerpoint/2010/main" val="48530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333">
        <p15:prstTrans prst="pageCurlSingle"/>
      </p:transition>
    </mc:Choice>
    <mc:Fallback xmlns="">
      <p:transition spd="slow" advTm="4333">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テキスト プレースホルダー 4"/>
              <p:cNvSpPr>
                <a:spLocks noGrp="1"/>
              </p:cNvSpPr>
              <p:nvPr>
                <p:ph type="body" sz="quarter" idx="12"/>
              </p:nvPr>
            </p:nvSpPr>
            <p:spPr>
              <a:xfrm>
                <a:off x="5431254" y="4766939"/>
                <a:ext cx="10816931" cy="4585763"/>
              </a:xfrm>
            </p:spPr>
            <p:txBody>
              <a:bodyPr>
                <a:noAutofit/>
              </a:bodyPr>
              <a:lstStyle/>
              <a:p>
                <a:pPr marL="270510" algn="just">
                  <a:lnSpc>
                    <a:spcPct val="100000"/>
                  </a:lnSpc>
                  <a:spcAft>
                    <a:spcPts val="800"/>
                  </a:spcAft>
                </a:pPr>
                <a:r>
                  <a:rPr lang="en-US" sz="2800">
                    <a:effectLst/>
                    <a:latin typeface="Times New Roman" panose="02020603050405020304" pitchFamily="18" charset="0"/>
                    <a:ea typeface="Calibri" panose="020F0502020204030204" pitchFamily="34" charset="0"/>
                    <a:cs typeface="Arial" panose="020B0604020202020204" pitchFamily="34" charset="0"/>
                  </a:rPr>
                  <a:t>diperoleh dengan memasukkan  nilai  </a:t>
                </a:r>
                <a14:m>
                  <m:oMath xmlns:m="http://schemas.openxmlformats.org/officeDocument/2006/math">
                    <m:sSub>
                      <m:sSubPr>
                        <m:ctrlPr>
                          <a:rPr lang="en-ID"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μ</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8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ID"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a:effectLst/>
                            <a:latin typeface="Cambria Math" panose="02040503050406030204" pitchFamily="18" charset="0"/>
                            <a:ea typeface="Calibri" panose="020F0502020204030204" pitchFamily="34" charset="0"/>
                            <a:cs typeface="Times New Roman" panose="02020603050405020304" pitchFamily="18" charset="0"/>
                          </a:rPr>
                          <m:t>7</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𝑊𝑏</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n-US" sz="2800">
                    <a:effectLst/>
                    <a:latin typeface="Times New Roman" panose="02020603050405020304" pitchFamily="18" charset="0"/>
                    <a:ea typeface="Calibri" panose="020F0502020204030204" pitchFamily="34" charset="0"/>
                    <a:cs typeface="Arial" panose="020B0604020202020204" pitchFamily="34" charset="0"/>
                  </a:rPr>
                  <a:t> (tetapan yang  sering  muncul pada hukum Gauss)  dan  nilai </a:t>
                </a:r>
                <a14:m>
                  <m:oMath xmlns:m="http://schemas.openxmlformats.org/officeDocument/2006/math">
                    <m:sSub>
                      <m:sSubPr>
                        <m:ctrlPr>
                          <a:rPr lang="en-ID"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800">
                        <a:effectLst/>
                        <a:latin typeface="Cambria Math" panose="02040503050406030204" pitchFamily="18" charset="0"/>
                        <a:ea typeface="Calibri" panose="020F0502020204030204" pitchFamily="34" charset="0"/>
                        <a:cs typeface="Times New Roman" panose="02020603050405020304" pitchFamily="18" charset="0"/>
                      </a:rPr>
                      <m:t>=8,85</m:t>
                    </m:r>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ID"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a:effectLst/>
                            <a:latin typeface="Cambria Math" panose="02040503050406030204" pitchFamily="18" charset="0"/>
                            <a:ea typeface="Calibri" panose="020F0502020204030204" pitchFamily="34" charset="0"/>
                            <a:cs typeface="Times New Roman" panose="02020603050405020304" pitchFamily="18" charset="0"/>
                          </a:rPr>
                          <m:t>12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C</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sSup>
                      <m:sSupPr>
                        <m:ctrlPr>
                          <a:rPr lang="en-ID"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a:effectLst/>
                    <a:latin typeface="Times New Roman" panose="02020603050405020304" pitchFamily="18" charset="0"/>
                    <a:ea typeface="Calibri" panose="020F0502020204030204" pitchFamily="34" charset="0"/>
                    <a:cs typeface="Arial" panose="020B0604020202020204" pitchFamily="34" charset="0"/>
                  </a:rPr>
                  <a:t>(tetapan yang  sering  muncul pada hukum Biot-Savart  dan  hukumAmpere) ke persamaan (1) sehingga diperoleh nilai:</a:t>
                </a:r>
                <a:endParaRPr lang="en-ID" sz="2800">
                  <a:latin typeface="Calibri" panose="020F0502020204030204" pitchFamily="34" charset="0"/>
                  <a:ea typeface="Calibri" panose="020F0502020204030204" pitchFamily="34" charset="0"/>
                  <a:cs typeface="Arial" panose="020B0604020202020204" pitchFamily="34" charset="0"/>
                </a:endParaRPr>
              </a:p>
              <a:p>
                <a:pPr marL="270510" algn="just">
                  <a:lnSpc>
                    <a:spcPct val="100000"/>
                  </a:lnSpc>
                  <a:spcAft>
                    <a:spcPts val="800"/>
                  </a:spcAft>
                </a:pP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𝑐</m:t>
                    </m:r>
                    <m:r>
                      <a:rPr lang="en-US" sz="2800" i="1">
                        <a:effectLst/>
                        <a:latin typeface="Cambria Math" panose="02040503050406030204" pitchFamily="18" charset="0"/>
                        <a:ea typeface="Calibri" panose="020F0502020204030204" pitchFamily="34" charset="0"/>
                        <a:cs typeface="Times New Roman" panose="02020603050405020304" pitchFamily="18" charset="0"/>
                      </a:rPr>
                      <m:t> = 2,998 </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ID" sz="2800" i="1">
                            <a:effectLst/>
                            <a:latin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𝑠</m:t>
                    </m:r>
                  </m:oMath>
                </a14:m>
                <a:r>
                  <a:rPr lang="en-US" sz="2800">
                    <a:effectLst/>
                    <a:latin typeface="Times New Roman" panose="02020603050405020304" pitchFamily="18" charset="0"/>
                    <a:ea typeface="Calibri" panose="020F0502020204030204" pitchFamily="34" charset="0"/>
                  </a:rPr>
                  <a:t> atau  sering  didekati dengan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3 </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ID" sz="2800" i="1">
                            <a:effectLst/>
                            <a:latin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𝑠</m:t>
                    </m:r>
                  </m:oMath>
                </a14:m>
                <a:r>
                  <a:rPr lang="en-US" sz="2800">
                    <a:effectLst/>
                    <a:latin typeface="Times New Roman" panose="02020603050405020304" pitchFamily="18" charset="0"/>
                    <a:ea typeface="Calibri" panose="020F0502020204030204" pitchFamily="34" charset="0"/>
                  </a:rPr>
                  <a:t>. Nilai  kecepatan perambatan  gelombang elektromagnetik ini ternyata sama dengan nilai  kecepatan perambatan cahaya dalam ruang hampa, dan  menerka dengan benar  bahwa cahaya merupakan gelombang elektromagnetik.</a:t>
                </a:r>
                <a:endParaRPr kumimoji="1" lang="en-US" altLang="ja-JP" sz="2800" dirty="0"/>
              </a:p>
            </p:txBody>
          </p:sp>
        </mc:Choice>
        <mc:Fallback xmlns="">
          <p:sp>
            <p:nvSpPr>
              <p:cNvPr id="5" name="テキスト プレースホルダー 4"/>
              <p:cNvSpPr>
                <a:spLocks noGrp="1" noRot="1" noChangeAspect="1" noMove="1" noResize="1" noEditPoints="1" noAdjustHandles="1" noChangeArrowheads="1" noChangeShapeType="1" noTextEdit="1"/>
              </p:cNvSpPr>
              <p:nvPr>
                <p:ph type="body" sz="quarter" idx="12"/>
              </p:nvPr>
            </p:nvSpPr>
            <p:spPr>
              <a:xfrm>
                <a:off x="5431254" y="4766939"/>
                <a:ext cx="10816931" cy="4585763"/>
              </a:xfrm>
              <a:blipFill>
                <a:blip r:embed="rId2"/>
                <a:stretch>
                  <a:fillRect t="-1463" r="-1127"/>
                </a:stretch>
              </a:blipFill>
            </p:spPr>
            <p:txBody>
              <a:bodyPr/>
              <a:lstStyle/>
              <a:p>
                <a:r>
                  <a:rPr lang="en-ID">
                    <a:noFill/>
                  </a:rPr>
                  <a:t> </a:t>
                </a:r>
              </a:p>
            </p:txBody>
          </p:sp>
        </mc:Fallback>
      </mc:AlternateContent>
      <p:sp>
        <p:nvSpPr>
          <p:cNvPr id="6" name="テキスト プレースホルダー 5"/>
          <p:cNvSpPr>
            <a:spLocks noGrp="1"/>
          </p:cNvSpPr>
          <p:nvPr>
            <p:ph type="body" sz="quarter" idx="13"/>
          </p:nvPr>
        </p:nvSpPr>
        <p:spPr>
          <a:xfrm>
            <a:off x="5712608" y="3578967"/>
            <a:ext cx="10219054" cy="395156"/>
          </a:xfrm>
        </p:spPr>
        <p:txBody>
          <a:bodyPr/>
          <a:lstStyle/>
          <a:p>
            <a:r>
              <a:rPr kumimoji="1" lang="en-US" altLang="ja-JP"/>
              <a:t>Contoh perhitungan kecepatan perambatan gelombang elektromagnetik </a:t>
            </a:r>
            <a:endParaRPr kumimoji="1" lang="ja-JP" altLang="en-US" dirty="0"/>
          </a:p>
        </p:txBody>
      </p:sp>
      <p:sp>
        <p:nvSpPr>
          <p:cNvPr id="8" name="スライド番号プレースホルダー 7"/>
          <p:cNvSpPr>
            <a:spLocks noGrp="1"/>
          </p:cNvSpPr>
          <p:nvPr>
            <p:ph type="sldNum" sz="quarter" idx="11"/>
          </p:nvPr>
        </p:nvSpPr>
        <p:spPr/>
        <p:txBody>
          <a:bodyPr/>
          <a:lstStyle/>
          <a:p>
            <a:fld id="{03EB59E2-90B9-4CD3-AC74-D672227E13C3}" type="slidenum">
              <a:rPr lang="en-US" smtClean="0"/>
              <a:pPr/>
              <a:t>7</a:t>
            </a:fld>
            <a:endParaRPr lang="en-US" dirty="0"/>
          </a:p>
        </p:txBody>
      </p:sp>
    </p:spTree>
    <p:extLst>
      <p:ext uri="{BB962C8B-B14F-4D97-AF65-F5344CB8AC3E}">
        <p14:creationId xmlns:p14="http://schemas.microsoft.com/office/powerpoint/2010/main" val="417290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735">
        <p15:prstTrans prst="wind"/>
      </p:transition>
    </mc:Choice>
    <mc:Fallback xmlns="">
      <p:transition spd="slow" advTm="273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1"/>
          </p:nvPr>
        </p:nvSpPr>
        <p:spPr/>
        <p:txBody>
          <a:bodyPr/>
          <a:lstStyle/>
          <a:p>
            <a:r>
              <a:rPr kumimoji="1" lang="en-US" altLang="ja-JP" dirty="0"/>
              <a:t> </a:t>
            </a:r>
            <a:endParaRPr kumimoji="1" lang="ja-JP" altLang="en-US" dirty="0"/>
          </a:p>
        </p:txBody>
      </p:sp>
      <p:sp>
        <p:nvSpPr>
          <p:cNvPr id="8" name="テキスト プレースホルダー 7"/>
          <p:cNvSpPr>
            <a:spLocks noGrp="1"/>
          </p:cNvSpPr>
          <p:nvPr>
            <p:ph type="body" sz="quarter" idx="12"/>
          </p:nvPr>
        </p:nvSpPr>
        <p:spPr/>
        <p:txBody>
          <a:bodyPr/>
          <a:lstStyle/>
          <a:p>
            <a:r>
              <a:rPr kumimoji="1" lang="en-US" altLang="ja-JP" dirty="0"/>
              <a:t>2</a:t>
            </a:r>
            <a:endParaRPr kumimoji="1" lang="ja-JP" altLang="en-US" dirty="0"/>
          </a:p>
        </p:txBody>
      </p:sp>
      <p:sp>
        <p:nvSpPr>
          <p:cNvPr id="9" name="テキスト プレースホルダー 8"/>
          <p:cNvSpPr>
            <a:spLocks noGrp="1"/>
          </p:cNvSpPr>
          <p:nvPr>
            <p:ph type="body" sz="quarter" idx="13"/>
          </p:nvPr>
        </p:nvSpPr>
        <p:spPr/>
        <p:txBody>
          <a:bodyPr/>
          <a:lstStyle/>
          <a:p>
            <a:r>
              <a:rPr kumimoji="1" lang="en-US" altLang="ja-JP"/>
              <a:t>Percobaan Gelombang Elektromagnetik</a:t>
            </a:r>
            <a:endParaRPr kumimoji="1" lang="ja-JP" altLang="en-US" dirty="0"/>
          </a:p>
        </p:txBody>
      </p:sp>
      <p:sp>
        <p:nvSpPr>
          <p:cNvPr id="10" name="テキスト プレースホルダー 9"/>
          <p:cNvSpPr>
            <a:spLocks noGrp="1"/>
          </p:cNvSpPr>
          <p:nvPr>
            <p:ph type="body" sz="quarter" idx="16"/>
          </p:nvPr>
        </p:nvSpPr>
        <p:spPr/>
        <p:txBody>
          <a:bodyPr/>
          <a:lstStyle/>
          <a:p>
            <a:endParaRPr kumimoji="1" lang="ja-JP" altLang="en-US"/>
          </a:p>
        </p:txBody>
      </p:sp>
      <p:sp>
        <p:nvSpPr>
          <p:cNvPr id="11" name="テキスト プレースホルダー 10"/>
          <p:cNvSpPr>
            <a:spLocks noGrp="1"/>
          </p:cNvSpPr>
          <p:nvPr>
            <p:ph type="body" sz="quarter" idx="17"/>
          </p:nvPr>
        </p:nvSpPr>
        <p:spPr/>
        <p:txBody>
          <a:bodyPr/>
          <a:lstStyle/>
          <a:p>
            <a:endParaRPr kumimoji="1" lang="ja-JP" altLang="en-US"/>
          </a:p>
        </p:txBody>
      </p:sp>
      <p:sp>
        <p:nvSpPr>
          <p:cNvPr id="12" name="テキスト プレースホルダー 11"/>
          <p:cNvSpPr>
            <a:spLocks noGrp="1"/>
          </p:cNvSpPr>
          <p:nvPr>
            <p:ph type="body" sz="quarter" idx="18"/>
          </p:nvPr>
        </p:nvSpPr>
        <p:spPr/>
        <p:txBody>
          <a:bodyPr/>
          <a:lstStyle/>
          <a:p>
            <a:endParaRPr kumimoji="1" lang="ja-JP" altLang="en-US"/>
          </a:p>
        </p:txBody>
      </p:sp>
      <p:sp>
        <p:nvSpPr>
          <p:cNvPr id="13" name="テキスト プレースホルダー 12"/>
          <p:cNvSpPr>
            <a:spLocks noGrp="1"/>
          </p:cNvSpPr>
          <p:nvPr>
            <p:ph type="body" sz="quarter" idx="19"/>
          </p:nvPr>
        </p:nvSpPr>
        <p:spPr/>
        <p:txBody>
          <a:bodyPr/>
          <a:lstStyle/>
          <a:p>
            <a:endParaRPr kumimoji="1" lang="ja-JP" altLang="en-US"/>
          </a:p>
        </p:txBody>
      </p:sp>
    </p:spTree>
    <p:extLst>
      <p:ext uri="{BB962C8B-B14F-4D97-AF65-F5344CB8AC3E}">
        <p14:creationId xmlns:p14="http://schemas.microsoft.com/office/powerpoint/2010/main" val="2331211131"/>
      </p:ext>
    </p:extLst>
  </p:cSld>
  <p:clrMapOvr>
    <a:masterClrMapping/>
  </p:clrMapOvr>
  <mc:AlternateContent xmlns:mc="http://schemas.openxmlformats.org/markup-compatibility/2006" xmlns:p14="http://schemas.microsoft.com/office/powerpoint/2010/main">
    <mc:Choice Requires="p14">
      <p:transition spd="slow" p14:dur="1250" advTm="3668">
        <p14:flip dir="r"/>
      </p:transition>
    </mc:Choice>
    <mc:Fallback xmlns="">
      <p:transition spd="slow" advTm="366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2C137E-10EB-59F4-F702-6C0ECE7E82F6}"/>
              </a:ext>
            </a:extLst>
          </p:cNvPr>
          <p:cNvSpPr>
            <a:spLocks noGrp="1"/>
          </p:cNvSpPr>
          <p:nvPr>
            <p:ph type="sldNum" sz="quarter" idx="11"/>
          </p:nvPr>
        </p:nvSpPr>
        <p:spPr/>
        <p:txBody>
          <a:bodyPr/>
          <a:lstStyle/>
          <a:p>
            <a:fld id="{03EB59E2-90B9-4CD3-AC74-D672227E13C3}" type="slidenum">
              <a:rPr lang="en-US" smtClean="0"/>
              <a:pPr/>
              <a:t>9</a:t>
            </a:fld>
            <a:endParaRPr lang="en-US" dirty="0"/>
          </a:p>
        </p:txBody>
      </p:sp>
      <p:sp>
        <p:nvSpPr>
          <p:cNvPr id="4" name="Text Placeholder 3">
            <a:extLst>
              <a:ext uri="{FF2B5EF4-FFF2-40B4-BE49-F238E27FC236}">
                <a16:creationId xmlns:a16="http://schemas.microsoft.com/office/drawing/2014/main" id="{AA4AC108-1496-B5F5-FD9A-78002035EADB}"/>
              </a:ext>
            </a:extLst>
          </p:cNvPr>
          <p:cNvSpPr>
            <a:spLocks noGrp="1"/>
          </p:cNvSpPr>
          <p:nvPr>
            <p:ph type="body" sz="quarter" idx="12"/>
          </p:nvPr>
        </p:nvSpPr>
        <p:spPr/>
        <p:txBody>
          <a:bodyPr>
            <a:normAutofit/>
          </a:bodyPr>
          <a:lstStyle/>
          <a:p>
            <a:r>
              <a:rPr lang="en-ID" sz="2800"/>
              <a:t>Pada  tahun 1887, Heinrich Hertz ilmuwan fisika  yang pertama kali menguji hipotesa Maxwell ini dengan kumparan Ruhmkorf </a:t>
            </a:r>
          </a:p>
        </p:txBody>
      </p:sp>
      <p:sp>
        <p:nvSpPr>
          <p:cNvPr id="5" name="Text Placeholder 4">
            <a:extLst>
              <a:ext uri="{FF2B5EF4-FFF2-40B4-BE49-F238E27FC236}">
                <a16:creationId xmlns:a16="http://schemas.microsoft.com/office/drawing/2014/main" id="{4CAD9C1E-DDEB-2A79-C7B4-F98BC296524B}"/>
              </a:ext>
            </a:extLst>
          </p:cNvPr>
          <p:cNvSpPr>
            <a:spLocks noGrp="1"/>
          </p:cNvSpPr>
          <p:nvPr>
            <p:ph type="body" sz="quarter" idx="13"/>
          </p:nvPr>
        </p:nvSpPr>
        <p:spPr>
          <a:xfrm>
            <a:off x="5712608" y="3438290"/>
            <a:ext cx="10852100" cy="711679"/>
          </a:xfrm>
        </p:spPr>
        <p:txBody>
          <a:bodyPr/>
          <a:lstStyle/>
          <a:p>
            <a:r>
              <a:rPr lang="en-ID"/>
              <a:t>Maxwell  belum  bisa membuktikan hipotesa tentang teori  gelombang elektromagnetiknya</a:t>
            </a:r>
          </a:p>
        </p:txBody>
      </p:sp>
    </p:spTree>
    <p:extLst>
      <p:ext uri="{BB962C8B-B14F-4D97-AF65-F5344CB8AC3E}">
        <p14:creationId xmlns:p14="http://schemas.microsoft.com/office/powerpoint/2010/main" val="148328070"/>
      </p:ext>
    </p:extLst>
  </p:cSld>
  <p:clrMapOvr>
    <a:masterClrMapping/>
  </p:clrMapOvr>
</p:sld>
</file>

<file path=ppt/theme/theme1.xml><?xml version="1.0" encoding="utf-8"?>
<a:theme xmlns:a="http://schemas.openxmlformats.org/drawingml/2006/main" name="Arcturus - Content">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cturus - Content - No Header">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0">
          <a:noFill/>
          <a:prstDash val="solid"/>
          <a:round/>
          <a:headEnd/>
          <a:tailEnd/>
        </a:ln>
      </a:spPr>
      <a:bodyPr vert="horz" wrap="square" lIns="91440" tIns="45720" rIns="91440" bIns="45720" numCol="1" rtlCol="0" anchor="t" anchorCtr="0" compatLnSpc="1">
        <a:prstTxWarp prst="textNoShape">
          <a:avLst/>
        </a:prstTxWarp>
      </a:bodyPr>
      <a:lstStyle>
        <a:defPPr algn="ctr">
          <a:defRPr kumimoji="1"/>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cturus - Free Layout">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turus - Colored Background">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cturus - Content - Right Title">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5349</TotalTime>
  <Words>1326</Words>
  <Application>Microsoft Office PowerPoint</Application>
  <PresentationFormat>Custom</PresentationFormat>
  <Paragraphs>185</Paragraphs>
  <Slides>26</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Arial</vt:lpstr>
      <vt:lpstr>Calibri</vt:lpstr>
      <vt:lpstr>Cambria Math</vt:lpstr>
      <vt:lpstr>Times New Roman</vt:lpstr>
      <vt:lpstr>Ubuntu</vt:lpstr>
      <vt:lpstr>Ubuntu Bold</vt:lpstr>
      <vt:lpstr>Ubuntu Medium</vt:lpstr>
      <vt:lpstr>Wingdings</vt:lpstr>
      <vt:lpstr>Arcturus - Content</vt:lpstr>
      <vt:lpstr>Arcturus - Content - No Header</vt:lpstr>
      <vt:lpstr>Arcturus - Free Layout</vt:lpstr>
      <vt:lpstr>Arcturus - Colored Background</vt:lpstr>
      <vt:lpstr>Arcturus - Content - Right Title</vt:lpstr>
      <vt:lpstr>ELECTROMAGNETIC WAVES  (GELOMBANG ELEKTROMAGNETIK)</vt:lpstr>
      <vt:lpstr>PowerPoint Presentation</vt:lpstr>
      <vt:lpstr>Teori Gelombang Elektromagnetik</vt:lpstr>
      <vt:lpstr>Perubahan Medan Magnet yang Dapat  Menghasilkan Gelombang </vt:lpstr>
      <vt:lpstr>Perambatan Gelombang Elektromagnetik  yang Tegak Lurus Arah Medan Listrik dan Magnet</vt:lpstr>
      <vt:lpstr>PowerPoint Presentation</vt:lpstr>
      <vt:lpstr>PowerPoint Presentation</vt:lpstr>
      <vt:lpstr>PowerPoint Presentation</vt:lpstr>
      <vt:lpstr>PowerPoint Presentation</vt:lpstr>
      <vt:lpstr>Kumparan Ruhmkorf untuk membangkitkan dan mendeteksi gelombang elektromagnetik </vt:lpstr>
      <vt:lpstr>Sifat Gelombang Elektromagnetik</vt:lpstr>
      <vt:lpstr>PowerPoint Presentation</vt:lpstr>
      <vt:lpstr>PowerPoint Presentation</vt:lpstr>
      <vt:lpstr>Spektrum Gelombang Elektromagnetik  (mulai panjang gelombang paling pendek sampai paling Panjang)</vt:lpstr>
      <vt:lpstr>Spektrum Gelombang Elektromagnetik</vt:lpstr>
      <vt:lpstr>PowerPoint Presentation</vt:lpstr>
      <vt:lpstr>Energi Gelombang Elektromagnetik</vt:lpstr>
      <vt:lpstr>PowerPoint Presentation</vt:lpstr>
      <vt:lpstr>Rapat Energi Listrik </vt:lpstr>
      <vt:lpstr>PowerPoint Presentation</vt:lpstr>
      <vt:lpstr>PowerPoint Presentation</vt:lpstr>
      <vt:lpstr>Intensitas gelombang elektromagnetik </vt:lpstr>
      <vt:lpstr>Laju Energi Rata-Rata</vt:lpstr>
      <vt:lpstr>Laju Energi Rata-Rata</vt:lpstr>
      <vt:lpstr>Aplikasi Gelombang Elektromagnetik pada Kehidupan Sehari-hari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Arcturus</dc:title>
  <dc:creator>Jun Akizaki</dc:creator>
  <cp:lastModifiedBy>septinaharyanti@gmail.com</cp:lastModifiedBy>
  <cp:revision>360</cp:revision>
  <dcterms:created xsi:type="dcterms:W3CDTF">2015-08-02T15:43:04Z</dcterms:created>
  <dcterms:modified xsi:type="dcterms:W3CDTF">2022-06-28T00:05:04Z</dcterms:modified>
</cp:coreProperties>
</file>