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2"/>
  </p:notesMasterIdLst>
  <p:sldIdLst>
    <p:sldId id="256" r:id="rId2"/>
    <p:sldId id="257" r:id="rId3"/>
    <p:sldId id="265" r:id="rId4"/>
    <p:sldId id="300" r:id="rId5"/>
    <p:sldId id="302" r:id="rId6"/>
    <p:sldId id="303" r:id="rId7"/>
    <p:sldId id="301" r:id="rId8"/>
    <p:sldId id="305" r:id="rId9"/>
    <p:sldId id="306" r:id="rId10"/>
    <p:sldId id="299" r:id="rId11"/>
    <p:sldId id="308" r:id="rId12"/>
    <p:sldId id="309" r:id="rId13"/>
    <p:sldId id="310" r:id="rId14"/>
    <p:sldId id="311" r:id="rId15"/>
    <p:sldId id="312" r:id="rId16"/>
    <p:sldId id="307" r:id="rId17"/>
    <p:sldId id="314" r:id="rId18"/>
    <p:sldId id="315" r:id="rId19"/>
    <p:sldId id="317" r:id="rId20"/>
    <p:sldId id="277" r:id="rId21"/>
  </p:sldIdLst>
  <p:sldSz cx="9144000" cy="5143500" type="screen16x9"/>
  <p:notesSz cx="6858000" cy="9144000"/>
  <p:embeddedFontLst>
    <p:embeddedFont>
      <p:font typeface="Baloo Thambi 2" panose="020B0604020202020204" charset="0"/>
      <p:regular r:id="rId23"/>
      <p:bold r:id="rId24"/>
    </p:embeddedFont>
    <p:embeddedFont>
      <p:font typeface="Poppins ExtraBold" panose="00000900000000000000" pitchFamily="2" charset="0"/>
      <p:bold r:id="rId25"/>
      <p:boldItalic r:id="rId26"/>
    </p:embeddedFont>
    <p:embeddedFont>
      <p:font typeface="Poppins Thin" panose="000003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AD4DDD-2B49-4235-9C85-70FD7F596BF9}">
  <a:tblStyle styleId="{EDAD4DDD-2B49-4235-9C85-70FD7F596B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dbd4967bc8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dbd4967bc8_1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088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bd4967bc8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dbd4967bc8_1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030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dbd4967bc8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dbd4967bc8_1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766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e0358ffb73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e0358ffb73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e01a75b82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e01a75b82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bd4967bc8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dbd4967bc8_1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e01a75b82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Google Shape;1519;ge01a75b82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373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dbd4967bc8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dbd4967bc8_1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30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bd4967bc8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dbd4967bc8_1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8681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de42e2570b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de42e2570b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8958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e01a75b82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e01a75b82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307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e01a75b82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e01a75b82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70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2TtBDfr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bit.ly/2TyoMs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nxth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29925" y="102775"/>
            <a:ext cx="2916550" cy="18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750" y="2802200"/>
            <a:ext cx="2834599" cy="221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5725" y="102775"/>
            <a:ext cx="2742625" cy="17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9925" y="3235075"/>
            <a:ext cx="2785945" cy="17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720000" y="540000"/>
            <a:ext cx="1004524" cy="1004524"/>
          </a:xfrm>
          <a:custGeom>
            <a:avLst/>
            <a:gdLst/>
            <a:ahLst/>
            <a:cxnLst/>
            <a:rect l="l" t="t" r="r" b="b"/>
            <a:pathLst>
              <a:path w="13162" h="13162" extrusionOk="0">
                <a:moveTo>
                  <a:pt x="1" y="1"/>
                </a:moveTo>
                <a:lnTo>
                  <a:pt x="1" y="13161"/>
                </a:lnTo>
                <a:lnTo>
                  <a:pt x="1419" y="13161"/>
                </a:lnTo>
                <a:lnTo>
                  <a:pt x="1419" y="1401"/>
                </a:lnTo>
                <a:lnTo>
                  <a:pt x="13161" y="1401"/>
                </a:lnTo>
                <a:lnTo>
                  <a:pt x="131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>
            <a:off x="7419838" y="3590488"/>
            <a:ext cx="1004162" cy="1004162"/>
          </a:xfrm>
          <a:custGeom>
            <a:avLst/>
            <a:gdLst/>
            <a:ahLst/>
            <a:cxnLst/>
            <a:rect l="l" t="t" r="r" b="b"/>
            <a:pathLst>
              <a:path w="13162" h="13162" extrusionOk="0">
                <a:moveTo>
                  <a:pt x="1" y="1"/>
                </a:moveTo>
                <a:lnTo>
                  <a:pt x="1" y="13161"/>
                </a:lnTo>
                <a:lnTo>
                  <a:pt x="1419" y="13161"/>
                </a:lnTo>
                <a:lnTo>
                  <a:pt x="1419" y="1401"/>
                </a:lnTo>
                <a:lnTo>
                  <a:pt x="13161" y="1401"/>
                </a:lnTo>
                <a:lnTo>
                  <a:pt x="131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996400" y="626175"/>
            <a:ext cx="185747" cy="185747"/>
          </a:xfrm>
          <a:custGeom>
            <a:avLst/>
            <a:gdLst/>
            <a:ahLst/>
            <a:cxnLst/>
            <a:rect l="l" t="t" r="r" b="b"/>
            <a:pathLst>
              <a:path w="9158" h="9158" extrusionOk="0">
                <a:moveTo>
                  <a:pt x="1789" y="1"/>
                </a:moveTo>
                <a:lnTo>
                  <a:pt x="0" y="1810"/>
                </a:lnTo>
                <a:lnTo>
                  <a:pt x="2761" y="4589"/>
                </a:lnTo>
                <a:lnTo>
                  <a:pt x="0" y="7369"/>
                </a:lnTo>
                <a:lnTo>
                  <a:pt x="1789" y="9158"/>
                </a:lnTo>
                <a:lnTo>
                  <a:pt x="4570" y="6377"/>
                </a:lnTo>
                <a:lnTo>
                  <a:pt x="7349" y="9158"/>
                </a:lnTo>
                <a:lnTo>
                  <a:pt x="9157" y="7369"/>
                </a:lnTo>
                <a:lnTo>
                  <a:pt x="6377" y="4589"/>
                </a:lnTo>
                <a:lnTo>
                  <a:pt x="9157" y="1810"/>
                </a:lnTo>
                <a:lnTo>
                  <a:pt x="7349" y="1"/>
                </a:lnTo>
                <a:lnTo>
                  <a:pt x="4570" y="2782"/>
                </a:lnTo>
                <a:lnTo>
                  <a:pt x="17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93050" y="2594800"/>
            <a:ext cx="185758" cy="185714"/>
          </a:xfrm>
          <a:custGeom>
            <a:avLst/>
            <a:gdLst/>
            <a:ahLst/>
            <a:cxnLst/>
            <a:rect l="l" t="t" r="r" b="b"/>
            <a:pathLst>
              <a:path w="11160" h="11159" extrusionOk="0">
                <a:moveTo>
                  <a:pt x="4200" y="0"/>
                </a:moveTo>
                <a:lnTo>
                  <a:pt x="4200" y="4218"/>
                </a:lnTo>
                <a:lnTo>
                  <a:pt x="1" y="4218"/>
                </a:lnTo>
                <a:lnTo>
                  <a:pt x="1" y="6960"/>
                </a:lnTo>
                <a:lnTo>
                  <a:pt x="4200" y="6960"/>
                </a:lnTo>
                <a:lnTo>
                  <a:pt x="4200" y="11159"/>
                </a:lnTo>
                <a:lnTo>
                  <a:pt x="6942" y="11159"/>
                </a:lnTo>
                <a:lnTo>
                  <a:pt x="6942" y="6960"/>
                </a:lnTo>
                <a:lnTo>
                  <a:pt x="11159" y="6960"/>
                </a:lnTo>
                <a:lnTo>
                  <a:pt x="11159" y="4218"/>
                </a:lnTo>
                <a:lnTo>
                  <a:pt x="6942" y="4218"/>
                </a:lnTo>
                <a:lnTo>
                  <a:pt x="6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996400" y="4267825"/>
            <a:ext cx="185758" cy="185714"/>
          </a:xfrm>
          <a:custGeom>
            <a:avLst/>
            <a:gdLst/>
            <a:ahLst/>
            <a:cxnLst/>
            <a:rect l="l" t="t" r="r" b="b"/>
            <a:pathLst>
              <a:path w="11160" h="11159" extrusionOk="0">
                <a:moveTo>
                  <a:pt x="4200" y="0"/>
                </a:moveTo>
                <a:lnTo>
                  <a:pt x="4200" y="4218"/>
                </a:lnTo>
                <a:lnTo>
                  <a:pt x="1" y="4218"/>
                </a:lnTo>
                <a:lnTo>
                  <a:pt x="1" y="6960"/>
                </a:lnTo>
                <a:lnTo>
                  <a:pt x="4200" y="6960"/>
                </a:lnTo>
                <a:lnTo>
                  <a:pt x="4200" y="11159"/>
                </a:lnTo>
                <a:lnTo>
                  <a:pt x="6942" y="11159"/>
                </a:lnTo>
                <a:lnTo>
                  <a:pt x="6942" y="6960"/>
                </a:lnTo>
                <a:lnTo>
                  <a:pt x="11159" y="6960"/>
                </a:lnTo>
                <a:lnTo>
                  <a:pt x="11159" y="4218"/>
                </a:lnTo>
                <a:lnTo>
                  <a:pt x="6942" y="4218"/>
                </a:lnTo>
                <a:lnTo>
                  <a:pt x="6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713450" y="2000250"/>
            <a:ext cx="185758" cy="185714"/>
          </a:xfrm>
          <a:custGeom>
            <a:avLst/>
            <a:gdLst/>
            <a:ahLst/>
            <a:cxnLst/>
            <a:rect l="l" t="t" r="r" b="b"/>
            <a:pathLst>
              <a:path w="11160" h="11159" extrusionOk="0">
                <a:moveTo>
                  <a:pt x="4200" y="0"/>
                </a:moveTo>
                <a:lnTo>
                  <a:pt x="4200" y="4218"/>
                </a:lnTo>
                <a:lnTo>
                  <a:pt x="1" y="4218"/>
                </a:lnTo>
                <a:lnTo>
                  <a:pt x="1" y="6960"/>
                </a:lnTo>
                <a:lnTo>
                  <a:pt x="4200" y="6960"/>
                </a:lnTo>
                <a:lnTo>
                  <a:pt x="4200" y="11159"/>
                </a:lnTo>
                <a:lnTo>
                  <a:pt x="6942" y="11159"/>
                </a:lnTo>
                <a:lnTo>
                  <a:pt x="6942" y="6960"/>
                </a:lnTo>
                <a:lnTo>
                  <a:pt x="11159" y="6960"/>
                </a:lnTo>
                <a:lnTo>
                  <a:pt x="11159" y="4218"/>
                </a:lnTo>
                <a:lnTo>
                  <a:pt x="6942" y="4218"/>
                </a:lnTo>
                <a:lnTo>
                  <a:pt x="6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519025" y="168250"/>
            <a:ext cx="185758" cy="185714"/>
          </a:xfrm>
          <a:custGeom>
            <a:avLst/>
            <a:gdLst/>
            <a:ahLst/>
            <a:cxnLst/>
            <a:rect l="l" t="t" r="r" b="b"/>
            <a:pathLst>
              <a:path w="11160" h="11159" extrusionOk="0">
                <a:moveTo>
                  <a:pt x="4200" y="0"/>
                </a:moveTo>
                <a:lnTo>
                  <a:pt x="4200" y="4218"/>
                </a:lnTo>
                <a:lnTo>
                  <a:pt x="1" y="4218"/>
                </a:lnTo>
                <a:lnTo>
                  <a:pt x="1" y="6960"/>
                </a:lnTo>
                <a:lnTo>
                  <a:pt x="4200" y="6960"/>
                </a:lnTo>
                <a:lnTo>
                  <a:pt x="4200" y="11159"/>
                </a:lnTo>
                <a:lnTo>
                  <a:pt x="6942" y="11159"/>
                </a:lnTo>
                <a:lnTo>
                  <a:pt x="6942" y="6960"/>
                </a:lnTo>
                <a:lnTo>
                  <a:pt x="11159" y="6960"/>
                </a:lnTo>
                <a:lnTo>
                  <a:pt x="11159" y="4218"/>
                </a:lnTo>
                <a:lnTo>
                  <a:pt x="6942" y="4218"/>
                </a:lnTo>
                <a:lnTo>
                  <a:pt x="6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302392" y="-33725"/>
            <a:ext cx="1955210" cy="203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-7833" y="3261125"/>
            <a:ext cx="1955210" cy="20339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/>
          <p:nvPr/>
        </p:nvSpPr>
        <p:spPr>
          <a:xfrm>
            <a:off x="2643500" y="4662350"/>
            <a:ext cx="185747" cy="185747"/>
          </a:xfrm>
          <a:custGeom>
            <a:avLst/>
            <a:gdLst/>
            <a:ahLst/>
            <a:cxnLst/>
            <a:rect l="l" t="t" r="r" b="b"/>
            <a:pathLst>
              <a:path w="9158" h="9158" extrusionOk="0">
                <a:moveTo>
                  <a:pt x="1789" y="1"/>
                </a:moveTo>
                <a:lnTo>
                  <a:pt x="0" y="1810"/>
                </a:lnTo>
                <a:lnTo>
                  <a:pt x="2761" y="4589"/>
                </a:lnTo>
                <a:lnTo>
                  <a:pt x="0" y="7369"/>
                </a:lnTo>
                <a:lnTo>
                  <a:pt x="1789" y="9158"/>
                </a:lnTo>
                <a:lnTo>
                  <a:pt x="4570" y="6377"/>
                </a:lnTo>
                <a:lnTo>
                  <a:pt x="7349" y="9158"/>
                </a:lnTo>
                <a:lnTo>
                  <a:pt x="9157" y="7369"/>
                </a:lnTo>
                <a:lnTo>
                  <a:pt x="6377" y="4589"/>
                </a:lnTo>
                <a:lnTo>
                  <a:pt x="9157" y="1810"/>
                </a:lnTo>
                <a:lnTo>
                  <a:pt x="7349" y="1"/>
                </a:lnTo>
                <a:lnTo>
                  <a:pt x="4570" y="2782"/>
                </a:lnTo>
                <a:lnTo>
                  <a:pt x="17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375757" y="1303325"/>
            <a:ext cx="6392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1375750" y="3392875"/>
            <a:ext cx="63924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130750" y="102775"/>
            <a:ext cx="2916550" cy="18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38876" y="2802200"/>
            <a:ext cx="2834599" cy="221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38876" y="102775"/>
            <a:ext cx="2742625" cy="17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261355" y="3235075"/>
            <a:ext cx="2785945" cy="17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/>
          <p:nvPr/>
        </p:nvSpPr>
        <p:spPr>
          <a:xfrm flipH="1">
            <a:off x="7452701" y="540000"/>
            <a:ext cx="1004524" cy="1004524"/>
          </a:xfrm>
          <a:custGeom>
            <a:avLst/>
            <a:gdLst/>
            <a:ahLst/>
            <a:cxnLst/>
            <a:rect l="l" t="t" r="r" b="b"/>
            <a:pathLst>
              <a:path w="13162" h="13162" extrusionOk="0">
                <a:moveTo>
                  <a:pt x="1" y="1"/>
                </a:moveTo>
                <a:lnTo>
                  <a:pt x="1" y="13161"/>
                </a:lnTo>
                <a:lnTo>
                  <a:pt x="1419" y="13161"/>
                </a:lnTo>
                <a:lnTo>
                  <a:pt x="1419" y="1401"/>
                </a:lnTo>
                <a:lnTo>
                  <a:pt x="13161" y="1401"/>
                </a:lnTo>
                <a:lnTo>
                  <a:pt x="131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1"/>
          <p:cNvSpPr/>
          <p:nvPr/>
        </p:nvSpPr>
        <p:spPr>
          <a:xfrm rot="10800000" flipH="1">
            <a:off x="753225" y="3590488"/>
            <a:ext cx="1004162" cy="1004162"/>
          </a:xfrm>
          <a:custGeom>
            <a:avLst/>
            <a:gdLst/>
            <a:ahLst/>
            <a:cxnLst/>
            <a:rect l="l" t="t" r="r" b="b"/>
            <a:pathLst>
              <a:path w="13162" h="13162" extrusionOk="0">
                <a:moveTo>
                  <a:pt x="1" y="1"/>
                </a:moveTo>
                <a:lnTo>
                  <a:pt x="1" y="13161"/>
                </a:lnTo>
                <a:lnTo>
                  <a:pt x="1419" y="13161"/>
                </a:lnTo>
                <a:lnTo>
                  <a:pt x="1419" y="1401"/>
                </a:lnTo>
                <a:lnTo>
                  <a:pt x="13161" y="1401"/>
                </a:lnTo>
                <a:lnTo>
                  <a:pt x="131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1"/>
          <p:cNvSpPr/>
          <p:nvPr/>
        </p:nvSpPr>
        <p:spPr>
          <a:xfrm flipH="1">
            <a:off x="2995078" y="626175"/>
            <a:ext cx="185747" cy="185747"/>
          </a:xfrm>
          <a:custGeom>
            <a:avLst/>
            <a:gdLst/>
            <a:ahLst/>
            <a:cxnLst/>
            <a:rect l="l" t="t" r="r" b="b"/>
            <a:pathLst>
              <a:path w="9158" h="9158" extrusionOk="0">
                <a:moveTo>
                  <a:pt x="1789" y="1"/>
                </a:moveTo>
                <a:lnTo>
                  <a:pt x="0" y="1810"/>
                </a:lnTo>
                <a:lnTo>
                  <a:pt x="2761" y="4589"/>
                </a:lnTo>
                <a:lnTo>
                  <a:pt x="0" y="7369"/>
                </a:lnTo>
                <a:lnTo>
                  <a:pt x="1789" y="9158"/>
                </a:lnTo>
                <a:lnTo>
                  <a:pt x="4570" y="6377"/>
                </a:lnTo>
                <a:lnTo>
                  <a:pt x="7349" y="9158"/>
                </a:lnTo>
                <a:lnTo>
                  <a:pt x="9157" y="7369"/>
                </a:lnTo>
                <a:lnTo>
                  <a:pt x="6377" y="4589"/>
                </a:lnTo>
                <a:lnTo>
                  <a:pt x="9157" y="1810"/>
                </a:lnTo>
                <a:lnTo>
                  <a:pt x="7349" y="1"/>
                </a:lnTo>
                <a:lnTo>
                  <a:pt x="4570" y="2782"/>
                </a:lnTo>
                <a:lnTo>
                  <a:pt x="17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"/>
          <p:cNvSpPr/>
          <p:nvPr/>
        </p:nvSpPr>
        <p:spPr>
          <a:xfrm flipH="1">
            <a:off x="8698417" y="2594800"/>
            <a:ext cx="185758" cy="185714"/>
          </a:xfrm>
          <a:custGeom>
            <a:avLst/>
            <a:gdLst/>
            <a:ahLst/>
            <a:cxnLst/>
            <a:rect l="l" t="t" r="r" b="b"/>
            <a:pathLst>
              <a:path w="11160" h="11159" extrusionOk="0">
                <a:moveTo>
                  <a:pt x="4200" y="0"/>
                </a:moveTo>
                <a:lnTo>
                  <a:pt x="4200" y="4218"/>
                </a:lnTo>
                <a:lnTo>
                  <a:pt x="1" y="4218"/>
                </a:lnTo>
                <a:lnTo>
                  <a:pt x="1" y="6960"/>
                </a:lnTo>
                <a:lnTo>
                  <a:pt x="4200" y="6960"/>
                </a:lnTo>
                <a:lnTo>
                  <a:pt x="4200" y="11159"/>
                </a:lnTo>
                <a:lnTo>
                  <a:pt x="6942" y="11159"/>
                </a:lnTo>
                <a:lnTo>
                  <a:pt x="6942" y="6960"/>
                </a:lnTo>
                <a:lnTo>
                  <a:pt x="11159" y="6960"/>
                </a:lnTo>
                <a:lnTo>
                  <a:pt x="11159" y="4218"/>
                </a:lnTo>
                <a:lnTo>
                  <a:pt x="6942" y="4218"/>
                </a:lnTo>
                <a:lnTo>
                  <a:pt x="6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1"/>
          <p:cNvSpPr/>
          <p:nvPr/>
        </p:nvSpPr>
        <p:spPr>
          <a:xfrm flipH="1">
            <a:off x="1085742" y="3590500"/>
            <a:ext cx="185758" cy="185714"/>
          </a:xfrm>
          <a:custGeom>
            <a:avLst/>
            <a:gdLst/>
            <a:ahLst/>
            <a:cxnLst/>
            <a:rect l="l" t="t" r="r" b="b"/>
            <a:pathLst>
              <a:path w="11160" h="11159" extrusionOk="0">
                <a:moveTo>
                  <a:pt x="4200" y="0"/>
                </a:moveTo>
                <a:lnTo>
                  <a:pt x="4200" y="4218"/>
                </a:lnTo>
                <a:lnTo>
                  <a:pt x="1" y="4218"/>
                </a:lnTo>
                <a:lnTo>
                  <a:pt x="1" y="6960"/>
                </a:lnTo>
                <a:lnTo>
                  <a:pt x="4200" y="6960"/>
                </a:lnTo>
                <a:lnTo>
                  <a:pt x="4200" y="11159"/>
                </a:lnTo>
                <a:lnTo>
                  <a:pt x="6942" y="11159"/>
                </a:lnTo>
                <a:lnTo>
                  <a:pt x="6942" y="6960"/>
                </a:lnTo>
                <a:lnTo>
                  <a:pt x="11159" y="6960"/>
                </a:lnTo>
                <a:lnTo>
                  <a:pt x="11159" y="4218"/>
                </a:lnTo>
                <a:lnTo>
                  <a:pt x="6942" y="4218"/>
                </a:lnTo>
                <a:lnTo>
                  <a:pt x="6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1"/>
          <p:cNvSpPr/>
          <p:nvPr/>
        </p:nvSpPr>
        <p:spPr>
          <a:xfrm flipH="1">
            <a:off x="278017" y="2000250"/>
            <a:ext cx="185758" cy="185714"/>
          </a:xfrm>
          <a:custGeom>
            <a:avLst/>
            <a:gdLst/>
            <a:ahLst/>
            <a:cxnLst/>
            <a:rect l="l" t="t" r="r" b="b"/>
            <a:pathLst>
              <a:path w="11160" h="11159" extrusionOk="0">
                <a:moveTo>
                  <a:pt x="4200" y="0"/>
                </a:moveTo>
                <a:lnTo>
                  <a:pt x="4200" y="4218"/>
                </a:lnTo>
                <a:lnTo>
                  <a:pt x="1" y="4218"/>
                </a:lnTo>
                <a:lnTo>
                  <a:pt x="1" y="6960"/>
                </a:lnTo>
                <a:lnTo>
                  <a:pt x="4200" y="6960"/>
                </a:lnTo>
                <a:lnTo>
                  <a:pt x="4200" y="11159"/>
                </a:lnTo>
                <a:lnTo>
                  <a:pt x="6942" y="11159"/>
                </a:lnTo>
                <a:lnTo>
                  <a:pt x="6942" y="6960"/>
                </a:lnTo>
                <a:lnTo>
                  <a:pt x="11159" y="6960"/>
                </a:lnTo>
                <a:lnTo>
                  <a:pt x="11159" y="4218"/>
                </a:lnTo>
                <a:lnTo>
                  <a:pt x="6942" y="4218"/>
                </a:lnTo>
                <a:lnTo>
                  <a:pt x="6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1"/>
          <p:cNvSpPr/>
          <p:nvPr/>
        </p:nvSpPr>
        <p:spPr>
          <a:xfrm flipH="1">
            <a:off x="6472442" y="168250"/>
            <a:ext cx="185758" cy="185714"/>
          </a:xfrm>
          <a:custGeom>
            <a:avLst/>
            <a:gdLst/>
            <a:ahLst/>
            <a:cxnLst/>
            <a:rect l="l" t="t" r="r" b="b"/>
            <a:pathLst>
              <a:path w="11160" h="11159" extrusionOk="0">
                <a:moveTo>
                  <a:pt x="4200" y="0"/>
                </a:moveTo>
                <a:lnTo>
                  <a:pt x="4200" y="4218"/>
                </a:lnTo>
                <a:lnTo>
                  <a:pt x="1" y="4218"/>
                </a:lnTo>
                <a:lnTo>
                  <a:pt x="1" y="6960"/>
                </a:lnTo>
                <a:lnTo>
                  <a:pt x="4200" y="6960"/>
                </a:lnTo>
                <a:lnTo>
                  <a:pt x="4200" y="11159"/>
                </a:lnTo>
                <a:lnTo>
                  <a:pt x="6942" y="11159"/>
                </a:lnTo>
                <a:lnTo>
                  <a:pt x="6942" y="6960"/>
                </a:lnTo>
                <a:lnTo>
                  <a:pt x="11159" y="6960"/>
                </a:lnTo>
                <a:lnTo>
                  <a:pt x="11159" y="4218"/>
                </a:lnTo>
                <a:lnTo>
                  <a:pt x="6942" y="4218"/>
                </a:lnTo>
                <a:lnTo>
                  <a:pt x="6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Google Shape;2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0377" y="-33725"/>
            <a:ext cx="1955210" cy="203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 flipH="1">
            <a:off x="7229848" y="3261125"/>
            <a:ext cx="1955210" cy="203397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1"/>
          <p:cNvSpPr/>
          <p:nvPr/>
        </p:nvSpPr>
        <p:spPr>
          <a:xfrm flipH="1">
            <a:off x="6347978" y="4662350"/>
            <a:ext cx="185747" cy="185747"/>
          </a:xfrm>
          <a:custGeom>
            <a:avLst/>
            <a:gdLst/>
            <a:ahLst/>
            <a:cxnLst/>
            <a:rect l="l" t="t" r="r" b="b"/>
            <a:pathLst>
              <a:path w="9158" h="9158" extrusionOk="0">
                <a:moveTo>
                  <a:pt x="1789" y="1"/>
                </a:moveTo>
                <a:lnTo>
                  <a:pt x="0" y="1810"/>
                </a:lnTo>
                <a:lnTo>
                  <a:pt x="2761" y="4589"/>
                </a:lnTo>
                <a:lnTo>
                  <a:pt x="0" y="7369"/>
                </a:lnTo>
                <a:lnTo>
                  <a:pt x="1789" y="9158"/>
                </a:lnTo>
                <a:lnTo>
                  <a:pt x="4570" y="6377"/>
                </a:lnTo>
                <a:lnTo>
                  <a:pt x="7349" y="9158"/>
                </a:lnTo>
                <a:lnTo>
                  <a:pt x="9157" y="7369"/>
                </a:lnTo>
                <a:lnTo>
                  <a:pt x="6377" y="4589"/>
                </a:lnTo>
                <a:lnTo>
                  <a:pt x="9157" y="1810"/>
                </a:lnTo>
                <a:lnTo>
                  <a:pt x="7349" y="1"/>
                </a:lnTo>
                <a:lnTo>
                  <a:pt x="4570" y="2782"/>
                </a:lnTo>
                <a:lnTo>
                  <a:pt x="17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ctrTitle"/>
          </p:nvPr>
        </p:nvSpPr>
        <p:spPr>
          <a:xfrm>
            <a:off x="2096700" y="712350"/>
            <a:ext cx="4950600" cy="115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subTitle" idx="1"/>
          </p:nvPr>
        </p:nvSpPr>
        <p:spPr>
          <a:xfrm>
            <a:off x="1629025" y="2354150"/>
            <a:ext cx="5886000" cy="7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2"/>
          </p:nvPr>
        </p:nvSpPr>
        <p:spPr>
          <a:xfrm>
            <a:off x="1629025" y="1824900"/>
            <a:ext cx="5886000" cy="4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235" name="Google Shape;235;p21"/>
          <p:cNvSpPr txBox="1"/>
          <p:nvPr/>
        </p:nvSpPr>
        <p:spPr>
          <a:xfrm>
            <a:off x="2612875" y="3674150"/>
            <a:ext cx="39063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de" sz="1000" b="1">
                <a:solidFill>
                  <a:srgbClr val="FFFFFF"/>
                </a:solidFill>
                <a:latin typeface="Baloo Thambi 2"/>
                <a:ea typeface="Baloo Thambi 2"/>
                <a:cs typeface="Baloo Thambi 2"/>
                <a:sym typeface="Baloo Thambi 2"/>
              </a:rPr>
              <a:t>CREDITS: </a:t>
            </a:r>
            <a:r>
              <a:rPr lang="de" sz="1000">
                <a:solidFill>
                  <a:srgbClr val="FFFFFF"/>
                </a:solidFill>
                <a:latin typeface="Baloo Thambi 2"/>
                <a:ea typeface="Baloo Thambi 2"/>
                <a:cs typeface="Baloo Thambi 2"/>
                <a:sym typeface="Baloo Thambi 2"/>
              </a:rPr>
              <a:t>Diese Präsentationsvorlage wurde von </a:t>
            </a:r>
            <a:r>
              <a:rPr lang="de" sz="1000" b="1">
                <a:solidFill>
                  <a:srgbClr val="FFFFFF"/>
                </a:solidFill>
                <a:uFill>
                  <a:noFill/>
                </a:uFill>
                <a:latin typeface="Baloo Thambi 2"/>
                <a:ea typeface="Baloo Thambi 2"/>
                <a:cs typeface="Baloo Thambi 2"/>
                <a:sym typeface="Baloo Thambi 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de" sz="1000">
                <a:solidFill>
                  <a:srgbClr val="FFFFFF"/>
                </a:solidFill>
                <a:latin typeface="Baloo Thambi 2"/>
                <a:ea typeface="Baloo Thambi 2"/>
                <a:cs typeface="Baloo Thambi 2"/>
                <a:sym typeface="Baloo Thambi 2"/>
              </a:rPr>
              <a:t> erstellt, inklusive Icons von </a:t>
            </a:r>
            <a:r>
              <a:rPr lang="de" sz="1000" b="1">
                <a:solidFill>
                  <a:srgbClr val="FFFFFF"/>
                </a:solidFill>
                <a:uFill>
                  <a:noFill/>
                </a:uFill>
                <a:latin typeface="Baloo Thambi 2"/>
                <a:ea typeface="Baloo Thambi 2"/>
                <a:cs typeface="Baloo Thambi 2"/>
                <a:sym typeface="Baloo Thambi 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de" sz="1000">
                <a:solidFill>
                  <a:srgbClr val="FFFFFF"/>
                </a:solidFill>
                <a:latin typeface="Baloo Thambi 2"/>
                <a:ea typeface="Baloo Thambi 2"/>
                <a:cs typeface="Baloo Thambi 2"/>
                <a:sym typeface="Baloo Thambi 2"/>
              </a:rPr>
              <a:t> und Infografiken &amp; Bilder von </a:t>
            </a:r>
            <a:r>
              <a:rPr lang="de" sz="1000" b="1">
                <a:solidFill>
                  <a:srgbClr val="FFFFFF"/>
                </a:solidFill>
                <a:uFill>
                  <a:noFill/>
                </a:uFill>
                <a:latin typeface="Baloo Thambi 2"/>
                <a:ea typeface="Baloo Thambi 2"/>
                <a:cs typeface="Baloo Thambi 2"/>
                <a:sym typeface="Baloo Thambi 2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rgbClr val="FFFFFF"/>
              </a:solidFill>
              <a:latin typeface="Baloo Thambi 2"/>
              <a:ea typeface="Baloo Thambi 2"/>
              <a:cs typeface="Baloo Thambi 2"/>
              <a:sym typeface="Baloo Thambi 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_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130750" y="102775"/>
            <a:ext cx="2916550" cy="18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38876" y="2802200"/>
            <a:ext cx="2834599" cy="221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38876" y="102775"/>
            <a:ext cx="2742625" cy="17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261355" y="3235075"/>
            <a:ext cx="2785945" cy="17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2"/>
          <p:cNvSpPr/>
          <p:nvPr/>
        </p:nvSpPr>
        <p:spPr>
          <a:xfrm flipH="1">
            <a:off x="7452701" y="540000"/>
            <a:ext cx="1004524" cy="1004524"/>
          </a:xfrm>
          <a:custGeom>
            <a:avLst/>
            <a:gdLst/>
            <a:ahLst/>
            <a:cxnLst/>
            <a:rect l="l" t="t" r="r" b="b"/>
            <a:pathLst>
              <a:path w="13162" h="13162" extrusionOk="0">
                <a:moveTo>
                  <a:pt x="1" y="1"/>
                </a:moveTo>
                <a:lnTo>
                  <a:pt x="1" y="13161"/>
                </a:lnTo>
                <a:lnTo>
                  <a:pt x="1419" y="13161"/>
                </a:lnTo>
                <a:lnTo>
                  <a:pt x="1419" y="1401"/>
                </a:lnTo>
                <a:lnTo>
                  <a:pt x="13161" y="1401"/>
                </a:lnTo>
                <a:lnTo>
                  <a:pt x="131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2"/>
          <p:cNvSpPr/>
          <p:nvPr/>
        </p:nvSpPr>
        <p:spPr>
          <a:xfrm rot="10800000" flipH="1">
            <a:off x="753225" y="3590488"/>
            <a:ext cx="1004162" cy="1004162"/>
          </a:xfrm>
          <a:custGeom>
            <a:avLst/>
            <a:gdLst/>
            <a:ahLst/>
            <a:cxnLst/>
            <a:rect l="l" t="t" r="r" b="b"/>
            <a:pathLst>
              <a:path w="13162" h="13162" extrusionOk="0">
                <a:moveTo>
                  <a:pt x="1" y="1"/>
                </a:moveTo>
                <a:lnTo>
                  <a:pt x="1" y="13161"/>
                </a:lnTo>
                <a:lnTo>
                  <a:pt x="1419" y="13161"/>
                </a:lnTo>
                <a:lnTo>
                  <a:pt x="1419" y="1401"/>
                </a:lnTo>
                <a:lnTo>
                  <a:pt x="13161" y="1401"/>
                </a:lnTo>
                <a:lnTo>
                  <a:pt x="131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2"/>
          <p:cNvSpPr/>
          <p:nvPr/>
        </p:nvSpPr>
        <p:spPr>
          <a:xfrm flipH="1">
            <a:off x="2995078" y="626175"/>
            <a:ext cx="185747" cy="185747"/>
          </a:xfrm>
          <a:custGeom>
            <a:avLst/>
            <a:gdLst/>
            <a:ahLst/>
            <a:cxnLst/>
            <a:rect l="l" t="t" r="r" b="b"/>
            <a:pathLst>
              <a:path w="9158" h="9158" extrusionOk="0">
                <a:moveTo>
                  <a:pt x="1789" y="1"/>
                </a:moveTo>
                <a:lnTo>
                  <a:pt x="0" y="1810"/>
                </a:lnTo>
                <a:lnTo>
                  <a:pt x="2761" y="4589"/>
                </a:lnTo>
                <a:lnTo>
                  <a:pt x="0" y="7369"/>
                </a:lnTo>
                <a:lnTo>
                  <a:pt x="1789" y="9158"/>
                </a:lnTo>
                <a:lnTo>
                  <a:pt x="4570" y="6377"/>
                </a:lnTo>
                <a:lnTo>
                  <a:pt x="7349" y="9158"/>
                </a:lnTo>
                <a:lnTo>
                  <a:pt x="9157" y="7369"/>
                </a:lnTo>
                <a:lnTo>
                  <a:pt x="6377" y="4589"/>
                </a:lnTo>
                <a:lnTo>
                  <a:pt x="9157" y="1810"/>
                </a:lnTo>
                <a:lnTo>
                  <a:pt x="7349" y="1"/>
                </a:lnTo>
                <a:lnTo>
                  <a:pt x="4570" y="2782"/>
                </a:lnTo>
                <a:lnTo>
                  <a:pt x="17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2"/>
          <p:cNvSpPr/>
          <p:nvPr/>
        </p:nvSpPr>
        <p:spPr>
          <a:xfrm flipH="1">
            <a:off x="8698417" y="2594800"/>
            <a:ext cx="185758" cy="185714"/>
          </a:xfrm>
          <a:custGeom>
            <a:avLst/>
            <a:gdLst/>
            <a:ahLst/>
            <a:cxnLst/>
            <a:rect l="l" t="t" r="r" b="b"/>
            <a:pathLst>
              <a:path w="11160" h="11159" extrusionOk="0">
                <a:moveTo>
                  <a:pt x="4200" y="0"/>
                </a:moveTo>
                <a:lnTo>
                  <a:pt x="4200" y="4218"/>
                </a:lnTo>
                <a:lnTo>
                  <a:pt x="1" y="4218"/>
                </a:lnTo>
                <a:lnTo>
                  <a:pt x="1" y="6960"/>
                </a:lnTo>
                <a:lnTo>
                  <a:pt x="4200" y="6960"/>
                </a:lnTo>
                <a:lnTo>
                  <a:pt x="4200" y="11159"/>
                </a:lnTo>
                <a:lnTo>
                  <a:pt x="6942" y="11159"/>
                </a:lnTo>
                <a:lnTo>
                  <a:pt x="6942" y="6960"/>
                </a:lnTo>
                <a:lnTo>
                  <a:pt x="11159" y="6960"/>
                </a:lnTo>
                <a:lnTo>
                  <a:pt x="11159" y="4218"/>
                </a:lnTo>
                <a:lnTo>
                  <a:pt x="6942" y="4218"/>
                </a:lnTo>
                <a:lnTo>
                  <a:pt x="6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2"/>
          <p:cNvSpPr/>
          <p:nvPr/>
        </p:nvSpPr>
        <p:spPr>
          <a:xfrm flipH="1">
            <a:off x="2995067" y="4267825"/>
            <a:ext cx="185758" cy="185714"/>
          </a:xfrm>
          <a:custGeom>
            <a:avLst/>
            <a:gdLst/>
            <a:ahLst/>
            <a:cxnLst/>
            <a:rect l="l" t="t" r="r" b="b"/>
            <a:pathLst>
              <a:path w="11160" h="11159" extrusionOk="0">
                <a:moveTo>
                  <a:pt x="4200" y="0"/>
                </a:moveTo>
                <a:lnTo>
                  <a:pt x="4200" y="4218"/>
                </a:lnTo>
                <a:lnTo>
                  <a:pt x="1" y="4218"/>
                </a:lnTo>
                <a:lnTo>
                  <a:pt x="1" y="6960"/>
                </a:lnTo>
                <a:lnTo>
                  <a:pt x="4200" y="6960"/>
                </a:lnTo>
                <a:lnTo>
                  <a:pt x="4200" y="11159"/>
                </a:lnTo>
                <a:lnTo>
                  <a:pt x="6942" y="11159"/>
                </a:lnTo>
                <a:lnTo>
                  <a:pt x="6942" y="6960"/>
                </a:lnTo>
                <a:lnTo>
                  <a:pt x="11159" y="6960"/>
                </a:lnTo>
                <a:lnTo>
                  <a:pt x="11159" y="4218"/>
                </a:lnTo>
                <a:lnTo>
                  <a:pt x="6942" y="4218"/>
                </a:lnTo>
                <a:lnTo>
                  <a:pt x="6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2"/>
          <p:cNvSpPr/>
          <p:nvPr/>
        </p:nvSpPr>
        <p:spPr>
          <a:xfrm flipH="1">
            <a:off x="278017" y="2000250"/>
            <a:ext cx="185758" cy="185714"/>
          </a:xfrm>
          <a:custGeom>
            <a:avLst/>
            <a:gdLst/>
            <a:ahLst/>
            <a:cxnLst/>
            <a:rect l="l" t="t" r="r" b="b"/>
            <a:pathLst>
              <a:path w="11160" h="11159" extrusionOk="0">
                <a:moveTo>
                  <a:pt x="4200" y="0"/>
                </a:moveTo>
                <a:lnTo>
                  <a:pt x="4200" y="4218"/>
                </a:lnTo>
                <a:lnTo>
                  <a:pt x="1" y="4218"/>
                </a:lnTo>
                <a:lnTo>
                  <a:pt x="1" y="6960"/>
                </a:lnTo>
                <a:lnTo>
                  <a:pt x="4200" y="6960"/>
                </a:lnTo>
                <a:lnTo>
                  <a:pt x="4200" y="11159"/>
                </a:lnTo>
                <a:lnTo>
                  <a:pt x="6942" y="11159"/>
                </a:lnTo>
                <a:lnTo>
                  <a:pt x="6942" y="6960"/>
                </a:lnTo>
                <a:lnTo>
                  <a:pt x="11159" y="6960"/>
                </a:lnTo>
                <a:lnTo>
                  <a:pt x="11159" y="4218"/>
                </a:lnTo>
                <a:lnTo>
                  <a:pt x="6942" y="4218"/>
                </a:lnTo>
                <a:lnTo>
                  <a:pt x="6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2"/>
          <p:cNvSpPr/>
          <p:nvPr/>
        </p:nvSpPr>
        <p:spPr>
          <a:xfrm flipH="1">
            <a:off x="6472442" y="168250"/>
            <a:ext cx="185758" cy="185714"/>
          </a:xfrm>
          <a:custGeom>
            <a:avLst/>
            <a:gdLst/>
            <a:ahLst/>
            <a:cxnLst/>
            <a:rect l="l" t="t" r="r" b="b"/>
            <a:pathLst>
              <a:path w="11160" h="11159" extrusionOk="0">
                <a:moveTo>
                  <a:pt x="4200" y="0"/>
                </a:moveTo>
                <a:lnTo>
                  <a:pt x="4200" y="4218"/>
                </a:lnTo>
                <a:lnTo>
                  <a:pt x="1" y="4218"/>
                </a:lnTo>
                <a:lnTo>
                  <a:pt x="1" y="6960"/>
                </a:lnTo>
                <a:lnTo>
                  <a:pt x="4200" y="6960"/>
                </a:lnTo>
                <a:lnTo>
                  <a:pt x="4200" y="11159"/>
                </a:lnTo>
                <a:lnTo>
                  <a:pt x="6942" y="11159"/>
                </a:lnTo>
                <a:lnTo>
                  <a:pt x="6942" y="6960"/>
                </a:lnTo>
                <a:lnTo>
                  <a:pt x="11159" y="6960"/>
                </a:lnTo>
                <a:lnTo>
                  <a:pt x="11159" y="4218"/>
                </a:lnTo>
                <a:lnTo>
                  <a:pt x="6942" y="4218"/>
                </a:lnTo>
                <a:lnTo>
                  <a:pt x="69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Google Shape;24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0377" y="-33725"/>
            <a:ext cx="1955210" cy="203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 flipH="1">
            <a:off x="7229848" y="3261125"/>
            <a:ext cx="1955210" cy="203397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2"/>
          <p:cNvSpPr/>
          <p:nvPr/>
        </p:nvSpPr>
        <p:spPr>
          <a:xfrm flipH="1">
            <a:off x="6347978" y="4662350"/>
            <a:ext cx="185747" cy="185747"/>
          </a:xfrm>
          <a:custGeom>
            <a:avLst/>
            <a:gdLst/>
            <a:ahLst/>
            <a:cxnLst/>
            <a:rect l="l" t="t" r="r" b="b"/>
            <a:pathLst>
              <a:path w="9158" h="9158" extrusionOk="0">
                <a:moveTo>
                  <a:pt x="1789" y="1"/>
                </a:moveTo>
                <a:lnTo>
                  <a:pt x="0" y="1810"/>
                </a:lnTo>
                <a:lnTo>
                  <a:pt x="2761" y="4589"/>
                </a:lnTo>
                <a:lnTo>
                  <a:pt x="0" y="7369"/>
                </a:lnTo>
                <a:lnTo>
                  <a:pt x="1789" y="9158"/>
                </a:lnTo>
                <a:lnTo>
                  <a:pt x="4570" y="6377"/>
                </a:lnTo>
                <a:lnTo>
                  <a:pt x="7349" y="9158"/>
                </a:lnTo>
                <a:lnTo>
                  <a:pt x="9157" y="7369"/>
                </a:lnTo>
                <a:lnTo>
                  <a:pt x="6377" y="4589"/>
                </a:lnTo>
                <a:lnTo>
                  <a:pt x="9157" y="1810"/>
                </a:lnTo>
                <a:lnTo>
                  <a:pt x="7349" y="1"/>
                </a:lnTo>
                <a:lnTo>
                  <a:pt x="4570" y="2782"/>
                </a:lnTo>
                <a:lnTo>
                  <a:pt x="17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5775" y="3615279"/>
            <a:ext cx="1863500" cy="145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7050" y="60904"/>
            <a:ext cx="1863500" cy="145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5" y="3825000"/>
            <a:ext cx="1863501" cy="11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742012" y="-54037"/>
            <a:ext cx="1509976" cy="1570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23"/>
          <p:cNvCxnSpPr/>
          <p:nvPr/>
        </p:nvCxnSpPr>
        <p:spPr>
          <a:xfrm>
            <a:off x="720000" y="1076975"/>
            <a:ext cx="67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257" name="Google Shape;25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000" y="766750"/>
            <a:ext cx="620425" cy="6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64476" y="-65525"/>
            <a:ext cx="1568951" cy="16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6948125" y="2866375"/>
            <a:ext cx="2364350" cy="245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720000" y="3254400"/>
            <a:ext cx="603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540000"/>
            <a:ext cx="4640700" cy="22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729350" y="4172400"/>
            <a:ext cx="4640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76200" y="76199"/>
            <a:ext cx="2421375" cy="154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1584" y="3525275"/>
            <a:ext cx="1982090" cy="15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672300" y="76199"/>
            <a:ext cx="2421375" cy="154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7050" y="60904"/>
            <a:ext cx="1863500" cy="145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5" y="3825000"/>
            <a:ext cx="1863501" cy="11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4850" y="3560879"/>
            <a:ext cx="1863500" cy="14558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4"/>
          <p:cNvCxnSpPr/>
          <p:nvPr/>
        </p:nvCxnSpPr>
        <p:spPr>
          <a:xfrm>
            <a:off x="720000" y="1076975"/>
            <a:ext cx="67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42" name="Google Shape;4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742012" y="-54037"/>
            <a:ext cx="1509976" cy="157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000" y="766750"/>
            <a:ext cx="620425" cy="6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927250" y="3664725"/>
            <a:ext cx="3439200" cy="7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2"/>
          </p:nvPr>
        </p:nvSpPr>
        <p:spPr>
          <a:xfrm>
            <a:off x="1477000" y="2997700"/>
            <a:ext cx="2339700" cy="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3"/>
          </p:nvPr>
        </p:nvSpPr>
        <p:spPr>
          <a:xfrm>
            <a:off x="4777538" y="3664725"/>
            <a:ext cx="3439200" cy="7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4"/>
          </p:nvPr>
        </p:nvSpPr>
        <p:spPr>
          <a:xfrm>
            <a:off x="5327298" y="2997700"/>
            <a:ext cx="2339700" cy="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pic>
        <p:nvPicPr>
          <p:cNvPr id="50" name="Google Shape;5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5775" y="3615279"/>
            <a:ext cx="1863500" cy="145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7050" y="60904"/>
            <a:ext cx="1863500" cy="145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5" y="3825000"/>
            <a:ext cx="1863501" cy="11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742012" y="-54037"/>
            <a:ext cx="1509976" cy="1570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5"/>
          <p:cNvCxnSpPr/>
          <p:nvPr/>
        </p:nvCxnSpPr>
        <p:spPr>
          <a:xfrm>
            <a:off x="720000" y="1076975"/>
            <a:ext cx="67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55" name="Google Shape;5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000" y="766750"/>
            <a:ext cx="620425" cy="6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7050" y="3560878"/>
            <a:ext cx="1863500" cy="145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56925" y="60904"/>
            <a:ext cx="1863501" cy="119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720000" y="1768600"/>
            <a:ext cx="4649400" cy="24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7176550" y="3825000"/>
            <a:ext cx="1863501" cy="11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379974" y="2174400"/>
            <a:ext cx="2923626" cy="30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7"/>
          <p:cNvCxnSpPr>
            <a:endCxn id="72" idx="1"/>
          </p:cNvCxnSpPr>
          <p:nvPr/>
        </p:nvCxnSpPr>
        <p:spPr>
          <a:xfrm>
            <a:off x="720075" y="1076975"/>
            <a:ext cx="644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72" name="Google Shape;72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8575" y="135425"/>
            <a:ext cx="1883025" cy="188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6921150" y="59225"/>
            <a:ext cx="2167875" cy="14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138810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9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76" name="Google Shape;7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8813" y="-54011"/>
            <a:ext cx="3146726" cy="32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160362" y="1869989"/>
            <a:ext cx="3146726" cy="32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6925" y="3129221"/>
            <a:ext cx="2506650" cy="19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56925" y="60904"/>
            <a:ext cx="1863501" cy="11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7176550" y="3825000"/>
            <a:ext cx="1863501" cy="11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6569775" y="60896"/>
            <a:ext cx="2506650" cy="19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5775" y="3615279"/>
            <a:ext cx="1863500" cy="145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7050" y="60904"/>
            <a:ext cx="1863500" cy="145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5" y="3825000"/>
            <a:ext cx="1863501" cy="119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2" hasCustomPrompt="1"/>
          </p:nvPr>
        </p:nvSpPr>
        <p:spPr>
          <a:xfrm>
            <a:off x="702950" y="2009800"/>
            <a:ext cx="1347900" cy="7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1782900" y="2074950"/>
            <a:ext cx="2664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3"/>
          </p:nvPr>
        </p:nvSpPr>
        <p:spPr>
          <a:xfrm>
            <a:off x="1782900" y="1726925"/>
            <a:ext cx="26646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4" hasCustomPrompt="1"/>
          </p:nvPr>
        </p:nvSpPr>
        <p:spPr>
          <a:xfrm>
            <a:off x="4735600" y="2009800"/>
            <a:ext cx="1347900" cy="7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5"/>
          </p:nvPr>
        </p:nvSpPr>
        <p:spPr>
          <a:xfrm>
            <a:off x="5822950" y="2074950"/>
            <a:ext cx="2664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6"/>
          </p:nvPr>
        </p:nvSpPr>
        <p:spPr>
          <a:xfrm>
            <a:off x="5822950" y="1726925"/>
            <a:ext cx="26646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7" hasCustomPrompt="1"/>
          </p:nvPr>
        </p:nvSpPr>
        <p:spPr>
          <a:xfrm>
            <a:off x="702950" y="3536975"/>
            <a:ext cx="1347900" cy="7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8"/>
          </p:nvPr>
        </p:nvSpPr>
        <p:spPr>
          <a:xfrm>
            <a:off x="1782900" y="3602175"/>
            <a:ext cx="2664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9"/>
          </p:nvPr>
        </p:nvSpPr>
        <p:spPr>
          <a:xfrm>
            <a:off x="1782900" y="3254150"/>
            <a:ext cx="26646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3" hasCustomPrompt="1"/>
          </p:nvPr>
        </p:nvSpPr>
        <p:spPr>
          <a:xfrm>
            <a:off x="4735600" y="3536975"/>
            <a:ext cx="1347900" cy="7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4"/>
          </p:nvPr>
        </p:nvSpPr>
        <p:spPr>
          <a:xfrm>
            <a:off x="5822950" y="3602175"/>
            <a:ext cx="2664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5"/>
          </p:nvPr>
        </p:nvSpPr>
        <p:spPr>
          <a:xfrm>
            <a:off x="5822950" y="3254150"/>
            <a:ext cx="26646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Poppins ExtraBold"/>
              <a:buNone/>
              <a:defRPr sz="22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pic>
        <p:nvPicPr>
          <p:cNvPr id="120" name="Google Shape;12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464002" y="-51000"/>
            <a:ext cx="1784924" cy="18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-68548" y="3337600"/>
            <a:ext cx="1784924" cy="18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3996" y="504275"/>
            <a:ext cx="1145334" cy="114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3"/>
          <p:cNvCxnSpPr/>
          <p:nvPr/>
        </p:nvCxnSpPr>
        <p:spPr>
          <a:xfrm>
            <a:off x="720000" y="1076975"/>
            <a:ext cx="674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title"/>
          </p:nvPr>
        </p:nvSpPr>
        <p:spPr>
          <a:xfrm flipH="1">
            <a:off x="2411475" y="3254400"/>
            <a:ext cx="603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809175" y="540000"/>
            <a:ext cx="4640700" cy="22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7" name="Google Shape;177;p17"/>
          <p:cNvSpPr txBox="1">
            <a:spLocks noGrp="1"/>
          </p:cNvSpPr>
          <p:nvPr>
            <p:ph type="subTitle" idx="1"/>
          </p:nvPr>
        </p:nvSpPr>
        <p:spPr>
          <a:xfrm flipH="1">
            <a:off x="3799825" y="4172400"/>
            <a:ext cx="4640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78" name="Google Shape;17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672300" y="76199"/>
            <a:ext cx="2421375" cy="154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6200" y="3525275"/>
            <a:ext cx="1982090" cy="15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76200" y="76199"/>
            <a:ext cx="2421375" cy="154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7638775" y="-65525"/>
            <a:ext cx="1568951" cy="16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-169225" y="2866375"/>
            <a:ext cx="2364350" cy="24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1"/>
            </a:gs>
            <a:gs pos="50000">
              <a:srgbClr val="2E295A"/>
            </a:gs>
            <a:gs pos="100000">
              <a:schemeClr val="dk1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ExtraBold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Thambi 2"/>
              <a:buChar char="●"/>
              <a:defRPr sz="1600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Thambi 2"/>
              <a:buChar char="○"/>
              <a:defRPr sz="1600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Thambi 2"/>
              <a:buChar char="■"/>
              <a:defRPr sz="1600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Thambi 2"/>
              <a:buChar char="●"/>
              <a:defRPr sz="1600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Thambi 2"/>
              <a:buChar char="○"/>
              <a:defRPr sz="1600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Thambi 2"/>
              <a:buChar char="■"/>
              <a:defRPr sz="1600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Thambi 2"/>
              <a:buChar char="●"/>
              <a:defRPr sz="1600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Thambi 2"/>
              <a:buChar char="○"/>
              <a:defRPr sz="1600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loo Thambi 2"/>
              <a:buChar char="■"/>
              <a:defRPr sz="1600">
                <a:solidFill>
                  <a:schemeClr val="lt1"/>
                </a:solidFill>
                <a:latin typeface="Baloo Thambi 2"/>
                <a:ea typeface="Baloo Thambi 2"/>
                <a:cs typeface="Baloo Thambi 2"/>
                <a:sym typeface="Baloo Thambi 2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8" r:id="rId7"/>
    <p:sldLayoutId id="2147483659" r:id="rId8"/>
    <p:sldLayoutId id="2147483663" r:id="rId9"/>
    <p:sldLayoutId id="2147483667" r:id="rId10"/>
    <p:sldLayoutId id="2147483668" r:id="rId11"/>
    <p:sldLayoutId id="214748366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"/>
          <p:cNvSpPr txBox="1">
            <a:spLocks noGrp="1"/>
          </p:cNvSpPr>
          <p:nvPr>
            <p:ph type="ctrTitle"/>
          </p:nvPr>
        </p:nvSpPr>
        <p:spPr>
          <a:xfrm>
            <a:off x="1375757" y="1303325"/>
            <a:ext cx="6392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Gelombang </a:t>
            </a:r>
            <a:r>
              <a:rPr lang="de" dirty="0">
                <a:latin typeface="Poppins Thin"/>
                <a:cs typeface="Poppins Thin"/>
                <a:sym typeface="Poppins Thin"/>
              </a:rPr>
              <a:t>Elektromagnetik</a:t>
            </a:r>
            <a:endParaRPr dirty="0">
              <a:latin typeface="Poppins Thin"/>
              <a:ea typeface="Poppins Thin"/>
              <a:cs typeface="Poppins Thin"/>
              <a:sym typeface="Poppins Thin"/>
            </a:endParaRPr>
          </a:p>
        </p:txBody>
      </p:sp>
      <p:cxnSp>
        <p:nvCxnSpPr>
          <p:cNvPr id="268" name="Google Shape;268;p26"/>
          <p:cNvCxnSpPr/>
          <p:nvPr/>
        </p:nvCxnSpPr>
        <p:spPr>
          <a:xfrm>
            <a:off x="2140825" y="2484175"/>
            <a:ext cx="4901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CBBF34A-4AE8-4B0D-8EF3-637AB89E6627}"/>
              </a:ext>
            </a:extLst>
          </p:cNvPr>
          <p:cNvSpPr txBox="1"/>
          <p:nvPr/>
        </p:nvSpPr>
        <p:spPr>
          <a:xfrm>
            <a:off x="3403207" y="3220844"/>
            <a:ext cx="2337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DENI ANGGRAINI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2123022002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5"/>
          <p:cNvSpPr txBox="1">
            <a:spLocks noGrp="1"/>
          </p:cNvSpPr>
          <p:nvPr>
            <p:ph type="title"/>
          </p:nvPr>
        </p:nvSpPr>
        <p:spPr>
          <a:xfrm>
            <a:off x="228601" y="2956561"/>
            <a:ext cx="7249448" cy="11396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Spektrum ELektromagnetik</a:t>
            </a:r>
            <a:endParaRPr dirty="0"/>
          </a:p>
        </p:txBody>
      </p:sp>
      <p:sp>
        <p:nvSpPr>
          <p:cNvPr id="407" name="Google Shape;407;p35"/>
          <p:cNvSpPr txBox="1">
            <a:spLocks noGrp="1"/>
          </p:cNvSpPr>
          <p:nvPr>
            <p:ph type="title" idx="2"/>
          </p:nvPr>
        </p:nvSpPr>
        <p:spPr>
          <a:xfrm>
            <a:off x="720000" y="540000"/>
            <a:ext cx="4640700" cy="22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03</a:t>
            </a:r>
            <a:endParaRPr dirty="0"/>
          </a:p>
        </p:txBody>
      </p:sp>
      <p:cxnSp>
        <p:nvCxnSpPr>
          <p:cNvPr id="409" name="Google Shape;409;p35"/>
          <p:cNvCxnSpPr/>
          <p:nvPr/>
        </p:nvCxnSpPr>
        <p:spPr>
          <a:xfrm>
            <a:off x="720000" y="4096200"/>
            <a:ext cx="567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410" name="Google Shape;4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8049" y="1033700"/>
            <a:ext cx="945950" cy="94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" name="Google Shape;411;p35"/>
          <p:cNvCxnSpPr>
            <a:stCxn id="412" idx="3"/>
            <a:endCxn id="410" idx="1"/>
          </p:cNvCxnSpPr>
          <p:nvPr/>
        </p:nvCxnSpPr>
        <p:spPr>
          <a:xfrm>
            <a:off x="3507849" y="1506675"/>
            <a:ext cx="3970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412" name="Google Shape;4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949" y="1312725"/>
            <a:ext cx="387900" cy="38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65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0"/>
          <p:cNvSpPr txBox="1">
            <a:spLocks noGrp="1"/>
          </p:cNvSpPr>
          <p:nvPr>
            <p:ph type="subTitle" idx="1"/>
          </p:nvPr>
        </p:nvSpPr>
        <p:spPr>
          <a:xfrm rot="10800000" flipV="1">
            <a:off x="3684763" y="259080"/>
            <a:ext cx="5387931" cy="47421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Spektrum </a:t>
            </a:r>
            <a:r>
              <a:rPr lang="en-ID" dirty="0" err="1"/>
              <a:t>elektromagnetik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rentang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radiasi</a:t>
            </a:r>
            <a:r>
              <a:rPr lang="en-ID" dirty="0"/>
              <a:t> </a:t>
            </a:r>
            <a:r>
              <a:rPr lang="en-ID" dirty="0" err="1"/>
              <a:t>elektromagnetik</a:t>
            </a:r>
            <a:r>
              <a:rPr lang="en-ID" dirty="0"/>
              <a:t> yang </a:t>
            </a:r>
            <a:r>
              <a:rPr lang="en-ID" dirty="0" err="1"/>
              <a:t>mungkin</a:t>
            </a:r>
            <a:r>
              <a:rPr lang="en-ID" dirty="0"/>
              <a:t>.  Spektrum  </a:t>
            </a:r>
            <a:r>
              <a:rPr lang="en-ID" dirty="0" err="1"/>
              <a:t>elektromagnetik</a:t>
            </a:r>
            <a:r>
              <a:rPr lang="en-ID" dirty="0"/>
              <a:t>  </a:t>
            </a:r>
            <a:r>
              <a:rPr lang="en-ID" dirty="0" err="1"/>
              <a:t>dapat</a:t>
            </a:r>
            <a:r>
              <a:rPr lang="en-ID" dirty="0"/>
              <a:t>  </a:t>
            </a:r>
            <a:r>
              <a:rPr lang="en-ID" dirty="0" err="1"/>
              <a:t>dijelaskan</a:t>
            </a:r>
            <a:r>
              <a:rPr lang="en-ID" dirty="0"/>
              <a:t>  </a:t>
            </a:r>
            <a:r>
              <a:rPr lang="en-ID" dirty="0" err="1"/>
              <a:t>dalam</a:t>
            </a:r>
            <a:r>
              <a:rPr lang="en-ID" dirty="0"/>
              <a:t>  </a:t>
            </a:r>
            <a:r>
              <a:rPr lang="en-ID" dirty="0" err="1"/>
              <a:t>panjang</a:t>
            </a:r>
            <a:r>
              <a:rPr lang="en-ID" dirty="0"/>
              <a:t> </a:t>
            </a:r>
            <a:r>
              <a:rPr lang="en-ID" dirty="0" err="1"/>
              <a:t>gelombang</a:t>
            </a:r>
            <a:r>
              <a:rPr lang="en-ID" dirty="0"/>
              <a:t>, </a:t>
            </a:r>
            <a:r>
              <a:rPr lang="en-ID" dirty="0" err="1"/>
              <a:t>frekuensi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per </a:t>
            </a:r>
            <a:r>
              <a:rPr lang="en-ID" dirty="0" err="1"/>
              <a:t>foton</a:t>
            </a:r>
            <a:r>
              <a:rPr lang="en-ID" dirty="0"/>
              <a:t>. </a:t>
            </a:r>
            <a:r>
              <a:rPr lang="en-ID" dirty="0" err="1"/>
              <a:t>Berbagai</a:t>
            </a:r>
            <a:r>
              <a:rPr lang="en-ID" dirty="0"/>
              <a:t>  </a:t>
            </a:r>
            <a:r>
              <a:rPr lang="en-ID" dirty="0" err="1"/>
              <a:t>gelombang</a:t>
            </a:r>
            <a:r>
              <a:rPr lang="en-ID" dirty="0"/>
              <a:t>  </a:t>
            </a:r>
            <a:r>
              <a:rPr lang="en-ID" dirty="0" err="1"/>
              <a:t>elektromagnetik</a:t>
            </a:r>
            <a:r>
              <a:rPr lang="en-ID" dirty="0"/>
              <a:t>  </a:t>
            </a:r>
            <a:r>
              <a:rPr lang="en-ID" dirty="0" err="1"/>
              <a:t>hanya</a:t>
            </a:r>
            <a:r>
              <a:rPr lang="en-ID" dirty="0"/>
              <a:t>  </a:t>
            </a:r>
            <a:r>
              <a:rPr lang="en-ID" dirty="0" err="1"/>
              <a:t>berbeda</a:t>
            </a:r>
            <a:r>
              <a:rPr lang="en-ID" dirty="0"/>
              <a:t>  </a:t>
            </a:r>
            <a:r>
              <a:rPr lang="en-ID" dirty="0" err="1"/>
              <a:t>dalam</a:t>
            </a:r>
            <a:r>
              <a:rPr lang="en-ID" dirty="0"/>
              <a:t>  </a:t>
            </a:r>
            <a:r>
              <a:rPr lang="en-ID" dirty="0" err="1"/>
              <a:t>panjang</a:t>
            </a:r>
            <a:r>
              <a:rPr lang="en-ID" dirty="0"/>
              <a:t> </a:t>
            </a:r>
            <a:r>
              <a:rPr lang="en-ID" dirty="0" err="1"/>
              <a:t>gelombang</a:t>
            </a:r>
            <a:r>
              <a:rPr lang="en-ID" dirty="0"/>
              <a:t>  dan  </a:t>
            </a:r>
            <a:r>
              <a:rPr lang="en-ID" dirty="0" err="1"/>
              <a:t>frekuensinya</a:t>
            </a:r>
            <a:endParaRPr lang="en-ID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Lihat</a:t>
            </a:r>
            <a:r>
              <a:rPr lang="en-ID" dirty="0"/>
              <a:t>  Gambar  </a:t>
            </a:r>
            <a:r>
              <a:rPr lang="en-ID" dirty="0" err="1"/>
              <a:t>disamping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gambaran</a:t>
            </a:r>
            <a:r>
              <a:rPr lang="en-ID" dirty="0"/>
              <a:t>  </a:t>
            </a:r>
            <a:r>
              <a:rPr lang="en-ID" dirty="0" err="1"/>
              <a:t>mengenai</a:t>
            </a:r>
            <a:r>
              <a:rPr lang="en-ID" dirty="0"/>
              <a:t>  </a:t>
            </a:r>
            <a:r>
              <a:rPr lang="en-ID" dirty="0" err="1"/>
              <a:t>jenis-jenis</a:t>
            </a:r>
            <a:r>
              <a:rPr lang="en-ID" dirty="0"/>
              <a:t>  </a:t>
            </a:r>
            <a:r>
              <a:rPr lang="en-ID" dirty="0" err="1"/>
              <a:t>spektrum</a:t>
            </a:r>
            <a:r>
              <a:rPr lang="en-ID" dirty="0"/>
              <a:t> </a:t>
            </a:r>
            <a:r>
              <a:rPr lang="en-ID" dirty="0" err="1"/>
              <a:t>gelombang</a:t>
            </a:r>
            <a:r>
              <a:rPr lang="en-ID" dirty="0"/>
              <a:t>  </a:t>
            </a:r>
            <a:r>
              <a:rPr lang="en-ID" dirty="0" err="1"/>
              <a:t>elektromagnetik</a:t>
            </a:r>
            <a:r>
              <a:rPr lang="en-ID" dirty="0"/>
              <a:t>  yang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berhubungan</a:t>
            </a:r>
            <a:r>
              <a:rPr lang="en-ID" dirty="0"/>
              <a:t>  </a:t>
            </a:r>
            <a:r>
              <a:rPr lang="en-ID" dirty="0" err="1"/>
              <a:t>dengan</a:t>
            </a:r>
            <a:r>
              <a:rPr lang="en-ID" dirty="0"/>
              <a:t>  </a:t>
            </a:r>
            <a:r>
              <a:rPr lang="en-ID" dirty="0" err="1"/>
              <a:t>berbagai</a:t>
            </a:r>
            <a:r>
              <a:rPr lang="en-ID" dirty="0"/>
              <a:t>  interval  </a:t>
            </a:r>
            <a:r>
              <a:rPr lang="en-ID" dirty="0" err="1"/>
              <a:t>frekuensi</a:t>
            </a:r>
            <a:r>
              <a:rPr lang="en-ID" dirty="0"/>
              <a:t> dan  </a:t>
            </a:r>
            <a:r>
              <a:rPr lang="en-ID" dirty="0" err="1"/>
              <a:t>panjang</a:t>
            </a:r>
            <a:r>
              <a:rPr lang="en-ID" dirty="0"/>
              <a:t> </a:t>
            </a:r>
            <a:r>
              <a:rPr lang="en-ID" dirty="0" err="1"/>
              <a:t>gelombang</a:t>
            </a:r>
            <a:r>
              <a:rPr lang="en-ID" dirty="0"/>
              <a:t>.  Interval  </a:t>
            </a:r>
            <a:r>
              <a:rPr lang="en-ID" dirty="0" err="1"/>
              <a:t>ini</a:t>
            </a:r>
            <a:r>
              <a:rPr lang="en-ID" dirty="0"/>
              <a:t>  </a:t>
            </a:r>
            <a:r>
              <a:rPr lang="en-ID" dirty="0" err="1"/>
              <a:t>sering</a:t>
            </a:r>
            <a:r>
              <a:rPr lang="en-ID" dirty="0"/>
              <a:t> 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terdefinisikan</a:t>
            </a:r>
            <a:r>
              <a:rPr lang="en-ID" dirty="0"/>
              <a:t>  </a:t>
            </a:r>
            <a:r>
              <a:rPr lang="en-ID" dirty="0" err="1"/>
              <a:t>secara</a:t>
            </a:r>
            <a:r>
              <a:rPr lang="en-ID" dirty="0"/>
              <a:t>  </a:t>
            </a:r>
            <a:r>
              <a:rPr lang="en-ID" dirty="0" err="1"/>
              <a:t>benar</a:t>
            </a:r>
            <a:r>
              <a:rPr lang="en-ID" dirty="0"/>
              <a:t>  dan </a:t>
            </a:r>
            <a:r>
              <a:rPr lang="en-ID" dirty="0" err="1"/>
              <a:t>kadang</a:t>
            </a:r>
            <a:r>
              <a:rPr lang="en-ID" dirty="0"/>
              <a:t> </a:t>
            </a:r>
            <a:r>
              <a:rPr lang="en-ID" dirty="0" err="1"/>
              <a:t>kadang</a:t>
            </a:r>
            <a:r>
              <a:rPr lang="en-ID" dirty="0"/>
              <a:t>  </a:t>
            </a:r>
            <a:r>
              <a:rPr lang="en-ID" dirty="0" err="1"/>
              <a:t>tumpang</a:t>
            </a:r>
            <a:r>
              <a:rPr lang="en-ID" dirty="0"/>
              <a:t>- </a:t>
            </a:r>
            <a:r>
              <a:rPr lang="en-ID" dirty="0" err="1"/>
              <a:t>tindih</a:t>
            </a:r>
            <a:r>
              <a:rPr lang="en-ID" dirty="0"/>
              <a:t>. </a:t>
            </a:r>
            <a:r>
              <a:rPr lang="en-ID" dirty="0" err="1"/>
              <a:t>Misalnya</a:t>
            </a:r>
            <a:r>
              <a:rPr lang="en-ID" dirty="0"/>
              <a:t>, </a:t>
            </a:r>
            <a:r>
              <a:rPr lang="en-ID" dirty="0" err="1"/>
              <a:t>gelombang</a:t>
            </a:r>
            <a:r>
              <a:rPr lang="en-ID" dirty="0"/>
              <a:t> </a:t>
            </a:r>
            <a:r>
              <a:rPr lang="en-ID" dirty="0" err="1"/>
              <a:t>elektromagnetik</a:t>
            </a:r>
            <a:r>
              <a:rPr lang="en-ID" dirty="0"/>
              <a:t>  yang </a:t>
            </a:r>
            <a:r>
              <a:rPr lang="en-ID" dirty="0" err="1"/>
              <a:t>kira-kira</a:t>
            </a:r>
            <a:r>
              <a:rPr lang="en-ID" dirty="0"/>
              <a:t> 0,1 nm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sinar</a:t>
            </a:r>
            <a:r>
              <a:rPr lang="en-ID" dirty="0"/>
              <a:t> X,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gelombang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radioaktivitas</a:t>
            </a:r>
            <a:r>
              <a:rPr lang="en-ID" dirty="0"/>
              <a:t> </a:t>
            </a:r>
            <a:r>
              <a:rPr lang="en-ID" dirty="0" err="1"/>
              <a:t>nuklir</a:t>
            </a:r>
            <a:r>
              <a:rPr lang="en-ID" dirty="0"/>
              <a:t>,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sinar</a:t>
            </a:r>
            <a:r>
              <a:rPr lang="en-ID" dirty="0"/>
              <a:t> gamma.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/>
          </a:p>
        </p:txBody>
      </p:sp>
      <p:pic>
        <p:nvPicPr>
          <p:cNvPr id="4" name="image5.png">
            <a:extLst>
              <a:ext uri="{FF2B5EF4-FFF2-40B4-BE49-F238E27FC236}">
                <a16:creationId xmlns:a16="http://schemas.microsoft.com/office/drawing/2014/main" id="{0AE2A95A-DB00-4F26-A112-16F344FA4B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24" y="441343"/>
            <a:ext cx="3684763" cy="426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950" y="1715452"/>
            <a:ext cx="884925" cy="88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100" y="1715452"/>
            <a:ext cx="884925" cy="88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999" y="3293865"/>
            <a:ext cx="884925" cy="88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100" y="3238727"/>
            <a:ext cx="884925" cy="8849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8"/>
          <p:cNvSpPr txBox="1">
            <a:spLocks noGrp="1"/>
          </p:cNvSpPr>
          <p:nvPr>
            <p:ph type="title"/>
          </p:nvPr>
        </p:nvSpPr>
        <p:spPr>
          <a:xfrm>
            <a:off x="121920" y="132778"/>
            <a:ext cx="8953500" cy="987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/>
              <a:t>Berikut</a:t>
            </a:r>
            <a:r>
              <a:rPr lang="en-ID" sz="1800" dirty="0"/>
              <a:t>  </a:t>
            </a:r>
            <a:r>
              <a:rPr lang="en-ID" sz="1800" dirty="0" err="1"/>
              <a:t>ini</a:t>
            </a:r>
            <a:r>
              <a:rPr lang="en-ID" sz="1800" dirty="0"/>
              <a:t>  Spektrum  </a:t>
            </a:r>
            <a:r>
              <a:rPr lang="en-ID" sz="1800" dirty="0" err="1"/>
              <a:t>gelombang</a:t>
            </a:r>
            <a:r>
              <a:rPr lang="en-ID" sz="1800" dirty="0"/>
              <a:t>  </a:t>
            </a:r>
            <a:r>
              <a:rPr lang="en-ID" sz="1800" dirty="0" err="1"/>
              <a:t>elektromagnetik</a:t>
            </a:r>
            <a:r>
              <a:rPr lang="en-ID" sz="1800" dirty="0"/>
              <a:t>  </a:t>
            </a:r>
            <a:r>
              <a:rPr lang="en-ID" sz="1800" dirty="0" err="1"/>
              <a:t>berdasarkan</a:t>
            </a:r>
            <a:r>
              <a:rPr lang="en-ID" sz="1800" dirty="0"/>
              <a:t>  </a:t>
            </a:r>
            <a:r>
              <a:rPr lang="en-ID" sz="1800" dirty="0" err="1"/>
              <a:t>urutan</a:t>
            </a:r>
            <a:r>
              <a:rPr lang="en-ID" sz="1800" dirty="0"/>
              <a:t> </a:t>
            </a:r>
            <a:br>
              <a:rPr lang="en-ID" sz="1800" dirty="0"/>
            </a:br>
            <a:r>
              <a:rPr lang="en-ID" sz="1800" dirty="0" err="1"/>
              <a:t>kenaikan</a:t>
            </a:r>
            <a:r>
              <a:rPr lang="en-ID" sz="1800" dirty="0"/>
              <a:t> </a:t>
            </a:r>
            <a:r>
              <a:rPr lang="en-ID" sz="1800" dirty="0" err="1"/>
              <a:t>frekuensi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penurunan</a:t>
            </a:r>
            <a:r>
              <a:rPr lang="en-ID" sz="1800" dirty="0"/>
              <a:t> </a:t>
            </a:r>
            <a:r>
              <a:rPr lang="en-ID" sz="1800" dirty="0" err="1"/>
              <a:t>panjang</a:t>
            </a:r>
            <a:r>
              <a:rPr lang="en-ID" sz="1800" dirty="0"/>
              <a:t> </a:t>
            </a:r>
            <a:r>
              <a:rPr lang="en-ID" sz="1800" dirty="0" err="1"/>
              <a:t>gelombang</a:t>
            </a:r>
            <a:r>
              <a:rPr lang="en-ID" sz="1800" dirty="0"/>
              <a:t> </a:t>
            </a:r>
            <a:r>
              <a:rPr lang="en-ID" sz="1800" dirty="0" err="1"/>
              <a:t>yaitu</a:t>
            </a:r>
            <a:r>
              <a:rPr lang="en-ID" sz="1800" dirty="0"/>
              <a:t> </a:t>
            </a:r>
            <a:r>
              <a:rPr lang="en-ID" sz="1800" dirty="0" err="1"/>
              <a:t>sebagai</a:t>
            </a:r>
            <a:r>
              <a:rPr lang="en-ID" sz="1800" dirty="0"/>
              <a:t> </a:t>
            </a:r>
            <a:r>
              <a:rPr lang="en-ID" sz="1800" dirty="0" err="1"/>
              <a:t>berikut</a:t>
            </a:r>
            <a:r>
              <a:rPr lang="en-ID" sz="1800" dirty="0"/>
              <a:t>:</a:t>
            </a:r>
            <a:endParaRPr sz="1400" dirty="0"/>
          </a:p>
        </p:txBody>
      </p:sp>
      <p:sp>
        <p:nvSpPr>
          <p:cNvPr id="284" name="Google Shape;284;p28"/>
          <p:cNvSpPr txBox="1">
            <a:spLocks noGrp="1"/>
          </p:cNvSpPr>
          <p:nvPr>
            <p:ph type="title" idx="2"/>
          </p:nvPr>
        </p:nvSpPr>
        <p:spPr>
          <a:xfrm>
            <a:off x="702950" y="2009800"/>
            <a:ext cx="1347900" cy="7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01</a:t>
            </a:r>
            <a:endParaRPr/>
          </a:p>
        </p:txBody>
      </p:sp>
      <p:sp>
        <p:nvSpPr>
          <p:cNvPr id="285" name="Google Shape;285;p28"/>
          <p:cNvSpPr txBox="1">
            <a:spLocks noGrp="1"/>
          </p:cNvSpPr>
          <p:nvPr>
            <p:ph type="subTitle" idx="1"/>
          </p:nvPr>
        </p:nvSpPr>
        <p:spPr>
          <a:xfrm>
            <a:off x="1643375" y="2074949"/>
            <a:ext cx="3036725" cy="11637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FFFF00"/>
                </a:solidFill>
              </a:rPr>
              <a:t>Frekuensi gelombang radio mulai dari 30 kHz ke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FFFF00"/>
                </a:solidFill>
              </a:rPr>
              <a:t>atas dan dikelompokkan berdasarkan lebar frekuensinya.</a:t>
            </a:r>
          </a:p>
        </p:txBody>
      </p:sp>
      <p:sp>
        <p:nvSpPr>
          <p:cNvPr id="286" name="Google Shape;286;p28"/>
          <p:cNvSpPr txBox="1">
            <a:spLocks noGrp="1"/>
          </p:cNvSpPr>
          <p:nvPr>
            <p:ph type="subTitle" idx="3"/>
          </p:nvPr>
        </p:nvSpPr>
        <p:spPr>
          <a:xfrm>
            <a:off x="1782900" y="1626775"/>
            <a:ext cx="2789100" cy="516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Gelombang Radio</a:t>
            </a:r>
            <a:endParaRPr dirty="0"/>
          </a:p>
        </p:txBody>
      </p:sp>
      <p:sp>
        <p:nvSpPr>
          <p:cNvPr id="287" name="Google Shape;287;p28"/>
          <p:cNvSpPr txBox="1">
            <a:spLocks noGrp="1"/>
          </p:cNvSpPr>
          <p:nvPr>
            <p:ph type="title" idx="4"/>
          </p:nvPr>
        </p:nvSpPr>
        <p:spPr>
          <a:xfrm>
            <a:off x="4735600" y="2009800"/>
            <a:ext cx="1347900" cy="7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02</a:t>
            </a:r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subTitle" idx="5"/>
          </p:nvPr>
        </p:nvSpPr>
        <p:spPr>
          <a:xfrm>
            <a:off x="5822949" y="2074949"/>
            <a:ext cx="3176271" cy="11637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rgbClr val="FFFF00"/>
                </a:solidFill>
              </a:rPr>
              <a:t>Sinar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inframerah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meliputi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daerah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frekuensi</a:t>
            </a:r>
            <a:r>
              <a:rPr lang="en-ID" dirty="0">
                <a:solidFill>
                  <a:srgbClr val="FFFF00"/>
                </a:solidFill>
              </a:rPr>
              <a:t> 1011Hz </a:t>
            </a:r>
            <a:r>
              <a:rPr lang="en-ID" dirty="0" err="1">
                <a:solidFill>
                  <a:srgbClr val="FFFF00"/>
                </a:solidFill>
              </a:rPr>
              <a:t>sampai</a:t>
            </a:r>
            <a:r>
              <a:rPr lang="en-ID" dirty="0">
                <a:solidFill>
                  <a:srgbClr val="FFFF00"/>
                </a:solidFill>
              </a:rPr>
              <a:t> 1014 Hz </a:t>
            </a:r>
            <a:r>
              <a:rPr lang="en-ID" dirty="0" err="1">
                <a:solidFill>
                  <a:srgbClr val="FFFF00"/>
                </a:solidFill>
              </a:rPr>
              <a:t>atau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daerah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panjang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gelombang</a:t>
            </a:r>
            <a:r>
              <a:rPr lang="en-ID" dirty="0">
                <a:solidFill>
                  <a:srgbClr val="FFFF00"/>
                </a:solidFill>
              </a:rPr>
              <a:t> 10-4 cm </a:t>
            </a:r>
            <a:r>
              <a:rPr lang="en-ID" dirty="0" err="1">
                <a:solidFill>
                  <a:srgbClr val="FFFF00"/>
                </a:solidFill>
              </a:rPr>
              <a:t>sampai</a:t>
            </a:r>
            <a:r>
              <a:rPr lang="en-ID" dirty="0">
                <a:solidFill>
                  <a:srgbClr val="FFFF00"/>
                </a:solidFill>
              </a:rPr>
              <a:t> 10-1 cm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289" name="Google Shape;289;p28"/>
          <p:cNvSpPr txBox="1">
            <a:spLocks noGrp="1"/>
          </p:cNvSpPr>
          <p:nvPr>
            <p:ph type="subTitle" idx="6"/>
          </p:nvPr>
        </p:nvSpPr>
        <p:spPr>
          <a:xfrm>
            <a:off x="5822950" y="1703650"/>
            <a:ext cx="26646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Sinar Inframerah</a:t>
            </a:r>
            <a:endParaRPr dirty="0"/>
          </a:p>
        </p:txBody>
      </p:sp>
      <p:sp>
        <p:nvSpPr>
          <p:cNvPr id="290" name="Google Shape;290;p28"/>
          <p:cNvSpPr txBox="1">
            <a:spLocks noGrp="1"/>
          </p:cNvSpPr>
          <p:nvPr>
            <p:ph type="title" idx="7"/>
          </p:nvPr>
        </p:nvSpPr>
        <p:spPr>
          <a:xfrm>
            <a:off x="702950" y="3536975"/>
            <a:ext cx="1347900" cy="7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03</a:t>
            </a:r>
            <a:endParaRPr/>
          </a:p>
        </p:txBody>
      </p:sp>
      <p:sp>
        <p:nvSpPr>
          <p:cNvPr id="291" name="Google Shape;291;p28"/>
          <p:cNvSpPr txBox="1">
            <a:spLocks noGrp="1"/>
          </p:cNvSpPr>
          <p:nvPr>
            <p:ph type="subTitle" idx="8"/>
          </p:nvPr>
        </p:nvSpPr>
        <p:spPr>
          <a:xfrm>
            <a:off x="1587875" y="3832437"/>
            <a:ext cx="3147725" cy="11221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rgbClr val="FFFF00"/>
                </a:solidFill>
              </a:rPr>
              <a:t>Gelombang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mikro</a:t>
            </a:r>
            <a:r>
              <a:rPr lang="en-ID" dirty="0">
                <a:solidFill>
                  <a:srgbClr val="FFFF00"/>
                </a:solidFill>
              </a:rPr>
              <a:t> (</a:t>
            </a:r>
            <a:r>
              <a:rPr lang="en-ID" dirty="0" err="1">
                <a:solidFill>
                  <a:srgbClr val="FFFF00"/>
                </a:solidFill>
              </a:rPr>
              <a:t>mikrowaves</a:t>
            </a:r>
            <a:r>
              <a:rPr lang="en-ID" dirty="0">
                <a:solidFill>
                  <a:srgbClr val="FFFF00"/>
                </a:solidFill>
              </a:rPr>
              <a:t>) </a:t>
            </a:r>
            <a:r>
              <a:rPr lang="en-ID" dirty="0" err="1">
                <a:solidFill>
                  <a:srgbClr val="FFFF00"/>
                </a:solidFill>
              </a:rPr>
              <a:t>adalah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gelombang</a:t>
            </a:r>
            <a:r>
              <a:rPr lang="en-ID" dirty="0">
                <a:solidFill>
                  <a:srgbClr val="FFFF00"/>
                </a:solidFill>
              </a:rPr>
              <a:t> radio </a:t>
            </a:r>
            <a:r>
              <a:rPr lang="en-ID" dirty="0" err="1">
                <a:solidFill>
                  <a:srgbClr val="FFFF00"/>
                </a:solidFill>
              </a:rPr>
              <a:t>dengan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frekuensi</a:t>
            </a:r>
            <a:r>
              <a:rPr lang="en-ID" dirty="0">
                <a:solidFill>
                  <a:srgbClr val="FFFF00"/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solidFill>
                  <a:srgbClr val="FFFF00"/>
                </a:solidFill>
              </a:rPr>
              <a:t>paling </a:t>
            </a:r>
            <a:r>
              <a:rPr lang="en-ID" dirty="0" err="1">
                <a:solidFill>
                  <a:srgbClr val="FFFF00"/>
                </a:solidFill>
              </a:rPr>
              <a:t>tinggi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yaitu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diatas</a:t>
            </a:r>
            <a:r>
              <a:rPr lang="en-ID" dirty="0">
                <a:solidFill>
                  <a:srgbClr val="FFFF00"/>
                </a:solidFill>
              </a:rPr>
              <a:t> 3 GHz. 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292" name="Google Shape;292;p28"/>
          <p:cNvSpPr txBox="1">
            <a:spLocks noGrp="1"/>
          </p:cNvSpPr>
          <p:nvPr>
            <p:ph type="subTitle" idx="9"/>
          </p:nvPr>
        </p:nvSpPr>
        <p:spPr>
          <a:xfrm>
            <a:off x="1740887" y="3428825"/>
            <a:ext cx="28417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Gelombang Mikro</a:t>
            </a:r>
            <a:endParaRPr dirty="0"/>
          </a:p>
        </p:txBody>
      </p:sp>
      <p:sp>
        <p:nvSpPr>
          <p:cNvPr id="293" name="Google Shape;293;p28"/>
          <p:cNvSpPr txBox="1">
            <a:spLocks noGrp="1"/>
          </p:cNvSpPr>
          <p:nvPr>
            <p:ph type="title" idx="13"/>
          </p:nvPr>
        </p:nvSpPr>
        <p:spPr>
          <a:xfrm>
            <a:off x="4735600" y="3536975"/>
            <a:ext cx="1347900" cy="7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04</a:t>
            </a:r>
            <a:endParaRPr/>
          </a:p>
        </p:txBody>
      </p:sp>
      <p:sp>
        <p:nvSpPr>
          <p:cNvPr id="294" name="Google Shape;294;p28"/>
          <p:cNvSpPr txBox="1">
            <a:spLocks noGrp="1"/>
          </p:cNvSpPr>
          <p:nvPr>
            <p:ph type="subTitle" idx="14"/>
          </p:nvPr>
        </p:nvSpPr>
        <p:spPr>
          <a:xfrm>
            <a:off x="5662538" y="3702324"/>
            <a:ext cx="3565282" cy="14411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solidFill>
                  <a:srgbClr val="FFFF00"/>
                </a:solidFill>
              </a:rPr>
              <a:t>Panjang </a:t>
            </a:r>
            <a:r>
              <a:rPr lang="en-ID" dirty="0" err="1">
                <a:solidFill>
                  <a:srgbClr val="FFFF00"/>
                </a:solidFill>
              </a:rPr>
              <a:t>gelombang</a:t>
            </a:r>
            <a:r>
              <a:rPr lang="en-ID" dirty="0">
                <a:solidFill>
                  <a:srgbClr val="FFFF00"/>
                </a:solidFill>
              </a:rPr>
              <a:t>  </a:t>
            </a:r>
            <a:r>
              <a:rPr lang="en-ID" dirty="0" err="1">
                <a:solidFill>
                  <a:srgbClr val="FFFF00"/>
                </a:solidFill>
              </a:rPr>
              <a:t>tampak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nervariasi</a:t>
            </a:r>
            <a:r>
              <a:rPr lang="en-ID" dirty="0">
                <a:solidFill>
                  <a:srgbClr val="FFFF00"/>
                </a:solidFill>
              </a:rPr>
              <a:t>  </a:t>
            </a:r>
            <a:r>
              <a:rPr lang="en-ID" dirty="0" err="1">
                <a:solidFill>
                  <a:srgbClr val="FFFF00"/>
                </a:solidFill>
              </a:rPr>
              <a:t>tergantung</a:t>
            </a:r>
            <a:r>
              <a:rPr lang="en-ID" dirty="0">
                <a:solidFill>
                  <a:srgbClr val="FFFF00"/>
                </a:solidFill>
              </a:rPr>
              <a:t>  </a:t>
            </a:r>
            <a:r>
              <a:rPr lang="en-ID" dirty="0" err="1">
                <a:solidFill>
                  <a:srgbClr val="FFFF00"/>
                </a:solidFill>
              </a:rPr>
              <a:t>warnanya</a:t>
            </a:r>
            <a:r>
              <a:rPr lang="en-ID" dirty="0">
                <a:solidFill>
                  <a:srgbClr val="FFFF00"/>
                </a:solidFill>
              </a:rPr>
              <a:t>  </a:t>
            </a:r>
            <a:r>
              <a:rPr lang="en-ID" dirty="0" err="1">
                <a:solidFill>
                  <a:srgbClr val="FFFF00"/>
                </a:solidFill>
              </a:rPr>
              <a:t>mulai</a:t>
            </a:r>
            <a:r>
              <a:rPr lang="en-ID" dirty="0">
                <a:solidFill>
                  <a:srgbClr val="FFFF00"/>
                </a:solidFill>
              </a:rPr>
              <a:t>  </a:t>
            </a:r>
            <a:r>
              <a:rPr lang="en-ID" dirty="0" err="1">
                <a:solidFill>
                  <a:srgbClr val="FFFF00"/>
                </a:solidFill>
              </a:rPr>
              <a:t>dari</a:t>
            </a:r>
            <a:r>
              <a:rPr lang="en-ID" dirty="0">
                <a:solidFill>
                  <a:srgbClr val="FFFF00"/>
                </a:solidFill>
              </a:rPr>
              <a:t>  </a:t>
            </a:r>
            <a:r>
              <a:rPr lang="en-ID" dirty="0" err="1">
                <a:solidFill>
                  <a:srgbClr val="FFFF00"/>
                </a:solidFill>
              </a:rPr>
              <a:t>panjang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gelombang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kira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kira</a:t>
            </a:r>
            <a:r>
              <a:rPr lang="en-ID" dirty="0">
                <a:solidFill>
                  <a:srgbClr val="FFFF00"/>
                </a:solidFill>
              </a:rPr>
              <a:t> 4x10 -7m </a:t>
            </a:r>
            <a:r>
              <a:rPr lang="en-ID" dirty="0" err="1">
                <a:solidFill>
                  <a:srgbClr val="FFFF00"/>
                </a:solidFill>
              </a:rPr>
              <a:t>untuk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cahaya</a:t>
            </a:r>
            <a:r>
              <a:rPr lang="en-ID" dirty="0">
                <a:solidFill>
                  <a:srgbClr val="FFFF00"/>
                </a:solidFill>
              </a:rPr>
              <a:t> violet (</a:t>
            </a:r>
            <a:r>
              <a:rPr lang="en-ID" dirty="0" err="1">
                <a:solidFill>
                  <a:srgbClr val="FFFF00"/>
                </a:solidFill>
              </a:rPr>
              <a:t>ungu</a:t>
            </a:r>
            <a:r>
              <a:rPr lang="en-ID" dirty="0">
                <a:solidFill>
                  <a:srgbClr val="FFFF00"/>
                </a:solidFill>
              </a:rPr>
              <a:t>) </a:t>
            </a:r>
            <a:r>
              <a:rPr lang="en-ID" dirty="0" err="1">
                <a:solidFill>
                  <a:srgbClr val="FFFF00"/>
                </a:solidFill>
              </a:rPr>
              <a:t>sampai</a:t>
            </a:r>
            <a:r>
              <a:rPr lang="en-ID" dirty="0">
                <a:solidFill>
                  <a:srgbClr val="FFFF00"/>
                </a:solidFill>
              </a:rPr>
              <a:t> 7x10-7m </a:t>
            </a:r>
            <a:r>
              <a:rPr lang="en-ID" dirty="0" err="1">
                <a:solidFill>
                  <a:srgbClr val="FFFF00"/>
                </a:solidFill>
              </a:rPr>
              <a:t>untuk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cahaya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merah</a:t>
            </a:r>
            <a:r>
              <a:rPr lang="en-ID" dirty="0">
                <a:solidFill>
                  <a:srgbClr val="FFFF00"/>
                </a:solidFill>
              </a:rPr>
              <a:t>.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295" name="Google Shape;295;p28"/>
          <p:cNvSpPr txBox="1">
            <a:spLocks noGrp="1"/>
          </p:cNvSpPr>
          <p:nvPr>
            <p:ph type="subTitle" idx="15"/>
          </p:nvPr>
        </p:nvSpPr>
        <p:spPr>
          <a:xfrm>
            <a:off x="5822949" y="3400723"/>
            <a:ext cx="26646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Cahaya Tampak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8389654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950" y="1287437"/>
            <a:ext cx="884925" cy="88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055" y="2230285"/>
            <a:ext cx="884925" cy="88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950" y="3238727"/>
            <a:ext cx="884925" cy="88494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8"/>
          <p:cNvSpPr txBox="1">
            <a:spLocks noGrp="1"/>
          </p:cNvSpPr>
          <p:nvPr>
            <p:ph type="title" idx="2"/>
          </p:nvPr>
        </p:nvSpPr>
        <p:spPr>
          <a:xfrm>
            <a:off x="768050" y="1508571"/>
            <a:ext cx="1347900" cy="7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05</a:t>
            </a:r>
            <a:endParaRPr dirty="0"/>
          </a:p>
        </p:txBody>
      </p:sp>
      <p:sp>
        <p:nvSpPr>
          <p:cNvPr id="285" name="Google Shape;285;p28"/>
          <p:cNvSpPr txBox="1">
            <a:spLocks noGrp="1"/>
          </p:cNvSpPr>
          <p:nvPr>
            <p:ph type="subTitle" idx="1"/>
          </p:nvPr>
        </p:nvSpPr>
        <p:spPr>
          <a:xfrm>
            <a:off x="1710330" y="1818325"/>
            <a:ext cx="2861670" cy="11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rgbClr val="FFFF00"/>
                </a:solidFill>
              </a:rPr>
              <a:t>Sinar</a:t>
            </a:r>
            <a:r>
              <a:rPr lang="en-ID" dirty="0">
                <a:solidFill>
                  <a:srgbClr val="FFFF00"/>
                </a:solidFill>
              </a:rPr>
              <a:t> ultraviolet </a:t>
            </a:r>
            <a:r>
              <a:rPr lang="en-ID" dirty="0" err="1">
                <a:solidFill>
                  <a:srgbClr val="FFFF00"/>
                </a:solidFill>
              </a:rPr>
              <a:t>mempunyai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frekuensi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dalam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daerah</a:t>
            </a:r>
            <a:r>
              <a:rPr lang="en-ID" dirty="0">
                <a:solidFill>
                  <a:srgbClr val="FFFF00"/>
                </a:solidFill>
              </a:rPr>
              <a:t> 1015 Hz </a:t>
            </a:r>
            <a:r>
              <a:rPr lang="en-ID" dirty="0" err="1">
                <a:solidFill>
                  <a:srgbClr val="FFFF00"/>
                </a:solidFill>
              </a:rPr>
              <a:t>sampai</a:t>
            </a:r>
            <a:r>
              <a:rPr lang="en-ID" dirty="0">
                <a:solidFill>
                  <a:srgbClr val="FFFF00"/>
                </a:solidFill>
              </a:rPr>
              <a:t> 1016 Hz </a:t>
            </a:r>
            <a:r>
              <a:rPr lang="en-ID" dirty="0" err="1">
                <a:solidFill>
                  <a:srgbClr val="FFFF00"/>
                </a:solidFill>
              </a:rPr>
              <a:t>atau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dalam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daerah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panjang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gelombagn</a:t>
            </a:r>
            <a:r>
              <a:rPr lang="en-ID" dirty="0">
                <a:solidFill>
                  <a:srgbClr val="FFFF00"/>
                </a:solidFill>
              </a:rPr>
              <a:t> 10-8 m 10-7 m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286" name="Google Shape;286;p28"/>
          <p:cNvSpPr txBox="1">
            <a:spLocks noGrp="1"/>
          </p:cNvSpPr>
          <p:nvPr>
            <p:ph type="subTitle" idx="3"/>
          </p:nvPr>
        </p:nvSpPr>
        <p:spPr>
          <a:xfrm>
            <a:off x="1689468" y="1210738"/>
            <a:ext cx="26646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Sinar Ultraviolet</a:t>
            </a:r>
            <a:endParaRPr dirty="0"/>
          </a:p>
        </p:txBody>
      </p:sp>
      <p:sp>
        <p:nvSpPr>
          <p:cNvPr id="287" name="Google Shape;287;p28"/>
          <p:cNvSpPr txBox="1">
            <a:spLocks noGrp="1"/>
          </p:cNvSpPr>
          <p:nvPr>
            <p:ph type="title" idx="4"/>
          </p:nvPr>
        </p:nvSpPr>
        <p:spPr>
          <a:xfrm>
            <a:off x="4813850" y="2384856"/>
            <a:ext cx="1347900" cy="7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06</a:t>
            </a:r>
            <a:endParaRPr dirty="0"/>
          </a:p>
        </p:txBody>
      </p:sp>
      <p:sp>
        <p:nvSpPr>
          <p:cNvPr id="288" name="Google Shape;288;p28"/>
          <p:cNvSpPr txBox="1">
            <a:spLocks noGrp="1"/>
          </p:cNvSpPr>
          <p:nvPr>
            <p:ph type="subTitle" idx="5"/>
          </p:nvPr>
        </p:nvSpPr>
        <p:spPr>
          <a:xfrm>
            <a:off x="5822950" y="2074950"/>
            <a:ext cx="3115310" cy="17655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rgbClr val="FFFF00"/>
                </a:solidFill>
              </a:rPr>
              <a:t>Sinar</a:t>
            </a:r>
            <a:r>
              <a:rPr lang="en-ID" dirty="0">
                <a:solidFill>
                  <a:srgbClr val="FFFF00"/>
                </a:solidFill>
              </a:rPr>
              <a:t> gamma </a:t>
            </a:r>
            <a:r>
              <a:rPr lang="en-ID" dirty="0" err="1">
                <a:solidFill>
                  <a:srgbClr val="FFFF00"/>
                </a:solidFill>
              </a:rPr>
              <a:t>mempunyai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frekuensi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antara</a:t>
            </a:r>
            <a:r>
              <a:rPr lang="en-ID" dirty="0">
                <a:solidFill>
                  <a:srgbClr val="FFFF00"/>
                </a:solidFill>
              </a:rPr>
              <a:t> 10 Hz </a:t>
            </a:r>
            <a:r>
              <a:rPr lang="en-ID" dirty="0" err="1">
                <a:solidFill>
                  <a:srgbClr val="FFFF00"/>
                </a:solidFill>
              </a:rPr>
              <a:t>sampai</a:t>
            </a:r>
            <a:r>
              <a:rPr lang="en-ID" dirty="0">
                <a:solidFill>
                  <a:srgbClr val="FFFF00"/>
                </a:solidFill>
              </a:rPr>
              <a:t> 10 Hz </a:t>
            </a:r>
            <a:r>
              <a:rPr lang="en-ID" dirty="0" err="1">
                <a:solidFill>
                  <a:srgbClr val="FFFF00"/>
                </a:solidFill>
              </a:rPr>
              <a:t>atau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panjang</a:t>
            </a:r>
            <a:r>
              <a:rPr lang="en-ID" dirty="0">
                <a:solidFill>
                  <a:srgbClr val="FFFF00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rgbClr val="FFFF00"/>
                </a:solidFill>
              </a:rPr>
              <a:t>gelombang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antara</a:t>
            </a:r>
            <a:r>
              <a:rPr lang="en-ID" dirty="0">
                <a:solidFill>
                  <a:srgbClr val="FFFF00"/>
                </a:solidFill>
              </a:rPr>
              <a:t> 10 cm </a:t>
            </a:r>
            <a:r>
              <a:rPr lang="en-ID" dirty="0" err="1">
                <a:solidFill>
                  <a:srgbClr val="FFFF00"/>
                </a:solidFill>
              </a:rPr>
              <a:t>sampai</a:t>
            </a:r>
            <a:r>
              <a:rPr lang="en-ID" dirty="0">
                <a:solidFill>
                  <a:srgbClr val="FFFF00"/>
                </a:solidFill>
              </a:rPr>
              <a:t> 10 cm.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289" name="Google Shape;289;p28"/>
          <p:cNvSpPr txBox="1">
            <a:spLocks noGrp="1"/>
          </p:cNvSpPr>
          <p:nvPr>
            <p:ph type="subTitle" idx="6"/>
          </p:nvPr>
        </p:nvSpPr>
        <p:spPr>
          <a:xfrm>
            <a:off x="5795785" y="2033088"/>
            <a:ext cx="26646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Sinar Gamma</a:t>
            </a:r>
            <a:endParaRPr dirty="0"/>
          </a:p>
        </p:txBody>
      </p:sp>
      <p:sp>
        <p:nvSpPr>
          <p:cNvPr id="290" name="Google Shape;290;p28"/>
          <p:cNvSpPr txBox="1">
            <a:spLocks noGrp="1"/>
          </p:cNvSpPr>
          <p:nvPr>
            <p:ph type="title" idx="7"/>
          </p:nvPr>
        </p:nvSpPr>
        <p:spPr>
          <a:xfrm>
            <a:off x="702950" y="3536975"/>
            <a:ext cx="1347900" cy="7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07</a:t>
            </a:r>
            <a:endParaRPr dirty="0"/>
          </a:p>
        </p:txBody>
      </p:sp>
      <p:sp>
        <p:nvSpPr>
          <p:cNvPr id="291" name="Google Shape;291;p28"/>
          <p:cNvSpPr txBox="1">
            <a:spLocks noGrp="1"/>
          </p:cNvSpPr>
          <p:nvPr>
            <p:ph type="subTitle" idx="8"/>
          </p:nvPr>
        </p:nvSpPr>
        <p:spPr>
          <a:xfrm>
            <a:off x="1799300" y="3682748"/>
            <a:ext cx="2861670" cy="14074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rgbClr val="FFFF00"/>
                </a:solidFill>
              </a:rPr>
              <a:t>Sinar</a:t>
            </a:r>
            <a:r>
              <a:rPr lang="en-ID" dirty="0">
                <a:solidFill>
                  <a:srgbClr val="FFFF00"/>
                </a:solidFill>
              </a:rPr>
              <a:t>  X  </a:t>
            </a:r>
            <a:r>
              <a:rPr lang="en-ID" dirty="0" err="1">
                <a:solidFill>
                  <a:srgbClr val="FFFF00"/>
                </a:solidFill>
              </a:rPr>
              <a:t>mempunyai</a:t>
            </a:r>
            <a:r>
              <a:rPr lang="en-ID" dirty="0">
                <a:solidFill>
                  <a:srgbClr val="FFFF00"/>
                </a:solidFill>
              </a:rPr>
              <a:t>  </a:t>
            </a:r>
            <a:r>
              <a:rPr lang="en-ID" dirty="0" err="1">
                <a:solidFill>
                  <a:srgbClr val="FFFF00"/>
                </a:solidFill>
              </a:rPr>
              <a:t>frekuensi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antara</a:t>
            </a:r>
            <a:r>
              <a:rPr lang="en-ID" dirty="0">
                <a:solidFill>
                  <a:srgbClr val="FFFF00"/>
                </a:solidFill>
              </a:rPr>
              <a:t>  10  Hz  </a:t>
            </a:r>
            <a:r>
              <a:rPr lang="en-ID" dirty="0" err="1">
                <a:solidFill>
                  <a:srgbClr val="FFFF00"/>
                </a:solidFill>
              </a:rPr>
              <a:t>sampai</a:t>
            </a:r>
            <a:r>
              <a:rPr lang="en-ID" dirty="0">
                <a:solidFill>
                  <a:srgbClr val="FFFF00"/>
                </a:solidFill>
              </a:rPr>
              <a:t>  10  Hz  . </a:t>
            </a:r>
            <a:r>
              <a:rPr lang="en-ID" dirty="0" err="1">
                <a:solidFill>
                  <a:srgbClr val="FFFF00"/>
                </a:solidFill>
              </a:rPr>
              <a:t>panjang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gelombangnya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sangat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pendek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yaitu</a:t>
            </a:r>
            <a:r>
              <a:rPr lang="en-ID" dirty="0">
                <a:solidFill>
                  <a:srgbClr val="FFFF00"/>
                </a:solidFill>
              </a:rPr>
              <a:t> 10 cm </a:t>
            </a:r>
            <a:r>
              <a:rPr lang="en-ID" dirty="0" err="1">
                <a:solidFill>
                  <a:srgbClr val="FFFF00"/>
                </a:solidFill>
              </a:rPr>
              <a:t>sampai</a:t>
            </a:r>
            <a:r>
              <a:rPr lang="en-ID" dirty="0">
                <a:solidFill>
                  <a:srgbClr val="FFFF00"/>
                </a:solidFill>
              </a:rPr>
              <a:t> 10 cm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292" name="Google Shape;292;p28"/>
          <p:cNvSpPr txBox="1">
            <a:spLocks noGrp="1"/>
          </p:cNvSpPr>
          <p:nvPr>
            <p:ph type="subTitle" idx="9"/>
          </p:nvPr>
        </p:nvSpPr>
        <p:spPr>
          <a:xfrm>
            <a:off x="1782900" y="3254150"/>
            <a:ext cx="26646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Sinar 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4900594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3" name="Google Shape;903;p40"/>
          <p:cNvCxnSpPr/>
          <p:nvPr/>
        </p:nvCxnSpPr>
        <p:spPr>
          <a:xfrm rot="10800000">
            <a:off x="2746050" y="4096200"/>
            <a:ext cx="567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904" name="Google Shape;9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19251" y="1033700"/>
            <a:ext cx="945950" cy="94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5" name="Google Shape;905;p40"/>
          <p:cNvCxnSpPr>
            <a:stCxn id="906" idx="3"/>
            <a:endCxn id="904" idx="1"/>
          </p:cNvCxnSpPr>
          <p:nvPr/>
        </p:nvCxnSpPr>
        <p:spPr>
          <a:xfrm rot="10800000">
            <a:off x="1665200" y="1506675"/>
            <a:ext cx="3589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906" name="Google Shape;90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54400" y="1312725"/>
            <a:ext cx="387900" cy="3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40"/>
          <p:cNvSpPr txBox="1">
            <a:spLocks noGrp="1"/>
          </p:cNvSpPr>
          <p:nvPr>
            <p:ph type="title"/>
          </p:nvPr>
        </p:nvSpPr>
        <p:spPr>
          <a:xfrm flipH="1">
            <a:off x="525778" y="2633815"/>
            <a:ext cx="8305801" cy="14289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Pantulan, Hamburan dan Serapan Gelombang Elektromagnetik</a:t>
            </a:r>
            <a:endParaRPr dirty="0"/>
          </a:p>
        </p:txBody>
      </p:sp>
      <p:sp>
        <p:nvSpPr>
          <p:cNvPr id="909" name="Google Shape;909;p40"/>
          <p:cNvSpPr txBox="1">
            <a:spLocks noGrp="1"/>
          </p:cNvSpPr>
          <p:nvPr>
            <p:ph type="title" idx="2"/>
          </p:nvPr>
        </p:nvSpPr>
        <p:spPr>
          <a:xfrm flipH="1">
            <a:off x="3809175" y="540000"/>
            <a:ext cx="4640700" cy="22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64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3D9880-3428-41CC-9EA9-74D9AAF3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600" y="144779"/>
            <a:ext cx="3939540" cy="4526281"/>
          </a:xfrm>
        </p:spPr>
        <p:txBody>
          <a:bodyPr/>
          <a:lstStyle/>
          <a:p>
            <a:pPr marL="127000" indent="0" algn="just">
              <a:buNone/>
            </a:pPr>
            <a:r>
              <a:rPr lang="en-ID" sz="1800" dirty="0" err="1"/>
              <a:t>Hamburan</a:t>
            </a:r>
            <a:r>
              <a:rPr lang="en-ID" sz="1800" dirty="0"/>
              <a:t> </a:t>
            </a:r>
            <a:r>
              <a:rPr lang="en-ID" sz="1800" dirty="0" err="1"/>
              <a:t>ialah</a:t>
            </a:r>
            <a:r>
              <a:rPr lang="en-ID" sz="1800" dirty="0"/>
              <a:t>  </a:t>
            </a:r>
            <a:r>
              <a:rPr lang="en-ID" sz="1800" dirty="0" err="1"/>
              <a:t>pantulan</a:t>
            </a:r>
            <a:r>
              <a:rPr lang="en-ID" sz="1800" dirty="0"/>
              <a:t>  </a:t>
            </a:r>
            <a:r>
              <a:rPr lang="en-ID" sz="1800" dirty="0" err="1"/>
              <a:t>ke</a:t>
            </a:r>
            <a:r>
              <a:rPr lang="en-ID" sz="1800" dirty="0"/>
              <a:t>  </a:t>
            </a:r>
            <a:r>
              <a:rPr lang="en-ID" sz="1800" dirty="0" err="1"/>
              <a:t>arah</a:t>
            </a:r>
            <a:r>
              <a:rPr lang="en-ID" sz="1800" dirty="0"/>
              <a:t>  </a:t>
            </a:r>
            <a:r>
              <a:rPr lang="en-ID" sz="1800" dirty="0" err="1"/>
              <a:t>serba</a:t>
            </a:r>
            <a:r>
              <a:rPr lang="en-ID" sz="1800" dirty="0"/>
              <a:t>  </a:t>
            </a:r>
            <a:r>
              <a:rPr lang="en-ID" sz="1800" dirty="0" err="1"/>
              <a:t>beda</a:t>
            </a:r>
            <a:r>
              <a:rPr lang="en-ID" sz="1800" dirty="0"/>
              <a:t>  yang  </a:t>
            </a:r>
            <a:r>
              <a:rPr lang="en-ID" sz="1800" dirty="0" err="1"/>
              <a:t>disebabkan</a:t>
            </a:r>
            <a:r>
              <a:rPr lang="en-ID" sz="1800" dirty="0"/>
              <a:t>  oleh  </a:t>
            </a:r>
            <a:r>
              <a:rPr lang="en-ID" sz="1800" dirty="0" err="1"/>
              <a:t>benda</a:t>
            </a:r>
            <a:r>
              <a:rPr lang="en-ID" sz="1800" dirty="0"/>
              <a:t>  yang </a:t>
            </a:r>
            <a:r>
              <a:rPr lang="en-ID" sz="1800" dirty="0" err="1"/>
              <a:t>permukaannya</a:t>
            </a:r>
            <a:r>
              <a:rPr lang="en-ID" sz="1800" dirty="0"/>
              <a:t> </a:t>
            </a:r>
            <a:r>
              <a:rPr lang="en-ID" sz="1800" dirty="0" err="1"/>
              <a:t>kasar</a:t>
            </a:r>
            <a:r>
              <a:rPr lang="en-ID" sz="1800" dirty="0"/>
              <a:t> dan </a:t>
            </a:r>
            <a:r>
              <a:rPr lang="en-ID" sz="1800" dirty="0" err="1"/>
              <a:t>bentuknya</a:t>
            </a:r>
            <a:r>
              <a:rPr lang="en-ID" sz="1800" dirty="0"/>
              <a:t>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menentu</a:t>
            </a:r>
            <a:r>
              <a:rPr lang="en-ID" sz="1800" dirty="0"/>
              <a:t>, </a:t>
            </a:r>
            <a:r>
              <a:rPr lang="en-ID" sz="1800" dirty="0" err="1"/>
              <a:t>atau</a:t>
            </a:r>
            <a:r>
              <a:rPr lang="en-ID" sz="1800" dirty="0"/>
              <a:t> oleh </a:t>
            </a:r>
            <a:r>
              <a:rPr lang="en-ID" sz="1800" dirty="0" err="1"/>
              <a:t>benda</a:t>
            </a:r>
            <a:r>
              <a:rPr lang="en-ID" sz="1800" dirty="0"/>
              <a:t>  –  </a:t>
            </a:r>
            <a:r>
              <a:rPr lang="en-ID" sz="1800" dirty="0" err="1"/>
              <a:t>benda</a:t>
            </a:r>
            <a:r>
              <a:rPr lang="en-ID" sz="1800" dirty="0"/>
              <a:t> </a:t>
            </a:r>
            <a:r>
              <a:rPr lang="en-ID" sz="1800" dirty="0" err="1"/>
              <a:t>kecil</a:t>
            </a:r>
            <a:r>
              <a:rPr lang="en-ID" sz="1800" dirty="0"/>
              <a:t> yang </a:t>
            </a:r>
            <a:r>
              <a:rPr lang="en-ID" sz="1800" dirty="0" err="1"/>
              <a:t>terserak</a:t>
            </a:r>
            <a:r>
              <a:rPr lang="en-ID" sz="1800" dirty="0"/>
              <a:t> </a:t>
            </a:r>
            <a:r>
              <a:rPr lang="en-ID" sz="1800" dirty="0" err="1"/>
              <a:t>tak</a:t>
            </a:r>
            <a:r>
              <a:rPr lang="en-ID" sz="1800" dirty="0"/>
              <a:t> </a:t>
            </a:r>
            <a:r>
              <a:rPr lang="en-ID" sz="1800" dirty="0" err="1"/>
              <a:t>menentu</a:t>
            </a:r>
            <a:r>
              <a:rPr lang="en-ID" sz="1800" dirty="0"/>
              <a:t>. </a:t>
            </a:r>
            <a:r>
              <a:rPr lang="en-ID" sz="1800" dirty="0" err="1"/>
              <a:t>Sebagaian</a:t>
            </a:r>
            <a:r>
              <a:rPr lang="en-ID" sz="1800" dirty="0"/>
              <a:t>  </a:t>
            </a:r>
            <a:r>
              <a:rPr lang="en-ID" sz="1800" dirty="0" err="1"/>
              <a:t>gelombang</a:t>
            </a:r>
            <a:r>
              <a:rPr lang="en-ID" sz="1800" dirty="0"/>
              <a:t>  </a:t>
            </a:r>
            <a:r>
              <a:rPr lang="en-ID" sz="1800" dirty="0" err="1"/>
              <a:t>elektromagnetik</a:t>
            </a:r>
            <a:r>
              <a:rPr lang="en-ID" sz="1800" dirty="0"/>
              <a:t>  yang  </a:t>
            </a:r>
            <a:r>
              <a:rPr lang="en-ID" sz="1800" dirty="0" err="1"/>
              <a:t>dapat</a:t>
            </a:r>
            <a:r>
              <a:rPr lang="en-ID" sz="1800" dirty="0"/>
              <a:t>  </a:t>
            </a:r>
            <a:r>
              <a:rPr lang="en-ID" sz="1800" dirty="0" err="1"/>
              <a:t>mencapai</a:t>
            </a:r>
            <a:r>
              <a:rPr lang="en-ID" sz="1800" dirty="0"/>
              <a:t>  </a:t>
            </a:r>
            <a:r>
              <a:rPr lang="en-ID" sz="1800" dirty="0" err="1"/>
              <a:t>permukaan</a:t>
            </a:r>
            <a:r>
              <a:rPr lang="en-ID" sz="1800" dirty="0"/>
              <a:t>  </a:t>
            </a:r>
            <a:r>
              <a:rPr lang="en-ID" sz="1800" dirty="0" err="1"/>
              <a:t>Bumi</a:t>
            </a:r>
            <a:r>
              <a:rPr lang="en-ID" sz="1800" dirty="0"/>
              <a:t> </a:t>
            </a:r>
            <a:r>
              <a:rPr lang="en-ID" sz="1800" dirty="0" err="1"/>
              <a:t>diserap</a:t>
            </a:r>
            <a:r>
              <a:rPr lang="en-ID" sz="1800" dirty="0"/>
              <a:t> oleh </a:t>
            </a:r>
            <a:r>
              <a:rPr lang="en-ID" sz="1800" dirty="0" err="1"/>
              <a:t>obyek</a:t>
            </a:r>
            <a:r>
              <a:rPr lang="en-ID" sz="1800" dirty="0"/>
              <a:t> </a:t>
            </a:r>
            <a:r>
              <a:rPr lang="en-ID" sz="1800" dirty="0" err="1"/>
              <a:t>dipermukaan</a:t>
            </a:r>
            <a:r>
              <a:rPr lang="en-ID" sz="1800" dirty="0"/>
              <a:t> </a:t>
            </a:r>
            <a:r>
              <a:rPr lang="en-ID" sz="1800" dirty="0" err="1"/>
              <a:t>bumi</a:t>
            </a:r>
            <a:r>
              <a:rPr lang="en-ID" sz="1800" dirty="0"/>
              <a:t>, </a:t>
            </a:r>
            <a:r>
              <a:rPr lang="en-ID" sz="1800" dirty="0" err="1"/>
              <a:t>sedangkan</a:t>
            </a:r>
            <a:r>
              <a:rPr lang="en-ID" sz="1800" dirty="0"/>
              <a:t> </a:t>
            </a:r>
            <a:r>
              <a:rPr lang="en-ID" sz="1800" dirty="0" err="1"/>
              <a:t>selebihnya</a:t>
            </a:r>
            <a:r>
              <a:rPr lang="en-ID" sz="1800" dirty="0"/>
              <a:t> </a:t>
            </a:r>
            <a:r>
              <a:rPr lang="en-ID" sz="1800" dirty="0" err="1"/>
              <a:t>dipantulkan</a:t>
            </a:r>
            <a:r>
              <a:rPr lang="en-ID" sz="1800" dirty="0"/>
              <a:t> </a:t>
            </a:r>
            <a:r>
              <a:rPr lang="en-ID" sz="1800" dirty="0" err="1"/>
              <a:t>olehnya</a:t>
            </a:r>
            <a:r>
              <a:rPr lang="en-ID" sz="1800" dirty="0"/>
              <a:t> </a:t>
            </a:r>
            <a:r>
              <a:rPr lang="en-ID" sz="1800" dirty="0" err="1"/>
              <a:t>sehingga</a:t>
            </a:r>
            <a:r>
              <a:rPr lang="en-ID" sz="1800" dirty="0"/>
              <a:t> </a:t>
            </a:r>
            <a:r>
              <a:rPr lang="en-ID" sz="1800" dirty="0" err="1"/>
              <a:t>mencapai</a:t>
            </a:r>
            <a:r>
              <a:rPr lang="en-ID" sz="1800" dirty="0"/>
              <a:t> sensor yang </a:t>
            </a:r>
            <a:r>
              <a:rPr lang="en-ID" sz="1800" dirty="0" err="1"/>
              <a:t>dipasang</a:t>
            </a:r>
            <a:r>
              <a:rPr lang="en-ID" sz="1800" dirty="0"/>
              <a:t> pada </a:t>
            </a:r>
            <a:r>
              <a:rPr lang="en-ID" sz="1800" dirty="0" err="1"/>
              <a:t>pesawat</a:t>
            </a:r>
            <a:r>
              <a:rPr lang="en-ID" sz="1800" dirty="0"/>
              <a:t> terbang, </a:t>
            </a:r>
            <a:r>
              <a:rPr lang="en-ID" sz="1800" dirty="0" err="1"/>
              <a:t>satelit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wahana</a:t>
            </a:r>
            <a:r>
              <a:rPr lang="en-ID" sz="1800" dirty="0"/>
              <a:t> </a:t>
            </a:r>
            <a:r>
              <a:rPr lang="en-ID" sz="1800" dirty="0" err="1"/>
              <a:t>lainnya</a:t>
            </a:r>
            <a:r>
              <a:rPr lang="en-ID" sz="1800" dirty="0"/>
              <a:t>. </a:t>
            </a:r>
            <a:r>
              <a:rPr lang="en-ID" sz="1800" dirty="0" err="1"/>
              <a:t>Jumlah</a:t>
            </a:r>
            <a:r>
              <a:rPr lang="en-ID" sz="1800" dirty="0"/>
              <a:t> </a:t>
            </a:r>
            <a:r>
              <a:rPr lang="en-ID" sz="1800" dirty="0" err="1"/>
              <a:t>tenaga</a:t>
            </a:r>
            <a:r>
              <a:rPr lang="en-ID" sz="1800" dirty="0"/>
              <a:t> yang </a:t>
            </a:r>
            <a:r>
              <a:rPr lang="en-ID" sz="1800" dirty="0" err="1"/>
              <a:t>diserap</a:t>
            </a:r>
            <a:r>
              <a:rPr lang="en-ID" sz="1800" dirty="0"/>
              <a:t> dan </a:t>
            </a:r>
            <a:r>
              <a:rPr lang="en-ID" sz="1800" dirty="0" err="1"/>
              <a:t>dipantulkan</a:t>
            </a:r>
            <a:r>
              <a:rPr lang="en-ID" sz="1800" dirty="0"/>
              <a:t> </a:t>
            </a:r>
            <a:r>
              <a:rPr lang="en-ID" sz="1800" dirty="0" err="1"/>
              <a:t>akan</a:t>
            </a:r>
            <a:r>
              <a:rPr lang="en-ID" sz="1800" dirty="0"/>
              <a:t> </a:t>
            </a:r>
            <a:r>
              <a:rPr lang="en-ID" sz="1800" dirty="0" err="1"/>
              <a:t>sama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jumlah</a:t>
            </a:r>
            <a:r>
              <a:rPr lang="en-ID" sz="1800" dirty="0"/>
              <a:t> </a:t>
            </a:r>
            <a:r>
              <a:rPr lang="en-ID" sz="1800" dirty="0" err="1"/>
              <a:t>tenaga</a:t>
            </a:r>
            <a:r>
              <a:rPr lang="en-ID" sz="1800" dirty="0"/>
              <a:t> yang </a:t>
            </a:r>
            <a:r>
              <a:rPr lang="en-ID" sz="1800" dirty="0" err="1"/>
              <a:t>mengenainya</a:t>
            </a:r>
            <a:r>
              <a:rPr lang="en-ID" sz="18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AA8619-CF33-4719-9210-5BA53ECE6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17" t="30766" r="32491" b="32147"/>
          <a:stretch/>
        </p:blipFill>
        <p:spPr>
          <a:xfrm>
            <a:off x="4327348" y="706800"/>
            <a:ext cx="4630052" cy="32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8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5"/>
          <p:cNvSpPr txBox="1">
            <a:spLocks noGrp="1"/>
          </p:cNvSpPr>
          <p:nvPr>
            <p:ph type="title"/>
          </p:nvPr>
        </p:nvSpPr>
        <p:spPr>
          <a:xfrm>
            <a:off x="720000" y="3254400"/>
            <a:ext cx="603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Manfaat</a:t>
            </a:r>
            <a:r>
              <a:rPr lang="en-ID" dirty="0"/>
              <a:t> </a:t>
            </a:r>
            <a:r>
              <a:rPr lang="en-ID" dirty="0" err="1"/>
              <a:t>Gelombang</a:t>
            </a:r>
            <a:r>
              <a:rPr lang="en-ID" dirty="0"/>
              <a:t> </a:t>
            </a:r>
            <a:r>
              <a:rPr lang="en-ID" dirty="0" err="1"/>
              <a:t>Elektromagnetik</a:t>
            </a:r>
            <a:endParaRPr dirty="0"/>
          </a:p>
        </p:txBody>
      </p:sp>
      <p:sp>
        <p:nvSpPr>
          <p:cNvPr id="407" name="Google Shape;407;p35"/>
          <p:cNvSpPr txBox="1">
            <a:spLocks noGrp="1"/>
          </p:cNvSpPr>
          <p:nvPr>
            <p:ph type="title" idx="2"/>
          </p:nvPr>
        </p:nvSpPr>
        <p:spPr>
          <a:xfrm>
            <a:off x="720000" y="540000"/>
            <a:ext cx="4640700" cy="22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05</a:t>
            </a:r>
            <a:endParaRPr dirty="0"/>
          </a:p>
        </p:txBody>
      </p:sp>
      <p:cxnSp>
        <p:nvCxnSpPr>
          <p:cNvPr id="409" name="Google Shape;409;p35"/>
          <p:cNvCxnSpPr/>
          <p:nvPr/>
        </p:nvCxnSpPr>
        <p:spPr>
          <a:xfrm>
            <a:off x="720000" y="4096200"/>
            <a:ext cx="567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410" name="Google Shape;4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8049" y="1033700"/>
            <a:ext cx="945950" cy="94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" name="Google Shape;411;p35"/>
          <p:cNvCxnSpPr>
            <a:stCxn id="412" idx="3"/>
            <a:endCxn id="410" idx="1"/>
          </p:cNvCxnSpPr>
          <p:nvPr/>
        </p:nvCxnSpPr>
        <p:spPr>
          <a:xfrm>
            <a:off x="3507849" y="1506675"/>
            <a:ext cx="3970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412" name="Google Shape;4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949" y="1312725"/>
            <a:ext cx="387900" cy="38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22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2B8187-BDD7-4018-836C-9F156A7C9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" y="83820"/>
            <a:ext cx="8907780" cy="4945380"/>
          </a:xfrm>
        </p:spPr>
        <p:txBody>
          <a:bodyPr/>
          <a:lstStyle/>
          <a:p>
            <a:pPr algn="just"/>
            <a:r>
              <a:rPr lang="en-ID" sz="1800" dirty="0" err="1"/>
              <a:t>Gelombang</a:t>
            </a:r>
            <a:r>
              <a:rPr lang="en-ID" sz="1800" dirty="0"/>
              <a:t>  radio  </a:t>
            </a:r>
            <a:r>
              <a:rPr lang="en-ID" sz="1800" dirty="0" err="1"/>
              <a:t>memiliki</a:t>
            </a:r>
            <a:r>
              <a:rPr lang="en-ID" sz="1800" dirty="0"/>
              <a:t>  </a:t>
            </a:r>
            <a:r>
              <a:rPr lang="en-ID" sz="1800" dirty="0" err="1"/>
              <a:t>rentang</a:t>
            </a:r>
            <a:r>
              <a:rPr lang="en-ID" sz="1800" dirty="0"/>
              <a:t>  yang  </a:t>
            </a:r>
            <a:r>
              <a:rPr lang="en-ID" sz="1800" dirty="0" err="1"/>
              <a:t>cukup</a:t>
            </a:r>
            <a:r>
              <a:rPr lang="en-ID" sz="1800" dirty="0"/>
              <a:t>  </a:t>
            </a:r>
            <a:r>
              <a:rPr lang="en-ID" sz="1800" dirty="0" err="1"/>
              <a:t>besar</a:t>
            </a:r>
            <a:r>
              <a:rPr lang="en-ID" sz="1800" dirty="0"/>
              <a:t>. </a:t>
            </a:r>
          </a:p>
          <a:p>
            <a:pPr algn="just"/>
            <a:r>
              <a:rPr lang="en-ID" sz="1800" dirty="0" err="1"/>
              <a:t>Gelombang</a:t>
            </a:r>
            <a:r>
              <a:rPr lang="en-ID" sz="1800" dirty="0"/>
              <a:t>  </a:t>
            </a:r>
            <a:r>
              <a:rPr lang="en-ID" sz="1800" dirty="0" err="1"/>
              <a:t>mikro</a:t>
            </a:r>
            <a:r>
              <a:rPr lang="en-ID" sz="1800" dirty="0"/>
              <a:t>  </a:t>
            </a:r>
            <a:r>
              <a:rPr lang="en-ID" sz="1800" dirty="0" err="1"/>
              <a:t>memiliki</a:t>
            </a:r>
            <a:r>
              <a:rPr lang="en-ID" sz="1800" dirty="0"/>
              <a:t>  </a:t>
            </a:r>
            <a:r>
              <a:rPr lang="en-ID" sz="1800" dirty="0" err="1"/>
              <a:t>panjang</a:t>
            </a:r>
            <a:r>
              <a:rPr lang="en-ID" sz="1800" dirty="0"/>
              <a:t>  </a:t>
            </a:r>
            <a:r>
              <a:rPr lang="en-ID" sz="1800" dirty="0" err="1"/>
              <a:t>gelombang</a:t>
            </a:r>
            <a:r>
              <a:rPr lang="en-ID" sz="1800" dirty="0"/>
              <a:t>  yang  </a:t>
            </a:r>
            <a:r>
              <a:rPr lang="en-ID" sz="1800" dirty="0" err="1"/>
              <a:t>berorde</a:t>
            </a:r>
            <a:r>
              <a:rPr lang="en-ID" sz="1800" dirty="0"/>
              <a:t>  </a:t>
            </a:r>
            <a:r>
              <a:rPr lang="en-ID" sz="1800" dirty="0" err="1"/>
              <a:t>beberapa</a:t>
            </a:r>
            <a:r>
              <a:rPr lang="en-ID" sz="1800" dirty="0"/>
              <a:t> </a:t>
            </a:r>
            <a:r>
              <a:rPr lang="en-ID" sz="1800" dirty="0" err="1"/>
              <a:t>centimeter</a:t>
            </a:r>
            <a:r>
              <a:rPr lang="en-ID" sz="1800" dirty="0"/>
              <a:t> dan </a:t>
            </a:r>
            <a:r>
              <a:rPr lang="en-ID" sz="1800" dirty="0" err="1"/>
              <a:t>frekuensi</a:t>
            </a:r>
            <a:r>
              <a:rPr lang="en-ID" sz="1800" dirty="0"/>
              <a:t> yang </a:t>
            </a:r>
            <a:r>
              <a:rPr lang="en-ID" sz="1800" dirty="0" err="1"/>
              <a:t>mendekati</a:t>
            </a:r>
            <a:r>
              <a:rPr lang="en-ID" sz="1800" dirty="0"/>
              <a:t> </a:t>
            </a:r>
            <a:r>
              <a:rPr lang="en-ID" sz="1800" dirty="0" err="1"/>
              <a:t>frekuensi</a:t>
            </a:r>
            <a:r>
              <a:rPr lang="en-ID" sz="1800" dirty="0"/>
              <a:t> </a:t>
            </a:r>
            <a:r>
              <a:rPr lang="en-ID" sz="1800" dirty="0" err="1"/>
              <a:t>resonansi</a:t>
            </a:r>
            <a:r>
              <a:rPr lang="en-ID" sz="1800" dirty="0"/>
              <a:t> </a:t>
            </a:r>
            <a:r>
              <a:rPr lang="en-ID" sz="1800" dirty="0" err="1"/>
              <a:t>alami</a:t>
            </a:r>
            <a:r>
              <a:rPr lang="en-ID" sz="1800" dirty="0"/>
              <a:t> </a:t>
            </a:r>
            <a:r>
              <a:rPr lang="en-ID" sz="1800" dirty="0" err="1"/>
              <a:t>molekul</a:t>
            </a:r>
            <a:r>
              <a:rPr lang="en-ID" sz="1800" dirty="0"/>
              <a:t>  air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zat</a:t>
            </a:r>
            <a:r>
              <a:rPr lang="en-ID" sz="1800" dirty="0"/>
              <a:t> </a:t>
            </a:r>
            <a:r>
              <a:rPr lang="en-ID" sz="1800" dirty="0" err="1"/>
              <a:t>padat</a:t>
            </a:r>
            <a:r>
              <a:rPr lang="en-ID" sz="1800" dirty="0"/>
              <a:t> dan </a:t>
            </a:r>
            <a:r>
              <a:rPr lang="en-ID" sz="1800" dirty="0" err="1"/>
              <a:t>cairan</a:t>
            </a:r>
            <a:endParaRPr lang="en-ID" sz="1800" dirty="0"/>
          </a:p>
          <a:p>
            <a:pPr algn="just"/>
            <a:r>
              <a:rPr lang="en-ID" sz="1800" dirty="0" err="1"/>
              <a:t>Sinar</a:t>
            </a:r>
            <a:r>
              <a:rPr lang="en-ID" sz="1800" dirty="0"/>
              <a:t> </a:t>
            </a:r>
            <a:r>
              <a:rPr lang="en-ID" sz="1800" dirty="0" err="1"/>
              <a:t>inframerah</a:t>
            </a:r>
            <a:r>
              <a:rPr lang="en-ID" sz="1800" dirty="0"/>
              <a:t>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dilihat</a:t>
            </a:r>
            <a:r>
              <a:rPr lang="en-ID" sz="1800" dirty="0"/>
              <a:t> </a:t>
            </a:r>
            <a:r>
              <a:rPr lang="en-ID" sz="1800" dirty="0" err="1"/>
              <a:t>namun</a:t>
            </a:r>
            <a:r>
              <a:rPr lang="en-ID" sz="1800" dirty="0"/>
              <a:t>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dideteksi</a:t>
            </a:r>
            <a:r>
              <a:rPr lang="en-ID" sz="1800" dirty="0"/>
              <a:t> </a:t>
            </a:r>
            <a:r>
              <a:rPr lang="en-ID" sz="1800" dirty="0" err="1"/>
              <a:t>diatas</a:t>
            </a:r>
            <a:r>
              <a:rPr lang="en-ID" sz="1800" dirty="0"/>
              <a:t> </a:t>
            </a:r>
            <a:r>
              <a:rPr lang="en-ID" sz="1800" dirty="0" err="1"/>
              <a:t>spektrum</a:t>
            </a:r>
            <a:r>
              <a:rPr lang="en-ID" sz="1800" dirty="0"/>
              <a:t> </a:t>
            </a:r>
            <a:r>
              <a:rPr lang="en-ID" sz="1800" dirty="0" err="1"/>
              <a:t>cahaya</a:t>
            </a:r>
            <a:r>
              <a:rPr lang="en-ID" sz="1800" dirty="0"/>
              <a:t> </a:t>
            </a:r>
            <a:r>
              <a:rPr lang="en-ID" sz="1800" dirty="0" err="1"/>
              <a:t>merah</a:t>
            </a:r>
            <a:r>
              <a:rPr lang="en-ID" sz="1800" dirty="0"/>
              <a:t> yang </a:t>
            </a:r>
            <a:r>
              <a:rPr lang="en-ID" sz="1800" dirty="0" err="1"/>
              <a:t>biasanya</a:t>
            </a:r>
            <a:r>
              <a:rPr lang="en-ID" sz="1800" dirty="0"/>
              <a:t> </a:t>
            </a:r>
            <a:r>
              <a:rPr lang="en-ID" sz="1800" dirty="0" err="1"/>
              <a:t>dipakai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memindahkan</a:t>
            </a:r>
            <a:r>
              <a:rPr lang="en-ID" sz="1800" dirty="0"/>
              <a:t> </a:t>
            </a:r>
            <a:r>
              <a:rPr lang="en-ID" sz="1800" dirty="0" err="1"/>
              <a:t>satu</a:t>
            </a:r>
            <a:r>
              <a:rPr lang="en-ID" sz="1800" dirty="0"/>
              <a:t> </a:t>
            </a:r>
            <a:r>
              <a:rPr lang="en-ID" sz="1800" dirty="0" err="1"/>
              <a:t>bentuk</a:t>
            </a:r>
            <a:r>
              <a:rPr lang="en-ID" sz="1800" dirty="0"/>
              <a:t> </a:t>
            </a:r>
            <a:r>
              <a:rPr lang="en-ID" sz="1800" dirty="0" err="1"/>
              <a:t>enegi</a:t>
            </a:r>
            <a:r>
              <a:rPr lang="en-ID" sz="1800" dirty="0"/>
              <a:t> yang  </a:t>
            </a:r>
            <a:r>
              <a:rPr lang="en-ID" sz="1800" dirty="0" err="1"/>
              <a:t>tidak</a:t>
            </a:r>
            <a:r>
              <a:rPr lang="en-ID" sz="1800" dirty="0"/>
              <a:t>  </a:t>
            </a:r>
            <a:r>
              <a:rPr lang="en-ID" sz="1800" dirty="0" err="1"/>
              <a:t>terlalu</a:t>
            </a:r>
            <a:r>
              <a:rPr lang="en-ID" sz="1800" dirty="0"/>
              <a:t>  </a:t>
            </a:r>
            <a:r>
              <a:rPr lang="en-ID" sz="1800" dirty="0" err="1"/>
              <a:t>besar</a:t>
            </a:r>
            <a:r>
              <a:rPr lang="en-ID" sz="1800" dirty="0"/>
              <a:t>. </a:t>
            </a:r>
          </a:p>
          <a:p>
            <a:pPr algn="just"/>
            <a:r>
              <a:rPr lang="en-ID" sz="1800" dirty="0" err="1"/>
              <a:t>Sinar</a:t>
            </a:r>
            <a:r>
              <a:rPr lang="en-ID" sz="1800" dirty="0"/>
              <a:t>  </a:t>
            </a:r>
            <a:r>
              <a:rPr lang="en-ID" sz="1800" dirty="0" err="1"/>
              <a:t>tampak</a:t>
            </a:r>
            <a:r>
              <a:rPr lang="en-ID" sz="1800" dirty="0"/>
              <a:t>  </a:t>
            </a:r>
            <a:r>
              <a:rPr lang="en-ID" sz="1800" dirty="0" err="1"/>
              <a:t>yaitu</a:t>
            </a:r>
            <a:r>
              <a:rPr lang="en-ID" sz="1800" dirty="0"/>
              <a:t>  </a:t>
            </a:r>
            <a:r>
              <a:rPr lang="en-ID" sz="1800" dirty="0" err="1"/>
              <a:t>membantu</a:t>
            </a:r>
            <a:r>
              <a:rPr lang="en-ID" sz="1800" dirty="0"/>
              <a:t>  </a:t>
            </a:r>
            <a:r>
              <a:rPr lang="en-ID" sz="1800" dirty="0" err="1"/>
              <a:t>penglihatan</a:t>
            </a:r>
            <a:r>
              <a:rPr lang="en-ID" sz="1800" dirty="0"/>
              <a:t>  </a:t>
            </a:r>
            <a:r>
              <a:rPr lang="en-ID" sz="1800" dirty="0" err="1"/>
              <a:t>mata</a:t>
            </a:r>
            <a:r>
              <a:rPr lang="en-ID" sz="1800" dirty="0"/>
              <a:t>  </a:t>
            </a:r>
            <a:r>
              <a:rPr lang="en-ID" sz="1800" dirty="0" err="1"/>
              <a:t>manusia</a:t>
            </a:r>
            <a:r>
              <a:rPr lang="en-ID" sz="1800" dirty="0"/>
              <a:t>.  Salah  </a:t>
            </a:r>
            <a:r>
              <a:rPr lang="en-ID" sz="1800" dirty="0" err="1"/>
              <a:t>satu</a:t>
            </a:r>
            <a:r>
              <a:rPr lang="en-ID" sz="1800" dirty="0"/>
              <a:t> </a:t>
            </a:r>
            <a:r>
              <a:rPr lang="en-ID" sz="1800" dirty="0" err="1"/>
              <a:t>aplikasi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sinar</a:t>
            </a:r>
            <a:r>
              <a:rPr lang="en-ID" sz="1800" dirty="0"/>
              <a:t> </a:t>
            </a:r>
            <a:r>
              <a:rPr lang="en-ID" sz="1800" dirty="0" err="1"/>
              <a:t>tampak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penggunaan</a:t>
            </a:r>
            <a:r>
              <a:rPr lang="en-ID" sz="1800" dirty="0"/>
              <a:t> </a:t>
            </a:r>
            <a:r>
              <a:rPr lang="en-ID" sz="1800" dirty="0" err="1"/>
              <a:t>sinar</a:t>
            </a:r>
            <a:r>
              <a:rPr lang="en-ID" sz="1800" dirty="0"/>
              <a:t> laser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serat</a:t>
            </a:r>
            <a:r>
              <a:rPr lang="en-ID" sz="1800" dirty="0"/>
              <a:t> </a:t>
            </a:r>
            <a:r>
              <a:rPr lang="en-ID" sz="1800" dirty="0" err="1"/>
              <a:t>optik</a:t>
            </a:r>
            <a:r>
              <a:rPr lang="en-ID" sz="1800" dirty="0"/>
              <a:t> pada </a:t>
            </a:r>
            <a:r>
              <a:rPr lang="en-ID" sz="1800" dirty="0" err="1"/>
              <a:t>bidang</a:t>
            </a:r>
            <a:r>
              <a:rPr lang="en-ID" sz="1800" dirty="0"/>
              <a:t> </a:t>
            </a:r>
            <a:r>
              <a:rPr lang="en-ID" sz="1800" dirty="0" err="1"/>
              <a:t>telekomunikasi</a:t>
            </a:r>
            <a:endParaRPr lang="en-ID" sz="1800" dirty="0"/>
          </a:p>
          <a:p>
            <a:pPr algn="just"/>
            <a:r>
              <a:rPr lang="en-ID" sz="1800" dirty="0" err="1"/>
              <a:t>Sinar</a:t>
            </a:r>
            <a:r>
              <a:rPr lang="en-ID" sz="1800" dirty="0"/>
              <a:t>  </a:t>
            </a:r>
            <a:r>
              <a:rPr lang="en-ID" sz="1800" dirty="0" err="1"/>
              <a:t>ultravioleh</a:t>
            </a:r>
            <a:r>
              <a:rPr lang="en-ID" sz="1800" dirty="0"/>
              <a:t>  </a:t>
            </a:r>
            <a:r>
              <a:rPr lang="en-ID" sz="1800" dirty="0" err="1"/>
              <a:t>digunakan</a:t>
            </a:r>
            <a:r>
              <a:rPr lang="en-ID" sz="1800" dirty="0"/>
              <a:t>  </a:t>
            </a:r>
            <a:r>
              <a:rPr lang="en-ID" sz="1800" dirty="0" err="1"/>
              <a:t>untuk</a:t>
            </a:r>
            <a:r>
              <a:rPr lang="en-ID" sz="1800" dirty="0"/>
              <a:t>  proses  </a:t>
            </a:r>
            <a:r>
              <a:rPr lang="en-ID" sz="1800" dirty="0" err="1"/>
              <a:t>fotosintesis</a:t>
            </a:r>
            <a:r>
              <a:rPr lang="en-ID" sz="1800" dirty="0"/>
              <a:t>  pada  </a:t>
            </a:r>
            <a:r>
              <a:rPr lang="en-ID" sz="1800" dirty="0" err="1"/>
              <a:t>tumbuhan</a:t>
            </a:r>
            <a:r>
              <a:rPr lang="en-ID" sz="1800" dirty="0"/>
              <a:t>, </a:t>
            </a:r>
            <a:r>
              <a:rPr lang="en-ID" sz="1800" dirty="0" err="1"/>
              <a:t>membantu</a:t>
            </a:r>
            <a:r>
              <a:rPr lang="en-ID" sz="1800" dirty="0"/>
              <a:t> </a:t>
            </a:r>
            <a:r>
              <a:rPr lang="en-ID" sz="1800" dirty="0" err="1"/>
              <a:t>pembentukan</a:t>
            </a:r>
            <a:r>
              <a:rPr lang="en-ID" sz="1800" dirty="0"/>
              <a:t> vitamin D pada </a:t>
            </a:r>
            <a:r>
              <a:rPr lang="en-ID" sz="1800" dirty="0" err="1"/>
              <a:t>tubuh</a:t>
            </a:r>
            <a:r>
              <a:rPr lang="en-ID" sz="1800" dirty="0"/>
              <a:t> </a:t>
            </a:r>
            <a:r>
              <a:rPr lang="en-ID" sz="1800" dirty="0" err="1"/>
              <a:t>manusia</a:t>
            </a:r>
            <a:r>
              <a:rPr lang="en-ID" sz="1800" dirty="0"/>
              <a:t>, 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peralatan</a:t>
            </a:r>
            <a:r>
              <a:rPr lang="en-ID" sz="1800" dirty="0"/>
              <a:t> </a:t>
            </a:r>
            <a:r>
              <a:rPr lang="en-ID" sz="1800" dirty="0" err="1"/>
              <a:t>khusus</a:t>
            </a:r>
            <a:r>
              <a:rPr lang="en-ID" sz="1800" dirty="0"/>
              <a:t>  </a:t>
            </a:r>
            <a:r>
              <a:rPr lang="en-ID" sz="1800" dirty="0" err="1"/>
              <a:t>dapat</a:t>
            </a:r>
            <a:r>
              <a:rPr lang="en-ID" sz="1800" dirty="0"/>
              <a:t>  </a:t>
            </a:r>
            <a:r>
              <a:rPr lang="en-ID" sz="1800" dirty="0" err="1"/>
              <a:t>digunakan</a:t>
            </a:r>
            <a:r>
              <a:rPr lang="en-ID" sz="1800" dirty="0"/>
              <a:t>  </a:t>
            </a:r>
            <a:r>
              <a:rPr lang="en-ID" sz="1800" dirty="0" err="1"/>
              <a:t>untuk</a:t>
            </a:r>
            <a:r>
              <a:rPr lang="en-ID" sz="1800" dirty="0"/>
              <a:t>  </a:t>
            </a:r>
            <a:r>
              <a:rPr lang="en-ID" sz="1800" dirty="0" err="1"/>
              <a:t>membunuh</a:t>
            </a:r>
            <a:r>
              <a:rPr lang="en-ID" sz="1800" dirty="0"/>
              <a:t>  </a:t>
            </a:r>
            <a:r>
              <a:rPr lang="en-ID" sz="1800" dirty="0" err="1"/>
              <a:t>kuman</a:t>
            </a:r>
            <a:r>
              <a:rPr lang="en-ID" sz="1800" dirty="0"/>
              <a:t>  </a:t>
            </a:r>
            <a:r>
              <a:rPr lang="en-ID" sz="1800" dirty="0" err="1"/>
              <a:t>penyakit</a:t>
            </a:r>
            <a:r>
              <a:rPr lang="en-ID" sz="1800" dirty="0"/>
              <a:t>,  </a:t>
            </a:r>
            <a:r>
              <a:rPr lang="en-ID" sz="1800" dirty="0" err="1"/>
              <a:t>menyuci</a:t>
            </a:r>
            <a:r>
              <a:rPr lang="en-ID" sz="1800" dirty="0"/>
              <a:t> </a:t>
            </a:r>
            <a:r>
              <a:rPr lang="en-ID" sz="1800" dirty="0" err="1"/>
              <a:t>hamakan</a:t>
            </a:r>
            <a:r>
              <a:rPr lang="en-ID" sz="1800" dirty="0"/>
              <a:t>  </a:t>
            </a:r>
            <a:r>
              <a:rPr lang="en-ID" sz="1800" dirty="0" err="1"/>
              <a:t>ruangan</a:t>
            </a:r>
            <a:r>
              <a:rPr lang="en-ID" sz="1800" dirty="0"/>
              <a:t>  </a:t>
            </a:r>
            <a:r>
              <a:rPr lang="en-ID" sz="1800" dirty="0" err="1"/>
              <a:t>operasi</a:t>
            </a:r>
            <a:r>
              <a:rPr lang="en-ID" sz="1800" dirty="0"/>
              <a:t>  </a:t>
            </a:r>
            <a:r>
              <a:rPr lang="en-ID" sz="1800" dirty="0" err="1"/>
              <a:t>rumah</a:t>
            </a:r>
            <a:r>
              <a:rPr lang="en-ID" sz="1800" dirty="0"/>
              <a:t>  </a:t>
            </a:r>
            <a:r>
              <a:rPr lang="en-ID" sz="1800" dirty="0" err="1"/>
              <a:t>sakit</a:t>
            </a:r>
            <a:r>
              <a:rPr lang="en-ID" sz="1800" dirty="0"/>
              <a:t>  </a:t>
            </a:r>
            <a:r>
              <a:rPr lang="en-ID" sz="1800" dirty="0" err="1"/>
              <a:t>berikut</a:t>
            </a:r>
            <a:r>
              <a:rPr lang="en-ID" sz="1800" dirty="0"/>
              <a:t>  </a:t>
            </a:r>
            <a:r>
              <a:rPr lang="en-ID" sz="1800" dirty="0" err="1"/>
              <a:t>instrumen-instrumen</a:t>
            </a:r>
            <a:r>
              <a:rPr lang="en-ID" sz="1800" dirty="0"/>
              <a:t> </a:t>
            </a:r>
            <a:r>
              <a:rPr lang="en-ID" sz="1800" dirty="0" err="1"/>
              <a:t>pembedahan</a:t>
            </a:r>
            <a:r>
              <a:rPr lang="en-ID" sz="1800" dirty="0"/>
              <a:t> dan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memeriksa</a:t>
            </a:r>
            <a:r>
              <a:rPr lang="en-ID" sz="1800" dirty="0"/>
              <a:t> </a:t>
            </a:r>
            <a:r>
              <a:rPr lang="en-ID" sz="1800" dirty="0" err="1"/>
              <a:t>keaslian</a:t>
            </a:r>
            <a:r>
              <a:rPr lang="en-ID" sz="1800" dirty="0"/>
              <a:t> </a:t>
            </a:r>
            <a:r>
              <a:rPr lang="en-ID" sz="1800" dirty="0" err="1"/>
              <a:t>tanda</a:t>
            </a:r>
            <a:r>
              <a:rPr lang="en-ID" sz="1800" dirty="0"/>
              <a:t> </a:t>
            </a:r>
            <a:r>
              <a:rPr lang="en-ID" sz="1800" dirty="0" err="1"/>
              <a:t>tangan</a:t>
            </a:r>
            <a:r>
              <a:rPr lang="en-ID" sz="1800" dirty="0"/>
              <a:t> di bank-bank. </a:t>
            </a:r>
          </a:p>
          <a:p>
            <a:pPr algn="just"/>
            <a:r>
              <a:rPr lang="en-ID" sz="1800" dirty="0" err="1"/>
              <a:t>Sinar</a:t>
            </a:r>
            <a:r>
              <a:rPr lang="en-ID" sz="1800" dirty="0"/>
              <a:t>  X  </a:t>
            </a:r>
            <a:r>
              <a:rPr lang="en-ID" sz="1800" dirty="0" err="1"/>
              <a:t>memiliki</a:t>
            </a:r>
            <a:r>
              <a:rPr lang="en-ID" sz="1800" dirty="0"/>
              <a:t>  </a:t>
            </a:r>
            <a:r>
              <a:rPr lang="en-ID" sz="1800" dirty="0" err="1"/>
              <a:t>panjang</a:t>
            </a:r>
            <a:r>
              <a:rPr lang="en-ID" sz="1800" dirty="0"/>
              <a:t>  </a:t>
            </a:r>
            <a:r>
              <a:rPr lang="en-ID" sz="1800" dirty="0" err="1"/>
              <a:t>gelombang</a:t>
            </a:r>
            <a:r>
              <a:rPr lang="en-ID" sz="1800" dirty="0"/>
              <a:t>  yang  </a:t>
            </a:r>
            <a:r>
              <a:rPr lang="en-ID" sz="1800" dirty="0" err="1"/>
              <a:t>sangat</a:t>
            </a:r>
            <a:r>
              <a:rPr lang="en-ID" sz="1800" dirty="0"/>
              <a:t>  </a:t>
            </a:r>
            <a:r>
              <a:rPr lang="en-ID" sz="1800" dirty="0" err="1"/>
              <a:t>pendek</a:t>
            </a:r>
            <a:r>
              <a:rPr lang="en-ID" sz="1800" dirty="0"/>
              <a:t>  dan  </a:t>
            </a:r>
            <a:r>
              <a:rPr lang="en-ID" sz="1800" dirty="0" err="1"/>
              <a:t>frekuensi</a:t>
            </a:r>
            <a:r>
              <a:rPr lang="en-ID" sz="1800" dirty="0"/>
              <a:t> yang  </a:t>
            </a:r>
            <a:r>
              <a:rPr lang="en-ID" sz="1800" dirty="0" err="1"/>
              <a:t>tinggi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1095734407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3" name="Google Shape;903;p40"/>
          <p:cNvCxnSpPr/>
          <p:nvPr/>
        </p:nvCxnSpPr>
        <p:spPr>
          <a:xfrm rot="10800000">
            <a:off x="2746050" y="4096200"/>
            <a:ext cx="567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904" name="Google Shape;9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19251" y="1033700"/>
            <a:ext cx="945950" cy="94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5" name="Google Shape;905;p40"/>
          <p:cNvCxnSpPr>
            <a:stCxn id="906" idx="3"/>
            <a:endCxn id="904" idx="1"/>
          </p:cNvCxnSpPr>
          <p:nvPr/>
        </p:nvCxnSpPr>
        <p:spPr>
          <a:xfrm rot="10800000">
            <a:off x="1665200" y="1506675"/>
            <a:ext cx="3589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906" name="Google Shape;90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54400" y="1312725"/>
            <a:ext cx="387900" cy="3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40"/>
          <p:cNvSpPr txBox="1">
            <a:spLocks noGrp="1"/>
          </p:cNvSpPr>
          <p:nvPr>
            <p:ph type="title"/>
          </p:nvPr>
        </p:nvSpPr>
        <p:spPr>
          <a:xfrm flipH="1">
            <a:off x="525778" y="2633815"/>
            <a:ext cx="8305801" cy="14289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Bahaya Dalam Pemanfaatan Gelombang Elektromagnetik</a:t>
            </a:r>
            <a:endParaRPr dirty="0"/>
          </a:p>
        </p:txBody>
      </p:sp>
      <p:sp>
        <p:nvSpPr>
          <p:cNvPr id="909" name="Google Shape;909;p40"/>
          <p:cNvSpPr txBox="1">
            <a:spLocks noGrp="1"/>
          </p:cNvSpPr>
          <p:nvPr>
            <p:ph type="title" idx="2"/>
          </p:nvPr>
        </p:nvSpPr>
        <p:spPr>
          <a:xfrm flipH="1">
            <a:off x="3809175" y="540000"/>
            <a:ext cx="4640700" cy="22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06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113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8E42B-D492-45E9-823E-066EDDC14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740" y="89850"/>
            <a:ext cx="8827860" cy="4931730"/>
          </a:xfrm>
        </p:spPr>
        <p:txBody>
          <a:bodyPr/>
          <a:lstStyle/>
          <a:p>
            <a:endParaRPr lang="en-ID" sz="1700" dirty="0"/>
          </a:p>
          <a:p>
            <a:r>
              <a:rPr lang="en-ID" sz="1700" dirty="0" err="1"/>
              <a:t>Paparan</a:t>
            </a:r>
            <a:r>
              <a:rPr lang="en-ID" sz="1700" dirty="0"/>
              <a:t>  </a:t>
            </a:r>
            <a:r>
              <a:rPr lang="en-ID" sz="1700" dirty="0" err="1"/>
              <a:t>radiasi</a:t>
            </a:r>
            <a:r>
              <a:rPr lang="en-ID" sz="1700" dirty="0"/>
              <a:t>  ultraviolet-B  yang  </a:t>
            </a:r>
            <a:r>
              <a:rPr lang="en-ID" sz="1700" dirty="0" err="1"/>
              <a:t>berlebih</a:t>
            </a:r>
            <a:r>
              <a:rPr lang="en-ID" sz="1700" dirty="0"/>
              <a:t>  </a:t>
            </a:r>
            <a:r>
              <a:rPr lang="en-ID" sz="1700" dirty="0" err="1"/>
              <a:t>terhadap</a:t>
            </a:r>
            <a:r>
              <a:rPr lang="en-ID" sz="1700" dirty="0"/>
              <a:t>  </a:t>
            </a:r>
            <a:r>
              <a:rPr lang="en-ID" sz="1700" dirty="0" err="1"/>
              <a:t>manusia</a:t>
            </a:r>
            <a:r>
              <a:rPr lang="en-ID" sz="1700" dirty="0"/>
              <a:t>,  </a:t>
            </a:r>
            <a:r>
              <a:rPr lang="en-ID" sz="1700" dirty="0" err="1"/>
              <a:t>hewan</a:t>
            </a:r>
            <a:r>
              <a:rPr lang="en-ID" sz="1700" dirty="0"/>
              <a:t>, </a:t>
            </a:r>
            <a:r>
              <a:rPr lang="en-ID" sz="1700" dirty="0" err="1"/>
              <a:t>tanaman</a:t>
            </a:r>
            <a:r>
              <a:rPr lang="en-ID" sz="1700" dirty="0"/>
              <a:t> dan </a:t>
            </a:r>
            <a:r>
              <a:rPr lang="en-ID" sz="1700" dirty="0" err="1"/>
              <a:t>bahan-bahan</a:t>
            </a:r>
            <a:r>
              <a:rPr lang="en-ID" sz="1700" dirty="0"/>
              <a:t> </a:t>
            </a:r>
            <a:r>
              <a:rPr lang="en-ID" sz="1700" dirty="0" err="1"/>
              <a:t>bangunan</a:t>
            </a:r>
            <a:r>
              <a:rPr lang="en-ID" sz="1700" dirty="0"/>
              <a:t> </a:t>
            </a:r>
            <a:r>
              <a:rPr lang="en-ID" sz="1700" dirty="0" err="1"/>
              <a:t>dapat</a:t>
            </a:r>
            <a:r>
              <a:rPr lang="en-ID" sz="1700" dirty="0"/>
              <a:t> </a:t>
            </a:r>
            <a:r>
              <a:rPr lang="en-ID" sz="1700" dirty="0" err="1"/>
              <a:t>menimbulkan</a:t>
            </a:r>
            <a:r>
              <a:rPr lang="en-ID" sz="1700" dirty="0"/>
              <a:t> </a:t>
            </a:r>
            <a:r>
              <a:rPr lang="en-ID" sz="1700" dirty="0" err="1"/>
              <a:t>dampak</a:t>
            </a:r>
            <a:r>
              <a:rPr lang="en-ID" sz="1700" dirty="0"/>
              <a:t> </a:t>
            </a:r>
            <a:r>
              <a:rPr lang="en-ID" sz="1700" dirty="0" err="1"/>
              <a:t>negatif</a:t>
            </a:r>
            <a:r>
              <a:rPr lang="en-ID" sz="1700" dirty="0"/>
              <a:t>.</a:t>
            </a:r>
          </a:p>
          <a:p>
            <a:r>
              <a:rPr lang="en-ID" sz="1700" dirty="0" err="1"/>
              <a:t>Selain</a:t>
            </a:r>
            <a:r>
              <a:rPr lang="en-ID" sz="1700" dirty="0"/>
              <a:t>  </a:t>
            </a:r>
            <a:r>
              <a:rPr lang="en-ID" sz="1700" dirty="0" err="1"/>
              <a:t>itu</a:t>
            </a:r>
            <a:r>
              <a:rPr lang="en-ID" sz="1700" dirty="0"/>
              <a:t>,  </a:t>
            </a:r>
            <a:r>
              <a:rPr lang="en-ID" sz="1700" dirty="0" err="1"/>
              <a:t>peningkatan</a:t>
            </a:r>
            <a:r>
              <a:rPr lang="en-ID" sz="1700" dirty="0"/>
              <a:t>  </a:t>
            </a:r>
            <a:r>
              <a:rPr lang="en-ID" sz="1700" dirty="0" err="1"/>
              <a:t>radiasi</a:t>
            </a:r>
            <a:r>
              <a:rPr lang="en-ID" sz="1700" dirty="0"/>
              <a:t>  </a:t>
            </a:r>
            <a:r>
              <a:rPr lang="en-ID" sz="1700" dirty="0" err="1"/>
              <a:t>gelombang</a:t>
            </a:r>
            <a:r>
              <a:rPr lang="en-ID" sz="1700" dirty="0"/>
              <a:t>  </a:t>
            </a:r>
            <a:r>
              <a:rPr lang="en-ID" sz="1700" dirty="0" err="1"/>
              <a:t>pendek</a:t>
            </a:r>
            <a:r>
              <a:rPr lang="en-ID" sz="1700" dirty="0"/>
              <a:t>  UV-B  juga  </a:t>
            </a:r>
            <a:r>
              <a:rPr lang="en-ID" sz="1700" dirty="0" err="1"/>
              <a:t>dapat</a:t>
            </a:r>
            <a:r>
              <a:rPr lang="en-ID" sz="1700" dirty="0"/>
              <a:t> </a:t>
            </a:r>
            <a:r>
              <a:rPr lang="en-ID" sz="1700" dirty="0" err="1"/>
              <a:t>memicu</a:t>
            </a:r>
            <a:r>
              <a:rPr lang="en-ID" sz="1700" dirty="0"/>
              <a:t>  </a:t>
            </a:r>
            <a:r>
              <a:rPr lang="en-ID" sz="1700" dirty="0" err="1"/>
              <a:t>reaksi</a:t>
            </a:r>
            <a:r>
              <a:rPr lang="en-ID" sz="1700" dirty="0"/>
              <a:t>  </a:t>
            </a:r>
            <a:r>
              <a:rPr lang="en-ID" sz="1700" dirty="0" err="1"/>
              <a:t>kimiawi</a:t>
            </a:r>
            <a:r>
              <a:rPr lang="en-ID" sz="1700" dirty="0"/>
              <a:t> di  </a:t>
            </a:r>
            <a:r>
              <a:rPr lang="en-ID" sz="1700" dirty="0" err="1"/>
              <a:t>atmosfer</a:t>
            </a:r>
            <a:r>
              <a:rPr lang="en-ID" sz="1700" dirty="0"/>
              <a:t>  </a:t>
            </a:r>
            <a:r>
              <a:rPr lang="en-ID" sz="1700" dirty="0" err="1"/>
              <a:t>bagian</a:t>
            </a:r>
            <a:r>
              <a:rPr lang="en-ID" sz="1700" dirty="0"/>
              <a:t>  </a:t>
            </a:r>
            <a:r>
              <a:rPr lang="en-ID" sz="1700" dirty="0" err="1"/>
              <a:t>bawah</a:t>
            </a:r>
            <a:r>
              <a:rPr lang="en-ID" sz="1700" dirty="0"/>
              <a:t>,  yang  </a:t>
            </a:r>
            <a:r>
              <a:rPr lang="en-ID" sz="1700" dirty="0" err="1"/>
              <a:t>mengakibatkan</a:t>
            </a:r>
            <a:r>
              <a:rPr lang="en-ID" sz="1700" dirty="0"/>
              <a:t>  </a:t>
            </a:r>
            <a:r>
              <a:rPr lang="en-ID" sz="1700" dirty="0" err="1"/>
              <a:t>penambahan</a:t>
            </a:r>
            <a:r>
              <a:rPr lang="en-ID" sz="1700" dirty="0"/>
              <a:t>  </a:t>
            </a:r>
            <a:r>
              <a:rPr lang="en-ID" sz="1700" dirty="0" err="1"/>
              <a:t>jumlah</a:t>
            </a:r>
            <a:r>
              <a:rPr lang="en-ID" sz="1700" dirty="0"/>
              <a:t>  </a:t>
            </a:r>
            <a:r>
              <a:rPr lang="en-ID" sz="1700" dirty="0" err="1"/>
              <a:t>reaksi</a:t>
            </a:r>
            <a:r>
              <a:rPr lang="en-ID" sz="1700" dirty="0"/>
              <a:t>  </a:t>
            </a:r>
            <a:r>
              <a:rPr lang="en-ID" sz="1700" dirty="0" err="1"/>
              <a:t>fotokimia</a:t>
            </a:r>
            <a:r>
              <a:rPr lang="en-ID" sz="1700" dirty="0"/>
              <a:t> yang  </a:t>
            </a:r>
            <a:r>
              <a:rPr lang="en-ID" sz="1700" dirty="0" err="1"/>
              <a:t>menghasilkan</a:t>
            </a:r>
            <a:r>
              <a:rPr lang="en-ID" sz="1700" dirty="0"/>
              <a:t>  asap  </a:t>
            </a:r>
            <a:r>
              <a:rPr lang="en-ID" sz="1700" dirty="0" err="1"/>
              <a:t>beracun</a:t>
            </a:r>
            <a:r>
              <a:rPr lang="en-ID" sz="1700" dirty="0"/>
              <a:t>,  </a:t>
            </a:r>
            <a:r>
              <a:rPr lang="en-ID" sz="1700" dirty="0" err="1"/>
              <a:t>terjadinya</a:t>
            </a:r>
            <a:r>
              <a:rPr lang="en-ID" sz="1700" dirty="0"/>
              <a:t> </a:t>
            </a:r>
            <a:r>
              <a:rPr lang="en-ID" sz="1700" dirty="0" err="1"/>
              <a:t>hujan</a:t>
            </a:r>
            <a:r>
              <a:rPr lang="en-ID" sz="1700" dirty="0"/>
              <a:t> </a:t>
            </a:r>
            <a:r>
              <a:rPr lang="en-ID" sz="1700" dirty="0" err="1"/>
              <a:t>asam</a:t>
            </a:r>
            <a:r>
              <a:rPr lang="en-ID" sz="1700" dirty="0"/>
              <a:t> </a:t>
            </a:r>
            <a:r>
              <a:rPr lang="en-ID" sz="1700" dirty="0" err="1"/>
              <a:t>serta</a:t>
            </a:r>
            <a:r>
              <a:rPr lang="en-ID" sz="1700" dirty="0"/>
              <a:t> </a:t>
            </a:r>
            <a:r>
              <a:rPr lang="en-ID" sz="1700" dirty="0" err="1"/>
              <a:t>peningkatan</a:t>
            </a:r>
            <a:r>
              <a:rPr lang="en-ID" sz="1700" dirty="0"/>
              <a:t> </a:t>
            </a:r>
            <a:r>
              <a:rPr lang="en-ID" sz="1700" dirty="0" err="1"/>
              <a:t>gangguan</a:t>
            </a:r>
            <a:r>
              <a:rPr lang="en-ID" sz="1700" dirty="0"/>
              <a:t> </a:t>
            </a:r>
            <a:r>
              <a:rPr lang="en-ID" sz="1700" dirty="0" err="1"/>
              <a:t>saluran</a:t>
            </a:r>
            <a:r>
              <a:rPr lang="en-ID" sz="1700" dirty="0"/>
              <a:t> </a:t>
            </a:r>
            <a:r>
              <a:rPr lang="en-ID" sz="1700" dirty="0" err="1"/>
              <a:t>pernapasan</a:t>
            </a:r>
            <a:r>
              <a:rPr lang="en-ID" sz="1700" dirty="0"/>
              <a:t>.</a:t>
            </a:r>
          </a:p>
          <a:p>
            <a:r>
              <a:rPr lang="en-ID" sz="1700" dirty="0"/>
              <a:t>Pada </a:t>
            </a:r>
            <a:r>
              <a:rPr lang="en-ID" sz="1700" dirty="0" err="1"/>
              <a:t>tumbuhan</a:t>
            </a:r>
            <a:r>
              <a:rPr lang="en-ID" sz="1700" dirty="0"/>
              <a:t>, </a:t>
            </a:r>
            <a:r>
              <a:rPr lang="en-ID" sz="1700" dirty="0" err="1"/>
              <a:t>radiasi</a:t>
            </a:r>
            <a:r>
              <a:rPr lang="en-ID" sz="1700" dirty="0"/>
              <a:t> UV-B </a:t>
            </a:r>
            <a:r>
              <a:rPr lang="en-ID" sz="1700" dirty="0" err="1"/>
              <a:t>dapat</a:t>
            </a:r>
            <a:r>
              <a:rPr lang="en-ID" sz="1700" dirty="0"/>
              <a:t> </a:t>
            </a:r>
            <a:r>
              <a:rPr lang="en-ID" sz="1700" dirty="0" err="1"/>
              <a:t>menyebabkan</a:t>
            </a:r>
            <a:r>
              <a:rPr lang="en-ID" sz="1700" dirty="0"/>
              <a:t> </a:t>
            </a:r>
            <a:r>
              <a:rPr lang="en-ID" sz="1700" dirty="0" err="1"/>
              <a:t>pertumbuhan</a:t>
            </a:r>
            <a:r>
              <a:rPr lang="en-ID" sz="1700" dirty="0"/>
              <a:t> </a:t>
            </a:r>
            <a:r>
              <a:rPr lang="en-ID" sz="1700" dirty="0" err="1"/>
              <a:t>berbagai</a:t>
            </a:r>
            <a:r>
              <a:rPr lang="en-ID" sz="1700" dirty="0"/>
              <a:t> </a:t>
            </a:r>
            <a:r>
              <a:rPr lang="en-ID" sz="1700" dirty="0" err="1"/>
              <a:t>jenis</a:t>
            </a:r>
            <a:r>
              <a:rPr lang="en-ID" sz="1700" dirty="0"/>
              <a:t> </a:t>
            </a:r>
            <a:r>
              <a:rPr lang="en-ID" sz="1700" dirty="0" err="1"/>
              <a:t>tanaman</a:t>
            </a:r>
            <a:r>
              <a:rPr lang="en-ID" sz="1700" dirty="0"/>
              <a:t> </a:t>
            </a:r>
            <a:r>
              <a:rPr lang="en-ID" sz="1700" dirty="0" err="1"/>
              <a:t>menjadi</a:t>
            </a:r>
            <a:r>
              <a:rPr lang="en-ID" sz="1700" dirty="0"/>
              <a:t> </a:t>
            </a:r>
            <a:r>
              <a:rPr lang="en-ID" sz="1700" dirty="0" err="1"/>
              <a:t>lambat</a:t>
            </a:r>
            <a:r>
              <a:rPr lang="en-ID" sz="1700" dirty="0"/>
              <a:t> dan </a:t>
            </a:r>
            <a:r>
              <a:rPr lang="en-ID" sz="1700" dirty="0" err="1"/>
              <a:t>beberapa</a:t>
            </a:r>
            <a:r>
              <a:rPr lang="en-ID" sz="1700" dirty="0"/>
              <a:t> </a:t>
            </a:r>
            <a:r>
              <a:rPr lang="en-ID" sz="1700" dirty="0" err="1"/>
              <a:t>bahkan</a:t>
            </a:r>
            <a:r>
              <a:rPr lang="en-ID" sz="1700" dirty="0"/>
              <a:t> </a:t>
            </a:r>
            <a:r>
              <a:rPr lang="en-ID" sz="1700" dirty="0" err="1"/>
              <a:t>menjadi</a:t>
            </a:r>
            <a:r>
              <a:rPr lang="en-ID" sz="1700" dirty="0"/>
              <a:t> </a:t>
            </a:r>
            <a:r>
              <a:rPr lang="en-ID" sz="1700" dirty="0" err="1"/>
              <a:t>kerdil</a:t>
            </a:r>
            <a:r>
              <a:rPr lang="en-ID" sz="1700" dirty="0"/>
              <a:t>. </a:t>
            </a:r>
            <a:r>
              <a:rPr lang="en-ID" sz="1700" dirty="0" err="1"/>
              <a:t>Sebagai</a:t>
            </a:r>
            <a:r>
              <a:rPr lang="en-ID" sz="1700" dirty="0"/>
              <a:t>  </a:t>
            </a:r>
            <a:r>
              <a:rPr lang="en-ID" sz="1700" dirty="0" err="1"/>
              <a:t>akibatnya</a:t>
            </a:r>
            <a:r>
              <a:rPr lang="en-ID" sz="1700" dirty="0"/>
              <a:t>,  </a:t>
            </a:r>
            <a:r>
              <a:rPr lang="en-ID" sz="1700" dirty="0" err="1"/>
              <a:t>hasil</a:t>
            </a:r>
            <a:r>
              <a:rPr lang="en-ID" sz="1700" dirty="0"/>
              <a:t>  </a:t>
            </a:r>
            <a:r>
              <a:rPr lang="en-ID" sz="1700" dirty="0" err="1"/>
              <a:t>panen</a:t>
            </a:r>
            <a:r>
              <a:rPr lang="en-ID" sz="1700" dirty="0"/>
              <a:t>  </a:t>
            </a:r>
            <a:r>
              <a:rPr lang="en-ID" sz="1700" dirty="0" err="1"/>
              <a:t>sejumlah</a:t>
            </a:r>
            <a:r>
              <a:rPr lang="en-ID" sz="1700" dirty="0"/>
              <a:t>  </a:t>
            </a:r>
            <a:r>
              <a:rPr lang="en-ID" sz="1700" dirty="0" err="1"/>
              <a:t>tanaman</a:t>
            </a:r>
            <a:r>
              <a:rPr lang="en-ID" sz="1700" dirty="0"/>
              <a:t>  </a:t>
            </a:r>
            <a:r>
              <a:rPr lang="en-ID" sz="1700" dirty="0" err="1"/>
              <a:t>budidaya</a:t>
            </a:r>
            <a:r>
              <a:rPr lang="en-ID" sz="1700" dirty="0"/>
              <a:t>  </a:t>
            </a:r>
            <a:r>
              <a:rPr lang="en-ID" sz="1700" dirty="0" err="1"/>
              <a:t>akan</a:t>
            </a:r>
            <a:r>
              <a:rPr lang="en-ID" sz="1700" dirty="0"/>
              <a:t>  </a:t>
            </a:r>
            <a:r>
              <a:rPr lang="en-ID" sz="1700" dirty="0" err="1"/>
              <a:t>menurun</a:t>
            </a:r>
            <a:r>
              <a:rPr lang="en-ID" sz="1700" dirty="0"/>
              <a:t>  </a:t>
            </a:r>
            <a:r>
              <a:rPr lang="en-ID" sz="1700" dirty="0" err="1"/>
              <a:t>serta</a:t>
            </a:r>
            <a:r>
              <a:rPr lang="en-ID" sz="1700" dirty="0"/>
              <a:t> </a:t>
            </a:r>
            <a:r>
              <a:rPr lang="en-ID" sz="1700" dirty="0" err="1"/>
              <a:t>tanaman</a:t>
            </a:r>
            <a:r>
              <a:rPr lang="en-ID" sz="1700" dirty="0"/>
              <a:t> </a:t>
            </a:r>
            <a:r>
              <a:rPr lang="en-ID" sz="1700" dirty="0" err="1"/>
              <a:t>hutan</a:t>
            </a:r>
            <a:r>
              <a:rPr lang="en-ID" sz="1700" dirty="0"/>
              <a:t> </a:t>
            </a:r>
            <a:r>
              <a:rPr lang="en-ID" sz="1700" dirty="0" err="1"/>
              <a:t>menjadi</a:t>
            </a:r>
            <a:r>
              <a:rPr lang="en-ID" sz="1700" dirty="0"/>
              <a:t> </a:t>
            </a:r>
            <a:r>
              <a:rPr lang="en-ID" sz="1700" dirty="0" err="1"/>
              <a:t>rusak</a:t>
            </a:r>
            <a:r>
              <a:rPr lang="en-ID" sz="1700" dirty="0"/>
              <a:t>.  </a:t>
            </a:r>
          </a:p>
          <a:p>
            <a:r>
              <a:rPr lang="en-ID" sz="1700" dirty="0" err="1"/>
              <a:t>Pulsa</a:t>
            </a:r>
            <a:r>
              <a:rPr lang="en-ID" sz="1700" dirty="0"/>
              <a:t> microwaves </a:t>
            </a:r>
            <a:r>
              <a:rPr lang="en-ID" sz="1700" dirty="0" err="1"/>
              <a:t>dapat</a:t>
            </a:r>
            <a:r>
              <a:rPr lang="en-ID" sz="1700" dirty="0"/>
              <a:t> </a:t>
            </a:r>
            <a:r>
              <a:rPr lang="en-ID" sz="1700" dirty="0" err="1"/>
              <a:t>menimbulkan</a:t>
            </a:r>
            <a:r>
              <a:rPr lang="en-ID" sz="1700" dirty="0"/>
              <a:t> </a:t>
            </a:r>
            <a:r>
              <a:rPr lang="en-ID" sz="1700" dirty="0" err="1"/>
              <a:t>efek</a:t>
            </a:r>
            <a:r>
              <a:rPr lang="en-ID" sz="1700" dirty="0"/>
              <a:t> </a:t>
            </a:r>
            <a:r>
              <a:rPr lang="en-ID" sz="1700" dirty="0" err="1"/>
              <a:t>stres</a:t>
            </a:r>
            <a:r>
              <a:rPr lang="en-ID" sz="1700" dirty="0"/>
              <a:t> pada </a:t>
            </a:r>
            <a:r>
              <a:rPr lang="en-ID" sz="1700" dirty="0" err="1"/>
              <a:t>kimia</a:t>
            </a:r>
            <a:r>
              <a:rPr lang="en-ID" sz="1700" dirty="0"/>
              <a:t> </a:t>
            </a:r>
            <a:r>
              <a:rPr lang="en-ID" sz="1700" dirty="0" err="1"/>
              <a:t>syaraf</a:t>
            </a:r>
            <a:r>
              <a:rPr lang="en-ID" sz="1700" dirty="0"/>
              <a:t> </a:t>
            </a:r>
            <a:r>
              <a:rPr lang="en-ID" sz="1700" dirty="0" err="1"/>
              <a:t>otak</a:t>
            </a:r>
            <a:r>
              <a:rPr lang="en-ID" sz="1700" dirty="0"/>
              <a:t> </a:t>
            </a:r>
            <a:r>
              <a:rPr lang="en-ID" sz="1700" dirty="0" err="1"/>
              <a:t>Beberapa</a:t>
            </a:r>
            <a:r>
              <a:rPr lang="en-ID" sz="1700" dirty="0"/>
              <a:t> </a:t>
            </a:r>
            <a:r>
              <a:rPr lang="en-ID" sz="1700" dirty="0" err="1"/>
              <a:t>efek</a:t>
            </a:r>
            <a:r>
              <a:rPr lang="en-ID" sz="1700" dirty="0"/>
              <a:t> </a:t>
            </a:r>
            <a:r>
              <a:rPr lang="en-ID" sz="1700" dirty="0" err="1"/>
              <a:t>negatif</a:t>
            </a:r>
            <a:r>
              <a:rPr lang="en-ID" sz="1700" dirty="0"/>
              <a:t> yang </a:t>
            </a:r>
            <a:r>
              <a:rPr lang="en-ID" sz="1700" dirty="0" err="1"/>
              <a:t>bisa</a:t>
            </a:r>
            <a:r>
              <a:rPr lang="en-ID" sz="1700" dirty="0"/>
              <a:t> </a:t>
            </a:r>
            <a:r>
              <a:rPr lang="en-ID" sz="1700" dirty="0" err="1"/>
              <a:t>muncul</a:t>
            </a:r>
            <a:r>
              <a:rPr lang="en-ID" sz="1700" dirty="0"/>
              <a:t> </a:t>
            </a:r>
            <a:r>
              <a:rPr lang="en-ID" sz="1700" dirty="0" err="1"/>
              <a:t>sebagai</a:t>
            </a:r>
            <a:r>
              <a:rPr lang="en-ID" sz="1700" dirty="0"/>
              <a:t> </a:t>
            </a:r>
            <a:r>
              <a:rPr lang="en-ID" sz="1700" dirty="0" err="1"/>
              <a:t>akibat</a:t>
            </a:r>
            <a:r>
              <a:rPr lang="en-ID" sz="1700" dirty="0"/>
              <a:t> </a:t>
            </a:r>
            <a:r>
              <a:rPr lang="en-ID" sz="1700" dirty="0" err="1"/>
              <a:t>radiasi</a:t>
            </a:r>
            <a:r>
              <a:rPr lang="en-ID" sz="1700" dirty="0"/>
              <a:t> HP </a:t>
            </a:r>
            <a:r>
              <a:rPr lang="en-ID" sz="1700" dirty="0" err="1"/>
              <a:t>antara</a:t>
            </a:r>
            <a:r>
              <a:rPr lang="en-ID" sz="1700" dirty="0"/>
              <a:t>  lain </a:t>
            </a:r>
            <a:r>
              <a:rPr lang="en-ID" sz="1700" dirty="0" err="1"/>
              <a:t>kerusakan</a:t>
            </a:r>
            <a:r>
              <a:rPr lang="en-ID" sz="1700" dirty="0"/>
              <a:t> </a:t>
            </a:r>
            <a:r>
              <a:rPr lang="en-ID" sz="1700" dirty="0" err="1"/>
              <a:t>sel</a:t>
            </a:r>
            <a:r>
              <a:rPr lang="en-ID" sz="1700" dirty="0"/>
              <a:t> </a:t>
            </a:r>
            <a:r>
              <a:rPr lang="en-ID" sz="1700" dirty="0" err="1"/>
              <a:t>saraf</a:t>
            </a:r>
            <a:r>
              <a:rPr lang="en-ID" sz="1700" dirty="0"/>
              <a:t>, </a:t>
            </a:r>
            <a:r>
              <a:rPr lang="en-ID" sz="1700" dirty="0" err="1"/>
              <a:t>menurunnya</a:t>
            </a:r>
            <a:r>
              <a:rPr lang="en-ID" sz="1700" dirty="0"/>
              <a:t> </a:t>
            </a:r>
            <a:r>
              <a:rPr lang="en-ID" sz="1700" dirty="0" err="1"/>
              <a:t>atau</a:t>
            </a:r>
            <a:r>
              <a:rPr lang="en-ID" sz="1700" dirty="0"/>
              <a:t> </a:t>
            </a:r>
            <a:r>
              <a:rPr lang="en-ID" sz="1700" dirty="0" err="1"/>
              <a:t>bahkan</a:t>
            </a:r>
            <a:r>
              <a:rPr lang="en-ID" sz="1700" dirty="0"/>
              <a:t> </a:t>
            </a:r>
            <a:r>
              <a:rPr lang="en-ID" sz="1700" dirty="0" err="1"/>
              <a:t>hilangnya</a:t>
            </a:r>
            <a:r>
              <a:rPr lang="en-ID" sz="1700" dirty="0"/>
              <a:t> </a:t>
            </a:r>
            <a:r>
              <a:rPr lang="en-ID" sz="1700" dirty="0" err="1"/>
              <a:t>konsentrasi</a:t>
            </a:r>
            <a:r>
              <a:rPr lang="en-ID" sz="1700" dirty="0"/>
              <a:t>,  </a:t>
            </a:r>
            <a:r>
              <a:rPr lang="en-ID" sz="1700" dirty="0" err="1"/>
              <a:t>merusak</a:t>
            </a:r>
            <a:r>
              <a:rPr lang="en-ID" sz="1700" dirty="0"/>
              <a:t>  </a:t>
            </a:r>
            <a:r>
              <a:rPr lang="en-ID" sz="1700" dirty="0" err="1"/>
              <a:t>sistem</a:t>
            </a:r>
            <a:r>
              <a:rPr lang="en-ID" sz="1700" dirty="0"/>
              <a:t>  </a:t>
            </a:r>
            <a:r>
              <a:rPr lang="en-ID" sz="1700" dirty="0" err="1"/>
              <a:t>kekebalan</a:t>
            </a:r>
            <a:r>
              <a:rPr lang="en-ID" sz="1700" dirty="0"/>
              <a:t>  </a:t>
            </a:r>
            <a:r>
              <a:rPr lang="en-ID" sz="1700" dirty="0" err="1"/>
              <a:t>tubuh</a:t>
            </a:r>
            <a:r>
              <a:rPr lang="en-ID" sz="1700" dirty="0"/>
              <a:t>, </a:t>
            </a:r>
            <a:r>
              <a:rPr lang="en-ID" sz="1700" dirty="0" err="1"/>
              <a:t>meningkatkan</a:t>
            </a:r>
            <a:r>
              <a:rPr lang="en-ID" sz="1700" dirty="0"/>
              <a:t>  </a:t>
            </a:r>
            <a:r>
              <a:rPr lang="en-ID" sz="1700" dirty="0" err="1"/>
              <a:t>tekanan</a:t>
            </a:r>
            <a:r>
              <a:rPr lang="en-ID" sz="1700" dirty="0"/>
              <a:t>  </a:t>
            </a:r>
            <a:r>
              <a:rPr lang="en-ID" sz="1700" dirty="0" err="1"/>
              <a:t>darah</a:t>
            </a:r>
            <a:r>
              <a:rPr lang="en-ID" sz="1700" dirty="0"/>
              <a:t>,  </a:t>
            </a:r>
            <a:r>
              <a:rPr lang="en-ID" sz="1700" dirty="0" err="1"/>
              <a:t>hingga</a:t>
            </a:r>
            <a:r>
              <a:rPr lang="en-ID" sz="1700" dirty="0"/>
              <a:t>  </a:t>
            </a:r>
            <a:r>
              <a:rPr lang="en-ID" sz="1700" dirty="0" err="1"/>
              <a:t>gangguan</a:t>
            </a:r>
            <a:r>
              <a:rPr lang="en-ID" sz="1700" dirty="0"/>
              <a:t> </a:t>
            </a:r>
            <a:r>
              <a:rPr lang="en-ID" sz="1700" dirty="0" err="1"/>
              <a:t>tidur</a:t>
            </a:r>
            <a:r>
              <a:rPr lang="en-ID" sz="1700" dirty="0"/>
              <a:t> dan </a:t>
            </a:r>
            <a:r>
              <a:rPr lang="en-ID" sz="1700" dirty="0" err="1"/>
              <a:t>perubahan</a:t>
            </a:r>
            <a:r>
              <a:rPr lang="en-ID" sz="1700" dirty="0"/>
              <a:t> </a:t>
            </a:r>
            <a:r>
              <a:rPr lang="en-ID" sz="1700" dirty="0" err="1"/>
              <a:t>aktivitas</a:t>
            </a:r>
            <a:r>
              <a:rPr lang="en-ID" sz="1700" dirty="0"/>
              <a:t> </a:t>
            </a:r>
            <a:r>
              <a:rPr lang="en-ID" sz="1700" dirty="0" err="1"/>
              <a:t>otak</a:t>
            </a:r>
            <a:r>
              <a:rPr lang="en-ID" sz="1700" dirty="0"/>
              <a:t>. </a:t>
            </a:r>
          </a:p>
          <a:p>
            <a:r>
              <a:rPr lang="en-ID" sz="1700" dirty="0" err="1"/>
              <a:t>Dampak</a:t>
            </a:r>
            <a:r>
              <a:rPr lang="en-ID" sz="1700" dirty="0"/>
              <a:t> </a:t>
            </a:r>
            <a:r>
              <a:rPr lang="en-ID" sz="1700" dirty="0" err="1"/>
              <a:t>negatif</a:t>
            </a:r>
            <a:r>
              <a:rPr lang="en-ID" sz="1700" dirty="0"/>
              <a:t> wi-fi </a:t>
            </a:r>
            <a:r>
              <a:rPr lang="en-ID" sz="1700" dirty="0" err="1"/>
              <a:t>sehubungan</a:t>
            </a:r>
            <a:r>
              <a:rPr lang="en-ID" sz="1700" dirty="0"/>
              <a:t> </a:t>
            </a:r>
            <a:r>
              <a:rPr lang="en-ID" sz="1700" dirty="0" err="1"/>
              <a:t>dengan</a:t>
            </a:r>
            <a:r>
              <a:rPr lang="en-ID" sz="1700" dirty="0"/>
              <a:t> </a:t>
            </a:r>
            <a:r>
              <a:rPr lang="en-ID" sz="1700" dirty="0" err="1"/>
              <a:t>radiasi</a:t>
            </a:r>
            <a:r>
              <a:rPr lang="en-ID" sz="1700" dirty="0"/>
              <a:t> </a:t>
            </a:r>
            <a:r>
              <a:rPr lang="en-ID" sz="1700" dirty="0" err="1"/>
              <a:t>elektromagnetik</a:t>
            </a:r>
            <a:r>
              <a:rPr lang="en-ID" sz="1700" dirty="0"/>
              <a:t>: </a:t>
            </a:r>
            <a:r>
              <a:rPr lang="en-ID" sz="1700" dirty="0" err="1"/>
              <a:t>keluhan</a:t>
            </a:r>
            <a:r>
              <a:rPr lang="en-ID" sz="1700" dirty="0"/>
              <a:t>  </a:t>
            </a:r>
            <a:r>
              <a:rPr lang="en-ID" sz="1700" dirty="0" err="1"/>
              <a:t>nyeri</a:t>
            </a:r>
            <a:r>
              <a:rPr lang="en-ID" sz="1700" dirty="0"/>
              <a:t> di </a:t>
            </a:r>
            <a:r>
              <a:rPr lang="en-ID" sz="1700" dirty="0" err="1"/>
              <a:t>bagian</a:t>
            </a:r>
            <a:r>
              <a:rPr lang="en-ID" sz="1700" dirty="0"/>
              <a:t> </a:t>
            </a:r>
            <a:r>
              <a:rPr lang="en-ID" sz="1700" dirty="0" err="1"/>
              <a:t>kepala</a:t>
            </a:r>
            <a:r>
              <a:rPr lang="en-ID" sz="1700" dirty="0"/>
              <a:t>, </a:t>
            </a:r>
            <a:r>
              <a:rPr lang="en-ID" sz="1700" dirty="0" err="1"/>
              <a:t>telinga</a:t>
            </a:r>
            <a:r>
              <a:rPr lang="en-ID" sz="1700" dirty="0"/>
              <a:t>, </a:t>
            </a:r>
            <a:r>
              <a:rPr lang="en-ID" sz="1700" dirty="0" err="1"/>
              <a:t>tenggorokan</a:t>
            </a:r>
            <a:r>
              <a:rPr lang="en-ID" sz="1700" dirty="0"/>
              <a:t> dan </a:t>
            </a:r>
            <a:r>
              <a:rPr lang="en-ID" sz="1700" dirty="0" err="1"/>
              <a:t>beberapa</a:t>
            </a:r>
            <a:r>
              <a:rPr lang="en-ID" sz="1700" dirty="0"/>
              <a:t> </a:t>
            </a:r>
            <a:r>
              <a:rPr lang="en-ID" sz="1700" dirty="0" err="1"/>
              <a:t>bagian</a:t>
            </a:r>
            <a:r>
              <a:rPr lang="en-ID" sz="1700" dirty="0"/>
              <a:t> </a:t>
            </a:r>
            <a:r>
              <a:rPr lang="en-ID" sz="1700" dirty="0" err="1"/>
              <a:t>tubuh</a:t>
            </a:r>
            <a:r>
              <a:rPr lang="en-ID" sz="1700" dirty="0"/>
              <a:t> lain  </a:t>
            </a:r>
            <a:r>
              <a:rPr lang="en-ID" sz="1700" dirty="0" err="1"/>
              <a:t>bila</a:t>
            </a:r>
            <a:r>
              <a:rPr lang="en-ID" sz="1700" dirty="0"/>
              <a:t> </a:t>
            </a:r>
            <a:r>
              <a:rPr lang="en-ID" sz="1700" dirty="0" err="1"/>
              <a:t>berada</a:t>
            </a:r>
            <a:r>
              <a:rPr lang="en-ID" sz="1700" dirty="0"/>
              <a:t> </a:t>
            </a:r>
            <a:r>
              <a:rPr lang="en-ID" sz="1700" dirty="0" err="1"/>
              <a:t>dekat</a:t>
            </a:r>
            <a:r>
              <a:rPr lang="en-ID" sz="1700" dirty="0"/>
              <a:t> </a:t>
            </a:r>
            <a:r>
              <a:rPr lang="en-ID" sz="1700" dirty="0" err="1"/>
              <a:t>dengan</a:t>
            </a:r>
            <a:r>
              <a:rPr lang="en-ID" sz="1700" dirty="0"/>
              <a:t> </a:t>
            </a:r>
            <a:r>
              <a:rPr lang="en-ID" sz="1700" dirty="0" err="1"/>
              <a:t>peralatan</a:t>
            </a:r>
            <a:r>
              <a:rPr lang="en-ID" sz="1700" dirty="0"/>
              <a:t> </a:t>
            </a:r>
            <a:r>
              <a:rPr lang="en-ID" sz="1700" dirty="0" err="1"/>
              <a:t>elektronik</a:t>
            </a:r>
            <a:r>
              <a:rPr lang="en-ID" sz="1700" dirty="0"/>
              <a:t> </a:t>
            </a:r>
            <a:r>
              <a:rPr lang="en-ID" sz="1700" dirty="0" err="1"/>
              <a:t>atau</a:t>
            </a:r>
            <a:r>
              <a:rPr lang="en-ID" sz="1700" dirty="0"/>
              <a:t> </a:t>
            </a:r>
            <a:r>
              <a:rPr lang="en-ID" sz="1700" dirty="0" err="1"/>
              <a:t>menara</a:t>
            </a:r>
            <a:r>
              <a:rPr lang="en-ID" sz="1700" dirty="0"/>
              <a:t> </a:t>
            </a:r>
            <a:r>
              <a:rPr lang="en-ID" sz="1700" dirty="0" err="1"/>
              <a:t>pemancar</a:t>
            </a:r>
            <a:r>
              <a:rPr lang="en-ID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273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Materi</a:t>
            </a:r>
            <a:endParaRPr dirty="0"/>
          </a:p>
        </p:txBody>
      </p:sp>
      <p:sp>
        <p:nvSpPr>
          <p:cNvPr id="274" name="Google Shape;274;p2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endParaRPr lang="en-ID" sz="1800" dirty="0"/>
          </a:p>
          <a:p>
            <a:pPr marL="171450" indent="-171450"/>
            <a:r>
              <a:rPr lang="en-ID" sz="1800" dirty="0" err="1"/>
              <a:t>Teori</a:t>
            </a:r>
            <a:r>
              <a:rPr lang="en-ID" sz="1800" dirty="0"/>
              <a:t> </a:t>
            </a:r>
            <a:r>
              <a:rPr lang="en-ID" sz="1800" dirty="0" err="1"/>
              <a:t>Gelombang</a:t>
            </a:r>
            <a:r>
              <a:rPr lang="en-ID" sz="1800" dirty="0"/>
              <a:t> </a:t>
            </a:r>
            <a:r>
              <a:rPr lang="en-ID" sz="1800" dirty="0" err="1"/>
              <a:t>Elektromagnetik</a:t>
            </a:r>
            <a:endParaRPr lang="de" sz="1800" dirty="0"/>
          </a:p>
          <a:p>
            <a:pPr marL="171450" indent="-171450"/>
            <a:r>
              <a:rPr lang="en-ID" sz="1800" dirty="0"/>
              <a:t>Sifat – Sifat </a:t>
            </a:r>
            <a:r>
              <a:rPr lang="en-ID" sz="1800" dirty="0" err="1"/>
              <a:t>Gelombang</a:t>
            </a:r>
            <a:r>
              <a:rPr lang="en-ID" sz="1800" dirty="0"/>
              <a:t> </a:t>
            </a:r>
            <a:r>
              <a:rPr lang="en-ID" sz="1800" dirty="0" err="1"/>
              <a:t>Elektromagnetik</a:t>
            </a:r>
            <a:endParaRPr lang="de" sz="1800" dirty="0"/>
          </a:p>
          <a:p>
            <a:pPr marL="171450" indent="-171450"/>
            <a:r>
              <a:rPr lang="en-ID" sz="1800" dirty="0"/>
              <a:t>Spektrum </a:t>
            </a:r>
            <a:r>
              <a:rPr lang="en-ID" sz="1800" dirty="0" err="1"/>
              <a:t>Elektromagnetik</a:t>
            </a:r>
            <a:r>
              <a:rPr lang="en-ID" sz="1800" dirty="0"/>
              <a:t> </a:t>
            </a:r>
            <a:endParaRPr lang="de" sz="1800" dirty="0"/>
          </a:p>
          <a:p>
            <a:pPr marL="171450" indent="-171450"/>
            <a:r>
              <a:rPr lang="sv-SE" sz="1800" dirty="0"/>
              <a:t>Pantulan, Hamburan dan Serapan Gelombang Elektromagnetik</a:t>
            </a:r>
            <a:endParaRPr lang="de" sz="1800" dirty="0"/>
          </a:p>
          <a:p>
            <a:pPr marL="171450" indent="-171450"/>
            <a:r>
              <a:rPr lang="en-ID" sz="1800" dirty="0" err="1"/>
              <a:t>Manfaat</a:t>
            </a:r>
            <a:r>
              <a:rPr lang="en-ID" sz="1800" dirty="0"/>
              <a:t> </a:t>
            </a:r>
            <a:r>
              <a:rPr lang="en-ID" sz="1800" dirty="0" err="1"/>
              <a:t>Gelombang</a:t>
            </a:r>
            <a:r>
              <a:rPr lang="en-ID" sz="1800" dirty="0"/>
              <a:t> </a:t>
            </a:r>
            <a:r>
              <a:rPr lang="en-ID" sz="1800" dirty="0" err="1"/>
              <a:t>Elektromagnetik</a:t>
            </a:r>
            <a:endParaRPr lang="de" sz="1800" dirty="0"/>
          </a:p>
          <a:p>
            <a:pPr marL="171450" indent="-171450"/>
            <a:r>
              <a:rPr lang="en-ID" sz="1800" dirty="0" err="1"/>
              <a:t>Bahaya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Pemanfaatan</a:t>
            </a:r>
            <a:r>
              <a:rPr lang="en-ID" sz="1800" dirty="0"/>
              <a:t> </a:t>
            </a:r>
            <a:r>
              <a:rPr lang="en-ID" sz="1800" dirty="0" err="1"/>
              <a:t>Gelombang</a:t>
            </a:r>
            <a:r>
              <a:rPr lang="en-ID" sz="1800" dirty="0"/>
              <a:t> </a:t>
            </a:r>
            <a:r>
              <a:rPr lang="en-ID" sz="1800" dirty="0" err="1"/>
              <a:t>Elektromagnetik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47"/>
          <p:cNvSpPr txBox="1">
            <a:spLocks noGrp="1"/>
          </p:cNvSpPr>
          <p:nvPr>
            <p:ph type="ctrTitle"/>
          </p:nvPr>
        </p:nvSpPr>
        <p:spPr>
          <a:xfrm>
            <a:off x="1958340" y="617220"/>
            <a:ext cx="5334000" cy="12801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Terimakasih</a:t>
            </a:r>
            <a:r>
              <a:rPr lang="de" dirty="0"/>
              <a:t> !</a:t>
            </a:r>
            <a:endParaRPr dirty="0"/>
          </a:p>
        </p:txBody>
      </p:sp>
      <p:cxnSp>
        <p:nvCxnSpPr>
          <p:cNvPr id="1127" name="Google Shape;1127;p47"/>
          <p:cNvCxnSpPr/>
          <p:nvPr/>
        </p:nvCxnSpPr>
        <p:spPr>
          <a:xfrm>
            <a:off x="2900250" y="1805950"/>
            <a:ext cx="334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98EDF77-0C3E-48DE-BA11-6194E28F0A41}"/>
              </a:ext>
            </a:extLst>
          </p:cNvPr>
          <p:cNvSpPr/>
          <p:nvPr/>
        </p:nvSpPr>
        <p:spPr>
          <a:xfrm>
            <a:off x="2743200" y="3823855"/>
            <a:ext cx="3626427" cy="259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5"/>
          <p:cNvSpPr txBox="1">
            <a:spLocks noGrp="1"/>
          </p:cNvSpPr>
          <p:nvPr>
            <p:ph type="title"/>
          </p:nvPr>
        </p:nvSpPr>
        <p:spPr>
          <a:xfrm>
            <a:off x="720000" y="2826900"/>
            <a:ext cx="6496140" cy="12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Teori Gelombang Elektromagnetik</a:t>
            </a:r>
            <a:endParaRPr dirty="0"/>
          </a:p>
        </p:txBody>
      </p:sp>
      <p:sp>
        <p:nvSpPr>
          <p:cNvPr id="407" name="Google Shape;407;p35"/>
          <p:cNvSpPr txBox="1">
            <a:spLocks noGrp="1"/>
          </p:cNvSpPr>
          <p:nvPr>
            <p:ph type="title" idx="2"/>
          </p:nvPr>
        </p:nvSpPr>
        <p:spPr>
          <a:xfrm>
            <a:off x="720000" y="540000"/>
            <a:ext cx="4640700" cy="22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01</a:t>
            </a:r>
            <a:endParaRPr/>
          </a:p>
        </p:txBody>
      </p:sp>
      <p:cxnSp>
        <p:nvCxnSpPr>
          <p:cNvPr id="409" name="Google Shape;409;p35"/>
          <p:cNvCxnSpPr/>
          <p:nvPr/>
        </p:nvCxnSpPr>
        <p:spPr>
          <a:xfrm>
            <a:off x="720000" y="4096200"/>
            <a:ext cx="567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410" name="Google Shape;4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8049" y="1033700"/>
            <a:ext cx="945950" cy="94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" name="Google Shape;411;p35"/>
          <p:cNvCxnSpPr>
            <a:stCxn id="412" idx="3"/>
            <a:endCxn id="410" idx="1"/>
          </p:cNvCxnSpPr>
          <p:nvPr/>
        </p:nvCxnSpPr>
        <p:spPr>
          <a:xfrm>
            <a:off x="3507849" y="1506675"/>
            <a:ext cx="3970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412" name="Google Shape;4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949" y="1312725"/>
            <a:ext cx="387900" cy="3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083EAF-A7FB-4951-AB08-065952E4B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259080"/>
            <a:ext cx="8778240" cy="4610100"/>
          </a:xfrm>
        </p:spPr>
        <p:txBody>
          <a:bodyPr/>
          <a:lstStyle/>
          <a:p>
            <a:pPr marL="127000" indent="0" algn="just">
              <a:buNone/>
            </a:pPr>
            <a:r>
              <a:rPr lang="en-ID" sz="1800" dirty="0" err="1"/>
              <a:t>Gelombang</a:t>
            </a:r>
            <a:r>
              <a:rPr lang="en-ID" sz="1800" dirty="0"/>
              <a:t>  </a:t>
            </a:r>
            <a:r>
              <a:rPr lang="en-ID" sz="1800" dirty="0" err="1"/>
              <a:t>elektromagnetik</a:t>
            </a:r>
            <a:r>
              <a:rPr lang="en-ID" sz="1800" dirty="0"/>
              <a:t>  </a:t>
            </a:r>
            <a:r>
              <a:rPr lang="en-ID" sz="1800" dirty="0" err="1"/>
              <a:t>adalah</a:t>
            </a:r>
            <a:r>
              <a:rPr lang="en-ID" sz="1800" dirty="0"/>
              <a:t>  </a:t>
            </a:r>
            <a:r>
              <a:rPr lang="en-ID" sz="1800" dirty="0" err="1"/>
              <a:t>gelombang</a:t>
            </a:r>
            <a:r>
              <a:rPr lang="en-ID" sz="1800" dirty="0"/>
              <a:t>  yang  </a:t>
            </a:r>
            <a:r>
              <a:rPr lang="en-ID" sz="1800" dirty="0" err="1"/>
              <a:t>memancar</a:t>
            </a:r>
            <a:r>
              <a:rPr lang="en-ID" sz="1800" dirty="0"/>
              <a:t>  </a:t>
            </a:r>
            <a:r>
              <a:rPr lang="en-ID" sz="1800" dirty="0" err="1"/>
              <a:t>tanpa</a:t>
            </a:r>
            <a:r>
              <a:rPr lang="en-ID" sz="1800" dirty="0"/>
              <a:t> media  </a:t>
            </a:r>
            <a:r>
              <a:rPr lang="en-ID" sz="1800" dirty="0" err="1"/>
              <a:t>rambat</a:t>
            </a:r>
            <a:r>
              <a:rPr lang="en-ID" sz="1800" dirty="0"/>
              <a:t>  yang  </a:t>
            </a:r>
            <a:r>
              <a:rPr lang="en-ID" sz="1800" dirty="0" err="1"/>
              <a:t>membawa</a:t>
            </a:r>
            <a:r>
              <a:rPr lang="en-ID" sz="1800" dirty="0"/>
              <a:t>  </a:t>
            </a:r>
            <a:r>
              <a:rPr lang="en-ID" sz="1800" dirty="0" err="1"/>
              <a:t>muatan</a:t>
            </a:r>
            <a:r>
              <a:rPr lang="en-ID" sz="1800" dirty="0"/>
              <a:t>  </a:t>
            </a:r>
            <a:r>
              <a:rPr lang="en-ID" sz="1800" dirty="0" err="1"/>
              <a:t>energi</a:t>
            </a:r>
            <a:r>
              <a:rPr lang="en-ID" sz="1800" dirty="0"/>
              <a:t>  </a:t>
            </a:r>
            <a:r>
              <a:rPr lang="en-ID" sz="1800" dirty="0" err="1"/>
              <a:t>listrik</a:t>
            </a:r>
            <a:r>
              <a:rPr lang="en-ID" sz="1800" dirty="0"/>
              <a:t>  dan  magnet  (</a:t>
            </a:r>
            <a:r>
              <a:rPr lang="en-ID" sz="1800" dirty="0" err="1"/>
              <a:t>elektromagnetik</a:t>
            </a:r>
            <a:r>
              <a:rPr lang="en-ID" sz="1800" dirty="0"/>
              <a:t>).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seperti</a:t>
            </a:r>
            <a:r>
              <a:rPr lang="en-ID" sz="1800" dirty="0"/>
              <a:t> </a:t>
            </a:r>
            <a:r>
              <a:rPr lang="en-ID" sz="1800" dirty="0" err="1"/>
              <a:t>gelombang</a:t>
            </a:r>
            <a:r>
              <a:rPr lang="en-ID" sz="1800" dirty="0"/>
              <a:t> pada </a:t>
            </a:r>
            <a:r>
              <a:rPr lang="en-ID" sz="1800" dirty="0" err="1"/>
              <a:t>umumnya</a:t>
            </a:r>
            <a:r>
              <a:rPr lang="en-ID" sz="1800" dirty="0"/>
              <a:t> yang </a:t>
            </a:r>
            <a:r>
              <a:rPr lang="en-ID" sz="1800" dirty="0" err="1"/>
              <a:t>membutuhkan</a:t>
            </a:r>
            <a:r>
              <a:rPr lang="en-ID" sz="1800" dirty="0"/>
              <a:t> media </a:t>
            </a:r>
            <a:r>
              <a:rPr lang="en-ID" sz="1800" dirty="0" err="1"/>
              <a:t>rambat</a:t>
            </a:r>
            <a:r>
              <a:rPr lang="en-ID" sz="1800" dirty="0"/>
              <a:t>,  </a:t>
            </a:r>
            <a:r>
              <a:rPr lang="en-ID" sz="1800" dirty="0" err="1"/>
              <a:t>gelombang</a:t>
            </a:r>
            <a:r>
              <a:rPr lang="en-ID" sz="1800" dirty="0"/>
              <a:t>  </a:t>
            </a:r>
            <a:r>
              <a:rPr lang="en-ID" sz="1800" dirty="0" err="1"/>
              <a:t>elektromagnetik</a:t>
            </a:r>
            <a:r>
              <a:rPr lang="en-ID" sz="1800" dirty="0"/>
              <a:t>  </a:t>
            </a:r>
            <a:r>
              <a:rPr lang="en-ID" sz="1800" dirty="0" err="1"/>
              <a:t>tidak</a:t>
            </a:r>
            <a:r>
              <a:rPr lang="en-ID" sz="1800" dirty="0"/>
              <a:t>  </a:t>
            </a:r>
            <a:r>
              <a:rPr lang="en-ID" sz="1800" dirty="0" err="1"/>
              <a:t>memerlukan</a:t>
            </a:r>
            <a:r>
              <a:rPr lang="en-ID" sz="1800" dirty="0"/>
              <a:t>  media  </a:t>
            </a:r>
            <a:r>
              <a:rPr lang="en-ID" sz="1800" dirty="0" err="1"/>
              <a:t>rambat</a:t>
            </a:r>
            <a:r>
              <a:rPr lang="en-ID" sz="1800" dirty="0"/>
              <a:t>  (</a:t>
            </a:r>
            <a:r>
              <a:rPr lang="en-ID" sz="1800" dirty="0" err="1"/>
              <a:t>sama</a:t>
            </a:r>
            <a:r>
              <a:rPr lang="en-ID" sz="1800" dirty="0"/>
              <a:t> </a:t>
            </a:r>
            <a:r>
              <a:rPr lang="en-ID" sz="1800" dirty="0" err="1"/>
              <a:t>seperti</a:t>
            </a:r>
            <a:r>
              <a:rPr lang="en-ID" sz="1800" dirty="0"/>
              <a:t> </a:t>
            </a:r>
            <a:r>
              <a:rPr lang="en-ID" sz="1800" dirty="0" err="1"/>
              <a:t>radiasi</a:t>
            </a:r>
            <a:r>
              <a:rPr lang="en-ID" sz="1800" dirty="0"/>
              <a:t>). Oleh </a:t>
            </a:r>
            <a:r>
              <a:rPr lang="en-ID" sz="1800" dirty="0" err="1"/>
              <a:t>karena</a:t>
            </a:r>
            <a:r>
              <a:rPr lang="en-ID" sz="1800" dirty="0"/>
              <a:t>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memerlukan</a:t>
            </a:r>
            <a:r>
              <a:rPr lang="en-ID" sz="1800" dirty="0"/>
              <a:t> media </a:t>
            </a:r>
            <a:r>
              <a:rPr lang="en-ID" sz="1800" dirty="0" err="1"/>
              <a:t>perambatan</a:t>
            </a:r>
            <a:r>
              <a:rPr lang="en-ID" sz="1800" dirty="0"/>
              <a:t>, </a:t>
            </a:r>
            <a:r>
              <a:rPr lang="en-ID" sz="1800" dirty="0" err="1"/>
              <a:t>gelombang</a:t>
            </a:r>
            <a:r>
              <a:rPr lang="en-ID" sz="1800" dirty="0"/>
              <a:t> </a:t>
            </a:r>
            <a:r>
              <a:rPr lang="en-ID" sz="1800" dirty="0" err="1"/>
              <a:t>elektromagnetik</a:t>
            </a:r>
            <a:r>
              <a:rPr lang="en-ID" sz="1800" dirty="0"/>
              <a:t> </a:t>
            </a:r>
            <a:r>
              <a:rPr lang="en-ID" sz="1800" dirty="0" err="1"/>
              <a:t>sering</a:t>
            </a:r>
            <a:r>
              <a:rPr lang="en-ID" sz="1800" dirty="0"/>
              <a:t> pula </a:t>
            </a:r>
            <a:r>
              <a:rPr lang="en-ID" sz="1800" dirty="0" err="1"/>
              <a:t>disebut</a:t>
            </a:r>
            <a:r>
              <a:rPr lang="en-ID" sz="1800" dirty="0"/>
              <a:t> </a:t>
            </a:r>
            <a:r>
              <a:rPr lang="en-ID" sz="1800" dirty="0" err="1"/>
              <a:t>sebagai</a:t>
            </a:r>
            <a:r>
              <a:rPr lang="en-ID" sz="1800" dirty="0"/>
              <a:t> </a:t>
            </a:r>
            <a:r>
              <a:rPr lang="en-ID" sz="1800" dirty="0" err="1"/>
              <a:t>radiasi</a:t>
            </a:r>
            <a:r>
              <a:rPr lang="en-ID" sz="1800" dirty="0"/>
              <a:t> </a:t>
            </a:r>
            <a:r>
              <a:rPr lang="en-ID" sz="1800" dirty="0" err="1"/>
              <a:t>eletromagnetik</a:t>
            </a:r>
            <a:r>
              <a:rPr lang="en-ID" sz="1800" dirty="0"/>
              <a:t>. </a:t>
            </a:r>
          </a:p>
          <a:p>
            <a:pPr marL="127000" indent="0" algn="just">
              <a:buNone/>
            </a:pPr>
            <a:endParaRPr lang="en-ID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E7688F-A7E4-468E-AB23-919267B6C2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17" t="36296" r="30417" b="32445"/>
          <a:stretch/>
        </p:blipFill>
        <p:spPr>
          <a:xfrm>
            <a:off x="1981200" y="2278380"/>
            <a:ext cx="5181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50"/>
          <p:cNvSpPr txBox="1">
            <a:spLocks noGrp="1"/>
          </p:cNvSpPr>
          <p:nvPr>
            <p:ph type="title"/>
          </p:nvPr>
        </p:nvSpPr>
        <p:spPr>
          <a:xfrm>
            <a:off x="160020" y="129540"/>
            <a:ext cx="8610600" cy="1699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/>
              <a:t>Teori</a:t>
            </a:r>
            <a:r>
              <a:rPr lang="en-ID" sz="1600" dirty="0"/>
              <a:t> </a:t>
            </a:r>
            <a:r>
              <a:rPr lang="en-ID" sz="1600" dirty="0" err="1"/>
              <a:t>gelombang</a:t>
            </a:r>
            <a:r>
              <a:rPr lang="en-ID" sz="1600" dirty="0"/>
              <a:t> </a:t>
            </a:r>
            <a:r>
              <a:rPr lang="en-ID" sz="1600" dirty="0" err="1"/>
              <a:t>elektromagnetik</a:t>
            </a:r>
            <a:r>
              <a:rPr lang="en-ID" sz="1600" dirty="0"/>
              <a:t> </a:t>
            </a:r>
            <a:r>
              <a:rPr lang="en-ID" sz="1600" dirty="0" err="1"/>
              <a:t>pertama</a:t>
            </a:r>
            <a:r>
              <a:rPr lang="en-ID" sz="1600" dirty="0"/>
              <a:t> kali </a:t>
            </a:r>
            <a:r>
              <a:rPr lang="en-ID" sz="1600" dirty="0" err="1"/>
              <a:t>dikemukakan</a:t>
            </a:r>
            <a:r>
              <a:rPr lang="en-ID" sz="1600" dirty="0"/>
              <a:t> oleh James </a:t>
            </a:r>
            <a:br>
              <a:rPr lang="en-ID" sz="1600" dirty="0"/>
            </a:br>
            <a:r>
              <a:rPr lang="en-ID" sz="1600" dirty="0"/>
              <a:t>Clerk  Maxwell   (1831–1879).  </a:t>
            </a:r>
            <a:r>
              <a:rPr lang="en-ID" sz="1600" dirty="0" err="1"/>
              <a:t>Hipotesis</a:t>
            </a:r>
            <a:r>
              <a:rPr lang="en-ID" sz="1600" dirty="0"/>
              <a:t>  yang  </a:t>
            </a:r>
            <a:r>
              <a:rPr lang="en-ID" sz="1600" dirty="0" err="1"/>
              <a:t>dikemukakan</a:t>
            </a:r>
            <a:r>
              <a:rPr lang="en-ID" sz="1600" dirty="0"/>
              <a:t>  oleh  Maxwell, </a:t>
            </a:r>
            <a:br>
              <a:rPr lang="en-ID" sz="1600" dirty="0"/>
            </a:br>
            <a:r>
              <a:rPr lang="en-ID" sz="1600" dirty="0" err="1"/>
              <a:t>mengacu</a:t>
            </a:r>
            <a:r>
              <a:rPr lang="en-ID" sz="1600" dirty="0"/>
              <a:t> pada </a:t>
            </a:r>
            <a:r>
              <a:rPr lang="en-ID" sz="1600" dirty="0" err="1"/>
              <a:t>tiga</a:t>
            </a:r>
            <a:r>
              <a:rPr lang="en-ID" sz="1600" dirty="0"/>
              <a:t> </a:t>
            </a:r>
            <a:r>
              <a:rPr lang="en-ID" sz="1600" dirty="0" err="1"/>
              <a:t>aturan</a:t>
            </a:r>
            <a:r>
              <a:rPr lang="en-ID" sz="1600" dirty="0"/>
              <a:t> </a:t>
            </a:r>
            <a:r>
              <a:rPr lang="en-ID" sz="1600" dirty="0" err="1"/>
              <a:t>dasar</a:t>
            </a:r>
            <a:r>
              <a:rPr lang="en-ID" sz="1600" dirty="0"/>
              <a:t> </a:t>
            </a:r>
            <a:r>
              <a:rPr lang="en-ID" sz="1600" dirty="0" err="1"/>
              <a:t>listrik</a:t>
            </a:r>
            <a:r>
              <a:rPr lang="en-ID" sz="1600" dirty="0"/>
              <a:t>-magnet </a:t>
            </a:r>
            <a:r>
              <a:rPr lang="en-ID" sz="1600" dirty="0" err="1"/>
              <a:t>berikut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:</a:t>
            </a:r>
            <a:endParaRPr sz="1600" dirty="0"/>
          </a:p>
        </p:txBody>
      </p:sp>
      <p:sp>
        <p:nvSpPr>
          <p:cNvPr id="1522" name="Google Shape;1522;p50"/>
          <p:cNvSpPr txBox="1">
            <a:spLocks noGrp="1"/>
          </p:cNvSpPr>
          <p:nvPr>
            <p:ph type="body" idx="1"/>
          </p:nvPr>
        </p:nvSpPr>
        <p:spPr>
          <a:xfrm>
            <a:off x="160020" y="1828800"/>
            <a:ext cx="8808720" cy="3047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800" dirty="0" err="1"/>
              <a:t>Muatan</a:t>
            </a:r>
            <a:r>
              <a:rPr lang="en-ID" sz="1800" dirty="0"/>
              <a:t> </a:t>
            </a:r>
            <a:r>
              <a:rPr lang="en-ID" sz="1800" dirty="0" err="1"/>
              <a:t>medan</a:t>
            </a:r>
            <a:r>
              <a:rPr lang="en-ID" sz="1800" dirty="0"/>
              <a:t> </a:t>
            </a:r>
            <a:r>
              <a:rPr lang="en-ID" sz="1800" dirty="0" err="1"/>
              <a:t>listrik</a:t>
            </a:r>
            <a:r>
              <a:rPr lang="en-ID" sz="1800" dirty="0"/>
              <a:t>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menghasilkan</a:t>
            </a:r>
            <a:r>
              <a:rPr lang="en-ID" sz="1800" dirty="0"/>
              <a:t> </a:t>
            </a:r>
            <a:r>
              <a:rPr lang="en-ID" sz="1800" dirty="0" err="1"/>
              <a:t>medan</a:t>
            </a:r>
            <a:r>
              <a:rPr lang="en-ID" sz="1800" dirty="0"/>
              <a:t> </a:t>
            </a:r>
            <a:r>
              <a:rPr lang="en-ID" sz="1800" dirty="0" err="1"/>
              <a:t>listrik</a:t>
            </a:r>
            <a:r>
              <a:rPr lang="en-ID" sz="1800" dirty="0"/>
              <a:t> </a:t>
            </a:r>
            <a:r>
              <a:rPr lang="en-ID" sz="1800" dirty="0" err="1"/>
              <a:t>disekitarnya</a:t>
            </a:r>
            <a:r>
              <a:rPr lang="en-ID" sz="1800" dirty="0"/>
              <a:t>, yang  </a:t>
            </a:r>
            <a:r>
              <a:rPr lang="en-ID" sz="1800" dirty="0" err="1"/>
              <a:t>besarnya</a:t>
            </a:r>
            <a:r>
              <a:rPr lang="en-ID" sz="1800" dirty="0"/>
              <a:t> </a:t>
            </a:r>
            <a:r>
              <a:rPr lang="en-ID" sz="1800" dirty="0" err="1"/>
              <a:t>diperlihatkan</a:t>
            </a:r>
            <a:r>
              <a:rPr lang="en-ID" sz="1800" dirty="0"/>
              <a:t> oleh </a:t>
            </a:r>
            <a:r>
              <a:rPr lang="en-ID" sz="1800" dirty="0" err="1"/>
              <a:t>hukum</a:t>
            </a:r>
            <a:r>
              <a:rPr lang="en-ID" sz="1800" dirty="0"/>
              <a:t> </a:t>
            </a:r>
            <a:r>
              <a:rPr lang="en-ID" sz="1800" dirty="0" err="1"/>
              <a:t>Coulumb</a:t>
            </a:r>
            <a:r>
              <a:rPr lang="en-ID" sz="1800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800" dirty="0" err="1"/>
              <a:t>Arus</a:t>
            </a:r>
            <a:r>
              <a:rPr lang="en-ID" sz="1800" dirty="0"/>
              <a:t> </a:t>
            </a:r>
            <a:r>
              <a:rPr lang="en-ID" sz="1800" dirty="0" err="1"/>
              <a:t>listrik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muatan</a:t>
            </a:r>
            <a:r>
              <a:rPr lang="en-ID" sz="1800" dirty="0"/>
              <a:t> yang </a:t>
            </a:r>
            <a:r>
              <a:rPr lang="en-ID" sz="1800" dirty="0" err="1"/>
              <a:t>mengalir</a:t>
            </a:r>
            <a:r>
              <a:rPr lang="en-ID" sz="1800" dirty="0"/>
              <a:t>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menghasilkan</a:t>
            </a:r>
            <a:r>
              <a:rPr lang="en-ID" sz="1800" dirty="0"/>
              <a:t> </a:t>
            </a:r>
            <a:r>
              <a:rPr lang="en-ID" sz="1800" dirty="0" err="1"/>
              <a:t>medan</a:t>
            </a:r>
            <a:r>
              <a:rPr lang="en-ID" sz="1800" dirty="0"/>
              <a:t> magnet </a:t>
            </a:r>
            <a:r>
              <a:rPr lang="en-ID" sz="1800" dirty="0" err="1"/>
              <a:t>disekitarnya</a:t>
            </a:r>
            <a:r>
              <a:rPr lang="en-ID" sz="1800" dirty="0"/>
              <a:t>  yang </a:t>
            </a:r>
            <a:r>
              <a:rPr lang="en-ID" sz="1800" dirty="0" err="1"/>
              <a:t>besar</a:t>
            </a:r>
            <a:r>
              <a:rPr lang="en-ID" sz="1800" dirty="0"/>
              <a:t> dan </a:t>
            </a:r>
            <a:r>
              <a:rPr lang="en-ID" sz="1800" dirty="0" err="1"/>
              <a:t>arahnya</a:t>
            </a:r>
            <a:r>
              <a:rPr lang="en-ID" sz="1800" dirty="0"/>
              <a:t> </a:t>
            </a:r>
            <a:r>
              <a:rPr lang="en-ID" sz="1800" dirty="0" err="1"/>
              <a:t>ditunjukkan</a:t>
            </a:r>
            <a:r>
              <a:rPr lang="en-ID" sz="1800" dirty="0"/>
              <a:t> oleh </a:t>
            </a:r>
            <a:r>
              <a:rPr lang="en-ID" sz="1800" dirty="0" err="1"/>
              <a:t>hukum</a:t>
            </a:r>
            <a:r>
              <a:rPr lang="en-ID" sz="1800" dirty="0"/>
              <a:t> Bio-Savart 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hukum</a:t>
            </a:r>
            <a:r>
              <a:rPr lang="en-ID" sz="1800" dirty="0"/>
              <a:t> Ampere.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800" dirty="0" err="1"/>
              <a:t>Perubahan</a:t>
            </a:r>
            <a:r>
              <a:rPr lang="en-ID" sz="1800" dirty="0"/>
              <a:t> </a:t>
            </a:r>
            <a:r>
              <a:rPr lang="en-ID" sz="1800" dirty="0" err="1"/>
              <a:t>medan</a:t>
            </a:r>
            <a:r>
              <a:rPr lang="en-ID" sz="1800" dirty="0"/>
              <a:t> </a:t>
            </a:r>
            <a:r>
              <a:rPr lang="en-ID" sz="1800" dirty="0" err="1"/>
              <a:t>magnetik</a:t>
            </a:r>
            <a:r>
              <a:rPr lang="en-ID" sz="1800" dirty="0"/>
              <a:t>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menimbulkan</a:t>
            </a:r>
            <a:r>
              <a:rPr lang="en-ID" sz="1800" dirty="0"/>
              <a:t> GGL </a:t>
            </a:r>
            <a:r>
              <a:rPr lang="en-ID" sz="1800" dirty="0" err="1"/>
              <a:t>induksi</a:t>
            </a:r>
            <a:r>
              <a:rPr lang="en-ID" sz="1800" dirty="0"/>
              <a:t> yang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menghasilkan</a:t>
            </a:r>
            <a:r>
              <a:rPr lang="en-ID" sz="1800" dirty="0"/>
              <a:t>  </a:t>
            </a:r>
            <a:r>
              <a:rPr lang="en-ID" sz="1800" dirty="0" err="1"/>
              <a:t>medan</a:t>
            </a:r>
            <a:r>
              <a:rPr lang="en-ID" sz="1800" dirty="0"/>
              <a:t>  </a:t>
            </a:r>
            <a:r>
              <a:rPr lang="en-ID" sz="1800" dirty="0" err="1"/>
              <a:t>listrik</a:t>
            </a:r>
            <a:r>
              <a:rPr lang="en-ID" sz="1800" dirty="0"/>
              <a:t>  </a:t>
            </a:r>
            <a:r>
              <a:rPr lang="en-ID" sz="1800" dirty="0" err="1"/>
              <a:t>dengan</a:t>
            </a:r>
            <a:r>
              <a:rPr lang="en-ID" sz="1800" dirty="0"/>
              <a:t>  </a:t>
            </a:r>
            <a:r>
              <a:rPr lang="en-ID" sz="1800" dirty="0" err="1"/>
              <a:t>aturan</a:t>
            </a:r>
            <a:r>
              <a:rPr lang="en-ID" sz="1800" dirty="0"/>
              <a:t>  yang  </a:t>
            </a:r>
            <a:r>
              <a:rPr lang="en-ID" sz="1800" dirty="0" err="1"/>
              <a:t>diberikan</a:t>
            </a:r>
            <a:r>
              <a:rPr lang="en-ID" sz="1800" dirty="0"/>
              <a:t>  oleh  </a:t>
            </a:r>
            <a:r>
              <a:rPr lang="en-ID" sz="1800" dirty="0" err="1"/>
              <a:t>hukum</a:t>
            </a:r>
            <a:r>
              <a:rPr lang="en-ID" sz="1800" dirty="0"/>
              <a:t> </a:t>
            </a:r>
            <a:r>
              <a:rPr lang="en-ID" sz="1800" dirty="0" err="1"/>
              <a:t>induksi</a:t>
            </a:r>
            <a:r>
              <a:rPr lang="en-ID" sz="1800" dirty="0"/>
              <a:t> Faraday.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258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46;p53">
            <a:extLst>
              <a:ext uri="{FF2B5EF4-FFF2-40B4-BE49-F238E27FC236}">
                <a16:creationId xmlns:a16="http://schemas.microsoft.com/office/drawing/2014/main" id="{A10FC731-461C-4A50-B780-5631E29D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7" y="278130"/>
            <a:ext cx="8312786" cy="458724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D" sz="1400" dirty="0"/>
              <a:t>Maxwell  </a:t>
            </a:r>
            <a:r>
              <a:rPr lang="en-ID" sz="1400" dirty="0" err="1"/>
              <a:t>mengemukakan</a:t>
            </a:r>
            <a:r>
              <a:rPr lang="en-ID" sz="1400" dirty="0"/>
              <a:t>  </a:t>
            </a:r>
            <a:r>
              <a:rPr lang="en-ID" sz="1400" dirty="0" err="1"/>
              <a:t>sebuah</a:t>
            </a:r>
            <a:r>
              <a:rPr lang="en-ID" sz="1400" dirty="0"/>
              <a:t>  </a:t>
            </a:r>
            <a:r>
              <a:rPr lang="en-ID" sz="1400" dirty="0" err="1"/>
              <a:t>hipotesis</a:t>
            </a:r>
            <a:r>
              <a:rPr lang="en-ID" sz="1400" dirty="0"/>
              <a:t> </a:t>
            </a:r>
            <a:br>
              <a:rPr lang="en-ID" sz="1400" dirty="0"/>
            </a:br>
            <a:r>
              <a:rPr lang="en-ID" sz="1400" dirty="0" err="1"/>
              <a:t>sebagai</a:t>
            </a:r>
            <a:r>
              <a:rPr lang="en-ID" sz="1400" dirty="0"/>
              <a:t>  </a:t>
            </a:r>
            <a:r>
              <a:rPr lang="en-ID" sz="1400" dirty="0" err="1"/>
              <a:t>berikut</a:t>
            </a:r>
            <a:r>
              <a:rPr lang="en-ID" sz="1400" dirty="0"/>
              <a:t>:   “Karena  </a:t>
            </a:r>
            <a:r>
              <a:rPr lang="en-ID" sz="1400" dirty="0" err="1"/>
              <a:t>perubahan</a:t>
            </a:r>
            <a:r>
              <a:rPr lang="en-ID" sz="1400" dirty="0"/>
              <a:t>  </a:t>
            </a:r>
            <a:r>
              <a:rPr lang="en-ID" sz="1400" dirty="0" err="1"/>
              <a:t>medan</a:t>
            </a:r>
            <a:r>
              <a:rPr lang="en-ID" sz="1400" dirty="0"/>
              <a:t>  magnet  </a:t>
            </a:r>
            <a:r>
              <a:rPr lang="en-ID" sz="1400" dirty="0" err="1"/>
              <a:t>dapat</a:t>
            </a:r>
            <a:r>
              <a:rPr lang="en-ID" sz="1400" dirty="0"/>
              <a:t>  </a:t>
            </a:r>
            <a:r>
              <a:rPr lang="en-ID" sz="1400" dirty="0" err="1"/>
              <a:t>menimbulkan</a:t>
            </a:r>
            <a:r>
              <a:rPr lang="en-ID" sz="1400" dirty="0"/>
              <a:t> </a:t>
            </a:r>
            <a:br>
              <a:rPr lang="en-ID" sz="1400" dirty="0"/>
            </a:br>
            <a:r>
              <a:rPr lang="en-ID" sz="1400" dirty="0" err="1"/>
              <a:t>medan</a:t>
            </a:r>
            <a:r>
              <a:rPr lang="en-ID" sz="1400" dirty="0"/>
              <a:t>  </a:t>
            </a:r>
            <a:r>
              <a:rPr lang="en-ID" sz="1400" dirty="0" err="1"/>
              <a:t>listrik</a:t>
            </a:r>
            <a:r>
              <a:rPr lang="en-ID" sz="1400" dirty="0"/>
              <a:t>,  </a:t>
            </a:r>
            <a:r>
              <a:rPr lang="en-ID" sz="1400" dirty="0" err="1"/>
              <a:t>maka</a:t>
            </a:r>
            <a:r>
              <a:rPr lang="en-ID" sz="1400" dirty="0"/>
              <a:t>  </a:t>
            </a:r>
            <a:r>
              <a:rPr lang="en-ID" sz="1400" dirty="0" err="1"/>
              <a:t>perubahan</a:t>
            </a:r>
            <a:r>
              <a:rPr lang="en-ID" sz="1400" dirty="0"/>
              <a:t>  </a:t>
            </a:r>
            <a:r>
              <a:rPr lang="en-ID" sz="1400" dirty="0" err="1"/>
              <a:t>medan</a:t>
            </a:r>
            <a:r>
              <a:rPr lang="en-ID" sz="1400" dirty="0"/>
              <a:t>  </a:t>
            </a:r>
            <a:r>
              <a:rPr lang="en-ID" sz="1400" dirty="0" err="1"/>
              <a:t>listrik</a:t>
            </a:r>
            <a:r>
              <a:rPr lang="en-ID" sz="1400" dirty="0"/>
              <a:t>  pun  </a:t>
            </a:r>
            <a:r>
              <a:rPr lang="en-ID" sz="1400" dirty="0" err="1"/>
              <a:t>akan</a:t>
            </a:r>
            <a:r>
              <a:rPr lang="en-ID" sz="1400" dirty="0"/>
              <a:t>  </a:t>
            </a:r>
            <a:r>
              <a:rPr lang="en-ID" sz="1400" dirty="0" err="1"/>
              <a:t>dapat</a:t>
            </a:r>
            <a:r>
              <a:rPr lang="en-ID" sz="1400" dirty="0"/>
              <a:t>  </a:t>
            </a:r>
            <a:r>
              <a:rPr lang="en-ID" sz="1400" dirty="0" err="1"/>
              <a:t>menimbulkan</a:t>
            </a:r>
            <a:r>
              <a:rPr lang="en-ID" sz="1400" dirty="0"/>
              <a:t> </a:t>
            </a:r>
            <a:br>
              <a:rPr lang="en-ID" sz="1400" dirty="0"/>
            </a:br>
            <a:r>
              <a:rPr lang="en-ID" sz="1400" dirty="0" err="1"/>
              <a:t>perubahan</a:t>
            </a:r>
            <a:r>
              <a:rPr lang="en-ID" sz="1400" dirty="0"/>
              <a:t> </a:t>
            </a:r>
            <a:r>
              <a:rPr lang="en-ID" sz="1400" dirty="0" err="1"/>
              <a:t>medan</a:t>
            </a:r>
            <a:r>
              <a:rPr lang="en-ID" sz="1400" dirty="0"/>
              <a:t> magnet”. </a:t>
            </a:r>
            <a:r>
              <a:rPr lang="en-ID" sz="1400" dirty="0" err="1"/>
              <a:t>Hipotesis</a:t>
            </a:r>
            <a:r>
              <a:rPr lang="en-ID" sz="1400" dirty="0"/>
              <a:t> </a:t>
            </a:r>
            <a:r>
              <a:rPr lang="en-ID" sz="1400" dirty="0" err="1"/>
              <a:t>tersebut</a:t>
            </a:r>
            <a:r>
              <a:rPr lang="en-ID" sz="1400" dirty="0"/>
              <a:t> </a:t>
            </a:r>
            <a:r>
              <a:rPr lang="en-ID" sz="1400" dirty="0" err="1"/>
              <a:t>digunakan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menerangkan</a:t>
            </a:r>
            <a:r>
              <a:rPr lang="en-ID" sz="1400" dirty="0"/>
              <a:t> </a:t>
            </a:r>
            <a:br>
              <a:rPr lang="en-ID" sz="1400" dirty="0"/>
            </a:br>
            <a:r>
              <a:rPr lang="en-ID" sz="1400" dirty="0" err="1"/>
              <a:t>terjadinya</a:t>
            </a:r>
            <a:r>
              <a:rPr lang="en-ID" sz="1400" dirty="0"/>
              <a:t> </a:t>
            </a:r>
            <a:r>
              <a:rPr lang="en-ID" sz="1400" dirty="0" err="1"/>
              <a:t>gelombang</a:t>
            </a:r>
            <a:r>
              <a:rPr lang="en-ID" sz="1400" dirty="0"/>
              <a:t> </a:t>
            </a:r>
            <a:r>
              <a:rPr lang="en-ID" sz="1400" dirty="0" err="1"/>
              <a:t>elektromagnet</a:t>
            </a:r>
            <a:r>
              <a:rPr lang="en-ID" sz="1400" dirty="0"/>
              <a:t>. </a:t>
            </a:r>
            <a:br>
              <a:rPr lang="en-ID" sz="1400" dirty="0"/>
            </a:br>
            <a:br>
              <a:rPr lang="en-ID" sz="1400" dirty="0"/>
            </a:br>
            <a:br>
              <a:rPr lang="en-ID" sz="1400" dirty="0"/>
            </a:br>
            <a:br>
              <a:rPr lang="en-ID" sz="1400" dirty="0"/>
            </a:br>
            <a:br>
              <a:rPr lang="en-ID" sz="1400" dirty="0"/>
            </a:br>
            <a:endParaRPr lang="en-ID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01973-B3FC-401F-86EA-303F05677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67" t="44889" r="39417" b="45037"/>
          <a:stretch/>
        </p:blipFill>
        <p:spPr>
          <a:xfrm>
            <a:off x="1725930" y="2879667"/>
            <a:ext cx="5692140" cy="12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7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319E8-DD44-4270-A532-68BE23DCB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" y="60960"/>
            <a:ext cx="8915400" cy="4983480"/>
          </a:xfrm>
        </p:spPr>
        <p:txBody>
          <a:bodyPr/>
          <a:lstStyle/>
          <a:p>
            <a:pPr marL="127000" indent="0" algn="just">
              <a:buNone/>
            </a:pPr>
            <a:r>
              <a:rPr lang="en-ID" sz="1800" dirty="0" err="1">
                <a:solidFill>
                  <a:srgbClr val="FFFF00"/>
                </a:solidFill>
              </a:rPr>
              <a:t>Berdasarkan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persamaan</a:t>
            </a:r>
            <a:r>
              <a:rPr lang="en-ID" sz="1800" dirty="0">
                <a:solidFill>
                  <a:srgbClr val="FFFF00"/>
                </a:solidFill>
              </a:rPr>
              <a:t> maxwell </a:t>
            </a:r>
            <a:r>
              <a:rPr lang="en-ID" sz="1800" dirty="0" err="1">
                <a:solidFill>
                  <a:srgbClr val="FFFF00"/>
                </a:solidFill>
              </a:rPr>
              <a:t>maka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perubahan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medan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listrik</a:t>
            </a:r>
            <a:r>
              <a:rPr lang="en-ID" sz="1800" dirty="0">
                <a:solidFill>
                  <a:srgbClr val="FFFF00"/>
                </a:solidFill>
              </a:rPr>
              <a:t> dan </a:t>
            </a:r>
            <a:r>
              <a:rPr lang="en-ID" sz="1800" dirty="0" err="1">
                <a:solidFill>
                  <a:srgbClr val="FFFF00"/>
                </a:solidFill>
              </a:rPr>
              <a:t>medan</a:t>
            </a:r>
            <a:r>
              <a:rPr lang="en-ID" sz="1800" dirty="0">
                <a:solidFill>
                  <a:srgbClr val="FFFF00"/>
                </a:solidFill>
              </a:rPr>
              <a:t> magnet </a:t>
            </a:r>
            <a:r>
              <a:rPr lang="en-ID" sz="1800" dirty="0" err="1">
                <a:solidFill>
                  <a:srgbClr val="FFFF00"/>
                </a:solidFill>
              </a:rPr>
              <a:t>merupakan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fungsi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waktu</a:t>
            </a:r>
            <a:r>
              <a:rPr lang="en-ID" sz="1800" dirty="0">
                <a:solidFill>
                  <a:srgbClr val="FFFF00"/>
                </a:solidFill>
              </a:rPr>
              <a:t>. </a:t>
            </a:r>
            <a:r>
              <a:rPr lang="en-ID" sz="1800" dirty="0" err="1">
                <a:solidFill>
                  <a:srgbClr val="FFFF00"/>
                </a:solidFill>
              </a:rPr>
              <a:t>Secara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aljabar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persamaan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tersebut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diatas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sama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dengan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fungsi</a:t>
            </a:r>
            <a:r>
              <a:rPr lang="en-ID" sz="1800" dirty="0">
                <a:solidFill>
                  <a:srgbClr val="FFFF00"/>
                </a:solidFill>
              </a:rPr>
              <a:t>  </a:t>
            </a:r>
            <a:r>
              <a:rPr lang="en-ID" sz="1800" dirty="0" err="1">
                <a:solidFill>
                  <a:srgbClr val="FFFF00"/>
                </a:solidFill>
              </a:rPr>
              <a:t>ajabar</a:t>
            </a:r>
            <a:r>
              <a:rPr lang="en-ID" sz="1800" dirty="0">
                <a:solidFill>
                  <a:srgbClr val="FFFF00"/>
                </a:solidFill>
              </a:rPr>
              <a:t> pada </a:t>
            </a:r>
            <a:r>
              <a:rPr lang="en-ID" sz="1800" dirty="0" err="1">
                <a:solidFill>
                  <a:srgbClr val="FFFF00"/>
                </a:solidFill>
              </a:rPr>
              <a:t>perambatan</a:t>
            </a:r>
            <a:r>
              <a:rPr lang="en-ID" sz="1800" dirty="0">
                <a:solidFill>
                  <a:srgbClr val="FFFF00"/>
                </a:solidFill>
              </a:rPr>
              <a:t>  </a:t>
            </a:r>
            <a:r>
              <a:rPr lang="en-ID" sz="1800" dirty="0" err="1">
                <a:solidFill>
                  <a:srgbClr val="FFFF00"/>
                </a:solidFill>
              </a:rPr>
              <a:t>akibat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perbedaan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tekanan</a:t>
            </a:r>
            <a:r>
              <a:rPr lang="en-ID" sz="1800" dirty="0">
                <a:solidFill>
                  <a:srgbClr val="FFFF00"/>
                </a:solidFill>
              </a:rPr>
              <a:t> pada </a:t>
            </a:r>
            <a:r>
              <a:rPr lang="en-ID" sz="1800" dirty="0" err="1">
                <a:solidFill>
                  <a:srgbClr val="FFFF00"/>
                </a:solidFill>
              </a:rPr>
              <a:t>udara</a:t>
            </a:r>
            <a:r>
              <a:rPr lang="en-ID" sz="1800" dirty="0">
                <a:solidFill>
                  <a:srgbClr val="FFFF00"/>
                </a:solidFill>
              </a:rPr>
              <a:t>  </a:t>
            </a:r>
            <a:r>
              <a:rPr lang="en-ID" sz="1800" dirty="0" err="1">
                <a:solidFill>
                  <a:srgbClr val="FFFF00"/>
                </a:solidFill>
              </a:rPr>
              <a:t>maupun</a:t>
            </a:r>
            <a:r>
              <a:rPr lang="en-ID" sz="1800" dirty="0">
                <a:solidFill>
                  <a:srgbClr val="FFFF00"/>
                </a:solidFill>
              </a:rPr>
              <a:t> pada </a:t>
            </a:r>
            <a:r>
              <a:rPr lang="en-ID" sz="1800" dirty="0" err="1">
                <a:solidFill>
                  <a:srgbClr val="FFFF00"/>
                </a:solidFill>
              </a:rPr>
              <a:t>gelombang</a:t>
            </a:r>
            <a:r>
              <a:rPr lang="en-ID" sz="1800" dirty="0">
                <a:solidFill>
                  <a:srgbClr val="FFFF00"/>
                </a:solidFill>
              </a:rPr>
              <a:t> yang </a:t>
            </a:r>
            <a:r>
              <a:rPr lang="en-ID" sz="1800" dirty="0" err="1">
                <a:solidFill>
                  <a:srgbClr val="FFFF00"/>
                </a:solidFill>
              </a:rPr>
              <a:t>terjadi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dipermukaan</a:t>
            </a:r>
            <a:r>
              <a:rPr lang="en-ID" sz="1800" dirty="0">
                <a:solidFill>
                  <a:srgbClr val="FFFF00"/>
                </a:solidFill>
              </a:rPr>
              <a:t> air. Dari </a:t>
            </a:r>
            <a:r>
              <a:rPr lang="en-ID" sz="1800" dirty="0" err="1">
                <a:solidFill>
                  <a:srgbClr val="FFFF00"/>
                </a:solidFill>
              </a:rPr>
              <a:t>hal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inilah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konsep</a:t>
            </a:r>
            <a:r>
              <a:rPr lang="en-ID" sz="1800" dirty="0">
                <a:solidFill>
                  <a:srgbClr val="FFFF00"/>
                </a:solidFill>
              </a:rPr>
              <a:t>  “</a:t>
            </a:r>
            <a:r>
              <a:rPr lang="en-ID" sz="1800" dirty="0" err="1">
                <a:solidFill>
                  <a:srgbClr val="FFFF00"/>
                </a:solidFill>
              </a:rPr>
              <a:t>Gelombang</a:t>
            </a:r>
            <a:r>
              <a:rPr lang="en-ID" sz="1800" dirty="0">
                <a:solidFill>
                  <a:srgbClr val="FFFF00"/>
                </a:solidFill>
              </a:rPr>
              <a:t>  </a:t>
            </a:r>
            <a:r>
              <a:rPr lang="en-ID" sz="1800" dirty="0" err="1">
                <a:solidFill>
                  <a:srgbClr val="FFFF00"/>
                </a:solidFill>
              </a:rPr>
              <a:t>elektromagnetik</a:t>
            </a:r>
            <a:r>
              <a:rPr lang="en-ID" sz="1800" dirty="0">
                <a:solidFill>
                  <a:srgbClr val="FFFF00"/>
                </a:solidFill>
              </a:rPr>
              <a:t>  </a:t>
            </a:r>
            <a:r>
              <a:rPr lang="en-ID" sz="1800" dirty="0" err="1">
                <a:solidFill>
                  <a:srgbClr val="FFFF00"/>
                </a:solidFill>
              </a:rPr>
              <a:t>lahir</a:t>
            </a:r>
            <a:r>
              <a:rPr lang="en-ID" sz="1800" dirty="0">
                <a:solidFill>
                  <a:srgbClr val="FFFF00"/>
                </a:solidFill>
              </a:rPr>
              <a:t>.  </a:t>
            </a:r>
            <a:r>
              <a:rPr lang="en-ID" sz="1800" dirty="0" err="1">
                <a:solidFill>
                  <a:srgbClr val="FFFF00"/>
                </a:solidFill>
              </a:rPr>
              <a:t>Dalam</a:t>
            </a:r>
            <a:r>
              <a:rPr lang="en-ID" sz="1800" dirty="0">
                <a:solidFill>
                  <a:srgbClr val="FFFF00"/>
                </a:solidFill>
              </a:rPr>
              <a:t>  </a:t>
            </a:r>
            <a:r>
              <a:rPr lang="en-ID" sz="1800" dirty="0" err="1">
                <a:solidFill>
                  <a:srgbClr val="FFFF00"/>
                </a:solidFill>
              </a:rPr>
              <a:t>gelombang</a:t>
            </a:r>
            <a:r>
              <a:rPr lang="en-ID" sz="1800" dirty="0">
                <a:solidFill>
                  <a:srgbClr val="FFFF00"/>
                </a:solidFill>
              </a:rPr>
              <a:t>  </a:t>
            </a:r>
            <a:r>
              <a:rPr lang="en-ID" sz="1800" dirty="0" err="1">
                <a:solidFill>
                  <a:srgbClr val="FFFF00"/>
                </a:solidFill>
              </a:rPr>
              <a:t>elektromagnetik</a:t>
            </a:r>
            <a:r>
              <a:rPr lang="en-ID" sz="1800" dirty="0">
                <a:solidFill>
                  <a:srgbClr val="FFFF00"/>
                </a:solidFill>
              </a:rPr>
              <a:t>  </a:t>
            </a:r>
            <a:r>
              <a:rPr lang="en-ID" sz="1800" dirty="0" err="1">
                <a:solidFill>
                  <a:srgbClr val="FFFF00"/>
                </a:solidFill>
              </a:rPr>
              <a:t>besarnya</a:t>
            </a:r>
            <a:r>
              <a:rPr lang="en-ID" sz="1800" dirty="0">
                <a:solidFill>
                  <a:srgbClr val="FFFF00"/>
                </a:solidFill>
              </a:rPr>
              <a:t>  /  </a:t>
            </a:r>
            <a:r>
              <a:rPr lang="en-ID" sz="1800" dirty="0" err="1">
                <a:solidFill>
                  <a:srgbClr val="FFFF00"/>
                </a:solidFill>
              </a:rPr>
              <a:t>kerapatan</a:t>
            </a:r>
            <a:r>
              <a:rPr lang="en-ID" sz="1800" dirty="0">
                <a:solidFill>
                  <a:srgbClr val="FFFF00"/>
                </a:solidFill>
              </a:rPr>
              <a:t>  </a:t>
            </a:r>
            <a:r>
              <a:rPr lang="en-ID" sz="1800" dirty="0" err="1">
                <a:solidFill>
                  <a:srgbClr val="FFFF00"/>
                </a:solidFill>
              </a:rPr>
              <a:t>energi</a:t>
            </a:r>
            <a:r>
              <a:rPr lang="en-ID" sz="1800" dirty="0">
                <a:solidFill>
                  <a:srgbClr val="FFFF00"/>
                </a:solidFill>
              </a:rPr>
              <a:t>  pada  </a:t>
            </a:r>
            <a:r>
              <a:rPr lang="en-ID" sz="1800" dirty="0" err="1">
                <a:solidFill>
                  <a:srgbClr val="FFFF00"/>
                </a:solidFill>
              </a:rPr>
              <a:t>medan</a:t>
            </a:r>
            <a:r>
              <a:rPr lang="en-ID" sz="1800" dirty="0">
                <a:solidFill>
                  <a:srgbClr val="FFFF00"/>
                </a:solidFill>
              </a:rPr>
              <a:t>  </a:t>
            </a:r>
            <a:r>
              <a:rPr lang="en-ID" sz="1800" dirty="0" err="1">
                <a:solidFill>
                  <a:srgbClr val="FFFF00"/>
                </a:solidFill>
              </a:rPr>
              <a:t>listrik</a:t>
            </a:r>
            <a:r>
              <a:rPr lang="en-ID" sz="1800" dirty="0">
                <a:solidFill>
                  <a:srgbClr val="FFFF00"/>
                </a:solidFill>
              </a:rPr>
              <a:t>  </a:t>
            </a:r>
            <a:r>
              <a:rPr lang="en-ID" sz="1800" dirty="0" err="1">
                <a:solidFill>
                  <a:srgbClr val="FFFF00"/>
                </a:solidFill>
              </a:rPr>
              <a:t>sama</a:t>
            </a:r>
            <a:r>
              <a:rPr lang="en-ID" sz="1800" dirty="0">
                <a:solidFill>
                  <a:srgbClr val="FFFF00"/>
                </a:solidFill>
              </a:rPr>
              <a:t>  </a:t>
            </a:r>
            <a:r>
              <a:rPr lang="en-ID" sz="1800" dirty="0" err="1">
                <a:solidFill>
                  <a:srgbClr val="FFFF00"/>
                </a:solidFill>
              </a:rPr>
              <a:t>besarnya</a:t>
            </a:r>
            <a:r>
              <a:rPr lang="en-ID" sz="1800" dirty="0">
                <a:solidFill>
                  <a:srgbClr val="FFFF00"/>
                </a:solidFill>
              </a:rPr>
              <a:t>  </a:t>
            </a:r>
            <a:r>
              <a:rPr lang="en-ID" sz="1800" dirty="0" err="1">
                <a:solidFill>
                  <a:srgbClr val="FFFF00"/>
                </a:solidFill>
              </a:rPr>
              <a:t>dengan</a:t>
            </a:r>
            <a:r>
              <a:rPr lang="en-ID" sz="1800" dirty="0">
                <a:solidFill>
                  <a:srgbClr val="FFFF00"/>
                </a:solidFill>
              </a:rPr>
              <a:t>  yang </a:t>
            </a:r>
            <a:r>
              <a:rPr lang="en-ID" sz="1800" dirty="0" err="1">
                <a:solidFill>
                  <a:srgbClr val="FFFF00"/>
                </a:solidFill>
              </a:rPr>
              <a:t>terdapat</a:t>
            </a:r>
            <a:r>
              <a:rPr lang="en-ID" sz="1800" dirty="0">
                <a:solidFill>
                  <a:srgbClr val="FFFF00"/>
                </a:solidFill>
              </a:rPr>
              <a:t>  pada  </a:t>
            </a:r>
            <a:r>
              <a:rPr lang="en-ID" sz="1800" dirty="0" err="1">
                <a:solidFill>
                  <a:srgbClr val="FFFF00"/>
                </a:solidFill>
              </a:rPr>
              <a:t>medan</a:t>
            </a:r>
            <a:r>
              <a:rPr lang="en-ID" sz="1800" dirty="0">
                <a:solidFill>
                  <a:srgbClr val="FFFF00"/>
                </a:solidFill>
              </a:rPr>
              <a:t>  magnet,  </a:t>
            </a:r>
            <a:r>
              <a:rPr lang="en-ID" sz="1800" dirty="0" err="1">
                <a:solidFill>
                  <a:srgbClr val="FFFF00"/>
                </a:solidFill>
              </a:rPr>
              <a:t>disetiap</a:t>
            </a:r>
            <a:r>
              <a:rPr lang="en-ID" sz="1800" dirty="0">
                <a:solidFill>
                  <a:srgbClr val="FFFF00"/>
                </a:solidFill>
              </a:rPr>
              <a:t>  </a:t>
            </a:r>
            <a:r>
              <a:rPr lang="en-ID" sz="1800" dirty="0" err="1">
                <a:solidFill>
                  <a:srgbClr val="FFFF00"/>
                </a:solidFill>
              </a:rPr>
              <a:t>titik</a:t>
            </a:r>
            <a:r>
              <a:rPr lang="en-ID" sz="1800" dirty="0">
                <a:solidFill>
                  <a:srgbClr val="FFFF00"/>
                </a:solidFill>
              </a:rPr>
              <a:t>  </a:t>
            </a:r>
            <a:r>
              <a:rPr lang="en-ID" sz="1800" dirty="0" err="1">
                <a:solidFill>
                  <a:srgbClr val="FFFF00"/>
                </a:solidFill>
              </a:rPr>
              <a:t>sepanjang</a:t>
            </a:r>
            <a:r>
              <a:rPr lang="en-ID" sz="1800" dirty="0">
                <a:solidFill>
                  <a:srgbClr val="FFFF00"/>
                </a:solidFill>
              </a:rPr>
              <a:t>  </a:t>
            </a:r>
            <a:r>
              <a:rPr lang="en-ID" sz="1800" dirty="0" err="1">
                <a:solidFill>
                  <a:srgbClr val="FFFF00"/>
                </a:solidFill>
              </a:rPr>
              <a:t>gelombang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elektromagnetik</a:t>
            </a:r>
            <a:r>
              <a:rPr lang="en-ID" sz="1800" dirty="0">
                <a:solidFill>
                  <a:srgbClr val="FFFF00"/>
                </a:solidFill>
              </a:rPr>
              <a:t> </a:t>
            </a:r>
            <a:r>
              <a:rPr lang="en-ID" sz="1800" dirty="0" err="1">
                <a:solidFill>
                  <a:srgbClr val="FFFF00"/>
                </a:solidFill>
              </a:rPr>
              <a:t>tersebut</a:t>
            </a:r>
            <a:endParaRPr lang="en-ID" sz="18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6BBFF-92C8-4294-B739-E4C2BFDB0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66" t="44147" r="29751" b="27853"/>
          <a:stretch/>
        </p:blipFill>
        <p:spPr>
          <a:xfrm>
            <a:off x="1421822" y="2571750"/>
            <a:ext cx="6300355" cy="20149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1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3" name="Google Shape;903;p40"/>
          <p:cNvCxnSpPr/>
          <p:nvPr/>
        </p:nvCxnSpPr>
        <p:spPr>
          <a:xfrm rot="10800000">
            <a:off x="2746050" y="4096200"/>
            <a:ext cx="567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904" name="Google Shape;9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19251" y="1033700"/>
            <a:ext cx="945950" cy="94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5" name="Google Shape;905;p40"/>
          <p:cNvCxnSpPr>
            <a:stCxn id="906" idx="3"/>
            <a:endCxn id="904" idx="1"/>
          </p:cNvCxnSpPr>
          <p:nvPr/>
        </p:nvCxnSpPr>
        <p:spPr>
          <a:xfrm rot="10800000">
            <a:off x="1665200" y="1506675"/>
            <a:ext cx="3589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algn="bl" rotWithShape="0">
              <a:schemeClr val="lt1">
                <a:alpha val="50000"/>
              </a:schemeClr>
            </a:outerShdw>
          </a:effectLst>
        </p:spPr>
      </p:cxnSp>
      <p:pic>
        <p:nvPicPr>
          <p:cNvPr id="906" name="Google Shape;90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54400" y="1312725"/>
            <a:ext cx="387900" cy="3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40"/>
          <p:cNvSpPr txBox="1">
            <a:spLocks noGrp="1"/>
          </p:cNvSpPr>
          <p:nvPr>
            <p:ph type="title"/>
          </p:nvPr>
        </p:nvSpPr>
        <p:spPr>
          <a:xfrm flipH="1">
            <a:off x="800099" y="2667299"/>
            <a:ext cx="7649775" cy="14289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Sifat Sifat Gelombang Elektromagnetik</a:t>
            </a:r>
            <a:endParaRPr dirty="0"/>
          </a:p>
        </p:txBody>
      </p:sp>
      <p:sp>
        <p:nvSpPr>
          <p:cNvPr id="909" name="Google Shape;909;p40"/>
          <p:cNvSpPr txBox="1">
            <a:spLocks noGrp="1"/>
          </p:cNvSpPr>
          <p:nvPr>
            <p:ph type="title" idx="2"/>
          </p:nvPr>
        </p:nvSpPr>
        <p:spPr>
          <a:xfrm flipH="1">
            <a:off x="3809175" y="540000"/>
            <a:ext cx="4640700" cy="22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02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987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CC34E7E7-0060-42AF-B0F4-C58A786AF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830" y="687774"/>
            <a:ext cx="7432970" cy="3769925"/>
          </a:xfrm>
        </p:spPr>
        <p:txBody>
          <a:bodyPr/>
          <a:lstStyle/>
          <a:p>
            <a:pPr marL="412750" indent="-285750" algn="l">
              <a:buFont typeface="Arial" panose="020B0604020202020204" pitchFamily="34" charset="0"/>
              <a:buChar char="•"/>
            </a:pPr>
            <a:endParaRPr lang="en-ID" sz="2000" dirty="0"/>
          </a:p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en-ID" sz="2000" b="1" dirty="0" err="1">
                <a:solidFill>
                  <a:srgbClr val="FFFF00"/>
                </a:solidFill>
              </a:rPr>
              <a:t>Perubahan</a:t>
            </a:r>
            <a:r>
              <a:rPr lang="en-ID" sz="2000" b="1" dirty="0">
                <a:solidFill>
                  <a:srgbClr val="FFFF00"/>
                </a:solidFill>
              </a:rPr>
              <a:t>  </a:t>
            </a:r>
            <a:r>
              <a:rPr lang="en-ID" sz="2000" b="1" dirty="0" err="1">
                <a:solidFill>
                  <a:srgbClr val="FFFF00"/>
                </a:solidFill>
              </a:rPr>
              <a:t>medan</a:t>
            </a:r>
            <a:r>
              <a:rPr lang="en-ID" sz="2000" b="1" dirty="0">
                <a:solidFill>
                  <a:srgbClr val="FFFF00"/>
                </a:solidFill>
              </a:rPr>
              <a:t>  </a:t>
            </a:r>
            <a:r>
              <a:rPr lang="en-ID" sz="2000" b="1" dirty="0" err="1">
                <a:solidFill>
                  <a:srgbClr val="FFFF00"/>
                </a:solidFill>
              </a:rPr>
              <a:t>listrik</a:t>
            </a:r>
            <a:r>
              <a:rPr lang="en-ID" sz="2000" b="1" dirty="0">
                <a:solidFill>
                  <a:srgbClr val="FFFF00"/>
                </a:solidFill>
              </a:rPr>
              <a:t>  dan  </a:t>
            </a:r>
            <a:r>
              <a:rPr lang="en-ID" sz="2000" b="1" dirty="0" err="1">
                <a:solidFill>
                  <a:srgbClr val="FFFF00"/>
                </a:solidFill>
              </a:rPr>
              <a:t>medan</a:t>
            </a:r>
            <a:r>
              <a:rPr lang="en-ID" sz="2000" b="1" dirty="0">
                <a:solidFill>
                  <a:srgbClr val="FFFF00"/>
                </a:solidFill>
              </a:rPr>
              <a:t>  magnet  </a:t>
            </a:r>
            <a:r>
              <a:rPr lang="en-ID" sz="2000" b="1" dirty="0" err="1">
                <a:solidFill>
                  <a:srgbClr val="FFFF00"/>
                </a:solidFill>
              </a:rPr>
              <a:t>terjadi</a:t>
            </a:r>
            <a:r>
              <a:rPr lang="en-ID" sz="2000" b="1" dirty="0">
                <a:solidFill>
                  <a:srgbClr val="FFFF00"/>
                </a:solidFill>
              </a:rPr>
              <a:t>  pada  </a:t>
            </a:r>
            <a:r>
              <a:rPr lang="en-ID" sz="2000" b="1" dirty="0" err="1">
                <a:solidFill>
                  <a:srgbClr val="FFFF00"/>
                </a:solidFill>
              </a:rPr>
              <a:t>saat</a:t>
            </a:r>
            <a:r>
              <a:rPr lang="en-ID" sz="2000" b="1" dirty="0">
                <a:solidFill>
                  <a:srgbClr val="FFFF00"/>
                </a:solidFill>
              </a:rPr>
              <a:t>  yang </a:t>
            </a:r>
            <a:r>
              <a:rPr lang="en-ID" sz="2000" b="1" dirty="0" err="1">
                <a:solidFill>
                  <a:srgbClr val="FFFF00"/>
                </a:solidFill>
              </a:rPr>
              <a:t>bersamaan</a:t>
            </a:r>
            <a:r>
              <a:rPr lang="en-ID" sz="2000" b="1" dirty="0">
                <a:solidFill>
                  <a:srgbClr val="FFFF00"/>
                </a:solidFill>
              </a:rPr>
              <a:t>.</a:t>
            </a:r>
          </a:p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Gelombang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elektromagnetik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dapat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merambat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dalam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ruang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hampa</a:t>
            </a:r>
            <a:r>
              <a:rPr lang="en-ID" sz="2000" b="1" dirty="0">
                <a:solidFill>
                  <a:srgbClr val="FFFF00"/>
                </a:solidFill>
              </a:rPr>
              <a:t>.</a:t>
            </a:r>
          </a:p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en-ID" sz="2000" b="1" dirty="0" err="1">
                <a:solidFill>
                  <a:srgbClr val="FFFF00"/>
                </a:solidFill>
              </a:rPr>
              <a:t>Besar</a:t>
            </a:r>
            <a:r>
              <a:rPr lang="en-ID" sz="2000" b="1" dirty="0">
                <a:solidFill>
                  <a:srgbClr val="FFFF00"/>
                </a:solidFill>
              </a:rPr>
              <a:t>  </a:t>
            </a:r>
            <a:r>
              <a:rPr lang="en-ID" sz="2000" b="1" dirty="0" err="1">
                <a:solidFill>
                  <a:srgbClr val="FFFF00"/>
                </a:solidFill>
              </a:rPr>
              <a:t>medan</a:t>
            </a:r>
            <a:r>
              <a:rPr lang="en-ID" sz="2000" b="1" dirty="0">
                <a:solidFill>
                  <a:srgbClr val="FFFF00"/>
                </a:solidFill>
              </a:rPr>
              <a:t>  </a:t>
            </a:r>
            <a:r>
              <a:rPr lang="en-ID" sz="2000" b="1" dirty="0" err="1">
                <a:solidFill>
                  <a:srgbClr val="FFFF00"/>
                </a:solidFill>
              </a:rPr>
              <a:t>listrik</a:t>
            </a:r>
            <a:r>
              <a:rPr lang="en-ID" sz="2000" b="1" dirty="0">
                <a:solidFill>
                  <a:srgbClr val="FFFF00"/>
                </a:solidFill>
              </a:rPr>
              <a:t>  (E)  </a:t>
            </a:r>
            <a:r>
              <a:rPr lang="en-ID" sz="2000" b="1" dirty="0" err="1">
                <a:solidFill>
                  <a:srgbClr val="FFFF00"/>
                </a:solidFill>
              </a:rPr>
              <a:t>berbanding</a:t>
            </a:r>
            <a:r>
              <a:rPr lang="en-ID" sz="2000" b="1" dirty="0">
                <a:solidFill>
                  <a:srgbClr val="FFFF00"/>
                </a:solidFill>
              </a:rPr>
              <a:t>  </a:t>
            </a:r>
            <a:r>
              <a:rPr lang="en-ID" sz="2000" b="1" dirty="0" err="1">
                <a:solidFill>
                  <a:srgbClr val="FFFF00"/>
                </a:solidFill>
              </a:rPr>
              <a:t>lurus</a:t>
            </a:r>
            <a:r>
              <a:rPr lang="en-ID" sz="2000" b="1" dirty="0">
                <a:solidFill>
                  <a:srgbClr val="FFFF00"/>
                </a:solidFill>
              </a:rPr>
              <a:t>  </a:t>
            </a:r>
            <a:r>
              <a:rPr lang="en-ID" sz="2000" b="1" dirty="0" err="1">
                <a:solidFill>
                  <a:srgbClr val="FFFF00"/>
                </a:solidFill>
              </a:rPr>
              <a:t>dengan</a:t>
            </a:r>
            <a:r>
              <a:rPr lang="en-ID" sz="2000" b="1" dirty="0">
                <a:solidFill>
                  <a:srgbClr val="FFFF00"/>
                </a:solidFill>
              </a:rPr>
              <a:t>  </a:t>
            </a:r>
            <a:r>
              <a:rPr lang="en-ID" sz="2000" b="1" dirty="0" err="1">
                <a:solidFill>
                  <a:srgbClr val="FFFF00"/>
                </a:solidFill>
              </a:rPr>
              <a:t>besar</a:t>
            </a:r>
            <a:r>
              <a:rPr lang="en-ID" sz="2000" b="1" dirty="0">
                <a:solidFill>
                  <a:srgbClr val="FFFF00"/>
                </a:solidFill>
              </a:rPr>
              <a:t>  </a:t>
            </a:r>
            <a:r>
              <a:rPr lang="en-ID" sz="2000" b="1" dirty="0" err="1">
                <a:solidFill>
                  <a:srgbClr val="FFFF00"/>
                </a:solidFill>
              </a:rPr>
              <a:t>medan</a:t>
            </a:r>
            <a:r>
              <a:rPr lang="en-ID" sz="2000" b="1" dirty="0">
                <a:solidFill>
                  <a:srgbClr val="FFFF00"/>
                </a:solidFill>
              </a:rPr>
              <a:t>  magnet, </a:t>
            </a:r>
            <a:r>
              <a:rPr lang="en-ID" sz="2000" b="1" dirty="0" err="1">
                <a:solidFill>
                  <a:srgbClr val="FFFF00"/>
                </a:solidFill>
              </a:rPr>
              <a:t>dengan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hubungan</a:t>
            </a:r>
            <a:r>
              <a:rPr lang="en-ID" sz="2000" b="1" dirty="0">
                <a:solidFill>
                  <a:srgbClr val="FFFF00"/>
                </a:solidFill>
              </a:rPr>
              <a:t> E = </a:t>
            </a:r>
            <a:r>
              <a:rPr lang="en-ID" sz="2000" b="1" dirty="0" err="1">
                <a:solidFill>
                  <a:srgbClr val="FFFF00"/>
                </a:solidFill>
              </a:rPr>
              <a:t>cB</a:t>
            </a:r>
            <a:r>
              <a:rPr lang="en-ID" sz="2000" b="1" dirty="0">
                <a:solidFill>
                  <a:srgbClr val="FFFF00"/>
                </a:solidFill>
              </a:rPr>
              <a:t>.</a:t>
            </a:r>
          </a:p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en-ID" sz="2000" b="1" dirty="0" err="1">
                <a:solidFill>
                  <a:srgbClr val="FFFF00"/>
                </a:solidFill>
              </a:rPr>
              <a:t>Arah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medan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listrik</a:t>
            </a:r>
            <a:r>
              <a:rPr lang="en-ID" sz="2000" b="1" dirty="0">
                <a:solidFill>
                  <a:srgbClr val="FFFF00"/>
                </a:solidFill>
              </a:rPr>
              <a:t> dan </a:t>
            </a:r>
            <a:r>
              <a:rPr lang="en-ID" sz="2000" b="1" dirty="0" err="1">
                <a:solidFill>
                  <a:srgbClr val="FFFF00"/>
                </a:solidFill>
              </a:rPr>
              <a:t>medan</a:t>
            </a:r>
            <a:r>
              <a:rPr lang="en-ID" sz="2000" b="1" dirty="0">
                <a:solidFill>
                  <a:srgbClr val="FFFF00"/>
                </a:solidFill>
              </a:rPr>
              <a:t> magnet </a:t>
            </a:r>
            <a:r>
              <a:rPr lang="en-ID" sz="2000" b="1" dirty="0" err="1">
                <a:solidFill>
                  <a:srgbClr val="FFFF00"/>
                </a:solidFill>
              </a:rPr>
              <a:t>saling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tegak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lurus</a:t>
            </a:r>
            <a:r>
              <a:rPr lang="en-ID" sz="2000" b="1" dirty="0">
                <a:solidFill>
                  <a:srgbClr val="FFFF00"/>
                </a:solidFill>
              </a:rPr>
              <a:t> dan </a:t>
            </a:r>
            <a:r>
              <a:rPr lang="en-ID" sz="2000" b="1" dirty="0" err="1">
                <a:solidFill>
                  <a:srgbClr val="FFFF00"/>
                </a:solidFill>
              </a:rPr>
              <a:t>arah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keduanya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tegak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lurus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terhadap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arah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rambat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gelombang</a:t>
            </a:r>
            <a:r>
              <a:rPr lang="en-ID" sz="2000" b="1" dirty="0">
                <a:solidFill>
                  <a:srgbClr val="FFFF00"/>
                </a:solidFill>
              </a:rPr>
              <a:t>.</a:t>
            </a:r>
          </a:p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en-ID" sz="2000" b="1" dirty="0" err="1">
                <a:solidFill>
                  <a:srgbClr val="FFFF00"/>
                </a:solidFill>
              </a:rPr>
              <a:t>Dapat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dikatakan</a:t>
            </a:r>
            <a:r>
              <a:rPr lang="en-ID" sz="2000" b="1" dirty="0">
                <a:solidFill>
                  <a:srgbClr val="FFFF00"/>
                </a:solidFill>
              </a:rPr>
              <a:t>  </a:t>
            </a:r>
            <a:r>
              <a:rPr lang="en-ID" sz="2000" b="1" dirty="0" err="1">
                <a:solidFill>
                  <a:srgbClr val="FFFF00"/>
                </a:solidFill>
              </a:rPr>
              <a:t>bahwa</a:t>
            </a:r>
            <a:r>
              <a:rPr lang="en-ID" sz="2000" b="1" dirty="0">
                <a:solidFill>
                  <a:srgbClr val="FFFF00"/>
                </a:solidFill>
              </a:rPr>
              <a:t>  </a:t>
            </a:r>
            <a:r>
              <a:rPr lang="en-ID" sz="2000" b="1" dirty="0" err="1">
                <a:solidFill>
                  <a:srgbClr val="FFFF00"/>
                </a:solidFill>
              </a:rPr>
              <a:t>gelombang</a:t>
            </a:r>
            <a:r>
              <a:rPr lang="en-ID" sz="2000" b="1" dirty="0">
                <a:solidFill>
                  <a:srgbClr val="FFFF00"/>
                </a:solidFill>
              </a:rPr>
              <a:t>  </a:t>
            </a:r>
            <a:r>
              <a:rPr lang="en-ID" sz="2000" b="1" dirty="0" err="1">
                <a:solidFill>
                  <a:srgbClr val="FFFF00"/>
                </a:solidFill>
              </a:rPr>
              <a:t>elektromagnetik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merupakan</a:t>
            </a:r>
            <a:r>
              <a:rPr lang="en-ID" sz="2000" b="1" dirty="0">
                <a:solidFill>
                  <a:srgbClr val="FFFF00"/>
                </a:solidFill>
              </a:rPr>
              <a:t> </a:t>
            </a:r>
            <a:r>
              <a:rPr lang="en-ID" sz="2000" b="1" dirty="0" err="1">
                <a:solidFill>
                  <a:srgbClr val="FFFF00"/>
                </a:solidFill>
              </a:rPr>
              <a:t>gelombang</a:t>
            </a:r>
            <a:r>
              <a:rPr lang="en-ID" sz="2000" b="1" dirty="0">
                <a:solidFill>
                  <a:srgbClr val="FFFF00"/>
                </a:solidFill>
              </a:rPr>
              <a:t> transversal.</a:t>
            </a:r>
          </a:p>
        </p:txBody>
      </p:sp>
    </p:spTree>
    <p:extLst>
      <p:ext uri="{BB962C8B-B14F-4D97-AF65-F5344CB8AC3E}">
        <p14:creationId xmlns:p14="http://schemas.microsoft.com/office/powerpoint/2010/main" val="16337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uturistisches Portfolio by Slidesgo">
  <a:themeElements>
    <a:clrScheme name="Simple Light">
      <a:dk1>
        <a:srgbClr val="151329"/>
      </a:dk1>
      <a:lt1>
        <a:srgbClr val="FFFFFF"/>
      </a:lt1>
      <a:dk2>
        <a:srgbClr val="E500FA"/>
      </a:dk2>
      <a:lt2>
        <a:srgbClr val="5729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1055</Words>
  <Application>Microsoft Office PowerPoint</Application>
  <PresentationFormat>On-screen Show (16:9)</PresentationFormat>
  <Paragraphs>78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Poppins Thin</vt:lpstr>
      <vt:lpstr>Arial</vt:lpstr>
      <vt:lpstr>Poppins ExtraBold</vt:lpstr>
      <vt:lpstr>Baloo Thambi 2</vt:lpstr>
      <vt:lpstr>Anaheim</vt:lpstr>
      <vt:lpstr>Futuristisches Portfolio by Slidesgo</vt:lpstr>
      <vt:lpstr>Gelombang Elektromagnetik</vt:lpstr>
      <vt:lpstr>Materi</vt:lpstr>
      <vt:lpstr>Teori Gelombang Elektromagnetik</vt:lpstr>
      <vt:lpstr>PowerPoint Presentation</vt:lpstr>
      <vt:lpstr>Teori gelombang elektromagnetik pertama kali dikemukakan oleh James  Clerk  Maxwell   (1831–1879).  Hipotesis  yang  dikemukakan  oleh  Maxwell,  mengacu pada tiga aturan dasar listrik-magnet berikut ini:</vt:lpstr>
      <vt:lpstr>Maxwell  mengemukakan  sebuah  hipotesis  sebagai  berikut:   “Karena  perubahan  medan  magnet  dapat  menimbulkan  medan  listrik,  maka  perubahan  medan  listrik  pun  akan  dapat  menimbulkan  perubahan medan magnet”. Hipotesis tersebut digunakan untuk menerangkan  terjadinya gelombang elektromagnet.      </vt:lpstr>
      <vt:lpstr>PowerPoint Presentation</vt:lpstr>
      <vt:lpstr>Sifat Sifat Gelombang Elektromagnetik</vt:lpstr>
      <vt:lpstr>PowerPoint Presentation</vt:lpstr>
      <vt:lpstr>Spektrum ELektromagnetik</vt:lpstr>
      <vt:lpstr>PowerPoint Presentation</vt:lpstr>
      <vt:lpstr>Berikut  ini  Spektrum  gelombang  elektromagnetik  berdasarkan  urutan  kenaikan frekuensi atau penurunan panjang gelombang yaitu sebagai berikut:</vt:lpstr>
      <vt:lpstr>05</vt:lpstr>
      <vt:lpstr>Pantulan, Hamburan dan Serapan Gelombang Elektromagnetik</vt:lpstr>
      <vt:lpstr>PowerPoint Presentation</vt:lpstr>
      <vt:lpstr>Manfaat Gelombang Elektromagnetik</vt:lpstr>
      <vt:lpstr>PowerPoint Presentation</vt:lpstr>
      <vt:lpstr>Bahaya Dalam Pemanfaatan Gelombang Elektromagnetik</vt:lpstr>
      <vt:lpstr>PowerPoint Presentation</vt:lpstr>
      <vt:lpstr>Terimakasih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Gelombang Elektromagnetik</dc:title>
  <dc:creator>ASUS</dc:creator>
  <cp:lastModifiedBy>fanishal akbar</cp:lastModifiedBy>
  <cp:revision>15</cp:revision>
  <dcterms:modified xsi:type="dcterms:W3CDTF">2022-06-27T16:26:44Z</dcterms:modified>
</cp:coreProperties>
</file>