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68" r:id="rId4"/>
    <p:sldId id="257" r:id="rId5"/>
    <p:sldId id="258" r:id="rId6"/>
    <p:sldId id="284" r:id="rId7"/>
    <p:sldId id="261" r:id="rId8"/>
    <p:sldId id="278" r:id="rId9"/>
    <p:sldId id="260" r:id="rId10"/>
    <p:sldId id="275" r:id="rId11"/>
    <p:sldId id="282" r:id="rId12"/>
  </p:sldIdLst>
  <p:sldSz cx="9144000" cy="5143500" type="screen16x9"/>
  <p:notesSz cx="6858000" cy="9144000"/>
  <p:embeddedFontLst>
    <p:embeddedFont>
      <p:font typeface="Fira Sans Extra Condensed Medium" charset="0"/>
      <p:regular r:id="rId14"/>
      <p:bold r:id="rId15"/>
      <p:italic r:id="rId16"/>
      <p:boldItalic r:id="rId17"/>
    </p:embeddedFont>
    <p:embeddedFont>
      <p:font typeface="Fira Sans Extra Condensed SemiBold" charset="0"/>
      <p:regular r:id="rId18"/>
      <p:bold r:id="rId19"/>
      <p:italic r:id="rId20"/>
      <p:boldItalic r:id="rId21"/>
    </p:embeddedFont>
    <p:embeddedFont>
      <p:font typeface="Roboto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>
        <p:scale>
          <a:sx n="102" d="100"/>
          <a:sy n="102" d="100"/>
        </p:scale>
        <p:origin x="-456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963369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a3fb9f80e_0_3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aa3fb9f80e_0_3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dd2528bce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Google Shape;1155;gdd2528bce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dd2528bce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Google Shape;1155;gdd2528bce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d2528bce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dd2528bce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dd62254c49_0_2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dd62254c49_0_2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d2528bce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d2528bce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d2528bce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d2528bce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d2528bce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d2528bce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dd62254c4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dd62254c4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dd62254c49_0_2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dd62254c49_0_2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dd2528bce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dd2528bce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042225" y="412177"/>
            <a:ext cx="5644500" cy="188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0" y="2333414"/>
            <a:ext cx="4114800" cy="3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2" y="1471969"/>
            <a:ext cx="5514825" cy="3671333"/>
            <a:chOff x="66959" y="1915875"/>
            <a:chExt cx="4695866" cy="3126135"/>
          </a:xfrm>
        </p:grpSpPr>
        <p:sp>
          <p:nvSpPr>
            <p:cNvPr id="12" name="Google Shape;12;p2"/>
            <p:cNvSpPr/>
            <p:nvPr/>
          </p:nvSpPr>
          <p:spPr>
            <a:xfrm flipH="1">
              <a:off x="1575543" y="4503116"/>
              <a:ext cx="1268155" cy="318751"/>
            </a:xfrm>
            <a:custGeom>
              <a:avLst/>
              <a:gdLst/>
              <a:ahLst/>
              <a:cxnLst/>
              <a:rect l="l" t="t" r="r" b="b"/>
              <a:pathLst>
                <a:path w="34986" h="8451" extrusionOk="0">
                  <a:moveTo>
                    <a:pt x="16779" y="8450"/>
                  </a:moveTo>
                  <a:lnTo>
                    <a:pt x="34986" y="5927"/>
                  </a:lnTo>
                  <a:lnTo>
                    <a:pt x="16444" y="0"/>
                  </a:lnTo>
                  <a:lnTo>
                    <a:pt x="0" y="176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1987293" y="2812624"/>
              <a:ext cx="579001" cy="551166"/>
            </a:xfrm>
            <a:custGeom>
              <a:avLst/>
              <a:gdLst/>
              <a:ahLst/>
              <a:cxnLst/>
              <a:rect l="l" t="t" r="r" b="b"/>
              <a:pathLst>
                <a:path w="15351" h="14613" extrusionOk="0">
                  <a:moveTo>
                    <a:pt x="11756" y="0"/>
                  </a:moveTo>
                  <a:cubicBezTo>
                    <a:pt x="11614" y="0"/>
                    <a:pt x="11473" y="25"/>
                    <a:pt x="11338" y="79"/>
                  </a:cubicBezTo>
                  <a:cubicBezTo>
                    <a:pt x="10943" y="201"/>
                    <a:pt x="10730" y="444"/>
                    <a:pt x="10548" y="808"/>
                  </a:cubicBezTo>
                  <a:cubicBezTo>
                    <a:pt x="9514" y="2419"/>
                    <a:pt x="8420" y="3423"/>
                    <a:pt x="6505" y="4030"/>
                  </a:cubicBezTo>
                  <a:cubicBezTo>
                    <a:pt x="4864" y="4608"/>
                    <a:pt x="2037" y="4851"/>
                    <a:pt x="1155" y="6614"/>
                  </a:cubicBezTo>
                  <a:cubicBezTo>
                    <a:pt x="0" y="8863"/>
                    <a:pt x="1338" y="11964"/>
                    <a:pt x="3162" y="13362"/>
                  </a:cubicBezTo>
                  <a:cubicBezTo>
                    <a:pt x="4250" y="14233"/>
                    <a:pt x="5546" y="14613"/>
                    <a:pt x="6863" y="14613"/>
                  </a:cubicBezTo>
                  <a:cubicBezTo>
                    <a:pt x="8855" y="14613"/>
                    <a:pt x="10895" y="13743"/>
                    <a:pt x="12341" y="12389"/>
                  </a:cubicBezTo>
                  <a:cubicBezTo>
                    <a:pt x="14590" y="10383"/>
                    <a:pt x="15350" y="7496"/>
                    <a:pt x="14986" y="4608"/>
                  </a:cubicBezTo>
                  <a:cubicBezTo>
                    <a:pt x="14925" y="4182"/>
                    <a:pt x="14834" y="3878"/>
                    <a:pt x="14682" y="3483"/>
                  </a:cubicBezTo>
                  <a:cubicBezTo>
                    <a:pt x="14469" y="2997"/>
                    <a:pt x="14378" y="2511"/>
                    <a:pt x="14134" y="2055"/>
                  </a:cubicBezTo>
                  <a:cubicBezTo>
                    <a:pt x="13830" y="1447"/>
                    <a:pt x="13314" y="717"/>
                    <a:pt x="12736" y="353"/>
                  </a:cubicBezTo>
                  <a:cubicBezTo>
                    <a:pt x="12437" y="139"/>
                    <a:pt x="12093" y="0"/>
                    <a:pt x="11756" y="0"/>
                  </a:cubicBezTo>
                  <a:close/>
                </a:path>
              </a:pathLst>
            </a:custGeom>
            <a:solidFill>
              <a:srgbClr val="230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1141222" y="2843099"/>
              <a:ext cx="1099503" cy="834349"/>
            </a:xfrm>
            <a:custGeom>
              <a:avLst/>
              <a:gdLst/>
              <a:ahLst/>
              <a:cxnLst/>
              <a:rect l="l" t="t" r="r" b="b"/>
              <a:pathLst>
                <a:path w="29151" h="22121" extrusionOk="0">
                  <a:moveTo>
                    <a:pt x="19302" y="0"/>
                  </a:moveTo>
                  <a:lnTo>
                    <a:pt x="14256" y="1125"/>
                  </a:lnTo>
                  <a:lnTo>
                    <a:pt x="3071" y="4499"/>
                  </a:lnTo>
                  <a:cubicBezTo>
                    <a:pt x="1" y="10791"/>
                    <a:pt x="1247" y="14317"/>
                    <a:pt x="3618" y="17265"/>
                  </a:cubicBezTo>
                  <a:cubicBezTo>
                    <a:pt x="6114" y="20460"/>
                    <a:pt x="9874" y="22120"/>
                    <a:pt x="13676" y="22120"/>
                  </a:cubicBezTo>
                  <a:cubicBezTo>
                    <a:pt x="16494" y="22120"/>
                    <a:pt x="19336" y="21208"/>
                    <a:pt x="21703" y="19332"/>
                  </a:cubicBezTo>
                  <a:cubicBezTo>
                    <a:pt x="27357" y="14834"/>
                    <a:pt x="29150" y="7599"/>
                    <a:pt x="29150" y="7599"/>
                  </a:cubicBezTo>
                  <a:cubicBezTo>
                    <a:pt x="25229" y="6536"/>
                    <a:pt x="21582" y="5472"/>
                    <a:pt x="21582" y="5411"/>
                  </a:cubicBezTo>
                  <a:lnTo>
                    <a:pt x="19302" y="0"/>
                  </a:lnTo>
                  <a:close/>
                </a:path>
              </a:pathLst>
            </a:custGeom>
            <a:solidFill>
              <a:srgbClr val="C16F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1396877" y="2806401"/>
              <a:ext cx="659264" cy="709692"/>
            </a:xfrm>
            <a:custGeom>
              <a:avLst/>
              <a:gdLst/>
              <a:ahLst/>
              <a:cxnLst/>
              <a:rect l="l" t="t" r="r" b="b"/>
              <a:pathLst>
                <a:path w="17479" h="18816" extrusionOk="0">
                  <a:moveTo>
                    <a:pt x="17478" y="5624"/>
                  </a:moveTo>
                  <a:cubicBezTo>
                    <a:pt x="17448" y="6202"/>
                    <a:pt x="17417" y="6779"/>
                    <a:pt x="17326" y="7265"/>
                  </a:cubicBezTo>
                  <a:cubicBezTo>
                    <a:pt x="16505" y="15259"/>
                    <a:pt x="3253" y="18816"/>
                    <a:pt x="213" y="9059"/>
                  </a:cubicBezTo>
                  <a:cubicBezTo>
                    <a:pt x="213" y="9059"/>
                    <a:pt x="1" y="8299"/>
                    <a:pt x="61" y="8299"/>
                  </a:cubicBezTo>
                  <a:cubicBezTo>
                    <a:pt x="1490" y="8481"/>
                    <a:pt x="3162" y="8907"/>
                    <a:pt x="4226" y="7964"/>
                  </a:cubicBezTo>
                  <a:cubicBezTo>
                    <a:pt x="6323" y="6080"/>
                    <a:pt x="9241" y="3253"/>
                    <a:pt x="10122" y="1733"/>
                  </a:cubicBezTo>
                  <a:lnTo>
                    <a:pt x="15016" y="1"/>
                  </a:lnTo>
                  <a:close/>
                </a:path>
              </a:pathLst>
            </a:custGeom>
            <a:solidFill>
              <a:srgbClr val="A35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1442736" y="2208367"/>
              <a:ext cx="809455" cy="1000193"/>
            </a:xfrm>
            <a:custGeom>
              <a:avLst/>
              <a:gdLst/>
              <a:ahLst/>
              <a:cxnLst/>
              <a:rect l="l" t="t" r="r" b="b"/>
              <a:pathLst>
                <a:path w="21461" h="26518" extrusionOk="0">
                  <a:moveTo>
                    <a:pt x="10153" y="1"/>
                  </a:moveTo>
                  <a:cubicBezTo>
                    <a:pt x="9317" y="1"/>
                    <a:pt x="8417" y="55"/>
                    <a:pt x="7448" y="173"/>
                  </a:cubicBezTo>
                  <a:cubicBezTo>
                    <a:pt x="4834" y="477"/>
                    <a:pt x="2645" y="2331"/>
                    <a:pt x="1946" y="4884"/>
                  </a:cubicBezTo>
                  <a:cubicBezTo>
                    <a:pt x="1946" y="4914"/>
                    <a:pt x="1916" y="4975"/>
                    <a:pt x="1916" y="5006"/>
                  </a:cubicBezTo>
                  <a:cubicBezTo>
                    <a:pt x="1916" y="5006"/>
                    <a:pt x="1" y="17833"/>
                    <a:pt x="5442" y="24368"/>
                  </a:cubicBezTo>
                  <a:cubicBezTo>
                    <a:pt x="5442" y="24368"/>
                    <a:pt x="6821" y="26518"/>
                    <a:pt x="9439" y="26518"/>
                  </a:cubicBezTo>
                  <a:cubicBezTo>
                    <a:pt x="11354" y="26518"/>
                    <a:pt x="13930" y="25368"/>
                    <a:pt x="17114" y="21389"/>
                  </a:cubicBezTo>
                  <a:cubicBezTo>
                    <a:pt x="17114" y="21389"/>
                    <a:pt x="21460" y="16769"/>
                    <a:pt x="21156" y="9170"/>
                  </a:cubicBezTo>
                  <a:cubicBezTo>
                    <a:pt x="21156" y="9170"/>
                    <a:pt x="20999" y="1"/>
                    <a:pt x="10153" y="1"/>
                  </a:cubicBezTo>
                  <a:close/>
                </a:path>
              </a:pathLst>
            </a:custGeom>
            <a:solidFill>
              <a:srgbClr val="C16F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1902480" y="2797236"/>
              <a:ext cx="150229" cy="232755"/>
            </a:xfrm>
            <a:custGeom>
              <a:avLst/>
              <a:gdLst/>
              <a:ahLst/>
              <a:cxnLst/>
              <a:rect l="l" t="t" r="r" b="b"/>
              <a:pathLst>
                <a:path w="3983" h="6171" extrusionOk="0">
                  <a:moveTo>
                    <a:pt x="1186" y="1"/>
                  </a:moveTo>
                  <a:lnTo>
                    <a:pt x="1186" y="1"/>
                  </a:lnTo>
                  <a:cubicBezTo>
                    <a:pt x="913" y="791"/>
                    <a:pt x="730" y="1551"/>
                    <a:pt x="517" y="2311"/>
                  </a:cubicBezTo>
                  <a:cubicBezTo>
                    <a:pt x="457" y="2675"/>
                    <a:pt x="335" y="3101"/>
                    <a:pt x="274" y="3496"/>
                  </a:cubicBezTo>
                  <a:cubicBezTo>
                    <a:pt x="183" y="3861"/>
                    <a:pt x="122" y="4256"/>
                    <a:pt x="31" y="4651"/>
                  </a:cubicBezTo>
                  <a:cubicBezTo>
                    <a:pt x="1" y="4925"/>
                    <a:pt x="31" y="5198"/>
                    <a:pt x="153" y="5411"/>
                  </a:cubicBezTo>
                  <a:cubicBezTo>
                    <a:pt x="274" y="5654"/>
                    <a:pt x="426" y="5837"/>
                    <a:pt x="639" y="5989"/>
                  </a:cubicBezTo>
                  <a:cubicBezTo>
                    <a:pt x="882" y="6110"/>
                    <a:pt x="1095" y="6171"/>
                    <a:pt x="1369" y="6171"/>
                  </a:cubicBezTo>
                  <a:lnTo>
                    <a:pt x="1551" y="6171"/>
                  </a:lnTo>
                  <a:lnTo>
                    <a:pt x="1703" y="6141"/>
                  </a:lnTo>
                  <a:cubicBezTo>
                    <a:pt x="1764" y="6141"/>
                    <a:pt x="1885" y="6110"/>
                    <a:pt x="2007" y="6080"/>
                  </a:cubicBezTo>
                  <a:cubicBezTo>
                    <a:pt x="2432" y="5928"/>
                    <a:pt x="2797" y="5685"/>
                    <a:pt x="3101" y="5411"/>
                  </a:cubicBezTo>
                  <a:cubicBezTo>
                    <a:pt x="3405" y="5168"/>
                    <a:pt x="3709" y="4894"/>
                    <a:pt x="3983" y="4590"/>
                  </a:cubicBezTo>
                  <a:lnTo>
                    <a:pt x="3983" y="4590"/>
                  </a:lnTo>
                  <a:cubicBezTo>
                    <a:pt x="3618" y="4773"/>
                    <a:pt x="3253" y="5016"/>
                    <a:pt x="2919" y="5198"/>
                  </a:cubicBezTo>
                  <a:cubicBezTo>
                    <a:pt x="2584" y="5381"/>
                    <a:pt x="2189" y="5533"/>
                    <a:pt x="1855" y="5624"/>
                  </a:cubicBezTo>
                  <a:cubicBezTo>
                    <a:pt x="1764" y="5624"/>
                    <a:pt x="1672" y="5654"/>
                    <a:pt x="1581" y="5654"/>
                  </a:cubicBezTo>
                  <a:lnTo>
                    <a:pt x="1338" y="5654"/>
                  </a:lnTo>
                  <a:cubicBezTo>
                    <a:pt x="1156" y="5624"/>
                    <a:pt x="1004" y="5563"/>
                    <a:pt x="913" y="5502"/>
                  </a:cubicBezTo>
                  <a:cubicBezTo>
                    <a:pt x="791" y="5411"/>
                    <a:pt x="700" y="5320"/>
                    <a:pt x="639" y="5168"/>
                  </a:cubicBezTo>
                  <a:cubicBezTo>
                    <a:pt x="578" y="5046"/>
                    <a:pt x="517" y="4894"/>
                    <a:pt x="578" y="4742"/>
                  </a:cubicBezTo>
                  <a:cubicBezTo>
                    <a:pt x="609" y="4347"/>
                    <a:pt x="700" y="3952"/>
                    <a:pt x="761" y="3557"/>
                  </a:cubicBezTo>
                  <a:cubicBezTo>
                    <a:pt x="821" y="3192"/>
                    <a:pt x="913" y="2797"/>
                    <a:pt x="943" y="2372"/>
                  </a:cubicBezTo>
                  <a:cubicBezTo>
                    <a:pt x="1034" y="1581"/>
                    <a:pt x="1125" y="791"/>
                    <a:pt x="1186" y="1"/>
                  </a:cubicBezTo>
                  <a:close/>
                </a:path>
              </a:pathLst>
            </a:custGeom>
            <a:solidFill>
              <a:srgbClr val="85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2027434" y="2668849"/>
              <a:ext cx="157093" cy="71097"/>
            </a:xfrm>
            <a:custGeom>
              <a:avLst/>
              <a:gdLst/>
              <a:ahLst/>
              <a:cxnLst/>
              <a:rect l="l" t="t" r="r" b="b"/>
              <a:pathLst>
                <a:path w="4165" h="1885" extrusionOk="0">
                  <a:moveTo>
                    <a:pt x="1216" y="0"/>
                  </a:moveTo>
                  <a:cubicBezTo>
                    <a:pt x="790" y="0"/>
                    <a:pt x="365" y="92"/>
                    <a:pt x="0" y="244"/>
                  </a:cubicBezTo>
                  <a:cubicBezTo>
                    <a:pt x="125" y="235"/>
                    <a:pt x="247" y="231"/>
                    <a:pt x="366" y="231"/>
                  </a:cubicBezTo>
                  <a:cubicBezTo>
                    <a:pt x="655" y="231"/>
                    <a:pt x="928" y="252"/>
                    <a:pt x="1186" y="274"/>
                  </a:cubicBezTo>
                  <a:cubicBezTo>
                    <a:pt x="1550" y="304"/>
                    <a:pt x="1946" y="426"/>
                    <a:pt x="2280" y="547"/>
                  </a:cubicBezTo>
                  <a:cubicBezTo>
                    <a:pt x="2462" y="608"/>
                    <a:pt x="2614" y="699"/>
                    <a:pt x="2797" y="760"/>
                  </a:cubicBezTo>
                  <a:cubicBezTo>
                    <a:pt x="2979" y="882"/>
                    <a:pt x="3161" y="973"/>
                    <a:pt x="3313" y="1064"/>
                  </a:cubicBezTo>
                  <a:cubicBezTo>
                    <a:pt x="3617" y="1307"/>
                    <a:pt x="3860" y="1581"/>
                    <a:pt x="4164" y="1885"/>
                  </a:cubicBezTo>
                  <a:cubicBezTo>
                    <a:pt x="4012" y="1490"/>
                    <a:pt x="3800" y="1125"/>
                    <a:pt x="3496" y="851"/>
                  </a:cubicBezTo>
                  <a:cubicBezTo>
                    <a:pt x="3344" y="699"/>
                    <a:pt x="3131" y="578"/>
                    <a:pt x="2979" y="456"/>
                  </a:cubicBezTo>
                  <a:cubicBezTo>
                    <a:pt x="2797" y="365"/>
                    <a:pt x="2614" y="274"/>
                    <a:pt x="2432" y="213"/>
                  </a:cubicBezTo>
                  <a:cubicBezTo>
                    <a:pt x="2037" y="92"/>
                    <a:pt x="1642" y="0"/>
                    <a:pt x="1216" y="0"/>
                  </a:cubicBezTo>
                  <a:close/>
                </a:path>
              </a:pathLst>
            </a:custGeom>
            <a:solidFill>
              <a:srgbClr val="230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2061835" y="2726102"/>
              <a:ext cx="45902" cy="49485"/>
            </a:xfrm>
            <a:custGeom>
              <a:avLst/>
              <a:gdLst/>
              <a:ahLst/>
              <a:cxnLst/>
              <a:rect l="l" t="t" r="r" b="b"/>
              <a:pathLst>
                <a:path w="1217" h="1312" extrusionOk="0">
                  <a:moveTo>
                    <a:pt x="627" y="0"/>
                  </a:moveTo>
                  <a:cubicBezTo>
                    <a:pt x="341" y="0"/>
                    <a:pt x="90" y="291"/>
                    <a:pt x="61" y="610"/>
                  </a:cubicBezTo>
                  <a:cubicBezTo>
                    <a:pt x="1" y="975"/>
                    <a:pt x="244" y="1309"/>
                    <a:pt x="578" y="1309"/>
                  </a:cubicBezTo>
                  <a:cubicBezTo>
                    <a:pt x="594" y="1311"/>
                    <a:pt x="609" y="1311"/>
                    <a:pt x="624" y="1311"/>
                  </a:cubicBezTo>
                  <a:cubicBezTo>
                    <a:pt x="909" y="1311"/>
                    <a:pt x="1157" y="1047"/>
                    <a:pt x="1186" y="701"/>
                  </a:cubicBezTo>
                  <a:cubicBezTo>
                    <a:pt x="1217" y="367"/>
                    <a:pt x="1004" y="2"/>
                    <a:pt x="669" y="2"/>
                  </a:cubicBezTo>
                  <a:cubicBezTo>
                    <a:pt x="655" y="1"/>
                    <a:pt x="641" y="0"/>
                    <a:pt x="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flipH="1">
              <a:off x="1667466" y="2720445"/>
              <a:ext cx="240789" cy="49334"/>
            </a:xfrm>
            <a:custGeom>
              <a:avLst/>
              <a:gdLst/>
              <a:ahLst/>
              <a:cxnLst/>
              <a:rect l="l" t="t" r="r" b="b"/>
              <a:pathLst>
                <a:path w="6384" h="1308" extrusionOk="0">
                  <a:moveTo>
                    <a:pt x="3162" y="0"/>
                  </a:moveTo>
                  <a:cubicBezTo>
                    <a:pt x="2554" y="0"/>
                    <a:pt x="1976" y="122"/>
                    <a:pt x="1460" y="365"/>
                  </a:cubicBezTo>
                  <a:cubicBezTo>
                    <a:pt x="882" y="578"/>
                    <a:pt x="396" y="882"/>
                    <a:pt x="1" y="1307"/>
                  </a:cubicBezTo>
                  <a:cubicBezTo>
                    <a:pt x="487" y="1003"/>
                    <a:pt x="1034" y="760"/>
                    <a:pt x="1520" y="578"/>
                  </a:cubicBezTo>
                  <a:cubicBezTo>
                    <a:pt x="1794" y="486"/>
                    <a:pt x="2037" y="426"/>
                    <a:pt x="2311" y="395"/>
                  </a:cubicBezTo>
                  <a:lnTo>
                    <a:pt x="2736" y="335"/>
                  </a:lnTo>
                  <a:lnTo>
                    <a:pt x="3162" y="335"/>
                  </a:lnTo>
                  <a:cubicBezTo>
                    <a:pt x="3212" y="324"/>
                    <a:pt x="3260" y="321"/>
                    <a:pt x="3306" y="321"/>
                  </a:cubicBezTo>
                  <a:cubicBezTo>
                    <a:pt x="3398" y="321"/>
                    <a:pt x="3486" y="335"/>
                    <a:pt x="3587" y="335"/>
                  </a:cubicBezTo>
                  <a:lnTo>
                    <a:pt x="3770" y="335"/>
                  </a:lnTo>
                  <a:cubicBezTo>
                    <a:pt x="3800" y="335"/>
                    <a:pt x="3891" y="395"/>
                    <a:pt x="3952" y="395"/>
                  </a:cubicBezTo>
                  <a:lnTo>
                    <a:pt x="4378" y="426"/>
                  </a:lnTo>
                  <a:cubicBezTo>
                    <a:pt x="4530" y="426"/>
                    <a:pt x="4651" y="456"/>
                    <a:pt x="4803" y="486"/>
                  </a:cubicBezTo>
                  <a:lnTo>
                    <a:pt x="4985" y="547"/>
                  </a:lnTo>
                  <a:lnTo>
                    <a:pt x="5168" y="608"/>
                  </a:lnTo>
                  <a:lnTo>
                    <a:pt x="5593" y="730"/>
                  </a:lnTo>
                  <a:cubicBezTo>
                    <a:pt x="5867" y="851"/>
                    <a:pt x="6110" y="942"/>
                    <a:pt x="6384" y="1034"/>
                  </a:cubicBezTo>
                  <a:cubicBezTo>
                    <a:pt x="6171" y="882"/>
                    <a:pt x="5928" y="730"/>
                    <a:pt x="5654" y="578"/>
                  </a:cubicBezTo>
                  <a:lnTo>
                    <a:pt x="5289" y="395"/>
                  </a:lnTo>
                  <a:lnTo>
                    <a:pt x="5107" y="304"/>
                  </a:lnTo>
                  <a:lnTo>
                    <a:pt x="4894" y="243"/>
                  </a:lnTo>
                  <a:cubicBezTo>
                    <a:pt x="4742" y="183"/>
                    <a:pt x="4651" y="152"/>
                    <a:pt x="4499" y="122"/>
                  </a:cubicBezTo>
                  <a:cubicBezTo>
                    <a:pt x="4378" y="91"/>
                    <a:pt x="4226" y="91"/>
                    <a:pt x="4074" y="31"/>
                  </a:cubicBezTo>
                  <a:cubicBezTo>
                    <a:pt x="3982" y="31"/>
                    <a:pt x="3922" y="0"/>
                    <a:pt x="3830" y="0"/>
                  </a:cubicBezTo>
                  <a:close/>
                </a:path>
              </a:pathLst>
            </a:custGeom>
            <a:solidFill>
              <a:srgbClr val="230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1816489" y="2775473"/>
              <a:ext cx="42470" cy="48467"/>
            </a:xfrm>
            <a:custGeom>
              <a:avLst/>
              <a:gdLst/>
              <a:ahLst/>
              <a:cxnLst/>
              <a:rect l="l" t="t" r="r" b="b"/>
              <a:pathLst>
                <a:path w="1126" h="1285" extrusionOk="0">
                  <a:moveTo>
                    <a:pt x="548" y="0"/>
                  </a:moveTo>
                  <a:cubicBezTo>
                    <a:pt x="244" y="0"/>
                    <a:pt x="1" y="304"/>
                    <a:pt x="1" y="638"/>
                  </a:cubicBezTo>
                  <a:cubicBezTo>
                    <a:pt x="1" y="973"/>
                    <a:pt x="244" y="1277"/>
                    <a:pt x="548" y="1277"/>
                  </a:cubicBezTo>
                  <a:cubicBezTo>
                    <a:pt x="579" y="1282"/>
                    <a:pt x="609" y="1285"/>
                    <a:pt x="639" y="1285"/>
                  </a:cubicBezTo>
                  <a:cubicBezTo>
                    <a:pt x="948" y="1285"/>
                    <a:pt x="1125" y="1000"/>
                    <a:pt x="1125" y="638"/>
                  </a:cubicBez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1813051" y="3023083"/>
              <a:ext cx="251123" cy="79810"/>
            </a:xfrm>
            <a:custGeom>
              <a:avLst/>
              <a:gdLst/>
              <a:ahLst/>
              <a:cxnLst/>
              <a:rect l="l" t="t" r="r" b="b"/>
              <a:pathLst>
                <a:path w="6658" h="2116" extrusionOk="0">
                  <a:moveTo>
                    <a:pt x="1" y="1"/>
                  </a:moveTo>
                  <a:lnTo>
                    <a:pt x="1" y="1"/>
                  </a:lnTo>
                  <a:cubicBezTo>
                    <a:pt x="540" y="1325"/>
                    <a:pt x="1872" y="2115"/>
                    <a:pt x="3276" y="2115"/>
                  </a:cubicBezTo>
                  <a:cubicBezTo>
                    <a:pt x="3612" y="2115"/>
                    <a:pt x="3952" y="2070"/>
                    <a:pt x="4287" y="1976"/>
                  </a:cubicBezTo>
                  <a:cubicBezTo>
                    <a:pt x="5442" y="1642"/>
                    <a:pt x="6201" y="1034"/>
                    <a:pt x="6657" y="487"/>
                  </a:cubicBezTo>
                  <a:lnTo>
                    <a:pt x="6657" y="487"/>
                  </a:lnTo>
                  <a:cubicBezTo>
                    <a:pt x="5601" y="1015"/>
                    <a:pt x="4611" y="1204"/>
                    <a:pt x="3734" y="1204"/>
                  </a:cubicBezTo>
                  <a:cubicBezTo>
                    <a:pt x="1582" y="1204"/>
                    <a:pt x="109" y="65"/>
                    <a:pt x="1" y="1"/>
                  </a:cubicBezTo>
                  <a:close/>
                </a:path>
              </a:pathLst>
            </a:custGeom>
            <a:solidFill>
              <a:srgbClr val="752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1806181" y="1949103"/>
              <a:ext cx="474675" cy="591637"/>
            </a:xfrm>
            <a:custGeom>
              <a:avLst/>
              <a:gdLst/>
              <a:ahLst/>
              <a:cxnLst/>
              <a:rect l="l" t="t" r="r" b="b"/>
              <a:pathLst>
                <a:path w="12585" h="15686" extrusionOk="0">
                  <a:moveTo>
                    <a:pt x="10957" y="1"/>
                  </a:moveTo>
                  <a:cubicBezTo>
                    <a:pt x="10074" y="1"/>
                    <a:pt x="9140" y="552"/>
                    <a:pt x="8390" y="876"/>
                  </a:cubicBezTo>
                  <a:cubicBezTo>
                    <a:pt x="7387" y="1332"/>
                    <a:pt x="6384" y="1910"/>
                    <a:pt x="5503" y="2548"/>
                  </a:cubicBezTo>
                  <a:cubicBezTo>
                    <a:pt x="3648" y="3916"/>
                    <a:pt x="1825" y="5618"/>
                    <a:pt x="943" y="7807"/>
                  </a:cubicBezTo>
                  <a:cubicBezTo>
                    <a:pt x="123" y="9934"/>
                    <a:pt x="1" y="12396"/>
                    <a:pt x="730" y="14585"/>
                  </a:cubicBezTo>
                  <a:cubicBezTo>
                    <a:pt x="882" y="15071"/>
                    <a:pt x="1186" y="15649"/>
                    <a:pt x="1703" y="15679"/>
                  </a:cubicBezTo>
                  <a:cubicBezTo>
                    <a:pt x="1740" y="15684"/>
                    <a:pt x="1776" y="15686"/>
                    <a:pt x="1812" y="15686"/>
                  </a:cubicBezTo>
                  <a:cubicBezTo>
                    <a:pt x="2755" y="15686"/>
                    <a:pt x="3389" y="14195"/>
                    <a:pt x="3770" y="13551"/>
                  </a:cubicBezTo>
                  <a:cubicBezTo>
                    <a:pt x="4287" y="12609"/>
                    <a:pt x="4864" y="11788"/>
                    <a:pt x="5807" y="11272"/>
                  </a:cubicBezTo>
                  <a:cubicBezTo>
                    <a:pt x="7418" y="10360"/>
                    <a:pt x="9302" y="9934"/>
                    <a:pt x="10548" y="8536"/>
                  </a:cubicBezTo>
                  <a:cubicBezTo>
                    <a:pt x="12007" y="6895"/>
                    <a:pt x="12524" y="4402"/>
                    <a:pt x="12585" y="2275"/>
                  </a:cubicBezTo>
                  <a:cubicBezTo>
                    <a:pt x="12585" y="1819"/>
                    <a:pt x="12585" y="1302"/>
                    <a:pt x="12372" y="907"/>
                  </a:cubicBezTo>
                  <a:cubicBezTo>
                    <a:pt x="12190" y="481"/>
                    <a:pt x="11855" y="238"/>
                    <a:pt x="11521" y="86"/>
                  </a:cubicBezTo>
                  <a:cubicBezTo>
                    <a:pt x="11337" y="27"/>
                    <a:pt x="11148" y="1"/>
                    <a:pt x="10957" y="1"/>
                  </a:cubicBezTo>
                  <a:close/>
                </a:path>
              </a:pathLst>
            </a:custGeom>
            <a:solidFill>
              <a:srgbClr val="230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1996460" y="2319491"/>
              <a:ext cx="334507" cy="339108"/>
            </a:xfrm>
            <a:custGeom>
              <a:avLst/>
              <a:gdLst/>
              <a:ahLst/>
              <a:cxnLst/>
              <a:rect l="l" t="t" r="r" b="b"/>
              <a:pathLst>
                <a:path w="6567" h="6657" extrusionOk="0">
                  <a:moveTo>
                    <a:pt x="6566" y="0"/>
                  </a:moveTo>
                  <a:lnTo>
                    <a:pt x="6566" y="0"/>
                  </a:lnTo>
                  <a:cubicBezTo>
                    <a:pt x="6354" y="395"/>
                    <a:pt x="6202" y="730"/>
                    <a:pt x="6019" y="1125"/>
                  </a:cubicBezTo>
                  <a:lnTo>
                    <a:pt x="5715" y="1641"/>
                  </a:lnTo>
                  <a:cubicBezTo>
                    <a:pt x="5594" y="1824"/>
                    <a:pt x="5502" y="2037"/>
                    <a:pt x="5381" y="2189"/>
                  </a:cubicBezTo>
                  <a:cubicBezTo>
                    <a:pt x="5290" y="2341"/>
                    <a:pt x="5168" y="2493"/>
                    <a:pt x="5047" y="2675"/>
                  </a:cubicBezTo>
                  <a:lnTo>
                    <a:pt x="4986" y="2797"/>
                  </a:lnTo>
                  <a:lnTo>
                    <a:pt x="4895" y="2918"/>
                  </a:lnTo>
                  <a:lnTo>
                    <a:pt x="4712" y="3131"/>
                  </a:lnTo>
                  <a:cubicBezTo>
                    <a:pt x="4499" y="3435"/>
                    <a:pt x="4226" y="3739"/>
                    <a:pt x="3952" y="4043"/>
                  </a:cubicBezTo>
                  <a:cubicBezTo>
                    <a:pt x="3436" y="4620"/>
                    <a:pt x="2828" y="5137"/>
                    <a:pt x="2159" y="5593"/>
                  </a:cubicBezTo>
                  <a:cubicBezTo>
                    <a:pt x="1521" y="6018"/>
                    <a:pt x="791" y="6414"/>
                    <a:pt x="1" y="6657"/>
                  </a:cubicBezTo>
                  <a:cubicBezTo>
                    <a:pt x="852" y="6657"/>
                    <a:pt x="1642" y="6353"/>
                    <a:pt x="2311" y="6079"/>
                  </a:cubicBezTo>
                  <a:cubicBezTo>
                    <a:pt x="2402" y="6049"/>
                    <a:pt x="2524" y="5988"/>
                    <a:pt x="2584" y="5927"/>
                  </a:cubicBezTo>
                  <a:lnTo>
                    <a:pt x="2858" y="5745"/>
                  </a:lnTo>
                  <a:lnTo>
                    <a:pt x="3101" y="5563"/>
                  </a:lnTo>
                  <a:lnTo>
                    <a:pt x="3375" y="5380"/>
                  </a:lnTo>
                  <a:cubicBezTo>
                    <a:pt x="3709" y="5107"/>
                    <a:pt x="4013" y="4803"/>
                    <a:pt x="4317" y="4499"/>
                  </a:cubicBezTo>
                  <a:lnTo>
                    <a:pt x="4743" y="4012"/>
                  </a:lnTo>
                  <a:cubicBezTo>
                    <a:pt x="4895" y="3800"/>
                    <a:pt x="5016" y="3648"/>
                    <a:pt x="5138" y="3465"/>
                  </a:cubicBezTo>
                  <a:cubicBezTo>
                    <a:pt x="5381" y="3131"/>
                    <a:pt x="5594" y="2736"/>
                    <a:pt x="5776" y="2371"/>
                  </a:cubicBezTo>
                  <a:cubicBezTo>
                    <a:pt x="5898" y="2189"/>
                    <a:pt x="5958" y="1976"/>
                    <a:pt x="6050" y="1793"/>
                  </a:cubicBezTo>
                  <a:lnTo>
                    <a:pt x="6262" y="1216"/>
                  </a:lnTo>
                  <a:cubicBezTo>
                    <a:pt x="6384" y="821"/>
                    <a:pt x="6506" y="426"/>
                    <a:pt x="6566" y="0"/>
                  </a:cubicBezTo>
                  <a:close/>
                </a:path>
              </a:pathLst>
            </a:custGeom>
            <a:solidFill>
              <a:srgbClr val="230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1410656" y="2496899"/>
              <a:ext cx="210992" cy="389810"/>
            </a:xfrm>
            <a:custGeom>
              <a:avLst/>
              <a:gdLst/>
              <a:ahLst/>
              <a:cxnLst/>
              <a:rect l="l" t="t" r="r" b="b"/>
              <a:pathLst>
                <a:path w="5594" h="10335" extrusionOk="0">
                  <a:moveTo>
                    <a:pt x="426" y="0"/>
                  </a:moveTo>
                  <a:cubicBezTo>
                    <a:pt x="122" y="1033"/>
                    <a:pt x="0" y="2128"/>
                    <a:pt x="61" y="3192"/>
                  </a:cubicBezTo>
                  <a:cubicBezTo>
                    <a:pt x="122" y="4255"/>
                    <a:pt x="274" y="5380"/>
                    <a:pt x="639" y="6444"/>
                  </a:cubicBezTo>
                  <a:cubicBezTo>
                    <a:pt x="821" y="6961"/>
                    <a:pt x="1095" y="7508"/>
                    <a:pt x="1399" y="7964"/>
                  </a:cubicBezTo>
                  <a:cubicBezTo>
                    <a:pt x="1703" y="8420"/>
                    <a:pt x="2098" y="8876"/>
                    <a:pt x="2554" y="9210"/>
                  </a:cubicBezTo>
                  <a:cubicBezTo>
                    <a:pt x="2949" y="9575"/>
                    <a:pt x="3466" y="9848"/>
                    <a:pt x="3982" y="10031"/>
                  </a:cubicBezTo>
                  <a:lnTo>
                    <a:pt x="4377" y="10152"/>
                  </a:lnTo>
                  <a:cubicBezTo>
                    <a:pt x="4529" y="10183"/>
                    <a:pt x="4621" y="10183"/>
                    <a:pt x="4773" y="10243"/>
                  </a:cubicBezTo>
                  <a:lnTo>
                    <a:pt x="4985" y="10274"/>
                  </a:lnTo>
                  <a:lnTo>
                    <a:pt x="5168" y="10304"/>
                  </a:lnTo>
                  <a:cubicBezTo>
                    <a:pt x="5320" y="10304"/>
                    <a:pt x="5441" y="10335"/>
                    <a:pt x="5593" y="10335"/>
                  </a:cubicBezTo>
                  <a:lnTo>
                    <a:pt x="5198" y="10183"/>
                  </a:lnTo>
                  <a:lnTo>
                    <a:pt x="5016" y="10122"/>
                  </a:lnTo>
                  <a:lnTo>
                    <a:pt x="4833" y="10031"/>
                  </a:lnTo>
                  <a:lnTo>
                    <a:pt x="4438" y="9879"/>
                  </a:lnTo>
                  <a:lnTo>
                    <a:pt x="4104" y="9696"/>
                  </a:lnTo>
                  <a:cubicBezTo>
                    <a:pt x="3982" y="9666"/>
                    <a:pt x="3891" y="9575"/>
                    <a:pt x="3770" y="9514"/>
                  </a:cubicBezTo>
                  <a:cubicBezTo>
                    <a:pt x="3648" y="9423"/>
                    <a:pt x="3587" y="9362"/>
                    <a:pt x="3466" y="9271"/>
                  </a:cubicBezTo>
                  <a:lnTo>
                    <a:pt x="3162" y="9058"/>
                  </a:lnTo>
                  <a:lnTo>
                    <a:pt x="2888" y="8784"/>
                  </a:lnTo>
                  <a:cubicBezTo>
                    <a:pt x="2493" y="8450"/>
                    <a:pt x="2189" y="8024"/>
                    <a:pt x="1946" y="7599"/>
                  </a:cubicBezTo>
                  <a:lnTo>
                    <a:pt x="1733" y="7265"/>
                  </a:lnTo>
                  <a:lnTo>
                    <a:pt x="1611" y="6930"/>
                  </a:lnTo>
                  <a:cubicBezTo>
                    <a:pt x="1520" y="6809"/>
                    <a:pt x="1490" y="6687"/>
                    <a:pt x="1459" y="6596"/>
                  </a:cubicBezTo>
                  <a:cubicBezTo>
                    <a:pt x="1368" y="6474"/>
                    <a:pt x="1338" y="6353"/>
                    <a:pt x="1307" y="6231"/>
                  </a:cubicBezTo>
                  <a:cubicBezTo>
                    <a:pt x="943" y="5289"/>
                    <a:pt x="730" y="4225"/>
                    <a:pt x="608" y="3192"/>
                  </a:cubicBezTo>
                  <a:cubicBezTo>
                    <a:pt x="456" y="2128"/>
                    <a:pt x="426" y="1064"/>
                    <a:pt x="426" y="0"/>
                  </a:cubicBezTo>
                  <a:close/>
                </a:path>
              </a:pathLst>
            </a:custGeom>
            <a:solidFill>
              <a:srgbClr val="230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1552875" y="2312314"/>
              <a:ext cx="454043" cy="339118"/>
            </a:xfrm>
            <a:custGeom>
              <a:avLst/>
              <a:gdLst/>
              <a:ahLst/>
              <a:cxnLst/>
              <a:rect l="l" t="t" r="r" b="b"/>
              <a:pathLst>
                <a:path w="12038" h="8991" extrusionOk="0">
                  <a:moveTo>
                    <a:pt x="0" y="0"/>
                  </a:moveTo>
                  <a:cubicBezTo>
                    <a:pt x="0" y="730"/>
                    <a:pt x="122" y="1399"/>
                    <a:pt x="274" y="2006"/>
                  </a:cubicBezTo>
                  <a:cubicBezTo>
                    <a:pt x="426" y="2706"/>
                    <a:pt x="669" y="3374"/>
                    <a:pt x="973" y="4043"/>
                  </a:cubicBezTo>
                  <a:cubicBezTo>
                    <a:pt x="1277" y="4681"/>
                    <a:pt x="1703" y="5289"/>
                    <a:pt x="2158" y="5867"/>
                  </a:cubicBezTo>
                  <a:cubicBezTo>
                    <a:pt x="2614" y="6414"/>
                    <a:pt x="3192" y="6931"/>
                    <a:pt x="3769" y="7326"/>
                  </a:cubicBezTo>
                  <a:cubicBezTo>
                    <a:pt x="4377" y="7751"/>
                    <a:pt x="5016" y="8086"/>
                    <a:pt x="5684" y="8359"/>
                  </a:cubicBezTo>
                  <a:lnTo>
                    <a:pt x="5958" y="8481"/>
                  </a:lnTo>
                  <a:cubicBezTo>
                    <a:pt x="6049" y="8511"/>
                    <a:pt x="6140" y="8511"/>
                    <a:pt x="6232" y="8541"/>
                  </a:cubicBezTo>
                  <a:cubicBezTo>
                    <a:pt x="6414" y="8602"/>
                    <a:pt x="6566" y="8663"/>
                    <a:pt x="6748" y="8693"/>
                  </a:cubicBezTo>
                  <a:cubicBezTo>
                    <a:pt x="7113" y="8785"/>
                    <a:pt x="7478" y="8845"/>
                    <a:pt x="7812" y="8906"/>
                  </a:cubicBezTo>
                  <a:cubicBezTo>
                    <a:pt x="8262" y="8964"/>
                    <a:pt x="8712" y="8991"/>
                    <a:pt x="9160" y="8991"/>
                  </a:cubicBezTo>
                  <a:cubicBezTo>
                    <a:pt x="10134" y="8991"/>
                    <a:pt x="11100" y="8862"/>
                    <a:pt x="12037" y="8633"/>
                  </a:cubicBezTo>
                  <a:lnTo>
                    <a:pt x="12037" y="8633"/>
                  </a:lnTo>
                  <a:cubicBezTo>
                    <a:pt x="11825" y="8637"/>
                    <a:pt x="11614" y="8640"/>
                    <a:pt x="11402" y="8640"/>
                  </a:cubicBezTo>
                  <a:cubicBezTo>
                    <a:pt x="10217" y="8640"/>
                    <a:pt x="9038" y="8561"/>
                    <a:pt x="7903" y="8329"/>
                  </a:cubicBezTo>
                  <a:cubicBezTo>
                    <a:pt x="7569" y="8298"/>
                    <a:pt x="7265" y="8177"/>
                    <a:pt x="6900" y="8086"/>
                  </a:cubicBezTo>
                  <a:cubicBezTo>
                    <a:pt x="6718" y="8055"/>
                    <a:pt x="6566" y="7994"/>
                    <a:pt x="6414" y="7934"/>
                  </a:cubicBezTo>
                  <a:cubicBezTo>
                    <a:pt x="6353" y="7903"/>
                    <a:pt x="6262" y="7903"/>
                    <a:pt x="6201" y="7873"/>
                  </a:cubicBezTo>
                  <a:lnTo>
                    <a:pt x="5958" y="7751"/>
                  </a:lnTo>
                  <a:cubicBezTo>
                    <a:pt x="5806" y="7690"/>
                    <a:pt x="5654" y="7630"/>
                    <a:pt x="5502" y="7569"/>
                  </a:cubicBezTo>
                  <a:lnTo>
                    <a:pt x="5046" y="7326"/>
                  </a:lnTo>
                  <a:cubicBezTo>
                    <a:pt x="4773" y="7174"/>
                    <a:pt x="4469" y="6991"/>
                    <a:pt x="4225" y="6809"/>
                  </a:cubicBezTo>
                  <a:cubicBezTo>
                    <a:pt x="3101" y="6049"/>
                    <a:pt x="2189" y="5016"/>
                    <a:pt x="1520" y="3830"/>
                  </a:cubicBezTo>
                  <a:cubicBezTo>
                    <a:pt x="821" y="2675"/>
                    <a:pt x="335" y="1368"/>
                    <a:pt x="0" y="0"/>
                  </a:cubicBezTo>
                  <a:close/>
                </a:path>
              </a:pathLst>
            </a:custGeom>
            <a:solidFill>
              <a:srgbClr val="230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1027736" y="1915875"/>
              <a:ext cx="1019240" cy="1181916"/>
            </a:xfrm>
            <a:custGeom>
              <a:avLst/>
              <a:gdLst/>
              <a:ahLst/>
              <a:cxnLst/>
              <a:rect l="l" t="t" r="r" b="b"/>
              <a:pathLst>
                <a:path w="27023" h="31336" extrusionOk="0">
                  <a:moveTo>
                    <a:pt x="7622" y="0"/>
                  </a:moveTo>
                  <a:cubicBezTo>
                    <a:pt x="5712" y="0"/>
                    <a:pt x="3878" y="485"/>
                    <a:pt x="2493" y="1666"/>
                  </a:cubicBezTo>
                  <a:cubicBezTo>
                    <a:pt x="1733" y="2305"/>
                    <a:pt x="1125" y="3186"/>
                    <a:pt x="730" y="4280"/>
                  </a:cubicBezTo>
                  <a:cubicBezTo>
                    <a:pt x="1" y="6286"/>
                    <a:pt x="153" y="8718"/>
                    <a:pt x="882" y="10694"/>
                  </a:cubicBezTo>
                  <a:cubicBezTo>
                    <a:pt x="1581" y="12669"/>
                    <a:pt x="3040" y="14311"/>
                    <a:pt x="4742" y="15466"/>
                  </a:cubicBezTo>
                  <a:cubicBezTo>
                    <a:pt x="5745" y="16104"/>
                    <a:pt x="6809" y="16621"/>
                    <a:pt x="7934" y="17077"/>
                  </a:cubicBezTo>
                  <a:cubicBezTo>
                    <a:pt x="8238" y="17198"/>
                    <a:pt x="9302" y="17594"/>
                    <a:pt x="10639" y="17989"/>
                  </a:cubicBezTo>
                  <a:cubicBezTo>
                    <a:pt x="11065" y="18110"/>
                    <a:pt x="11551" y="18232"/>
                    <a:pt x="12037" y="18414"/>
                  </a:cubicBezTo>
                  <a:cubicBezTo>
                    <a:pt x="12767" y="18597"/>
                    <a:pt x="13527" y="18749"/>
                    <a:pt x="14256" y="18901"/>
                  </a:cubicBezTo>
                  <a:cubicBezTo>
                    <a:pt x="16110" y="19265"/>
                    <a:pt x="16566" y="20998"/>
                    <a:pt x="15047" y="22153"/>
                  </a:cubicBezTo>
                  <a:cubicBezTo>
                    <a:pt x="15047" y="22153"/>
                    <a:pt x="15016" y="22153"/>
                    <a:pt x="15016" y="22183"/>
                  </a:cubicBezTo>
                  <a:cubicBezTo>
                    <a:pt x="14135" y="23277"/>
                    <a:pt x="13800" y="24676"/>
                    <a:pt x="14043" y="26043"/>
                  </a:cubicBezTo>
                  <a:cubicBezTo>
                    <a:pt x="14165" y="26499"/>
                    <a:pt x="14256" y="26925"/>
                    <a:pt x="14408" y="27350"/>
                  </a:cubicBezTo>
                  <a:cubicBezTo>
                    <a:pt x="15047" y="29357"/>
                    <a:pt x="17205" y="30816"/>
                    <a:pt x="19272" y="31211"/>
                  </a:cubicBezTo>
                  <a:cubicBezTo>
                    <a:pt x="19684" y="31295"/>
                    <a:pt x="20098" y="31336"/>
                    <a:pt x="20507" y="31336"/>
                  </a:cubicBezTo>
                  <a:cubicBezTo>
                    <a:pt x="22601" y="31336"/>
                    <a:pt x="24586" y="30275"/>
                    <a:pt x="25807" y="28597"/>
                  </a:cubicBezTo>
                  <a:cubicBezTo>
                    <a:pt x="26415" y="27806"/>
                    <a:pt x="26779" y="26864"/>
                    <a:pt x="26901" y="25800"/>
                  </a:cubicBezTo>
                  <a:cubicBezTo>
                    <a:pt x="27022" y="24676"/>
                    <a:pt x="26901" y="23581"/>
                    <a:pt x="26627" y="22457"/>
                  </a:cubicBezTo>
                  <a:cubicBezTo>
                    <a:pt x="26141" y="20694"/>
                    <a:pt x="25229" y="19022"/>
                    <a:pt x="24044" y="17654"/>
                  </a:cubicBezTo>
                  <a:cubicBezTo>
                    <a:pt x="23132" y="16560"/>
                    <a:pt x="22007" y="15861"/>
                    <a:pt x="20943" y="14949"/>
                  </a:cubicBezTo>
                  <a:cubicBezTo>
                    <a:pt x="19849" y="14007"/>
                    <a:pt x="19363" y="12578"/>
                    <a:pt x="19150" y="11210"/>
                  </a:cubicBezTo>
                  <a:cubicBezTo>
                    <a:pt x="18816" y="9265"/>
                    <a:pt x="18816" y="7198"/>
                    <a:pt x="17843" y="5435"/>
                  </a:cubicBezTo>
                  <a:cubicBezTo>
                    <a:pt x="17022" y="3824"/>
                    <a:pt x="15624" y="2548"/>
                    <a:pt x="14043" y="1666"/>
                  </a:cubicBezTo>
                  <a:cubicBezTo>
                    <a:pt x="12980" y="1089"/>
                    <a:pt x="11733" y="633"/>
                    <a:pt x="10457" y="329"/>
                  </a:cubicBezTo>
                  <a:cubicBezTo>
                    <a:pt x="9523" y="118"/>
                    <a:pt x="8563" y="0"/>
                    <a:pt x="7622" y="0"/>
                  </a:cubicBezTo>
                  <a:close/>
                </a:path>
              </a:pathLst>
            </a:custGeom>
            <a:solidFill>
              <a:srgbClr val="230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1443913" y="2116263"/>
              <a:ext cx="515938" cy="475806"/>
            </a:xfrm>
            <a:custGeom>
              <a:avLst/>
              <a:gdLst/>
              <a:ahLst/>
              <a:cxnLst/>
              <a:rect l="l" t="t" r="r" b="b"/>
              <a:pathLst>
                <a:path w="13679" h="12615" extrusionOk="0">
                  <a:moveTo>
                    <a:pt x="305" y="1"/>
                  </a:moveTo>
                  <a:lnTo>
                    <a:pt x="305" y="1"/>
                  </a:lnTo>
                  <a:cubicBezTo>
                    <a:pt x="153" y="365"/>
                    <a:pt x="122" y="791"/>
                    <a:pt x="31" y="1247"/>
                  </a:cubicBezTo>
                  <a:cubicBezTo>
                    <a:pt x="1" y="1672"/>
                    <a:pt x="31" y="2068"/>
                    <a:pt x="122" y="2493"/>
                  </a:cubicBezTo>
                  <a:cubicBezTo>
                    <a:pt x="244" y="3344"/>
                    <a:pt x="578" y="4165"/>
                    <a:pt x="1004" y="4894"/>
                  </a:cubicBezTo>
                  <a:cubicBezTo>
                    <a:pt x="1855" y="6384"/>
                    <a:pt x="3101" y="7539"/>
                    <a:pt x="4499" y="8542"/>
                  </a:cubicBezTo>
                  <a:cubicBezTo>
                    <a:pt x="5898" y="9515"/>
                    <a:pt x="7357" y="10335"/>
                    <a:pt x="8937" y="10973"/>
                  </a:cubicBezTo>
                  <a:cubicBezTo>
                    <a:pt x="10457" y="11612"/>
                    <a:pt x="12037" y="12159"/>
                    <a:pt x="13679" y="12615"/>
                  </a:cubicBezTo>
                  <a:cubicBezTo>
                    <a:pt x="12129" y="12037"/>
                    <a:pt x="10578" y="11429"/>
                    <a:pt x="9059" y="10700"/>
                  </a:cubicBezTo>
                  <a:lnTo>
                    <a:pt x="8481" y="10426"/>
                  </a:lnTo>
                  <a:lnTo>
                    <a:pt x="7904" y="10183"/>
                  </a:lnTo>
                  <a:cubicBezTo>
                    <a:pt x="7539" y="9970"/>
                    <a:pt x="7174" y="9758"/>
                    <a:pt x="6809" y="9575"/>
                  </a:cubicBezTo>
                  <a:cubicBezTo>
                    <a:pt x="6475" y="9393"/>
                    <a:pt x="6080" y="9150"/>
                    <a:pt x="5746" y="8937"/>
                  </a:cubicBezTo>
                  <a:cubicBezTo>
                    <a:pt x="5563" y="8815"/>
                    <a:pt x="5411" y="8694"/>
                    <a:pt x="5198" y="8572"/>
                  </a:cubicBezTo>
                  <a:cubicBezTo>
                    <a:pt x="5046" y="8451"/>
                    <a:pt x="4864" y="8359"/>
                    <a:pt x="4712" y="8238"/>
                  </a:cubicBezTo>
                  <a:cubicBezTo>
                    <a:pt x="4043" y="7752"/>
                    <a:pt x="3435" y="7204"/>
                    <a:pt x="2828" y="6657"/>
                  </a:cubicBezTo>
                  <a:cubicBezTo>
                    <a:pt x="2220" y="6080"/>
                    <a:pt x="1703" y="5441"/>
                    <a:pt x="1247" y="4742"/>
                  </a:cubicBezTo>
                  <a:cubicBezTo>
                    <a:pt x="1034" y="4408"/>
                    <a:pt x="821" y="4013"/>
                    <a:pt x="700" y="3648"/>
                  </a:cubicBezTo>
                  <a:cubicBezTo>
                    <a:pt x="548" y="3253"/>
                    <a:pt x="396" y="2888"/>
                    <a:pt x="305" y="2463"/>
                  </a:cubicBezTo>
                  <a:cubicBezTo>
                    <a:pt x="122" y="1672"/>
                    <a:pt x="122" y="791"/>
                    <a:pt x="305" y="1"/>
                  </a:cubicBezTo>
                  <a:close/>
                </a:path>
              </a:pathLst>
            </a:custGeom>
            <a:solidFill>
              <a:srgbClr val="4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1375118" y="2041735"/>
              <a:ext cx="528535" cy="498776"/>
            </a:xfrm>
            <a:custGeom>
              <a:avLst/>
              <a:gdLst/>
              <a:ahLst/>
              <a:cxnLst/>
              <a:rect l="l" t="t" r="r" b="b"/>
              <a:pathLst>
                <a:path w="14013" h="13224" extrusionOk="0">
                  <a:moveTo>
                    <a:pt x="0" y="1"/>
                  </a:moveTo>
                  <a:cubicBezTo>
                    <a:pt x="183" y="791"/>
                    <a:pt x="578" y="1551"/>
                    <a:pt x="942" y="2341"/>
                  </a:cubicBezTo>
                  <a:lnTo>
                    <a:pt x="1246" y="2889"/>
                  </a:lnTo>
                  <a:lnTo>
                    <a:pt x="1550" y="3405"/>
                  </a:lnTo>
                  <a:cubicBezTo>
                    <a:pt x="1733" y="3770"/>
                    <a:pt x="2006" y="4104"/>
                    <a:pt x="2249" y="4439"/>
                  </a:cubicBezTo>
                  <a:cubicBezTo>
                    <a:pt x="3222" y="5807"/>
                    <a:pt x="4377" y="7022"/>
                    <a:pt x="5593" y="8117"/>
                  </a:cubicBezTo>
                  <a:lnTo>
                    <a:pt x="6535" y="8907"/>
                  </a:lnTo>
                  <a:cubicBezTo>
                    <a:pt x="6687" y="9089"/>
                    <a:pt x="6870" y="9180"/>
                    <a:pt x="7022" y="9302"/>
                  </a:cubicBezTo>
                  <a:lnTo>
                    <a:pt x="7508" y="9667"/>
                  </a:lnTo>
                  <a:cubicBezTo>
                    <a:pt x="8177" y="10183"/>
                    <a:pt x="8876" y="10609"/>
                    <a:pt x="9575" y="11035"/>
                  </a:cubicBezTo>
                  <a:cubicBezTo>
                    <a:pt x="9909" y="11278"/>
                    <a:pt x="10243" y="11460"/>
                    <a:pt x="10639" y="11642"/>
                  </a:cubicBezTo>
                  <a:lnTo>
                    <a:pt x="11733" y="12220"/>
                  </a:lnTo>
                  <a:cubicBezTo>
                    <a:pt x="12128" y="12372"/>
                    <a:pt x="12493" y="12524"/>
                    <a:pt x="12888" y="12706"/>
                  </a:cubicBezTo>
                  <a:cubicBezTo>
                    <a:pt x="13253" y="12889"/>
                    <a:pt x="13648" y="13071"/>
                    <a:pt x="14013" y="13223"/>
                  </a:cubicBezTo>
                  <a:cubicBezTo>
                    <a:pt x="13283" y="12798"/>
                    <a:pt x="12584" y="12463"/>
                    <a:pt x="11854" y="12038"/>
                  </a:cubicBezTo>
                  <a:lnTo>
                    <a:pt x="10791" y="11399"/>
                  </a:lnTo>
                  <a:cubicBezTo>
                    <a:pt x="10395" y="11156"/>
                    <a:pt x="10061" y="10974"/>
                    <a:pt x="9727" y="10761"/>
                  </a:cubicBezTo>
                  <a:cubicBezTo>
                    <a:pt x="9028" y="10305"/>
                    <a:pt x="8359" y="9880"/>
                    <a:pt x="7721" y="9332"/>
                  </a:cubicBezTo>
                  <a:lnTo>
                    <a:pt x="7204" y="8968"/>
                  </a:lnTo>
                  <a:cubicBezTo>
                    <a:pt x="7022" y="8846"/>
                    <a:pt x="6870" y="8725"/>
                    <a:pt x="6718" y="8573"/>
                  </a:cubicBezTo>
                  <a:lnTo>
                    <a:pt x="5775" y="7782"/>
                  </a:lnTo>
                  <a:cubicBezTo>
                    <a:pt x="4559" y="6688"/>
                    <a:pt x="3404" y="5503"/>
                    <a:pt x="2432" y="4226"/>
                  </a:cubicBezTo>
                  <a:cubicBezTo>
                    <a:pt x="2158" y="3922"/>
                    <a:pt x="1945" y="3557"/>
                    <a:pt x="1702" y="3223"/>
                  </a:cubicBezTo>
                  <a:lnTo>
                    <a:pt x="1368" y="2737"/>
                  </a:lnTo>
                  <a:lnTo>
                    <a:pt x="1064" y="2189"/>
                  </a:lnTo>
                  <a:cubicBezTo>
                    <a:pt x="638" y="1521"/>
                    <a:pt x="274" y="761"/>
                    <a:pt x="0" y="1"/>
                  </a:cubicBezTo>
                  <a:close/>
                </a:path>
              </a:pathLst>
            </a:custGeom>
            <a:solidFill>
              <a:srgbClr val="4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flipH="1">
              <a:off x="1158444" y="2811002"/>
              <a:ext cx="259157" cy="238525"/>
            </a:xfrm>
            <a:custGeom>
              <a:avLst/>
              <a:gdLst/>
              <a:ahLst/>
              <a:cxnLst/>
              <a:rect l="l" t="t" r="r" b="b"/>
              <a:pathLst>
                <a:path w="6871" h="6324" extrusionOk="0">
                  <a:moveTo>
                    <a:pt x="92" y="0"/>
                  </a:moveTo>
                  <a:cubicBezTo>
                    <a:pt x="1" y="912"/>
                    <a:pt x="62" y="1824"/>
                    <a:pt x="366" y="2706"/>
                  </a:cubicBezTo>
                  <a:cubicBezTo>
                    <a:pt x="487" y="3162"/>
                    <a:pt x="639" y="3587"/>
                    <a:pt x="852" y="3982"/>
                  </a:cubicBezTo>
                  <a:cubicBezTo>
                    <a:pt x="1095" y="4408"/>
                    <a:pt x="1369" y="4742"/>
                    <a:pt x="1703" y="5107"/>
                  </a:cubicBezTo>
                  <a:cubicBezTo>
                    <a:pt x="2372" y="5745"/>
                    <a:pt x="3253" y="6171"/>
                    <a:pt x="4165" y="6262"/>
                  </a:cubicBezTo>
                  <a:cubicBezTo>
                    <a:pt x="4478" y="6304"/>
                    <a:pt x="4791" y="6324"/>
                    <a:pt x="5103" y="6324"/>
                  </a:cubicBezTo>
                  <a:cubicBezTo>
                    <a:pt x="5699" y="6324"/>
                    <a:pt x="6291" y="6250"/>
                    <a:pt x="6870" y="6110"/>
                  </a:cubicBezTo>
                  <a:lnTo>
                    <a:pt x="6870" y="6110"/>
                  </a:lnTo>
                  <a:cubicBezTo>
                    <a:pt x="6553" y="6131"/>
                    <a:pt x="6239" y="6145"/>
                    <a:pt x="5927" y="6145"/>
                  </a:cubicBezTo>
                  <a:cubicBezTo>
                    <a:pt x="5344" y="6145"/>
                    <a:pt x="4770" y="6097"/>
                    <a:pt x="4196" y="5958"/>
                  </a:cubicBezTo>
                  <a:cubicBezTo>
                    <a:pt x="3983" y="5958"/>
                    <a:pt x="3800" y="5867"/>
                    <a:pt x="3557" y="5806"/>
                  </a:cubicBezTo>
                  <a:cubicBezTo>
                    <a:pt x="3344" y="5745"/>
                    <a:pt x="3132" y="5654"/>
                    <a:pt x="2949" y="5563"/>
                  </a:cubicBezTo>
                  <a:cubicBezTo>
                    <a:pt x="2585" y="5350"/>
                    <a:pt x="2189" y="5137"/>
                    <a:pt x="1885" y="4833"/>
                  </a:cubicBezTo>
                  <a:cubicBezTo>
                    <a:pt x="1278" y="4225"/>
                    <a:pt x="822" y="3466"/>
                    <a:pt x="548" y="2614"/>
                  </a:cubicBezTo>
                  <a:cubicBezTo>
                    <a:pt x="305" y="1794"/>
                    <a:pt x="153" y="912"/>
                    <a:pt x="92" y="0"/>
                  </a:cubicBezTo>
                  <a:close/>
                </a:path>
              </a:pathLst>
            </a:custGeom>
            <a:solidFill>
              <a:srgbClr val="4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flipH="1">
              <a:off x="1122915" y="2645917"/>
              <a:ext cx="254555" cy="346775"/>
            </a:xfrm>
            <a:custGeom>
              <a:avLst/>
              <a:gdLst/>
              <a:ahLst/>
              <a:cxnLst/>
              <a:rect l="l" t="t" r="r" b="b"/>
              <a:pathLst>
                <a:path w="6749" h="9194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1064"/>
                    <a:pt x="62" y="2128"/>
                    <a:pt x="305" y="3192"/>
                  </a:cubicBezTo>
                  <a:cubicBezTo>
                    <a:pt x="517" y="4225"/>
                    <a:pt x="852" y="5259"/>
                    <a:pt x="1399" y="6201"/>
                  </a:cubicBezTo>
                  <a:cubicBezTo>
                    <a:pt x="1673" y="6657"/>
                    <a:pt x="1976" y="7113"/>
                    <a:pt x="2341" y="7508"/>
                  </a:cubicBezTo>
                  <a:cubicBezTo>
                    <a:pt x="2736" y="7873"/>
                    <a:pt x="3192" y="8207"/>
                    <a:pt x="3618" y="8481"/>
                  </a:cubicBezTo>
                  <a:cubicBezTo>
                    <a:pt x="4074" y="8754"/>
                    <a:pt x="4621" y="8937"/>
                    <a:pt x="5138" y="9058"/>
                  </a:cubicBezTo>
                  <a:lnTo>
                    <a:pt x="5533" y="9119"/>
                  </a:lnTo>
                  <a:lnTo>
                    <a:pt x="5958" y="9180"/>
                  </a:lnTo>
                  <a:cubicBezTo>
                    <a:pt x="6050" y="9190"/>
                    <a:pt x="6137" y="9193"/>
                    <a:pt x="6224" y="9193"/>
                  </a:cubicBezTo>
                  <a:cubicBezTo>
                    <a:pt x="6397" y="9193"/>
                    <a:pt x="6566" y="9180"/>
                    <a:pt x="6749" y="9180"/>
                  </a:cubicBezTo>
                  <a:cubicBezTo>
                    <a:pt x="5685" y="9089"/>
                    <a:pt x="4651" y="8815"/>
                    <a:pt x="3800" y="8268"/>
                  </a:cubicBezTo>
                  <a:cubicBezTo>
                    <a:pt x="3375" y="7994"/>
                    <a:pt x="2949" y="7660"/>
                    <a:pt x="2615" y="7265"/>
                  </a:cubicBezTo>
                  <a:cubicBezTo>
                    <a:pt x="2280" y="6900"/>
                    <a:pt x="1976" y="6475"/>
                    <a:pt x="1703" y="6019"/>
                  </a:cubicBezTo>
                  <a:cubicBezTo>
                    <a:pt x="1156" y="5137"/>
                    <a:pt x="821" y="4134"/>
                    <a:pt x="548" y="3131"/>
                  </a:cubicBezTo>
                  <a:cubicBezTo>
                    <a:pt x="396" y="2584"/>
                    <a:pt x="305" y="2098"/>
                    <a:pt x="214" y="1581"/>
                  </a:cubicBezTo>
                  <a:cubicBezTo>
                    <a:pt x="153" y="1064"/>
                    <a:pt x="62" y="548"/>
                    <a:pt x="31" y="0"/>
                  </a:cubicBezTo>
                  <a:close/>
                </a:path>
              </a:pathLst>
            </a:custGeom>
            <a:solidFill>
              <a:srgbClr val="4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flipH="1">
              <a:off x="1414091" y="2639052"/>
              <a:ext cx="80301" cy="129560"/>
            </a:xfrm>
            <a:custGeom>
              <a:avLst/>
              <a:gdLst/>
              <a:ahLst/>
              <a:cxnLst/>
              <a:rect l="l" t="t" r="r" b="b"/>
              <a:pathLst>
                <a:path w="2129" h="3435" extrusionOk="0">
                  <a:moveTo>
                    <a:pt x="1064" y="0"/>
                  </a:moveTo>
                  <a:cubicBezTo>
                    <a:pt x="517" y="0"/>
                    <a:pt x="0" y="760"/>
                    <a:pt x="0" y="1702"/>
                  </a:cubicBezTo>
                  <a:cubicBezTo>
                    <a:pt x="0" y="2675"/>
                    <a:pt x="456" y="3435"/>
                    <a:pt x="1064" y="3435"/>
                  </a:cubicBezTo>
                  <a:cubicBezTo>
                    <a:pt x="1642" y="3435"/>
                    <a:pt x="2128" y="2675"/>
                    <a:pt x="2128" y="1702"/>
                  </a:cubicBezTo>
                  <a:cubicBezTo>
                    <a:pt x="2128" y="760"/>
                    <a:pt x="1672" y="0"/>
                    <a:pt x="1064" y="0"/>
                  </a:cubicBezTo>
                  <a:close/>
                </a:path>
              </a:pathLst>
            </a:custGeom>
            <a:solidFill>
              <a:srgbClr val="C16F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66959" y="3008185"/>
              <a:ext cx="3312162" cy="1733459"/>
            </a:xfrm>
            <a:custGeom>
              <a:avLst/>
              <a:gdLst/>
              <a:ahLst/>
              <a:cxnLst/>
              <a:rect l="l" t="t" r="r" b="b"/>
              <a:pathLst>
                <a:path w="87815" h="45959" extrusionOk="0">
                  <a:moveTo>
                    <a:pt x="87085" y="38937"/>
                  </a:moveTo>
                  <a:cubicBezTo>
                    <a:pt x="84106" y="31065"/>
                    <a:pt x="74562" y="15593"/>
                    <a:pt x="70124" y="8572"/>
                  </a:cubicBezTo>
                  <a:cubicBezTo>
                    <a:pt x="68665" y="6262"/>
                    <a:pt x="66355" y="4621"/>
                    <a:pt x="63649" y="4013"/>
                  </a:cubicBezTo>
                  <a:lnTo>
                    <a:pt x="58786" y="2918"/>
                  </a:lnTo>
                  <a:lnTo>
                    <a:pt x="56537" y="2371"/>
                  </a:lnTo>
                  <a:cubicBezTo>
                    <a:pt x="55017" y="11885"/>
                    <a:pt x="49941" y="14955"/>
                    <a:pt x="46020" y="15897"/>
                  </a:cubicBezTo>
                  <a:cubicBezTo>
                    <a:pt x="41248" y="17052"/>
                    <a:pt x="36293" y="14621"/>
                    <a:pt x="34470" y="10001"/>
                  </a:cubicBezTo>
                  <a:cubicBezTo>
                    <a:pt x="32646" y="5380"/>
                    <a:pt x="33558" y="0"/>
                    <a:pt x="33558" y="0"/>
                  </a:cubicBezTo>
                  <a:lnTo>
                    <a:pt x="30913" y="730"/>
                  </a:lnTo>
                  <a:lnTo>
                    <a:pt x="26415" y="2007"/>
                  </a:lnTo>
                  <a:cubicBezTo>
                    <a:pt x="24013" y="2645"/>
                    <a:pt x="21947" y="4043"/>
                    <a:pt x="20427" y="6019"/>
                  </a:cubicBezTo>
                  <a:cubicBezTo>
                    <a:pt x="16232" y="11460"/>
                    <a:pt x="7387" y="23131"/>
                    <a:pt x="1581" y="32159"/>
                  </a:cubicBezTo>
                  <a:cubicBezTo>
                    <a:pt x="1" y="34591"/>
                    <a:pt x="1065" y="37904"/>
                    <a:pt x="3800" y="38937"/>
                  </a:cubicBezTo>
                  <a:cubicBezTo>
                    <a:pt x="7235" y="40214"/>
                    <a:pt x="12676" y="41703"/>
                    <a:pt x="20670" y="42493"/>
                  </a:cubicBezTo>
                  <a:cubicBezTo>
                    <a:pt x="20670" y="42493"/>
                    <a:pt x="20305" y="40822"/>
                    <a:pt x="21065" y="38816"/>
                  </a:cubicBezTo>
                  <a:cubicBezTo>
                    <a:pt x="21399" y="37813"/>
                    <a:pt x="22007" y="36809"/>
                    <a:pt x="23010" y="35776"/>
                  </a:cubicBezTo>
                  <a:cubicBezTo>
                    <a:pt x="23010" y="35776"/>
                    <a:pt x="22342" y="35654"/>
                    <a:pt x="21278" y="35472"/>
                  </a:cubicBezTo>
                  <a:cubicBezTo>
                    <a:pt x="18968" y="35047"/>
                    <a:pt x="14712" y="34104"/>
                    <a:pt x="11642" y="32797"/>
                  </a:cubicBezTo>
                  <a:cubicBezTo>
                    <a:pt x="11004" y="32554"/>
                    <a:pt x="10943" y="31612"/>
                    <a:pt x="11551" y="31338"/>
                  </a:cubicBezTo>
                  <a:cubicBezTo>
                    <a:pt x="14104" y="29910"/>
                    <a:pt x="19363" y="26201"/>
                    <a:pt x="23649" y="17995"/>
                  </a:cubicBezTo>
                  <a:cubicBezTo>
                    <a:pt x="24135" y="17052"/>
                    <a:pt x="25594" y="17356"/>
                    <a:pt x="25655" y="18359"/>
                  </a:cubicBezTo>
                  <a:lnTo>
                    <a:pt x="25655" y="18511"/>
                  </a:lnTo>
                  <a:cubicBezTo>
                    <a:pt x="25533" y="24438"/>
                    <a:pt x="25807" y="33831"/>
                    <a:pt x="28178" y="40974"/>
                  </a:cubicBezTo>
                  <a:lnTo>
                    <a:pt x="60823" y="42828"/>
                  </a:lnTo>
                  <a:cubicBezTo>
                    <a:pt x="60823" y="44469"/>
                    <a:pt x="60519" y="45959"/>
                    <a:pt x="60519" y="45959"/>
                  </a:cubicBezTo>
                  <a:lnTo>
                    <a:pt x="61066" y="45867"/>
                  </a:lnTo>
                  <a:lnTo>
                    <a:pt x="84623" y="42949"/>
                  </a:lnTo>
                  <a:cubicBezTo>
                    <a:pt x="86598" y="42737"/>
                    <a:pt x="87814" y="40761"/>
                    <a:pt x="87085" y="38937"/>
                  </a:cubicBezTo>
                  <a:close/>
                  <a:moveTo>
                    <a:pt x="75504" y="36110"/>
                  </a:moveTo>
                  <a:lnTo>
                    <a:pt x="63589" y="39606"/>
                  </a:lnTo>
                  <a:lnTo>
                    <a:pt x="63437" y="39636"/>
                  </a:lnTo>
                  <a:lnTo>
                    <a:pt x="64622" y="34165"/>
                  </a:lnTo>
                  <a:lnTo>
                    <a:pt x="66476" y="25350"/>
                  </a:lnTo>
                  <a:cubicBezTo>
                    <a:pt x="66567" y="24803"/>
                    <a:pt x="67388" y="24651"/>
                    <a:pt x="67692" y="25168"/>
                  </a:cubicBezTo>
                  <a:cubicBezTo>
                    <a:pt x="69060" y="27752"/>
                    <a:pt x="70549" y="29606"/>
                    <a:pt x="71978" y="31065"/>
                  </a:cubicBezTo>
                  <a:cubicBezTo>
                    <a:pt x="73406" y="32493"/>
                    <a:pt x="74805" y="33527"/>
                    <a:pt x="75899" y="34439"/>
                  </a:cubicBezTo>
                  <a:cubicBezTo>
                    <a:pt x="76446" y="34895"/>
                    <a:pt x="76264" y="35898"/>
                    <a:pt x="75504" y="361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1141220" y="3010485"/>
              <a:ext cx="1199228" cy="718518"/>
            </a:xfrm>
            <a:custGeom>
              <a:avLst/>
              <a:gdLst/>
              <a:ahLst/>
              <a:cxnLst/>
              <a:rect l="l" t="t" r="r" b="b"/>
              <a:pathLst>
                <a:path w="31795" h="19050" extrusionOk="0">
                  <a:moveTo>
                    <a:pt x="6110" y="0"/>
                  </a:moveTo>
                  <a:lnTo>
                    <a:pt x="3405" y="730"/>
                  </a:lnTo>
                  <a:cubicBezTo>
                    <a:pt x="3405" y="730"/>
                    <a:pt x="0" y="16383"/>
                    <a:pt x="13010" y="18906"/>
                  </a:cubicBezTo>
                  <a:cubicBezTo>
                    <a:pt x="13010" y="18906"/>
                    <a:pt x="13873" y="19049"/>
                    <a:pt x="15231" y="19049"/>
                  </a:cubicBezTo>
                  <a:cubicBezTo>
                    <a:pt x="19818" y="19049"/>
                    <a:pt x="30059" y="17420"/>
                    <a:pt x="31794" y="3161"/>
                  </a:cubicBezTo>
                  <a:lnTo>
                    <a:pt x="31338" y="2857"/>
                  </a:lnTo>
                  <a:lnTo>
                    <a:pt x="29089" y="2341"/>
                  </a:lnTo>
                  <a:cubicBezTo>
                    <a:pt x="27539" y="11855"/>
                    <a:pt x="22432" y="14924"/>
                    <a:pt x="18572" y="15867"/>
                  </a:cubicBezTo>
                  <a:cubicBezTo>
                    <a:pt x="17778" y="16058"/>
                    <a:pt x="16980" y="16150"/>
                    <a:pt x="16194" y="16150"/>
                  </a:cubicBezTo>
                  <a:cubicBezTo>
                    <a:pt x="12225" y="16150"/>
                    <a:pt x="8544" y="13806"/>
                    <a:pt x="7022" y="10000"/>
                  </a:cubicBezTo>
                  <a:cubicBezTo>
                    <a:pt x="5198" y="5350"/>
                    <a:pt x="6110" y="0"/>
                    <a:pt x="6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870710" y="3364719"/>
              <a:ext cx="95199" cy="598464"/>
            </a:xfrm>
            <a:custGeom>
              <a:avLst/>
              <a:gdLst/>
              <a:ahLst/>
              <a:cxnLst/>
              <a:rect l="l" t="t" r="r" b="b"/>
              <a:pathLst>
                <a:path w="2524" h="15867" extrusionOk="0">
                  <a:moveTo>
                    <a:pt x="1490" y="0"/>
                  </a:moveTo>
                  <a:lnTo>
                    <a:pt x="1490" y="0"/>
                  </a:lnTo>
                  <a:cubicBezTo>
                    <a:pt x="943" y="1247"/>
                    <a:pt x="578" y="2584"/>
                    <a:pt x="305" y="3952"/>
                  </a:cubicBezTo>
                  <a:cubicBezTo>
                    <a:pt x="214" y="4621"/>
                    <a:pt x="122" y="5320"/>
                    <a:pt x="62" y="5988"/>
                  </a:cubicBezTo>
                  <a:cubicBezTo>
                    <a:pt x="1" y="6687"/>
                    <a:pt x="1" y="7387"/>
                    <a:pt x="1" y="8086"/>
                  </a:cubicBezTo>
                  <a:cubicBezTo>
                    <a:pt x="62" y="9453"/>
                    <a:pt x="244" y="10852"/>
                    <a:pt x="670" y="12189"/>
                  </a:cubicBezTo>
                  <a:cubicBezTo>
                    <a:pt x="1065" y="13527"/>
                    <a:pt x="1673" y="14773"/>
                    <a:pt x="2524" y="15867"/>
                  </a:cubicBezTo>
                  <a:cubicBezTo>
                    <a:pt x="1885" y="14651"/>
                    <a:pt x="1369" y="13405"/>
                    <a:pt x="1065" y="12068"/>
                  </a:cubicBezTo>
                  <a:cubicBezTo>
                    <a:pt x="1034" y="11916"/>
                    <a:pt x="1004" y="11733"/>
                    <a:pt x="973" y="11581"/>
                  </a:cubicBezTo>
                  <a:cubicBezTo>
                    <a:pt x="943" y="11429"/>
                    <a:pt x="882" y="11247"/>
                    <a:pt x="852" y="11095"/>
                  </a:cubicBezTo>
                  <a:cubicBezTo>
                    <a:pt x="822" y="10791"/>
                    <a:pt x="730" y="10426"/>
                    <a:pt x="700" y="10092"/>
                  </a:cubicBezTo>
                  <a:cubicBezTo>
                    <a:pt x="639" y="9423"/>
                    <a:pt x="548" y="8754"/>
                    <a:pt x="548" y="8086"/>
                  </a:cubicBezTo>
                  <a:cubicBezTo>
                    <a:pt x="457" y="6718"/>
                    <a:pt x="578" y="5350"/>
                    <a:pt x="730" y="4013"/>
                  </a:cubicBezTo>
                  <a:cubicBezTo>
                    <a:pt x="943" y="2645"/>
                    <a:pt x="1156" y="1307"/>
                    <a:pt x="14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2843690" y="4182113"/>
              <a:ext cx="315318" cy="97500"/>
            </a:xfrm>
            <a:custGeom>
              <a:avLst/>
              <a:gdLst/>
              <a:ahLst/>
              <a:cxnLst/>
              <a:rect l="l" t="t" r="r" b="b"/>
              <a:pathLst>
                <a:path w="8360" h="2585" extrusionOk="0">
                  <a:moveTo>
                    <a:pt x="1095" y="1"/>
                  </a:moveTo>
                  <a:cubicBezTo>
                    <a:pt x="700" y="1"/>
                    <a:pt x="335" y="31"/>
                    <a:pt x="1" y="152"/>
                  </a:cubicBezTo>
                  <a:cubicBezTo>
                    <a:pt x="335" y="213"/>
                    <a:pt x="730" y="274"/>
                    <a:pt x="1095" y="365"/>
                  </a:cubicBezTo>
                  <a:cubicBezTo>
                    <a:pt x="1460" y="426"/>
                    <a:pt x="1825" y="548"/>
                    <a:pt x="2159" y="608"/>
                  </a:cubicBezTo>
                  <a:cubicBezTo>
                    <a:pt x="2828" y="821"/>
                    <a:pt x="3527" y="1004"/>
                    <a:pt x="4195" y="1216"/>
                  </a:cubicBezTo>
                  <a:cubicBezTo>
                    <a:pt x="4895" y="1429"/>
                    <a:pt x="5563" y="1672"/>
                    <a:pt x="6262" y="1915"/>
                  </a:cubicBezTo>
                  <a:lnTo>
                    <a:pt x="7296" y="2250"/>
                  </a:lnTo>
                  <a:cubicBezTo>
                    <a:pt x="7630" y="2371"/>
                    <a:pt x="7965" y="2523"/>
                    <a:pt x="8360" y="2584"/>
                  </a:cubicBezTo>
                  <a:cubicBezTo>
                    <a:pt x="8056" y="2371"/>
                    <a:pt x="7752" y="2189"/>
                    <a:pt x="7448" y="1946"/>
                  </a:cubicBezTo>
                  <a:cubicBezTo>
                    <a:pt x="7144" y="1763"/>
                    <a:pt x="6840" y="1581"/>
                    <a:pt x="6475" y="1368"/>
                  </a:cubicBezTo>
                  <a:cubicBezTo>
                    <a:pt x="6323" y="1308"/>
                    <a:pt x="6141" y="1216"/>
                    <a:pt x="5989" y="1156"/>
                  </a:cubicBezTo>
                  <a:cubicBezTo>
                    <a:pt x="5837" y="1064"/>
                    <a:pt x="5685" y="1004"/>
                    <a:pt x="5502" y="912"/>
                  </a:cubicBezTo>
                  <a:lnTo>
                    <a:pt x="4955" y="730"/>
                  </a:lnTo>
                  <a:lnTo>
                    <a:pt x="4439" y="548"/>
                  </a:lnTo>
                  <a:cubicBezTo>
                    <a:pt x="3709" y="304"/>
                    <a:pt x="2980" y="122"/>
                    <a:pt x="2220" y="61"/>
                  </a:cubicBezTo>
                  <a:cubicBezTo>
                    <a:pt x="2037" y="61"/>
                    <a:pt x="1855" y="1"/>
                    <a:pt x="1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314681" y="4305936"/>
              <a:ext cx="542302" cy="160526"/>
            </a:xfrm>
            <a:custGeom>
              <a:avLst/>
              <a:gdLst/>
              <a:ahLst/>
              <a:cxnLst/>
              <a:rect l="l" t="t" r="r" b="b"/>
              <a:pathLst>
                <a:path w="14378" h="4256" extrusionOk="0">
                  <a:moveTo>
                    <a:pt x="14378" y="0"/>
                  </a:moveTo>
                  <a:lnTo>
                    <a:pt x="14378" y="0"/>
                  </a:lnTo>
                  <a:cubicBezTo>
                    <a:pt x="13162" y="183"/>
                    <a:pt x="11946" y="456"/>
                    <a:pt x="10700" y="791"/>
                  </a:cubicBezTo>
                  <a:cubicBezTo>
                    <a:pt x="9484" y="1094"/>
                    <a:pt x="8268" y="1429"/>
                    <a:pt x="7083" y="1794"/>
                  </a:cubicBezTo>
                  <a:cubicBezTo>
                    <a:pt x="5867" y="2128"/>
                    <a:pt x="4681" y="2493"/>
                    <a:pt x="3496" y="2918"/>
                  </a:cubicBezTo>
                  <a:cubicBezTo>
                    <a:pt x="2341" y="3344"/>
                    <a:pt x="1155" y="3769"/>
                    <a:pt x="0" y="4256"/>
                  </a:cubicBezTo>
                  <a:cubicBezTo>
                    <a:pt x="1277" y="4012"/>
                    <a:pt x="2493" y="3769"/>
                    <a:pt x="3709" y="3465"/>
                  </a:cubicBezTo>
                  <a:cubicBezTo>
                    <a:pt x="4925" y="3161"/>
                    <a:pt x="6140" y="2797"/>
                    <a:pt x="7295" y="2462"/>
                  </a:cubicBezTo>
                  <a:cubicBezTo>
                    <a:pt x="8511" y="2128"/>
                    <a:pt x="9697" y="1733"/>
                    <a:pt x="10882" y="1307"/>
                  </a:cubicBezTo>
                  <a:cubicBezTo>
                    <a:pt x="12068" y="912"/>
                    <a:pt x="13253" y="487"/>
                    <a:pt x="14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2326641" y="3230599"/>
              <a:ext cx="86034" cy="474637"/>
            </a:xfrm>
            <a:custGeom>
              <a:avLst/>
              <a:gdLst/>
              <a:ahLst/>
              <a:cxnLst/>
              <a:rect l="l" t="t" r="r" b="b"/>
              <a:pathLst>
                <a:path w="2281" h="12584" extrusionOk="0">
                  <a:moveTo>
                    <a:pt x="2280" y="0"/>
                  </a:moveTo>
                  <a:lnTo>
                    <a:pt x="2280" y="0"/>
                  </a:lnTo>
                  <a:cubicBezTo>
                    <a:pt x="1855" y="1003"/>
                    <a:pt x="1520" y="2037"/>
                    <a:pt x="1247" y="3009"/>
                  </a:cubicBezTo>
                  <a:cubicBezTo>
                    <a:pt x="1095" y="3496"/>
                    <a:pt x="943" y="4043"/>
                    <a:pt x="821" y="4560"/>
                  </a:cubicBezTo>
                  <a:cubicBezTo>
                    <a:pt x="669" y="5107"/>
                    <a:pt x="608" y="5623"/>
                    <a:pt x="487" y="6170"/>
                  </a:cubicBezTo>
                  <a:cubicBezTo>
                    <a:pt x="365" y="6687"/>
                    <a:pt x="304" y="7234"/>
                    <a:pt x="213" y="7751"/>
                  </a:cubicBezTo>
                  <a:cubicBezTo>
                    <a:pt x="183" y="8298"/>
                    <a:pt x="122" y="8815"/>
                    <a:pt x="61" y="9362"/>
                  </a:cubicBezTo>
                  <a:cubicBezTo>
                    <a:pt x="0" y="10426"/>
                    <a:pt x="0" y="11520"/>
                    <a:pt x="122" y="12584"/>
                  </a:cubicBezTo>
                  <a:cubicBezTo>
                    <a:pt x="274" y="11520"/>
                    <a:pt x="396" y="10456"/>
                    <a:pt x="548" y="9392"/>
                  </a:cubicBezTo>
                  <a:cubicBezTo>
                    <a:pt x="639" y="8906"/>
                    <a:pt x="669" y="8359"/>
                    <a:pt x="791" y="7842"/>
                  </a:cubicBezTo>
                  <a:cubicBezTo>
                    <a:pt x="882" y="7356"/>
                    <a:pt x="943" y="6809"/>
                    <a:pt x="1064" y="6292"/>
                  </a:cubicBezTo>
                  <a:cubicBezTo>
                    <a:pt x="1186" y="5775"/>
                    <a:pt x="1247" y="5259"/>
                    <a:pt x="1368" y="4712"/>
                  </a:cubicBezTo>
                  <a:cubicBezTo>
                    <a:pt x="1429" y="4225"/>
                    <a:pt x="1551" y="3708"/>
                    <a:pt x="1672" y="3161"/>
                  </a:cubicBezTo>
                  <a:cubicBezTo>
                    <a:pt x="1855" y="2097"/>
                    <a:pt x="2098" y="1064"/>
                    <a:pt x="2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2028600" y="4344369"/>
              <a:ext cx="277450" cy="174821"/>
            </a:xfrm>
            <a:custGeom>
              <a:avLst/>
              <a:gdLst/>
              <a:ahLst/>
              <a:cxnLst/>
              <a:rect l="l" t="t" r="r" b="b"/>
              <a:pathLst>
                <a:path w="7356" h="4635" extrusionOk="0">
                  <a:moveTo>
                    <a:pt x="1201" y="1"/>
                  </a:moveTo>
                  <a:cubicBezTo>
                    <a:pt x="494" y="1"/>
                    <a:pt x="0" y="75"/>
                    <a:pt x="0" y="75"/>
                  </a:cubicBezTo>
                  <a:cubicBezTo>
                    <a:pt x="1581" y="1717"/>
                    <a:pt x="5502" y="4635"/>
                    <a:pt x="5502" y="4635"/>
                  </a:cubicBezTo>
                  <a:cubicBezTo>
                    <a:pt x="7356" y="4513"/>
                    <a:pt x="5532" y="1717"/>
                    <a:pt x="5532" y="1717"/>
                  </a:cubicBezTo>
                  <a:cubicBezTo>
                    <a:pt x="4546" y="257"/>
                    <a:pt x="2509" y="1"/>
                    <a:pt x="1201" y="1"/>
                  </a:cubicBezTo>
                  <a:close/>
                </a:path>
              </a:pathLst>
            </a:custGeom>
            <a:solidFill>
              <a:srgbClr val="85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flipH="1">
              <a:off x="2017128" y="4125953"/>
              <a:ext cx="510205" cy="507904"/>
            </a:xfrm>
            <a:custGeom>
              <a:avLst/>
              <a:gdLst/>
              <a:ahLst/>
              <a:cxnLst/>
              <a:rect l="l" t="t" r="r" b="b"/>
              <a:pathLst>
                <a:path w="13527" h="13466" extrusionOk="0">
                  <a:moveTo>
                    <a:pt x="791" y="0"/>
                  </a:moveTo>
                  <a:lnTo>
                    <a:pt x="1" y="699"/>
                  </a:lnTo>
                  <a:lnTo>
                    <a:pt x="10974" y="11915"/>
                  </a:lnTo>
                  <a:lnTo>
                    <a:pt x="13345" y="13465"/>
                  </a:lnTo>
                  <a:lnTo>
                    <a:pt x="13527" y="13283"/>
                  </a:lnTo>
                  <a:lnTo>
                    <a:pt x="11855" y="11064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flipH="1">
              <a:off x="2097350" y="4336260"/>
              <a:ext cx="551505" cy="354922"/>
            </a:xfrm>
            <a:custGeom>
              <a:avLst/>
              <a:gdLst/>
              <a:ahLst/>
              <a:cxnLst/>
              <a:rect l="l" t="t" r="r" b="b"/>
              <a:pathLst>
                <a:path w="14622" h="9410" extrusionOk="0">
                  <a:moveTo>
                    <a:pt x="7863" y="0"/>
                  </a:moveTo>
                  <a:cubicBezTo>
                    <a:pt x="7748" y="0"/>
                    <a:pt x="7630" y="7"/>
                    <a:pt x="7509" y="17"/>
                  </a:cubicBezTo>
                  <a:lnTo>
                    <a:pt x="3709" y="594"/>
                  </a:lnTo>
                  <a:cubicBezTo>
                    <a:pt x="1" y="3634"/>
                    <a:pt x="1399" y="7312"/>
                    <a:pt x="1430" y="7312"/>
                  </a:cubicBezTo>
                  <a:cubicBezTo>
                    <a:pt x="3375" y="8680"/>
                    <a:pt x="5746" y="9409"/>
                    <a:pt x="8117" y="9409"/>
                  </a:cubicBezTo>
                  <a:lnTo>
                    <a:pt x="9241" y="9409"/>
                  </a:lnTo>
                  <a:cubicBezTo>
                    <a:pt x="9606" y="9409"/>
                    <a:pt x="10001" y="9288"/>
                    <a:pt x="10305" y="9075"/>
                  </a:cubicBezTo>
                  <a:lnTo>
                    <a:pt x="10487" y="8984"/>
                  </a:lnTo>
                  <a:cubicBezTo>
                    <a:pt x="11095" y="8680"/>
                    <a:pt x="11612" y="8285"/>
                    <a:pt x="12068" y="7737"/>
                  </a:cubicBezTo>
                  <a:lnTo>
                    <a:pt x="12281" y="7616"/>
                  </a:lnTo>
                  <a:cubicBezTo>
                    <a:pt x="12950" y="7251"/>
                    <a:pt x="13588" y="6765"/>
                    <a:pt x="14135" y="6187"/>
                  </a:cubicBezTo>
                  <a:cubicBezTo>
                    <a:pt x="14591" y="5701"/>
                    <a:pt x="14621" y="4819"/>
                    <a:pt x="14257" y="4242"/>
                  </a:cubicBezTo>
                  <a:lnTo>
                    <a:pt x="12585" y="1810"/>
                  </a:lnTo>
                  <a:cubicBezTo>
                    <a:pt x="12433" y="1537"/>
                    <a:pt x="12159" y="1385"/>
                    <a:pt x="11886" y="1294"/>
                  </a:cubicBezTo>
                  <a:lnTo>
                    <a:pt x="8512" y="108"/>
                  </a:lnTo>
                  <a:cubicBezTo>
                    <a:pt x="8309" y="27"/>
                    <a:pt x="8093" y="0"/>
                    <a:pt x="7863" y="0"/>
                  </a:cubicBezTo>
                  <a:close/>
                </a:path>
              </a:pathLst>
            </a:custGeom>
            <a:solidFill>
              <a:srgbClr val="C16F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1072782" y="4424819"/>
              <a:ext cx="538530" cy="378835"/>
            </a:xfrm>
            <a:custGeom>
              <a:avLst/>
              <a:gdLst/>
              <a:ahLst/>
              <a:cxnLst/>
              <a:rect l="l" t="t" r="r" b="b"/>
              <a:pathLst>
                <a:path w="14278" h="10044" extrusionOk="0">
                  <a:moveTo>
                    <a:pt x="7997" y="0"/>
                  </a:moveTo>
                  <a:cubicBezTo>
                    <a:pt x="7716" y="0"/>
                    <a:pt x="7538" y="40"/>
                    <a:pt x="7538" y="40"/>
                  </a:cubicBezTo>
                  <a:cubicBezTo>
                    <a:pt x="5532" y="101"/>
                    <a:pt x="2614" y="891"/>
                    <a:pt x="1246" y="1286"/>
                  </a:cubicBezTo>
                  <a:cubicBezTo>
                    <a:pt x="456" y="1468"/>
                    <a:pt x="0" y="2350"/>
                    <a:pt x="304" y="3110"/>
                  </a:cubicBezTo>
                  <a:cubicBezTo>
                    <a:pt x="395" y="3383"/>
                    <a:pt x="547" y="3535"/>
                    <a:pt x="547" y="3535"/>
                  </a:cubicBezTo>
                  <a:cubicBezTo>
                    <a:pt x="182" y="4903"/>
                    <a:pt x="1368" y="5268"/>
                    <a:pt x="1368" y="5268"/>
                  </a:cubicBezTo>
                  <a:cubicBezTo>
                    <a:pt x="547" y="6028"/>
                    <a:pt x="1368" y="7061"/>
                    <a:pt x="1368" y="7061"/>
                  </a:cubicBezTo>
                  <a:cubicBezTo>
                    <a:pt x="1368" y="7061"/>
                    <a:pt x="1611" y="8247"/>
                    <a:pt x="2675" y="8854"/>
                  </a:cubicBezTo>
                  <a:cubicBezTo>
                    <a:pt x="2675" y="8854"/>
                    <a:pt x="5258" y="9949"/>
                    <a:pt x="5380" y="10040"/>
                  </a:cubicBezTo>
                  <a:cubicBezTo>
                    <a:pt x="5386" y="10043"/>
                    <a:pt x="5401" y="10044"/>
                    <a:pt x="5426" y="10044"/>
                  </a:cubicBezTo>
                  <a:cubicBezTo>
                    <a:pt x="5950" y="10044"/>
                    <a:pt x="10547" y="9462"/>
                    <a:pt x="10547" y="9462"/>
                  </a:cubicBezTo>
                  <a:lnTo>
                    <a:pt x="13709" y="8399"/>
                  </a:lnTo>
                  <a:cubicBezTo>
                    <a:pt x="14278" y="5972"/>
                    <a:pt x="13991" y="2925"/>
                    <a:pt x="13982" y="2925"/>
                  </a:cubicBezTo>
                  <a:lnTo>
                    <a:pt x="13982" y="2925"/>
                  </a:lnTo>
                  <a:cubicBezTo>
                    <a:pt x="13982" y="2925"/>
                    <a:pt x="13982" y="2926"/>
                    <a:pt x="13982" y="2927"/>
                  </a:cubicBezTo>
                  <a:cubicBezTo>
                    <a:pt x="12736" y="2471"/>
                    <a:pt x="10395" y="1164"/>
                    <a:pt x="10395" y="1164"/>
                  </a:cubicBezTo>
                  <a:cubicBezTo>
                    <a:pt x="9579" y="165"/>
                    <a:pt x="8571" y="0"/>
                    <a:pt x="7997" y="0"/>
                  </a:cubicBezTo>
                  <a:close/>
                </a:path>
              </a:pathLst>
            </a:custGeom>
            <a:solidFill>
              <a:srgbClr val="C16F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2452749" y="4781693"/>
              <a:ext cx="684459" cy="260288"/>
            </a:xfrm>
            <a:custGeom>
              <a:avLst/>
              <a:gdLst/>
              <a:ahLst/>
              <a:cxnLst/>
              <a:rect l="l" t="t" r="r" b="b"/>
              <a:pathLst>
                <a:path w="18147" h="6901" extrusionOk="0">
                  <a:moveTo>
                    <a:pt x="18147" y="0"/>
                  </a:moveTo>
                  <a:lnTo>
                    <a:pt x="0" y="5502"/>
                  </a:lnTo>
                  <a:lnTo>
                    <a:pt x="183" y="6900"/>
                  </a:lnTo>
                  <a:lnTo>
                    <a:pt x="18147" y="1490"/>
                  </a:lnTo>
                  <a:lnTo>
                    <a:pt x="181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flipH="1">
              <a:off x="2452747" y="4633806"/>
              <a:ext cx="739489" cy="355412"/>
            </a:xfrm>
            <a:custGeom>
              <a:avLst/>
              <a:gdLst/>
              <a:ahLst/>
              <a:cxnLst/>
              <a:rect l="l" t="t" r="r" b="b"/>
              <a:pathLst>
                <a:path w="19606" h="9423" extrusionOk="0">
                  <a:moveTo>
                    <a:pt x="19606" y="3921"/>
                  </a:moveTo>
                  <a:lnTo>
                    <a:pt x="0" y="0"/>
                  </a:lnTo>
                  <a:lnTo>
                    <a:pt x="1459" y="94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flipH="1">
              <a:off x="3130261" y="3616930"/>
              <a:ext cx="1632564" cy="1425080"/>
            </a:xfrm>
            <a:custGeom>
              <a:avLst/>
              <a:gdLst/>
              <a:ahLst/>
              <a:cxnLst/>
              <a:rect l="l" t="t" r="r" b="b"/>
              <a:pathLst>
                <a:path w="43284" h="37783" extrusionOk="0">
                  <a:moveTo>
                    <a:pt x="43284" y="37782"/>
                  </a:moveTo>
                  <a:lnTo>
                    <a:pt x="27964" y="34560"/>
                  </a:lnTo>
                  <a:lnTo>
                    <a:pt x="5411" y="29819"/>
                  </a:lnTo>
                  <a:lnTo>
                    <a:pt x="1824" y="11095"/>
                  </a:lnTo>
                  <a:lnTo>
                    <a:pt x="1003" y="6748"/>
                  </a:lnTo>
                  <a:lnTo>
                    <a:pt x="335" y="3344"/>
                  </a:lnTo>
                  <a:cubicBezTo>
                    <a:pt x="0" y="1551"/>
                    <a:pt x="1550" y="0"/>
                    <a:pt x="3344" y="335"/>
                  </a:cubicBezTo>
                  <a:lnTo>
                    <a:pt x="8359" y="1277"/>
                  </a:lnTo>
                  <a:lnTo>
                    <a:pt x="22888" y="3982"/>
                  </a:lnTo>
                  <a:lnTo>
                    <a:pt x="36718" y="6566"/>
                  </a:lnTo>
                  <a:cubicBezTo>
                    <a:pt x="37782" y="6748"/>
                    <a:pt x="38603" y="7630"/>
                    <a:pt x="38785" y="8694"/>
                  </a:cubicBezTo>
                  <a:lnTo>
                    <a:pt x="41004" y="229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flipH="1">
              <a:off x="3129093" y="3620362"/>
              <a:ext cx="1605068" cy="1421648"/>
            </a:xfrm>
            <a:custGeom>
              <a:avLst/>
              <a:gdLst/>
              <a:ahLst/>
              <a:cxnLst/>
              <a:rect l="l" t="t" r="r" b="b"/>
              <a:pathLst>
                <a:path w="42555" h="37692" extrusionOk="0">
                  <a:moveTo>
                    <a:pt x="1854" y="1004"/>
                  </a:moveTo>
                  <a:lnTo>
                    <a:pt x="35229" y="7235"/>
                  </a:lnTo>
                  <a:cubicBezTo>
                    <a:pt x="36293" y="7417"/>
                    <a:pt x="37113" y="8299"/>
                    <a:pt x="37326" y="9363"/>
                  </a:cubicBezTo>
                  <a:lnTo>
                    <a:pt x="41642" y="37509"/>
                  </a:lnTo>
                  <a:lnTo>
                    <a:pt x="42554" y="37691"/>
                  </a:lnTo>
                  <a:lnTo>
                    <a:pt x="38056" y="8542"/>
                  </a:lnTo>
                  <a:cubicBezTo>
                    <a:pt x="37904" y="7478"/>
                    <a:pt x="37083" y="6627"/>
                    <a:pt x="35989" y="6414"/>
                  </a:cubicBezTo>
                  <a:lnTo>
                    <a:pt x="2614" y="183"/>
                  </a:lnTo>
                  <a:cubicBezTo>
                    <a:pt x="1520" y="1"/>
                    <a:pt x="517" y="487"/>
                    <a:pt x="0" y="1338"/>
                  </a:cubicBezTo>
                  <a:cubicBezTo>
                    <a:pt x="517" y="1034"/>
                    <a:pt x="1186" y="882"/>
                    <a:pt x="1854" y="10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448975" y="410350"/>
            <a:ext cx="8237700" cy="2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hyperlink" Target="http://1.bp.blogspot.com/-MQ8fufOsfHA/VHCczngO9lI/AAAAAAAAAe4/iCQ8m06MG7k/s1600/2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ctrTitle"/>
          </p:nvPr>
        </p:nvSpPr>
        <p:spPr>
          <a:xfrm>
            <a:off x="1905000" y="1"/>
            <a:ext cx="6553200" cy="10477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/>
              <a:t>Rangkaian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Arus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Bolak-Balik</a:t>
            </a:r>
            <a:endParaRPr sz="3600" b="1" dirty="0"/>
          </a:p>
        </p:txBody>
      </p:sp>
      <p:sp>
        <p:nvSpPr>
          <p:cNvPr id="93" name="Google Shape;93;p15"/>
          <p:cNvSpPr/>
          <p:nvPr/>
        </p:nvSpPr>
        <p:spPr>
          <a:xfrm flipH="1">
            <a:off x="4762822" y="3226447"/>
            <a:ext cx="9203" cy="11504"/>
          </a:xfrm>
          <a:custGeom>
            <a:avLst/>
            <a:gdLst/>
            <a:ahLst/>
            <a:cxnLst/>
            <a:rect l="l" t="t" r="r" b="b"/>
            <a:pathLst>
              <a:path w="244" h="305" extrusionOk="0">
                <a:moveTo>
                  <a:pt x="1" y="0"/>
                </a:moveTo>
                <a:lnTo>
                  <a:pt x="1" y="304"/>
                </a:lnTo>
                <a:lnTo>
                  <a:pt x="244" y="304"/>
                </a:lnTo>
                <a:lnTo>
                  <a:pt x="244" y="0"/>
                </a:lnTo>
                <a:close/>
              </a:path>
            </a:pathLst>
          </a:custGeom>
          <a:solidFill>
            <a:srgbClr val="8185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1752" cy="806029"/>
          </a:xfrm>
          <a:prstGeom prst="rect">
            <a:avLst/>
          </a:prstGeom>
        </p:spPr>
      </p:pic>
      <p:pic>
        <p:nvPicPr>
          <p:cNvPr id="6" name="Picture 5" descr="Program Kampus Merdeka – Universitas Kristen Maranat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5930" y="126124"/>
            <a:ext cx="1096865" cy="617613"/>
          </a:xfrm>
          <a:prstGeom prst="rect">
            <a:avLst/>
          </a:prstGeom>
          <a:noFill/>
        </p:spPr>
      </p:pic>
      <p:pic>
        <p:nvPicPr>
          <p:cNvPr id="7" name="Picture 6" descr="fkip unil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362" y="0"/>
            <a:ext cx="640638" cy="6406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9684" y="3790950"/>
            <a:ext cx="3773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PROGRAM STUDI MAGISTER PENDIDIKAN FISIKA FAKULTAS KEGURUAN DAN ILMU PENDIDIKAN UNIVERSITA</a:t>
            </a:r>
            <a:r>
              <a:rPr lang="id-ID" sz="1200" b="1" dirty="0" smtClean="0"/>
              <a:t>S</a:t>
            </a:r>
            <a:r>
              <a:rPr lang="en-US" sz="1200" b="1" dirty="0" smtClean="0"/>
              <a:t> LAMPUNG</a:t>
            </a:r>
            <a:endParaRPr lang="id-ID" sz="1200" b="1" dirty="0" smtClean="0"/>
          </a:p>
          <a:p>
            <a:pPr algn="ctr"/>
            <a:r>
              <a:rPr lang="id-ID" sz="1200" b="1" dirty="0" smtClean="0"/>
              <a:t>2022</a:t>
            </a:r>
            <a:endParaRPr lang="en-US" sz="1200" b="1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4024604" y="2247351"/>
            <a:ext cx="4572000" cy="990600"/>
          </a:xfrm>
        </p:spPr>
        <p:txBody>
          <a:bodyPr/>
          <a:lstStyle/>
          <a:p>
            <a:pPr algn="ctr"/>
            <a:r>
              <a:rPr lang="en-US" sz="1400" dirty="0" err="1" smtClean="0"/>
              <a:t>Tugas</a:t>
            </a:r>
            <a:r>
              <a:rPr lang="en-US" sz="1400" dirty="0" smtClean="0"/>
              <a:t> </a:t>
            </a:r>
            <a:r>
              <a:rPr lang="en-US" sz="1400" dirty="0" err="1" smtClean="0"/>
              <a:t>Akhir</a:t>
            </a:r>
            <a:r>
              <a:rPr lang="en-US" sz="1400" dirty="0" smtClean="0"/>
              <a:t> </a:t>
            </a:r>
            <a:r>
              <a:rPr lang="en-US" sz="1400" dirty="0" err="1" smtClean="0"/>
              <a:t>Elektrodinamika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dirty="0" err="1" smtClean="0"/>
              <a:t>Oleh</a:t>
            </a:r>
            <a:r>
              <a:rPr lang="en-US" sz="1400" dirty="0" smtClean="0"/>
              <a:t>:</a:t>
            </a:r>
            <a:endParaRPr lang="en-US" sz="1400" dirty="0" smtClean="0"/>
          </a:p>
          <a:p>
            <a:pPr algn="ctr"/>
            <a:r>
              <a:rPr lang="en-US" sz="1400" dirty="0" smtClean="0"/>
              <a:t>NOVI </a:t>
            </a:r>
            <a:r>
              <a:rPr lang="en-US" sz="1400" dirty="0" smtClean="0"/>
              <a:t>TRI RAHAYU </a:t>
            </a:r>
            <a:r>
              <a:rPr lang="en-US" sz="1400" dirty="0" smtClean="0"/>
              <a:t>NINGSIH</a:t>
            </a:r>
          </a:p>
          <a:p>
            <a:pPr algn="ctr"/>
            <a:r>
              <a:rPr lang="en-US" sz="1400" dirty="0" smtClean="0"/>
              <a:t> </a:t>
            </a:r>
            <a:r>
              <a:rPr lang="en-US" sz="1400" dirty="0" smtClean="0"/>
              <a:t>NPM.  2123022007</a:t>
            </a:r>
            <a:endParaRPr lang="id-ID" sz="1400" dirty="0" smtClean="0"/>
          </a:p>
        </p:txBody>
      </p:sp>
      <p:pic>
        <p:nvPicPr>
          <p:cNvPr id="11" name="Picture 6" descr="Animasi Pembelajaran – E-Learning Fisika SMA Kelas 1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895350"/>
            <a:ext cx="2743200" cy="911564"/>
          </a:xfrm>
          <a:prstGeom prst="rect">
            <a:avLst/>
          </a:prstGeom>
          <a:noFill/>
        </p:spPr>
      </p:pic>
      <p:pic>
        <p:nvPicPr>
          <p:cNvPr id="12" name="Picture 6" descr="Animasi Pembelajaran – E-Learning Fisika SMA Kelas 1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895350"/>
            <a:ext cx="2743200" cy="911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34"/>
          <p:cNvSpPr txBox="1">
            <a:spLocks noGrp="1"/>
          </p:cNvSpPr>
          <p:nvPr>
            <p:ph type="title"/>
          </p:nvPr>
        </p:nvSpPr>
        <p:spPr>
          <a:xfrm>
            <a:off x="609600" y="285750"/>
            <a:ext cx="82377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Kesimpulan</a:t>
            </a:r>
            <a:endParaRPr dirty="0"/>
          </a:p>
        </p:txBody>
      </p:sp>
      <p:grpSp>
        <p:nvGrpSpPr>
          <p:cNvPr id="1158" name="Google Shape;1158;p34"/>
          <p:cNvGrpSpPr/>
          <p:nvPr/>
        </p:nvGrpSpPr>
        <p:grpSpPr>
          <a:xfrm>
            <a:off x="285720" y="1071552"/>
            <a:ext cx="4192255" cy="1643074"/>
            <a:chOff x="285720" y="1071552"/>
            <a:chExt cx="4192255" cy="1643074"/>
          </a:xfrm>
        </p:grpSpPr>
        <p:sp>
          <p:nvSpPr>
            <p:cNvPr id="1159" name="Google Shape;1159;p34"/>
            <p:cNvSpPr/>
            <p:nvPr/>
          </p:nvSpPr>
          <p:spPr>
            <a:xfrm>
              <a:off x="285720" y="1071552"/>
              <a:ext cx="4192255" cy="1643074"/>
            </a:xfrm>
            <a:prstGeom prst="homePlat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4"/>
            <p:cNvSpPr txBox="1"/>
            <p:nvPr/>
          </p:nvSpPr>
          <p:spPr>
            <a:xfrm>
              <a:off x="571472" y="1571618"/>
              <a:ext cx="3171820" cy="590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</a:rPr>
                <a:t>Aliran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listrik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berdasarkan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sifatnya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dibedakan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antara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listrik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arus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searah</a:t>
              </a:r>
              <a:r>
                <a:rPr lang="en-US" sz="1200" dirty="0" smtClean="0">
                  <a:solidFill>
                    <a:schemeClr val="bg1"/>
                  </a:solidFill>
                </a:rPr>
                <a:t> (direct current, DC)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listrik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bolak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balik</a:t>
              </a:r>
              <a:r>
                <a:rPr lang="en-US" sz="1200" dirty="0" smtClean="0">
                  <a:solidFill>
                    <a:schemeClr val="bg1"/>
                  </a:solidFill>
                </a:rPr>
                <a:t> (alternating-current, AC) 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disebut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listrik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arus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searah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jika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arahnya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tetap</a:t>
              </a:r>
              <a:r>
                <a:rPr lang="en-US" sz="1200" dirty="0" smtClean="0">
                  <a:solidFill>
                    <a:schemeClr val="bg1"/>
                  </a:solidFill>
                </a:rPr>
                <a:t>,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arus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searah</a:t>
              </a:r>
              <a:r>
                <a:rPr lang="en-US" sz="1200" dirty="0" smtClean="0">
                  <a:solidFill>
                    <a:schemeClr val="bg1"/>
                  </a:solidFill>
                </a:rPr>
                <a:t> yang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besarnya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tetap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disebut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arus</a:t>
              </a:r>
              <a:r>
                <a:rPr lang="en-US" sz="1200" dirty="0" smtClean="0">
                  <a:solidFill>
                    <a:schemeClr val="bg1"/>
                  </a:solidFill>
                </a:rPr>
                <a:t> rata,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arus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searah</a:t>
              </a:r>
              <a:r>
                <a:rPr lang="en-US" sz="1200" dirty="0" smtClean="0">
                  <a:solidFill>
                    <a:schemeClr val="bg1"/>
                  </a:solidFill>
                </a:rPr>
                <a:t> yang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besarnya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berubah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disebut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dengut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atau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arus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pulsa</a:t>
              </a:r>
              <a:endParaRPr lang="en-US" sz="12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78" name="Google Shape;1178;p34"/>
          <p:cNvGrpSpPr/>
          <p:nvPr/>
        </p:nvGrpSpPr>
        <p:grpSpPr>
          <a:xfrm>
            <a:off x="4286248" y="1785932"/>
            <a:ext cx="4271768" cy="1925172"/>
            <a:chOff x="4286248" y="1785932"/>
            <a:chExt cx="4271768" cy="1925172"/>
          </a:xfrm>
        </p:grpSpPr>
        <p:sp>
          <p:nvSpPr>
            <p:cNvPr id="1179" name="Google Shape;1179;p34"/>
            <p:cNvSpPr/>
            <p:nvPr/>
          </p:nvSpPr>
          <p:spPr>
            <a:xfrm flipH="1">
              <a:off x="4286248" y="1785932"/>
              <a:ext cx="4271768" cy="1925172"/>
            </a:xfrm>
            <a:prstGeom prst="homePlat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4"/>
            <p:cNvSpPr txBox="1"/>
            <p:nvPr/>
          </p:nvSpPr>
          <p:spPr>
            <a:xfrm flipH="1">
              <a:off x="4929190" y="2428874"/>
              <a:ext cx="3409648" cy="62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/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Harga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efektif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dari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listrik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arus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bolak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balik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setara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dengan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besarnya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arus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rata yang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besar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hambatan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dan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selang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wktu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yang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sama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menghasilkan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kerja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listrik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yang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sama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besar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sedangkan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harga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rata-rata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dari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listrik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arus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bolak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balik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setara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dengan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besarnya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arus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rata yang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dalam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selang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waktu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memindahkan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sejumlah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muatan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yang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sama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besarnya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12" name="Google Shape;1212;p34"/>
          <p:cNvGrpSpPr/>
          <p:nvPr/>
        </p:nvGrpSpPr>
        <p:grpSpPr>
          <a:xfrm>
            <a:off x="3413155" y="4032728"/>
            <a:ext cx="452633" cy="502915"/>
            <a:chOff x="2122613" y="1263300"/>
            <a:chExt cx="146275" cy="165525"/>
          </a:xfrm>
        </p:grpSpPr>
        <p:sp>
          <p:nvSpPr>
            <p:cNvPr id="1213" name="Google Shape;1213;p34"/>
            <p:cNvSpPr/>
            <p:nvPr/>
          </p:nvSpPr>
          <p:spPr>
            <a:xfrm>
              <a:off x="2143738" y="1263525"/>
              <a:ext cx="125150" cy="165300"/>
            </a:xfrm>
            <a:custGeom>
              <a:avLst/>
              <a:gdLst/>
              <a:ahLst/>
              <a:cxnLst/>
              <a:rect l="l" t="t" r="r" b="b"/>
              <a:pathLst>
                <a:path w="5006" h="6612" extrusionOk="0">
                  <a:moveTo>
                    <a:pt x="3142" y="5114"/>
                  </a:moveTo>
                  <a:cubicBezTo>
                    <a:pt x="3131" y="5183"/>
                    <a:pt x="3121" y="5248"/>
                    <a:pt x="3110" y="5317"/>
                  </a:cubicBezTo>
                  <a:lnTo>
                    <a:pt x="1821" y="5317"/>
                  </a:lnTo>
                  <a:cubicBezTo>
                    <a:pt x="1811" y="5248"/>
                    <a:pt x="1797" y="5183"/>
                    <a:pt x="1787" y="5114"/>
                  </a:cubicBezTo>
                  <a:close/>
                  <a:moveTo>
                    <a:pt x="3097" y="5542"/>
                  </a:moveTo>
                  <a:lnTo>
                    <a:pt x="3097" y="5742"/>
                  </a:lnTo>
                  <a:lnTo>
                    <a:pt x="1832" y="5742"/>
                  </a:lnTo>
                  <a:lnTo>
                    <a:pt x="1832" y="5542"/>
                  </a:lnTo>
                  <a:close/>
                  <a:moveTo>
                    <a:pt x="2883" y="5969"/>
                  </a:moveTo>
                  <a:cubicBezTo>
                    <a:pt x="2891" y="6181"/>
                    <a:pt x="2714" y="6373"/>
                    <a:pt x="2506" y="6384"/>
                  </a:cubicBezTo>
                  <a:cubicBezTo>
                    <a:pt x="2496" y="6384"/>
                    <a:pt x="2486" y="6385"/>
                    <a:pt x="2477" y="6385"/>
                  </a:cubicBezTo>
                  <a:cubicBezTo>
                    <a:pt x="2235" y="6385"/>
                    <a:pt x="2064" y="6224"/>
                    <a:pt x="2046" y="5969"/>
                  </a:cubicBezTo>
                  <a:close/>
                  <a:moveTo>
                    <a:pt x="2439" y="0"/>
                  </a:moveTo>
                  <a:cubicBezTo>
                    <a:pt x="2407" y="0"/>
                    <a:pt x="2375" y="1"/>
                    <a:pt x="2343" y="2"/>
                  </a:cubicBezTo>
                  <a:cubicBezTo>
                    <a:pt x="2332" y="2"/>
                    <a:pt x="2321" y="5"/>
                    <a:pt x="2305" y="7"/>
                  </a:cubicBezTo>
                  <a:cubicBezTo>
                    <a:pt x="2313" y="77"/>
                    <a:pt x="2316" y="144"/>
                    <a:pt x="2319" y="218"/>
                  </a:cubicBezTo>
                  <a:lnTo>
                    <a:pt x="2399" y="218"/>
                  </a:lnTo>
                  <a:cubicBezTo>
                    <a:pt x="2519" y="221"/>
                    <a:pt x="2642" y="218"/>
                    <a:pt x="2760" y="234"/>
                  </a:cubicBezTo>
                  <a:cubicBezTo>
                    <a:pt x="3348" y="317"/>
                    <a:pt x="3837" y="590"/>
                    <a:pt x="4206" y="1058"/>
                  </a:cubicBezTo>
                  <a:cubicBezTo>
                    <a:pt x="4634" y="1593"/>
                    <a:pt x="4778" y="2200"/>
                    <a:pt x="4658" y="2868"/>
                  </a:cubicBezTo>
                  <a:cubicBezTo>
                    <a:pt x="4551" y="3464"/>
                    <a:pt x="4238" y="3935"/>
                    <a:pt x="3746" y="4282"/>
                  </a:cubicBezTo>
                  <a:cubicBezTo>
                    <a:pt x="3524" y="4435"/>
                    <a:pt x="3345" y="4619"/>
                    <a:pt x="3230" y="4863"/>
                  </a:cubicBezTo>
                  <a:cubicBezTo>
                    <a:pt x="3222" y="4881"/>
                    <a:pt x="3188" y="4900"/>
                    <a:pt x="3169" y="4900"/>
                  </a:cubicBezTo>
                  <a:cubicBezTo>
                    <a:pt x="2931" y="4901"/>
                    <a:pt x="2694" y="4902"/>
                    <a:pt x="2458" y="4902"/>
                  </a:cubicBezTo>
                  <a:cubicBezTo>
                    <a:pt x="2221" y="4902"/>
                    <a:pt x="1984" y="4901"/>
                    <a:pt x="1747" y="4900"/>
                  </a:cubicBezTo>
                  <a:cubicBezTo>
                    <a:pt x="1728" y="4900"/>
                    <a:pt x="1698" y="4884"/>
                    <a:pt x="1690" y="4868"/>
                  </a:cubicBezTo>
                  <a:cubicBezTo>
                    <a:pt x="1573" y="4614"/>
                    <a:pt x="1383" y="4429"/>
                    <a:pt x="1158" y="4266"/>
                  </a:cubicBezTo>
                  <a:cubicBezTo>
                    <a:pt x="551" y="3820"/>
                    <a:pt x="241" y="3213"/>
                    <a:pt x="228" y="2454"/>
                  </a:cubicBezTo>
                  <a:lnTo>
                    <a:pt x="228" y="2381"/>
                  </a:lnTo>
                  <a:lnTo>
                    <a:pt x="9" y="2381"/>
                  </a:lnTo>
                  <a:cubicBezTo>
                    <a:pt x="1" y="2657"/>
                    <a:pt x="35" y="2921"/>
                    <a:pt x="116" y="3178"/>
                  </a:cubicBezTo>
                  <a:cubicBezTo>
                    <a:pt x="287" y="3718"/>
                    <a:pt x="605" y="4146"/>
                    <a:pt x="1065" y="4470"/>
                  </a:cubicBezTo>
                  <a:cubicBezTo>
                    <a:pt x="1185" y="4552"/>
                    <a:pt x="1297" y="4643"/>
                    <a:pt x="1380" y="4764"/>
                  </a:cubicBezTo>
                  <a:cubicBezTo>
                    <a:pt x="1410" y="4804"/>
                    <a:pt x="1434" y="4849"/>
                    <a:pt x="1471" y="4905"/>
                  </a:cubicBezTo>
                  <a:lnTo>
                    <a:pt x="1185" y="4905"/>
                  </a:lnTo>
                  <a:lnTo>
                    <a:pt x="1185" y="5117"/>
                  </a:lnTo>
                  <a:cubicBezTo>
                    <a:pt x="1256" y="5117"/>
                    <a:pt x="1328" y="5115"/>
                    <a:pt x="1398" y="5115"/>
                  </a:cubicBezTo>
                  <a:cubicBezTo>
                    <a:pt x="1433" y="5115"/>
                    <a:pt x="1468" y="5116"/>
                    <a:pt x="1503" y="5117"/>
                  </a:cubicBezTo>
                  <a:cubicBezTo>
                    <a:pt x="1525" y="5117"/>
                    <a:pt x="1554" y="5127"/>
                    <a:pt x="1557" y="5138"/>
                  </a:cubicBezTo>
                  <a:cubicBezTo>
                    <a:pt x="1578" y="5197"/>
                    <a:pt x="1586" y="5258"/>
                    <a:pt x="1605" y="5328"/>
                  </a:cubicBezTo>
                  <a:lnTo>
                    <a:pt x="1396" y="5328"/>
                  </a:lnTo>
                  <a:lnTo>
                    <a:pt x="1396" y="5542"/>
                  </a:lnTo>
                  <a:lnTo>
                    <a:pt x="1610" y="5542"/>
                  </a:lnTo>
                  <a:lnTo>
                    <a:pt x="1610" y="5836"/>
                  </a:lnTo>
                  <a:cubicBezTo>
                    <a:pt x="1610" y="5924"/>
                    <a:pt x="1648" y="5959"/>
                    <a:pt x="1733" y="5967"/>
                  </a:cubicBezTo>
                  <a:lnTo>
                    <a:pt x="1819" y="5967"/>
                  </a:lnTo>
                  <a:cubicBezTo>
                    <a:pt x="1821" y="5991"/>
                    <a:pt x="1824" y="6007"/>
                    <a:pt x="1827" y="6023"/>
                  </a:cubicBezTo>
                  <a:cubicBezTo>
                    <a:pt x="1851" y="6218"/>
                    <a:pt x="1934" y="6373"/>
                    <a:pt x="2094" y="6480"/>
                  </a:cubicBezTo>
                  <a:cubicBezTo>
                    <a:pt x="2174" y="6534"/>
                    <a:pt x="2273" y="6560"/>
                    <a:pt x="2361" y="6600"/>
                  </a:cubicBezTo>
                  <a:cubicBezTo>
                    <a:pt x="2434" y="6600"/>
                    <a:pt x="2500" y="6600"/>
                    <a:pt x="2570" y="6611"/>
                  </a:cubicBezTo>
                  <a:cubicBezTo>
                    <a:pt x="2581" y="6608"/>
                    <a:pt x="2589" y="6600"/>
                    <a:pt x="2602" y="6598"/>
                  </a:cubicBezTo>
                  <a:cubicBezTo>
                    <a:pt x="2803" y="6547"/>
                    <a:pt x="2958" y="6435"/>
                    <a:pt x="3043" y="6245"/>
                  </a:cubicBezTo>
                  <a:cubicBezTo>
                    <a:pt x="3081" y="6165"/>
                    <a:pt x="3097" y="6071"/>
                    <a:pt x="3123" y="5980"/>
                  </a:cubicBezTo>
                  <a:cubicBezTo>
                    <a:pt x="3131" y="5977"/>
                    <a:pt x="3145" y="5977"/>
                    <a:pt x="3158" y="5977"/>
                  </a:cubicBezTo>
                  <a:cubicBezTo>
                    <a:pt x="3295" y="5972"/>
                    <a:pt x="3321" y="5945"/>
                    <a:pt x="3321" y="5812"/>
                  </a:cubicBezTo>
                  <a:lnTo>
                    <a:pt x="3321" y="5550"/>
                  </a:lnTo>
                  <a:lnTo>
                    <a:pt x="3533" y="5550"/>
                  </a:lnTo>
                  <a:lnTo>
                    <a:pt x="3533" y="5330"/>
                  </a:lnTo>
                  <a:lnTo>
                    <a:pt x="3329" y="5330"/>
                  </a:lnTo>
                  <a:cubicBezTo>
                    <a:pt x="3337" y="5277"/>
                    <a:pt x="3348" y="5229"/>
                    <a:pt x="3356" y="5181"/>
                  </a:cubicBezTo>
                  <a:cubicBezTo>
                    <a:pt x="3361" y="5130"/>
                    <a:pt x="3385" y="5122"/>
                    <a:pt x="3431" y="5122"/>
                  </a:cubicBezTo>
                  <a:cubicBezTo>
                    <a:pt x="3465" y="5123"/>
                    <a:pt x="3499" y="5123"/>
                    <a:pt x="3533" y="5123"/>
                  </a:cubicBezTo>
                  <a:cubicBezTo>
                    <a:pt x="3602" y="5123"/>
                    <a:pt x="3671" y="5122"/>
                    <a:pt x="3738" y="5122"/>
                  </a:cubicBezTo>
                  <a:lnTo>
                    <a:pt x="3738" y="4903"/>
                  </a:lnTo>
                  <a:lnTo>
                    <a:pt x="3458" y="4903"/>
                  </a:lnTo>
                  <a:lnTo>
                    <a:pt x="3482" y="4857"/>
                  </a:lnTo>
                  <a:cubicBezTo>
                    <a:pt x="3573" y="4694"/>
                    <a:pt x="3712" y="4576"/>
                    <a:pt x="3859" y="4467"/>
                  </a:cubicBezTo>
                  <a:cubicBezTo>
                    <a:pt x="4653" y="3881"/>
                    <a:pt x="5006" y="3095"/>
                    <a:pt x="4888" y="2114"/>
                  </a:cubicBezTo>
                  <a:cubicBezTo>
                    <a:pt x="4829" y="1611"/>
                    <a:pt x="4618" y="1173"/>
                    <a:pt x="4278" y="804"/>
                  </a:cubicBezTo>
                  <a:cubicBezTo>
                    <a:pt x="3782" y="261"/>
                    <a:pt x="3162" y="0"/>
                    <a:pt x="24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2207988" y="1276450"/>
              <a:ext cx="48075" cy="96100"/>
            </a:xfrm>
            <a:custGeom>
              <a:avLst/>
              <a:gdLst/>
              <a:ahLst/>
              <a:cxnLst/>
              <a:rect l="l" t="t" r="r" b="b"/>
              <a:pathLst>
                <a:path w="1923" h="3844" extrusionOk="0">
                  <a:moveTo>
                    <a:pt x="426" y="224"/>
                  </a:moveTo>
                  <a:cubicBezTo>
                    <a:pt x="508" y="224"/>
                    <a:pt x="591" y="274"/>
                    <a:pt x="618" y="351"/>
                  </a:cubicBezTo>
                  <a:cubicBezTo>
                    <a:pt x="626" y="370"/>
                    <a:pt x="618" y="397"/>
                    <a:pt x="607" y="413"/>
                  </a:cubicBezTo>
                  <a:cubicBezTo>
                    <a:pt x="559" y="498"/>
                    <a:pt x="537" y="557"/>
                    <a:pt x="545" y="645"/>
                  </a:cubicBezTo>
                  <a:lnTo>
                    <a:pt x="741" y="645"/>
                  </a:lnTo>
                  <a:cubicBezTo>
                    <a:pt x="802" y="496"/>
                    <a:pt x="861" y="436"/>
                    <a:pt x="954" y="436"/>
                  </a:cubicBezTo>
                  <a:cubicBezTo>
                    <a:pt x="971" y="436"/>
                    <a:pt x="989" y="438"/>
                    <a:pt x="1008" y="442"/>
                  </a:cubicBezTo>
                  <a:cubicBezTo>
                    <a:pt x="1096" y="458"/>
                    <a:pt x="1168" y="546"/>
                    <a:pt x="1174" y="640"/>
                  </a:cubicBezTo>
                  <a:cubicBezTo>
                    <a:pt x="1176" y="752"/>
                    <a:pt x="1107" y="830"/>
                    <a:pt x="963" y="864"/>
                  </a:cubicBezTo>
                  <a:lnTo>
                    <a:pt x="963" y="1073"/>
                  </a:lnTo>
                  <a:cubicBezTo>
                    <a:pt x="970" y="1073"/>
                    <a:pt x="977" y="1074"/>
                    <a:pt x="984" y="1074"/>
                  </a:cubicBezTo>
                  <a:cubicBezTo>
                    <a:pt x="1061" y="1074"/>
                    <a:pt x="1131" y="1048"/>
                    <a:pt x="1192" y="1004"/>
                  </a:cubicBezTo>
                  <a:cubicBezTo>
                    <a:pt x="1212" y="988"/>
                    <a:pt x="1230" y="982"/>
                    <a:pt x="1249" y="982"/>
                  </a:cubicBezTo>
                  <a:cubicBezTo>
                    <a:pt x="1263" y="982"/>
                    <a:pt x="1278" y="986"/>
                    <a:pt x="1294" y="993"/>
                  </a:cubicBezTo>
                  <a:cubicBezTo>
                    <a:pt x="1441" y="1054"/>
                    <a:pt x="1516" y="1204"/>
                    <a:pt x="1484" y="1362"/>
                  </a:cubicBezTo>
                  <a:cubicBezTo>
                    <a:pt x="1455" y="1499"/>
                    <a:pt x="1316" y="1605"/>
                    <a:pt x="1171" y="1605"/>
                  </a:cubicBezTo>
                  <a:cubicBezTo>
                    <a:pt x="1169" y="1605"/>
                    <a:pt x="1168" y="1605"/>
                    <a:pt x="1166" y="1605"/>
                  </a:cubicBezTo>
                  <a:cubicBezTo>
                    <a:pt x="1013" y="1600"/>
                    <a:pt x="885" y="1487"/>
                    <a:pt x="861" y="1332"/>
                  </a:cubicBezTo>
                  <a:cubicBezTo>
                    <a:pt x="858" y="1295"/>
                    <a:pt x="848" y="1282"/>
                    <a:pt x="813" y="1282"/>
                  </a:cubicBezTo>
                  <a:cubicBezTo>
                    <a:pt x="794" y="1282"/>
                    <a:pt x="776" y="1283"/>
                    <a:pt x="758" y="1283"/>
                  </a:cubicBezTo>
                  <a:cubicBezTo>
                    <a:pt x="722" y="1283"/>
                    <a:pt x="685" y="1282"/>
                    <a:pt x="644" y="1282"/>
                  </a:cubicBezTo>
                  <a:cubicBezTo>
                    <a:pt x="636" y="1431"/>
                    <a:pt x="695" y="1552"/>
                    <a:pt x="791" y="1656"/>
                  </a:cubicBezTo>
                  <a:cubicBezTo>
                    <a:pt x="892" y="1762"/>
                    <a:pt x="1032" y="1817"/>
                    <a:pt x="1172" y="1817"/>
                  </a:cubicBezTo>
                  <a:cubicBezTo>
                    <a:pt x="1259" y="1817"/>
                    <a:pt x="1346" y="1796"/>
                    <a:pt x="1425" y="1752"/>
                  </a:cubicBezTo>
                  <a:cubicBezTo>
                    <a:pt x="1459" y="1733"/>
                    <a:pt x="1494" y="1724"/>
                    <a:pt x="1527" y="1724"/>
                  </a:cubicBezTo>
                  <a:cubicBezTo>
                    <a:pt x="1606" y="1724"/>
                    <a:pt x="1673" y="1777"/>
                    <a:pt x="1698" y="1870"/>
                  </a:cubicBezTo>
                  <a:cubicBezTo>
                    <a:pt x="1725" y="1969"/>
                    <a:pt x="1671" y="2076"/>
                    <a:pt x="1575" y="2116"/>
                  </a:cubicBezTo>
                  <a:cubicBezTo>
                    <a:pt x="1554" y="2124"/>
                    <a:pt x="1534" y="2129"/>
                    <a:pt x="1515" y="2129"/>
                  </a:cubicBezTo>
                  <a:cubicBezTo>
                    <a:pt x="1492" y="2129"/>
                    <a:pt x="1470" y="2122"/>
                    <a:pt x="1446" y="2108"/>
                  </a:cubicBezTo>
                  <a:cubicBezTo>
                    <a:pt x="1357" y="2054"/>
                    <a:pt x="1266" y="2027"/>
                    <a:pt x="1175" y="2027"/>
                  </a:cubicBezTo>
                  <a:cubicBezTo>
                    <a:pt x="1090" y="2027"/>
                    <a:pt x="1004" y="2051"/>
                    <a:pt x="917" y="2097"/>
                  </a:cubicBezTo>
                  <a:cubicBezTo>
                    <a:pt x="751" y="2191"/>
                    <a:pt x="660" y="2335"/>
                    <a:pt x="644" y="2527"/>
                  </a:cubicBezTo>
                  <a:cubicBezTo>
                    <a:pt x="644" y="2538"/>
                    <a:pt x="647" y="2552"/>
                    <a:pt x="647" y="2568"/>
                  </a:cubicBezTo>
                  <a:cubicBezTo>
                    <a:pt x="696" y="2568"/>
                    <a:pt x="744" y="2571"/>
                    <a:pt x="791" y="2571"/>
                  </a:cubicBezTo>
                  <a:cubicBezTo>
                    <a:pt x="803" y="2571"/>
                    <a:pt x="814" y="2571"/>
                    <a:pt x="826" y="2570"/>
                  </a:cubicBezTo>
                  <a:cubicBezTo>
                    <a:pt x="840" y="2570"/>
                    <a:pt x="856" y="2541"/>
                    <a:pt x="858" y="2525"/>
                  </a:cubicBezTo>
                  <a:cubicBezTo>
                    <a:pt x="882" y="2370"/>
                    <a:pt x="1008" y="2257"/>
                    <a:pt x="1160" y="2255"/>
                  </a:cubicBezTo>
                  <a:cubicBezTo>
                    <a:pt x="1164" y="2255"/>
                    <a:pt x="1168" y="2255"/>
                    <a:pt x="1172" y="2255"/>
                  </a:cubicBezTo>
                  <a:cubicBezTo>
                    <a:pt x="1319" y="2255"/>
                    <a:pt x="1450" y="2357"/>
                    <a:pt x="1481" y="2498"/>
                  </a:cubicBezTo>
                  <a:cubicBezTo>
                    <a:pt x="1511" y="2656"/>
                    <a:pt x="1436" y="2803"/>
                    <a:pt x="1294" y="2862"/>
                  </a:cubicBezTo>
                  <a:cubicBezTo>
                    <a:pt x="1277" y="2868"/>
                    <a:pt x="1261" y="2872"/>
                    <a:pt x="1245" y="2872"/>
                  </a:cubicBezTo>
                  <a:cubicBezTo>
                    <a:pt x="1225" y="2872"/>
                    <a:pt x="1206" y="2866"/>
                    <a:pt x="1187" y="2851"/>
                  </a:cubicBezTo>
                  <a:cubicBezTo>
                    <a:pt x="1123" y="2810"/>
                    <a:pt x="1052" y="2784"/>
                    <a:pt x="972" y="2784"/>
                  </a:cubicBezTo>
                  <a:cubicBezTo>
                    <a:pt x="968" y="2784"/>
                    <a:pt x="964" y="2784"/>
                    <a:pt x="960" y="2784"/>
                  </a:cubicBezTo>
                  <a:lnTo>
                    <a:pt x="960" y="2990"/>
                  </a:lnTo>
                  <a:cubicBezTo>
                    <a:pt x="1112" y="3038"/>
                    <a:pt x="1179" y="3116"/>
                    <a:pt x="1168" y="3225"/>
                  </a:cubicBezTo>
                  <a:cubicBezTo>
                    <a:pt x="1160" y="3324"/>
                    <a:pt x="1083" y="3407"/>
                    <a:pt x="989" y="3418"/>
                  </a:cubicBezTo>
                  <a:cubicBezTo>
                    <a:pt x="977" y="3419"/>
                    <a:pt x="965" y="3420"/>
                    <a:pt x="954" y="3420"/>
                  </a:cubicBezTo>
                  <a:cubicBezTo>
                    <a:pt x="848" y="3420"/>
                    <a:pt x="789" y="3361"/>
                    <a:pt x="738" y="3209"/>
                  </a:cubicBezTo>
                  <a:lnTo>
                    <a:pt x="537" y="3209"/>
                  </a:lnTo>
                  <a:cubicBezTo>
                    <a:pt x="532" y="3292"/>
                    <a:pt x="553" y="3370"/>
                    <a:pt x="602" y="3434"/>
                  </a:cubicBezTo>
                  <a:cubicBezTo>
                    <a:pt x="634" y="3477"/>
                    <a:pt x="620" y="3511"/>
                    <a:pt x="599" y="3543"/>
                  </a:cubicBezTo>
                  <a:cubicBezTo>
                    <a:pt x="560" y="3599"/>
                    <a:pt x="492" y="3633"/>
                    <a:pt x="426" y="3633"/>
                  </a:cubicBezTo>
                  <a:cubicBezTo>
                    <a:pt x="409" y="3633"/>
                    <a:pt x="393" y="3631"/>
                    <a:pt x="377" y="3626"/>
                  </a:cubicBezTo>
                  <a:cubicBezTo>
                    <a:pt x="286" y="3605"/>
                    <a:pt x="225" y="3530"/>
                    <a:pt x="217" y="3439"/>
                  </a:cubicBezTo>
                  <a:lnTo>
                    <a:pt x="217" y="3394"/>
                  </a:lnTo>
                  <a:lnTo>
                    <a:pt x="217" y="463"/>
                  </a:lnTo>
                  <a:cubicBezTo>
                    <a:pt x="217" y="338"/>
                    <a:pt x="270" y="263"/>
                    <a:pt x="374" y="231"/>
                  </a:cubicBezTo>
                  <a:cubicBezTo>
                    <a:pt x="391" y="226"/>
                    <a:pt x="408" y="224"/>
                    <a:pt x="426" y="224"/>
                  </a:cubicBezTo>
                  <a:close/>
                  <a:moveTo>
                    <a:pt x="432" y="1"/>
                  </a:moveTo>
                  <a:cubicBezTo>
                    <a:pt x="365" y="1"/>
                    <a:pt x="296" y="17"/>
                    <a:pt x="233" y="52"/>
                  </a:cubicBezTo>
                  <a:cubicBezTo>
                    <a:pt x="72" y="143"/>
                    <a:pt x="3" y="282"/>
                    <a:pt x="3" y="463"/>
                  </a:cubicBezTo>
                  <a:lnTo>
                    <a:pt x="3" y="2549"/>
                  </a:lnTo>
                  <a:cubicBezTo>
                    <a:pt x="3" y="2832"/>
                    <a:pt x="0" y="3116"/>
                    <a:pt x="3" y="3402"/>
                  </a:cubicBezTo>
                  <a:cubicBezTo>
                    <a:pt x="5" y="3657"/>
                    <a:pt x="192" y="3844"/>
                    <a:pt x="429" y="3844"/>
                  </a:cubicBezTo>
                  <a:cubicBezTo>
                    <a:pt x="458" y="3844"/>
                    <a:pt x="488" y="3841"/>
                    <a:pt x="519" y="3835"/>
                  </a:cubicBezTo>
                  <a:cubicBezTo>
                    <a:pt x="652" y="3808"/>
                    <a:pt x="749" y="3725"/>
                    <a:pt x="815" y="3605"/>
                  </a:cubicBezTo>
                  <a:cubicBezTo>
                    <a:pt x="863" y="3622"/>
                    <a:pt x="912" y="3630"/>
                    <a:pt x="959" y="3630"/>
                  </a:cubicBezTo>
                  <a:cubicBezTo>
                    <a:pt x="1220" y="3630"/>
                    <a:pt x="1457" y="3391"/>
                    <a:pt x="1369" y="3068"/>
                  </a:cubicBezTo>
                  <a:cubicBezTo>
                    <a:pt x="1708" y="2899"/>
                    <a:pt x="1767" y="2581"/>
                    <a:pt x="1655" y="2322"/>
                  </a:cubicBezTo>
                  <a:cubicBezTo>
                    <a:pt x="1821" y="2241"/>
                    <a:pt x="1922" y="2110"/>
                    <a:pt x="1922" y="1923"/>
                  </a:cubicBezTo>
                  <a:cubicBezTo>
                    <a:pt x="1922" y="1733"/>
                    <a:pt x="1818" y="1605"/>
                    <a:pt x="1650" y="1522"/>
                  </a:cubicBezTo>
                  <a:cubicBezTo>
                    <a:pt x="1722" y="1378"/>
                    <a:pt x="1727" y="1236"/>
                    <a:pt x="1671" y="1089"/>
                  </a:cubicBezTo>
                  <a:cubicBezTo>
                    <a:pt x="1615" y="942"/>
                    <a:pt x="1503" y="848"/>
                    <a:pt x="1366" y="784"/>
                  </a:cubicBezTo>
                  <a:cubicBezTo>
                    <a:pt x="1457" y="506"/>
                    <a:pt x="1261" y="218"/>
                    <a:pt x="960" y="218"/>
                  </a:cubicBezTo>
                  <a:cubicBezTo>
                    <a:pt x="914" y="218"/>
                    <a:pt x="866" y="224"/>
                    <a:pt x="815" y="239"/>
                  </a:cubicBezTo>
                  <a:cubicBezTo>
                    <a:pt x="805" y="223"/>
                    <a:pt x="794" y="201"/>
                    <a:pt x="781" y="185"/>
                  </a:cubicBezTo>
                  <a:cubicBezTo>
                    <a:pt x="698" y="67"/>
                    <a:pt x="567" y="1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4"/>
            <p:cNvSpPr/>
            <p:nvPr/>
          </p:nvSpPr>
          <p:spPr>
            <a:xfrm>
              <a:off x="2152038" y="1276625"/>
              <a:ext cx="50750" cy="96000"/>
            </a:xfrm>
            <a:custGeom>
              <a:avLst/>
              <a:gdLst/>
              <a:ahLst/>
              <a:cxnLst/>
              <a:rect l="l" t="t" r="r" b="b"/>
              <a:pathLst>
                <a:path w="2030" h="3840" extrusionOk="0">
                  <a:moveTo>
                    <a:pt x="1604" y="216"/>
                  </a:moveTo>
                  <a:cubicBezTo>
                    <a:pt x="1615" y="216"/>
                    <a:pt x="1626" y="216"/>
                    <a:pt x="1636" y="218"/>
                  </a:cubicBezTo>
                  <a:cubicBezTo>
                    <a:pt x="1730" y="235"/>
                    <a:pt x="1800" y="312"/>
                    <a:pt x="1810" y="403"/>
                  </a:cubicBezTo>
                  <a:lnTo>
                    <a:pt x="1810" y="448"/>
                  </a:lnTo>
                  <a:lnTo>
                    <a:pt x="1810" y="3395"/>
                  </a:lnTo>
                  <a:cubicBezTo>
                    <a:pt x="1810" y="3515"/>
                    <a:pt x="1751" y="3590"/>
                    <a:pt x="1647" y="3617"/>
                  </a:cubicBezTo>
                  <a:cubicBezTo>
                    <a:pt x="1633" y="3620"/>
                    <a:pt x="1618" y="3622"/>
                    <a:pt x="1603" y="3622"/>
                  </a:cubicBezTo>
                  <a:cubicBezTo>
                    <a:pt x="1525" y="3622"/>
                    <a:pt x="1446" y="3577"/>
                    <a:pt x="1415" y="3507"/>
                  </a:cubicBezTo>
                  <a:cubicBezTo>
                    <a:pt x="1409" y="3488"/>
                    <a:pt x="1412" y="3454"/>
                    <a:pt x="1423" y="3435"/>
                  </a:cubicBezTo>
                  <a:cubicBezTo>
                    <a:pt x="1465" y="3360"/>
                    <a:pt x="1495" y="3288"/>
                    <a:pt x="1492" y="3200"/>
                  </a:cubicBezTo>
                  <a:cubicBezTo>
                    <a:pt x="1423" y="3200"/>
                    <a:pt x="1356" y="3200"/>
                    <a:pt x="1270" y="3192"/>
                  </a:cubicBezTo>
                  <a:cubicBezTo>
                    <a:pt x="1267" y="3210"/>
                    <a:pt x="1262" y="3226"/>
                    <a:pt x="1257" y="3242"/>
                  </a:cubicBezTo>
                  <a:cubicBezTo>
                    <a:pt x="1232" y="3341"/>
                    <a:pt x="1157" y="3401"/>
                    <a:pt x="1055" y="3401"/>
                  </a:cubicBezTo>
                  <a:cubicBezTo>
                    <a:pt x="1047" y="3401"/>
                    <a:pt x="1038" y="3401"/>
                    <a:pt x="1030" y="3400"/>
                  </a:cubicBezTo>
                  <a:cubicBezTo>
                    <a:pt x="933" y="3392"/>
                    <a:pt x="853" y="3309"/>
                    <a:pt x="842" y="3210"/>
                  </a:cubicBezTo>
                  <a:cubicBezTo>
                    <a:pt x="834" y="3111"/>
                    <a:pt x="904" y="3004"/>
                    <a:pt x="1003" y="2988"/>
                  </a:cubicBezTo>
                  <a:cubicBezTo>
                    <a:pt x="1054" y="2978"/>
                    <a:pt x="1062" y="2956"/>
                    <a:pt x="1056" y="2916"/>
                  </a:cubicBezTo>
                  <a:cubicBezTo>
                    <a:pt x="1054" y="2868"/>
                    <a:pt x="1056" y="2823"/>
                    <a:pt x="1056" y="2769"/>
                  </a:cubicBezTo>
                  <a:cubicBezTo>
                    <a:pt x="1046" y="2768"/>
                    <a:pt x="1036" y="2768"/>
                    <a:pt x="1026" y="2768"/>
                  </a:cubicBezTo>
                  <a:cubicBezTo>
                    <a:pt x="953" y="2768"/>
                    <a:pt x="885" y="2794"/>
                    <a:pt x="826" y="2836"/>
                  </a:cubicBezTo>
                  <a:cubicBezTo>
                    <a:pt x="806" y="2851"/>
                    <a:pt x="788" y="2857"/>
                    <a:pt x="769" y="2857"/>
                  </a:cubicBezTo>
                  <a:cubicBezTo>
                    <a:pt x="754" y="2857"/>
                    <a:pt x="738" y="2853"/>
                    <a:pt x="719" y="2844"/>
                  </a:cubicBezTo>
                  <a:cubicBezTo>
                    <a:pt x="575" y="2785"/>
                    <a:pt x="500" y="2638"/>
                    <a:pt x="532" y="2480"/>
                  </a:cubicBezTo>
                  <a:cubicBezTo>
                    <a:pt x="561" y="2339"/>
                    <a:pt x="693" y="2237"/>
                    <a:pt x="844" y="2237"/>
                  </a:cubicBezTo>
                  <a:cubicBezTo>
                    <a:pt x="850" y="2237"/>
                    <a:pt x="855" y="2237"/>
                    <a:pt x="861" y="2237"/>
                  </a:cubicBezTo>
                  <a:cubicBezTo>
                    <a:pt x="1008" y="2240"/>
                    <a:pt x="1134" y="2355"/>
                    <a:pt x="1155" y="2504"/>
                  </a:cubicBezTo>
                  <a:cubicBezTo>
                    <a:pt x="1158" y="2544"/>
                    <a:pt x="1171" y="2558"/>
                    <a:pt x="1205" y="2558"/>
                  </a:cubicBezTo>
                  <a:cubicBezTo>
                    <a:pt x="1208" y="2558"/>
                    <a:pt x="1211" y="2558"/>
                    <a:pt x="1214" y="2558"/>
                  </a:cubicBezTo>
                  <a:cubicBezTo>
                    <a:pt x="1232" y="2557"/>
                    <a:pt x="1249" y="2557"/>
                    <a:pt x="1267" y="2557"/>
                  </a:cubicBezTo>
                  <a:cubicBezTo>
                    <a:pt x="1301" y="2557"/>
                    <a:pt x="1335" y="2558"/>
                    <a:pt x="1369" y="2558"/>
                  </a:cubicBezTo>
                  <a:cubicBezTo>
                    <a:pt x="1388" y="2355"/>
                    <a:pt x="1235" y="2130"/>
                    <a:pt x="1035" y="2055"/>
                  </a:cubicBezTo>
                  <a:cubicBezTo>
                    <a:pt x="970" y="2032"/>
                    <a:pt x="905" y="2020"/>
                    <a:pt x="841" y="2020"/>
                  </a:cubicBezTo>
                  <a:cubicBezTo>
                    <a:pt x="745" y="2020"/>
                    <a:pt x="651" y="2047"/>
                    <a:pt x="559" y="2103"/>
                  </a:cubicBezTo>
                  <a:cubicBezTo>
                    <a:pt x="541" y="2113"/>
                    <a:pt x="517" y="2119"/>
                    <a:pt x="493" y="2119"/>
                  </a:cubicBezTo>
                  <a:cubicBezTo>
                    <a:pt x="485" y="2119"/>
                    <a:pt x="476" y="2118"/>
                    <a:pt x="468" y="2117"/>
                  </a:cubicBezTo>
                  <a:cubicBezTo>
                    <a:pt x="388" y="2101"/>
                    <a:pt x="326" y="2026"/>
                    <a:pt x="316" y="1946"/>
                  </a:cubicBezTo>
                  <a:cubicBezTo>
                    <a:pt x="305" y="1855"/>
                    <a:pt x="348" y="1772"/>
                    <a:pt x="425" y="1729"/>
                  </a:cubicBezTo>
                  <a:cubicBezTo>
                    <a:pt x="451" y="1716"/>
                    <a:pt x="475" y="1708"/>
                    <a:pt x="499" y="1708"/>
                  </a:cubicBezTo>
                  <a:cubicBezTo>
                    <a:pt x="524" y="1708"/>
                    <a:pt x="548" y="1716"/>
                    <a:pt x="575" y="1732"/>
                  </a:cubicBezTo>
                  <a:cubicBezTo>
                    <a:pt x="665" y="1786"/>
                    <a:pt x="756" y="1813"/>
                    <a:pt x="847" y="1813"/>
                  </a:cubicBezTo>
                  <a:cubicBezTo>
                    <a:pt x="940" y="1813"/>
                    <a:pt x="1032" y="1785"/>
                    <a:pt x="1123" y="1729"/>
                  </a:cubicBezTo>
                  <a:cubicBezTo>
                    <a:pt x="1284" y="1627"/>
                    <a:pt x="1369" y="1478"/>
                    <a:pt x="1374" y="1275"/>
                  </a:cubicBezTo>
                  <a:cubicBezTo>
                    <a:pt x="1310" y="1275"/>
                    <a:pt x="1249" y="1275"/>
                    <a:pt x="1187" y="1277"/>
                  </a:cubicBezTo>
                  <a:cubicBezTo>
                    <a:pt x="1179" y="1277"/>
                    <a:pt x="1158" y="1304"/>
                    <a:pt x="1158" y="1317"/>
                  </a:cubicBezTo>
                  <a:cubicBezTo>
                    <a:pt x="1147" y="1456"/>
                    <a:pt x="1018" y="1596"/>
                    <a:pt x="844" y="1596"/>
                  </a:cubicBezTo>
                  <a:cubicBezTo>
                    <a:pt x="841" y="1596"/>
                    <a:pt x="838" y="1595"/>
                    <a:pt x="834" y="1595"/>
                  </a:cubicBezTo>
                  <a:cubicBezTo>
                    <a:pt x="674" y="1593"/>
                    <a:pt x="548" y="1472"/>
                    <a:pt x="530" y="1301"/>
                  </a:cubicBezTo>
                  <a:cubicBezTo>
                    <a:pt x="513" y="1165"/>
                    <a:pt x="610" y="1013"/>
                    <a:pt x="743" y="978"/>
                  </a:cubicBezTo>
                  <a:cubicBezTo>
                    <a:pt x="750" y="976"/>
                    <a:pt x="757" y="975"/>
                    <a:pt x="765" y="975"/>
                  </a:cubicBezTo>
                  <a:cubicBezTo>
                    <a:pt x="784" y="975"/>
                    <a:pt x="805" y="981"/>
                    <a:pt x="821" y="991"/>
                  </a:cubicBezTo>
                  <a:cubicBezTo>
                    <a:pt x="890" y="1032"/>
                    <a:pt x="962" y="1063"/>
                    <a:pt x="1046" y="1063"/>
                  </a:cubicBezTo>
                  <a:cubicBezTo>
                    <a:pt x="1049" y="1063"/>
                    <a:pt x="1053" y="1063"/>
                    <a:pt x="1056" y="1063"/>
                  </a:cubicBezTo>
                  <a:lnTo>
                    <a:pt x="1056" y="857"/>
                  </a:lnTo>
                  <a:cubicBezTo>
                    <a:pt x="915" y="820"/>
                    <a:pt x="840" y="737"/>
                    <a:pt x="848" y="628"/>
                  </a:cubicBezTo>
                  <a:cubicBezTo>
                    <a:pt x="853" y="529"/>
                    <a:pt x="931" y="446"/>
                    <a:pt x="1024" y="432"/>
                  </a:cubicBezTo>
                  <a:cubicBezTo>
                    <a:pt x="1038" y="431"/>
                    <a:pt x="1052" y="430"/>
                    <a:pt x="1064" y="430"/>
                  </a:cubicBezTo>
                  <a:cubicBezTo>
                    <a:pt x="1170" y="430"/>
                    <a:pt x="1231" y="491"/>
                    <a:pt x="1281" y="641"/>
                  </a:cubicBezTo>
                  <a:lnTo>
                    <a:pt x="1484" y="641"/>
                  </a:lnTo>
                  <a:cubicBezTo>
                    <a:pt x="1492" y="550"/>
                    <a:pt x="1463" y="475"/>
                    <a:pt x="1417" y="403"/>
                  </a:cubicBezTo>
                  <a:cubicBezTo>
                    <a:pt x="1409" y="382"/>
                    <a:pt x="1404" y="349"/>
                    <a:pt x="1415" y="328"/>
                  </a:cubicBezTo>
                  <a:cubicBezTo>
                    <a:pt x="1447" y="263"/>
                    <a:pt x="1527" y="216"/>
                    <a:pt x="1604" y="216"/>
                  </a:cubicBezTo>
                  <a:close/>
                  <a:moveTo>
                    <a:pt x="1605" y="1"/>
                  </a:moveTo>
                  <a:cubicBezTo>
                    <a:pt x="1571" y="1"/>
                    <a:pt x="1537" y="5"/>
                    <a:pt x="1503" y="13"/>
                  </a:cubicBezTo>
                  <a:cubicBezTo>
                    <a:pt x="1374" y="42"/>
                    <a:pt x="1281" y="122"/>
                    <a:pt x="1219" y="240"/>
                  </a:cubicBezTo>
                  <a:cubicBezTo>
                    <a:pt x="1164" y="223"/>
                    <a:pt x="1110" y="215"/>
                    <a:pt x="1058" y="215"/>
                  </a:cubicBezTo>
                  <a:cubicBezTo>
                    <a:pt x="950" y="215"/>
                    <a:pt x="852" y="252"/>
                    <a:pt x="765" y="333"/>
                  </a:cubicBezTo>
                  <a:cubicBezTo>
                    <a:pt x="636" y="459"/>
                    <a:pt x="610" y="609"/>
                    <a:pt x="658" y="777"/>
                  </a:cubicBezTo>
                  <a:cubicBezTo>
                    <a:pt x="393" y="890"/>
                    <a:pt x="230" y="1178"/>
                    <a:pt x="369" y="1515"/>
                  </a:cubicBezTo>
                  <a:cubicBezTo>
                    <a:pt x="0" y="1697"/>
                    <a:pt x="30" y="2160"/>
                    <a:pt x="369" y="2317"/>
                  </a:cubicBezTo>
                  <a:cubicBezTo>
                    <a:pt x="249" y="2651"/>
                    <a:pt x="348" y="2900"/>
                    <a:pt x="661" y="3063"/>
                  </a:cubicBezTo>
                  <a:cubicBezTo>
                    <a:pt x="573" y="3343"/>
                    <a:pt x="776" y="3622"/>
                    <a:pt x="1070" y="3622"/>
                  </a:cubicBezTo>
                  <a:cubicBezTo>
                    <a:pt x="1116" y="3622"/>
                    <a:pt x="1164" y="3616"/>
                    <a:pt x="1214" y="3601"/>
                  </a:cubicBezTo>
                  <a:cubicBezTo>
                    <a:pt x="1227" y="3622"/>
                    <a:pt x="1246" y="3643"/>
                    <a:pt x="1259" y="3665"/>
                  </a:cubicBezTo>
                  <a:cubicBezTo>
                    <a:pt x="1341" y="3778"/>
                    <a:pt x="1468" y="3840"/>
                    <a:pt x="1598" y="3840"/>
                  </a:cubicBezTo>
                  <a:cubicBezTo>
                    <a:pt x="1665" y="3840"/>
                    <a:pt x="1732" y="3824"/>
                    <a:pt x="1794" y="3790"/>
                  </a:cubicBezTo>
                  <a:cubicBezTo>
                    <a:pt x="1960" y="3705"/>
                    <a:pt x="2029" y="3563"/>
                    <a:pt x="2029" y="3381"/>
                  </a:cubicBezTo>
                  <a:lnTo>
                    <a:pt x="2029" y="462"/>
                  </a:lnTo>
                  <a:lnTo>
                    <a:pt x="2029" y="416"/>
                  </a:lnTo>
                  <a:cubicBezTo>
                    <a:pt x="2015" y="174"/>
                    <a:pt x="1829" y="1"/>
                    <a:pt x="16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2122613" y="1289600"/>
              <a:ext cx="32175" cy="32275"/>
            </a:xfrm>
            <a:custGeom>
              <a:avLst/>
              <a:gdLst/>
              <a:ahLst/>
              <a:cxnLst/>
              <a:rect l="l" t="t" r="r" b="b"/>
              <a:pathLst>
                <a:path w="1287" h="1291" extrusionOk="0">
                  <a:moveTo>
                    <a:pt x="648" y="512"/>
                  </a:moveTo>
                  <a:cubicBezTo>
                    <a:pt x="688" y="555"/>
                    <a:pt x="741" y="611"/>
                    <a:pt x="784" y="654"/>
                  </a:cubicBezTo>
                  <a:lnTo>
                    <a:pt x="642" y="796"/>
                  </a:lnTo>
                  <a:cubicBezTo>
                    <a:pt x="605" y="753"/>
                    <a:pt x="546" y="697"/>
                    <a:pt x="503" y="651"/>
                  </a:cubicBezTo>
                  <a:cubicBezTo>
                    <a:pt x="544" y="611"/>
                    <a:pt x="600" y="558"/>
                    <a:pt x="648" y="512"/>
                  </a:cubicBezTo>
                  <a:close/>
                  <a:moveTo>
                    <a:pt x="650" y="1"/>
                  </a:moveTo>
                  <a:cubicBezTo>
                    <a:pt x="632" y="1"/>
                    <a:pt x="613" y="7"/>
                    <a:pt x="594" y="20"/>
                  </a:cubicBezTo>
                  <a:cubicBezTo>
                    <a:pt x="562" y="44"/>
                    <a:pt x="541" y="92"/>
                    <a:pt x="535" y="133"/>
                  </a:cubicBezTo>
                  <a:cubicBezTo>
                    <a:pt x="517" y="325"/>
                    <a:pt x="399" y="475"/>
                    <a:pt x="220" y="520"/>
                  </a:cubicBezTo>
                  <a:cubicBezTo>
                    <a:pt x="180" y="531"/>
                    <a:pt x="134" y="531"/>
                    <a:pt x="92" y="542"/>
                  </a:cubicBezTo>
                  <a:cubicBezTo>
                    <a:pt x="38" y="555"/>
                    <a:pt x="9" y="587"/>
                    <a:pt x="6" y="641"/>
                  </a:cubicBezTo>
                  <a:cubicBezTo>
                    <a:pt x="1" y="697"/>
                    <a:pt x="33" y="731"/>
                    <a:pt x="81" y="748"/>
                  </a:cubicBezTo>
                  <a:cubicBezTo>
                    <a:pt x="105" y="756"/>
                    <a:pt x="129" y="756"/>
                    <a:pt x="153" y="764"/>
                  </a:cubicBezTo>
                  <a:cubicBezTo>
                    <a:pt x="223" y="788"/>
                    <a:pt x="300" y="806"/>
                    <a:pt x="362" y="846"/>
                  </a:cubicBezTo>
                  <a:cubicBezTo>
                    <a:pt x="474" y="919"/>
                    <a:pt x="522" y="1034"/>
                    <a:pt x="533" y="1165"/>
                  </a:cubicBezTo>
                  <a:cubicBezTo>
                    <a:pt x="539" y="1240"/>
                    <a:pt x="588" y="1291"/>
                    <a:pt x="641" y="1291"/>
                  </a:cubicBezTo>
                  <a:cubicBezTo>
                    <a:pt x="659" y="1291"/>
                    <a:pt x="678" y="1285"/>
                    <a:pt x="696" y="1272"/>
                  </a:cubicBezTo>
                  <a:cubicBezTo>
                    <a:pt x="728" y="1250"/>
                    <a:pt x="747" y="1199"/>
                    <a:pt x="749" y="1165"/>
                  </a:cubicBezTo>
                  <a:cubicBezTo>
                    <a:pt x="773" y="964"/>
                    <a:pt x="888" y="822"/>
                    <a:pt x="1078" y="772"/>
                  </a:cubicBezTo>
                  <a:cubicBezTo>
                    <a:pt x="1118" y="764"/>
                    <a:pt x="1166" y="764"/>
                    <a:pt x="1207" y="753"/>
                  </a:cubicBezTo>
                  <a:cubicBezTo>
                    <a:pt x="1255" y="740"/>
                    <a:pt x="1281" y="705"/>
                    <a:pt x="1281" y="673"/>
                  </a:cubicBezTo>
                  <a:cubicBezTo>
                    <a:pt x="1287" y="595"/>
                    <a:pt x="1249" y="563"/>
                    <a:pt x="1185" y="536"/>
                  </a:cubicBezTo>
                  <a:cubicBezTo>
                    <a:pt x="1102" y="515"/>
                    <a:pt x="1011" y="499"/>
                    <a:pt x="937" y="453"/>
                  </a:cubicBezTo>
                  <a:cubicBezTo>
                    <a:pt x="814" y="384"/>
                    <a:pt x="760" y="261"/>
                    <a:pt x="749" y="119"/>
                  </a:cubicBezTo>
                  <a:cubicBezTo>
                    <a:pt x="745" y="48"/>
                    <a:pt x="701" y="1"/>
                    <a:pt x="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2138738" y="1263300"/>
              <a:ext cx="32100" cy="31900"/>
            </a:xfrm>
            <a:custGeom>
              <a:avLst/>
              <a:gdLst/>
              <a:ahLst/>
              <a:cxnLst/>
              <a:rect l="l" t="t" r="r" b="b"/>
              <a:pathLst>
                <a:path w="1284" h="1276" extrusionOk="0">
                  <a:moveTo>
                    <a:pt x="634" y="495"/>
                  </a:moveTo>
                  <a:lnTo>
                    <a:pt x="778" y="637"/>
                  </a:lnTo>
                  <a:cubicBezTo>
                    <a:pt x="738" y="679"/>
                    <a:pt x="679" y="733"/>
                    <a:pt x="634" y="778"/>
                  </a:cubicBezTo>
                  <a:cubicBezTo>
                    <a:pt x="596" y="738"/>
                    <a:pt x="543" y="682"/>
                    <a:pt x="500" y="634"/>
                  </a:cubicBezTo>
                  <a:cubicBezTo>
                    <a:pt x="540" y="594"/>
                    <a:pt x="596" y="538"/>
                    <a:pt x="634" y="495"/>
                  </a:cubicBezTo>
                  <a:close/>
                  <a:moveTo>
                    <a:pt x="636" y="0"/>
                  </a:moveTo>
                  <a:cubicBezTo>
                    <a:pt x="578" y="0"/>
                    <a:pt x="540" y="38"/>
                    <a:pt x="529" y="107"/>
                  </a:cubicBezTo>
                  <a:cubicBezTo>
                    <a:pt x="529" y="120"/>
                    <a:pt x="527" y="137"/>
                    <a:pt x="524" y="150"/>
                  </a:cubicBezTo>
                  <a:cubicBezTo>
                    <a:pt x="497" y="366"/>
                    <a:pt x="342" y="511"/>
                    <a:pt x="126" y="527"/>
                  </a:cubicBezTo>
                  <a:cubicBezTo>
                    <a:pt x="46" y="535"/>
                    <a:pt x="0" y="575"/>
                    <a:pt x="0" y="639"/>
                  </a:cubicBezTo>
                  <a:cubicBezTo>
                    <a:pt x="0" y="701"/>
                    <a:pt x="43" y="741"/>
                    <a:pt x="126" y="749"/>
                  </a:cubicBezTo>
                  <a:cubicBezTo>
                    <a:pt x="294" y="762"/>
                    <a:pt x="420" y="842"/>
                    <a:pt x="489" y="995"/>
                  </a:cubicBezTo>
                  <a:cubicBezTo>
                    <a:pt x="516" y="1054"/>
                    <a:pt x="521" y="1120"/>
                    <a:pt x="535" y="1182"/>
                  </a:cubicBezTo>
                  <a:cubicBezTo>
                    <a:pt x="543" y="1243"/>
                    <a:pt x="578" y="1273"/>
                    <a:pt x="623" y="1276"/>
                  </a:cubicBezTo>
                  <a:cubicBezTo>
                    <a:pt x="627" y="1276"/>
                    <a:pt x="631" y="1276"/>
                    <a:pt x="635" y="1276"/>
                  </a:cubicBezTo>
                  <a:cubicBezTo>
                    <a:pt x="711" y="1276"/>
                    <a:pt x="739" y="1225"/>
                    <a:pt x="754" y="1128"/>
                  </a:cubicBezTo>
                  <a:cubicBezTo>
                    <a:pt x="770" y="1056"/>
                    <a:pt x="797" y="976"/>
                    <a:pt x="837" y="912"/>
                  </a:cubicBezTo>
                  <a:cubicBezTo>
                    <a:pt x="912" y="800"/>
                    <a:pt x="1029" y="751"/>
                    <a:pt x="1163" y="741"/>
                  </a:cubicBezTo>
                  <a:cubicBezTo>
                    <a:pt x="1233" y="738"/>
                    <a:pt x="1275" y="695"/>
                    <a:pt x="1278" y="639"/>
                  </a:cubicBezTo>
                  <a:cubicBezTo>
                    <a:pt x="1283" y="578"/>
                    <a:pt x="1235" y="532"/>
                    <a:pt x="1163" y="524"/>
                  </a:cubicBezTo>
                  <a:lnTo>
                    <a:pt x="1128" y="524"/>
                  </a:lnTo>
                  <a:cubicBezTo>
                    <a:pt x="984" y="508"/>
                    <a:pt x="872" y="441"/>
                    <a:pt x="805" y="310"/>
                  </a:cubicBezTo>
                  <a:cubicBezTo>
                    <a:pt x="775" y="246"/>
                    <a:pt x="765" y="174"/>
                    <a:pt x="749" y="104"/>
                  </a:cubicBezTo>
                  <a:cubicBezTo>
                    <a:pt x="730" y="38"/>
                    <a:pt x="695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" name="Google Shape;1218;p34"/>
          <p:cNvGrpSpPr/>
          <p:nvPr/>
        </p:nvGrpSpPr>
        <p:grpSpPr>
          <a:xfrm>
            <a:off x="5192714" y="4032722"/>
            <a:ext cx="563276" cy="502925"/>
            <a:chOff x="3459950" y="1627150"/>
            <a:chExt cx="129850" cy="117325"/>
          </a:xfrm>
        </p:grpSpPr>
        <p:sp>
          <p:nvSpPr>
            <p:cNvPr id="1219" name="Google Shape;1219;p34"/>
            <p:cNvSpPr/>
            <p:nvPr/>
          </p:nvSpPr>
          <p:spPr>
            <a:xfrm>
              <a:off x="3578200" y="1704075"/>
              <a:ext cx="11600" cy="11125"/>
            </a:xfrm>
            <a:custGeom>
              <a:avLst/>
              <a:gdLst/>
              <a:ahLst/>
              <a:cxnLst/>
              <a:rect l="l" t="t" r="r" b="b"/>
              <a:pathLst>
                <a:path w="464" h="445" extrusionOk="0">
                  <a:moveTo>
                    <a:pt x="106" y="0"/>
                  </a:moveTo>
                  <a:cubicBezTo>
                    <a:pt x="71" y="0"/>
                    <a:pt x="44" y="19"/>
                    <a:pt x="25" y="51"/>
                  </a:cubicBezTo>
                  <a:cubicBezTo>
                    <a:pt x="1" y="97"/>
                    <a:pt x="9" y="140"/>
                    <a:pt x="46" y="177"/>
                  </a:cubicBezTo>
                  <a:cubicBezTo>
                    <a:pt x="116" y="249"/>
                    <a:pt x="188" y="319"/>
                    <a:pt x="263" y="394"/>
                  </a:cubicBezTo>
                  <a:cubicBezTo>
                    <a:pt x="299" y="427"/>
                    <a:pt x="330" y="444"/>
                    <a:pt x="360" y="444"/>
                  </a:cubicBezTo>
                  <a:cubicBezTo>
                    <a:pt x="394" y="444"/>
                    <a:pt x="426" y="421"/>
                    <a:pt x="461" y="372"/>
                  </a:cubicBezTo>
                  <a:cubicBezTo>
                    <a:pt x="461" y="353"/>
                    <a:pt x="461" y="332"/>
                    <a:pt x="463" y="313"/>
                  </a:cubicBezTo>
                  <a:cubicBezTo>
                    <a:pt x="370" y="220"/>
                    <a:pt x="276" y="123"/>
                    <a:pt x="182" y="25"/>
                  </a:cubicBezTo>
                  <a:cubicBezTo>
                    <a:pt x="169" y="11"/>
                    <a:pt x="148" y="6"/>
                    <a:pt x="132" y="3"/>
                  </a:cubicBezTo>
                  <a:cubicBezTo>
                    <a:pt x="123" y="1"/>
                    <a:pt x="114" y="0"/>
                    <a:pt x="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3459950" y="1627150"/>
              <a:ext cx="122950" cy="117325"/>
            </a:xfrm>
            <a:custGeom>
              <a:avLst/>
              <a:gdLst/>
              <a:ahLst/>
              <a:cxnLst/>
              <a:rect l="l" t="t" r="r" b="b"/>
              <a:pathLst>
                <a:path w="4918" h="4693" extrusionOk="0">
                  <a:moveTo>
                    <a:pt x="2770" y="199"/>
                  </a:moveTo>
                  <a:cubicBezTo>
                    <a:pt x="2846" y="199"/>
                    <a:pt x="2922" y="200"/>
                    <a:pt x="2998" y="201"/>
                  </a:cubicBezTo>
                  <a:cubicBezTo>
                    <a:pt x="3118" y="201"/>
                    <a:pt x="3233" y="259"/>
                    <a:pt x="3314" y="345"/>
                  </a:cubicBezTo>
                  <a:lnTo>
                    <a:pt x="2720" y="941"/>
                  </a:lnTo>
                  <a:cubicBezTo>
                    <a:pt x="2640" y="861"/>
                    <a:pt x="2557" y="773"/>
                    <a:pt x="2469" y="690"/>
                  </a:cubicBezTo>
                  <a:lnTo>
                    <a:pt x="2747" y="690"/>
                  </a:lnTo>
                  <a:cubicBezTo>
                    <a:pt x="2776" y="690"/>
                    <a:pt x="2806" y="690"/>
                    <a:pt x="2832" y="687"/>
                  </a:cubicBezTo>
                  <a:cubicBezTo>
                    <a:pt x="2886" y="679"/>
                    <a:pt x="2923" y="636"/>
                    <a:pt x="2921" y="583"/>
                  </a:cubicBezTo>
                  <a:cubicBezTo>
                    <a:pt x="2918" y="530"/>
                    <a:pt x="2880" y="487"/>
                    <a:pt x="2824" y="487"/>
                  </a:cubicBezTo>
                  <a:cubicBezTo>
                    <a:pt x="2794" y="485"/>
                    <a:pt x="2764" y="484"/>
                    <a:pt x="2734" y="484"/>
                  </a:cubicBezTo>
                  <a:cubicBezTo>
                    <a:pt x="2675" y="484"/>
                    <a:pt x="2616" y="487"/>
                    <a:pt x="2557" y="487"/>
                  </a:cubicBezTo>
                  <a:cubicBezTo>
                    <a:pt x="2389" y="487"/>
                    <a:pt x="2276" y="361"/>
                    <a:pt x="2290" y="206"/>
                  </a:cubicBezTo>
                  <a:cubicBezTo>
                    <a:pt x="2295" y="206"/>
                    <a:pt x="2306" y="201"/>
                    <a:pt x="2316" y="201"/>
                  </a:cubicBezTo>
                  <a:cubicBezTo>
                    <a:pt x="2466" y="201"/>
                    <a:pt x="2618" y="199"/>
                    <a:pt x="2770" y="199"/>
                  </a:cubicBezTo>
                  <a:close/>
                  <a:moveTo>
                    <a:pt x="1963" y="549"/>
                  </a:moveTo>
                  <a:cubicBezTo>
                    <a:pt x="2010" y="549"/>
                    <a:pt x="2058" y="569"/>
                    <a:pt x="2097" y="610"/>
                  </a:cubicBezTo>
                  <a:lnTo>
                    <a:pt x="2691" y="1201"/>
                  </a:lnTo>
                  <a:cubicBezTo>
                    <a:pt x="2749" y="1265"/>
                    <a:pt x="2763" y="1334"/>
                    <a:pt x="2733" y="1404"/>
                  </a:cubicBezTo>
                  <a:cubicBezTo>
                    <a:pt x="2704" y="1471"/>
                    <a:pt x="2640" y="1511"/>
                    <a:pt x="2570" y="1511"/>
                  </a:cubicBezTo>
                  <a:cubicBezTo>
                    <a:pt x="2565" y="1519"/>
                    <a:pt x="2565" y="1521"/>
                    <a:pt x="2562" y="1524"/>
                  </a:cubicBezTo>
                  <a:cubicBezTo>
                    <a:pt x="2520" y="1503"/>
                    <a:pt x="2471" y="1489"/>
                    <a:pt x="2439" y="1452"/>
                  </a:cubicBezTo>
                  <a:cubicBezTo>
                    <a:pt x="2239" y="1254"/>
                    <a:pt x="2041" y="1056"/>
                    <a:pt x="1843" y="856"/>
                  </a:cubicBezTo>
                  <a:cubicBezTo>
                    <a:pt x="1768" y="775"/>
                    <a:pt x="1768" y="669"/>
                    <a:pt x="1840" y="599"/>
                  </a:cubicBezTo>
                  <a:cubicBezTo>
                    <a:pt x="1876" y="566"/>
                    <a:pt x="1919" y="549"/>
                    <a:pt x="1963" y="549"/>
                  </a:cubicBezTo>
                  <a:close/>
                  <a:moveTo>
                    <a:pt x="1667" y="1050"/>
                  </a:moveTo>
                  <a:cubicBezTo>
                    <a:pt x="1712" y="1050"/>
                    <a:pt x="1757" y="1068"/>
                    <a:pt x="1795" y="1104"/>
                  </a:cubicBezTo>
                  <a:cubicBezTo>
                    <a:pt x="1963" y="1270"/>
                    <a:pt x="2132" y="1439"/>
                    <a:pt x="2298" y="1610"/>
                  </a:cubicBezTo>
                  <a:cubicBezTo>
                    <a:pt x="2356" y="1660"/>
                    <a:pt x="2364" y="1733"/>
                    <a:pt x="2335" y="1802"/>
                  </a:cubicBezTo>
                  <a:cubicBezTo>
                    <a:pt x="2306" y="1872"/>
                    <a:pt x="2249" y="1906"/>
                    <a:pt x="2145" y="1909"/>
                  </a:cubicBezTo>
                  <a:cubicBezTo>
                    <a:pt x="2124" y="1896"/>
                    <a:pt x="2076" y="1882"/>
                    <a:pt x="2041" y="1853"/>
                  </a:cubicBezTo>
                  <a:cubicBezTo>
                    <a:pt x="1875" y="1690"/>
                    <a:pt x="1709" y="1524"/>
                    <a:pt x="1546" y="1358"/>
                  </a:cubicBezTo>
                  <a:cubicBezTo>
                    <a:pt x="1474" y="1283"/>
                    <a:pt x="1474" y="1174"/>
                    <a:pt x="1541" y="1104"/>
                  </a:cubicBezTo>
                  <a:cubicBezTo>
                    <a:pt x="1576" y="1069"/>
                    <a:pt x="1621" y="1050"/>
                    <a:pt x="1667" y="1050"/>
                  </a:cubicBezTo>
                  <a:close/>
                  <a:moveTo>
                    <a:pt x="1370" y="1540"/>
                  </a:moveTo>
                  <a:cubicBezTo>
                    <a:pt x="1414" y="1540"/>
                    <a:pt x="1458" y="1558"/>
                    <a:pt x="1496" y="1594"/>
                  </a:cubicBezTo>
                  <a:cubicBezTo>
                    <a:pt x="1637" y="1727"/>
                    <a:pt x="1774" y="1866"/>
                    <a:pt x="1907" y="2003"/>
                  </a:cubicBezTo>
                  <a:cubicBezTo>
                    <a:pt x="1963" y="2059"/>
                    <a:pt x="1971" y="2131"/>
                    <a:pt x="1942" y="2201"/>
                  </a:cubicBezTo>
                  <a:cubicBezTo>
                    <a:pt x="1910" y="2267"/>
                    <a:pt x="1854" y="2299"/>
                    <a:pt x="1774" y="2313"/>
                  </a:cubicBezTo>
                  <a:cubicBezTo>
                    <a:pt x="1733" y="2294"/>
                    <a:pt x="1688" y="2281"/>
                    <a:pt x="1656" y="2246"/>
                  </a:cubicBezTo>
                  <a:cubicBezTo>
                    <a:pt x="1517" y="2118"/>
                    <a:pt x="1383" y="1979"/>
                    <a:pt x="1250" y="1842"/>
                  </a:cubicBezTo>
                  <a:cubicBezTo>
                    <a:pt x="1175" y="1770"/>
                    <a:pt x="1175" y="1666"/>
                    <a:pt x="1247" y="1594"/>
                  </a:cubicBezTo>
                  <a:cubicBezTo>
                    <a:pt x="1282" y="1559"/>
                    <a:pt x="1326" y="1540"/>
                    <a:pt x="1370" y="1540"/>
                  </a:cubicBezTo>
                  <a:close/>
                  <a:moveTo>
                    <a:pt x="1114" y="2073"/>
                  </a:moveTo>
                  <a:cubicBezTo>
                    <a:pt x="1152" y="2073"/>
                    <a:pt x="1190" y="2086"/>
                    <a:pt x="1220" y="2112"/>
                  </a:cubicBezTo>
                  <a:cubicBezTo>
                    <a:pt x="1322" y="2211"/>
                    <a:pt x="1423" y="2310"/>
                    <a:pt x="1520" y="2414"/>
                  </a:cubicBezTo>
                  <a:cubicBezTo>
                    <a:pt x="1546" y="2441"/>
                    <a:pt x="1554" y="2484"/>
                    <a:pt x="1570" y="2521"/>
                  </a:cubicBezTo>
                  <a:cubicBezTo>
                    <a:pt x="1560" y="2599"/>
                    <a:pt x="1528" y="2652"/>
                    <a:pt x="1461" y="2684"/>
                  </a:cubicBezTo>
                  <a:cubicBezTo>
                    <a:pt x="1433" y="2697"/>
                    <a:pt x="1404" y="2705"/>
                    <a:pt x="1376" y="2705"/>
                  </a:cubicBezTo>
                  <a:cubicBezTo>
                    <a:pt x="1341" y="2705"/>
                    <a:pt x="1306" y="2693"/>
                    <a:pt x="1276" y="2666"/>
                  </a:cubicBezTo>
                  <a:cubicBezTo>
                    <a:pt x="1169" y="2564"/>
                    <a:pt x="1068" y="2465"/>
                    <a:pt x="971" y="2361"/>
                  </a:cubicBezTo>
                  <a:cubicBezTo>
                    <a:pt x="913" y="2294"/>
                    <a:pt x="921" y="2190"/>
                    <a:pt x="985" y="2126"/>
                  </a:cubicBezTo>
                  <a:cubicBezTo>
                    <a:pt x="1020" y="2092"/>
                    <a:pt x="1068" y="2073"/>
                    <a:pt x="1114" y="2073"/>
                  </a:cubicBezTo>
                  <a:close/>
                  <a:moveTo>
                    <a:pt x="2191" y="0"/>
                  </a:moveTo>
                  <a:cubicBezTo>
                    <a:pt x="2113" y="0"/>
                    <a:pt x="2078" y="43"/>
                    <a:pt x="2078" y="120"/>
                  </a:cubicBezTo>
                  <a:cubicBezTo>
                    <a:pt x="2078" y="209"/>
                    <a:pt x="2084" y="292"/>
                    <a:pt x="2086" y="377"/>
                  </a:cubicBezTo>
                  <a:cubicBezTo>
                    <a:pt x="2045" y="364"/>
                    <a:pt x="2003" y="357"/>
                    <a:pt x="1962" y="357"/>
                  </a:cubicBezTo>
                  <a:cubicBezTo>
                    <a:pt x="1721" y="357"/>
                    <a:pt x="1518" y="579"/>
                    <a:pt x="1589" y="858"/>
                  </a:cubicBezTo>
                  <a:cubicBezTo>
                    <a:pt x="1479" y="882"/>
                    <a:pt x="1391" y="944"/>
                    <a:pt x="1335" y="1040"/>
                  </a:cubicBezTo>
                  <a:cubicBezTo>
                    <a:pt x="1279" y="1136"/>
                    <a:pt x="1266" y="1241"/>
                    <a:pt x="1298" y="1350"/>
                  </a:cubicBezTo>
                  <a:cubicBezTo>
                    <a:pt x="1175" y="1377"/>
                    <a:pt x="1084" y="1441"/>
                    <a:pt x="1028" y="1548"/>
                  </a:cubicBezTo>
                  <a:cubicBezTo>
                    <a:pt x="969" y="1658"/>
                    <a:pt x="971" y="1767"/>
                    <a:pt x="1014" y="1885"/>
                  </a:cubicBezTo>
                  <a:cubicBezTo>
                    <a:pt x="910" y="1914"/>
                    <a:pt x="830" y="1973"/>
                    <a:pt x="776" y="2062"/>
                  </a:cubicBezTo>
                  <a:cubicBezTo>
                    <a:pt x="688" y="2222"/>
                    <a:pt x="709" y="2396"/>
                    <a:pt x="843" y="2535"/>
                  </a:cubicBezTo>
                  <a:cubicBezTo>
                    <a:pt x="907" y="2596"/>
                    <a:pt x="974" y="2658"/>
                    <a:pt x="1044" y="2727"/>
                  </a:cubicBezTo>
                  <a:cubicBezTo>
                    <a:pt x="1025" y="2749"/>
                    <a:pt x="1009" y="2757"/>
                    <a:pt x="996" y="2770"/>
                  </a:cubicBezTo>
                  <a:lnTo>
                    <a:pt x="78" y="3687"/>
                  </a:lnTo>
                  <a:cubicBezTo>
                    <a:pt x="12" y="3754"/>
                    <a:pt x="1" y="3813"/>
                    <a:pt x="49" y="3861"/>
                  </a:cubicBezTo>
                  <a:cubicBezTo>
                    <a:pt x="68" y="3880"/>
                    <a:pt x="90" y="3889"/>
                    <a:pt x="113" y="3889"/>
                  </a:cubicBezTo>
                  <a:cubicBezTo>
                    <a:pt x="147" y="3889"/>
                    <a:pt x="184" y="3870"/>
                    <a:pt x="223" y="3831"/>
                  </a:cubicBezTo>
                  <a:cubicBezTo>
                    <a:pt x="530" y="3519"/>
                    <a:pt x="840" y="3211"/>
                    <a:pt x="1148" y="2901"/>
                  </a:cubicBezTo>
                  <a:cubicBezTo>
                    <a:pt x="1161" y="2888"/>
                    <a:pt x="1172" y="2869"/>
                    <a:pt x="1183" y="2856"/>
                  </a:cubicBezTo>
                  <a:cubicBezTo>
                    <a:pt x="1251" y="2890"/>
                    <a:pt x="1317" y="2907"/>
                    <a:pt x="1380" y="2907"/>
                  </a:cubicBezTo>
                  <a:cubicBezTo>
                    <a:pt x="1446" y="2907"/>
                    <a:pt x="1510" y="2888"/>
                    <a:pt x="1573" y="2850"/>
                  </a:cubicBezTo>
                  <a:cubicBezTo>
                    <a:pt x="1696" y="2775"/>
                    <a:pt x="1752" y="2658"/>
                    <a:pt x="1760" y="2513"/>
                  </a:cubicBezTo>
                  <a:cubicBezTo>
                    <a:pt x="2004" y="2495"/>
                    <a:pt x="2135" y="2356"/>
                    <a:pt x="2159" y="2120"/>
                  </a:cubicBezTo>
                  <a:cubicBezTo>
                    <a:pt x="2407" y="2102"/>
                    <a:pt x="2541" y="1933"/>
                    <a:pt x="2552" y="1725"/>
                  </a:cubicBezTo>
                  <a:cubicBezTo>
                    <a:pt x="2907" y="1714"/>
                    <a:pt x="3044" y="1334"/>
                    <a:pt x="2859" y="1094"/>
                  </a:cubicBezTo>
                  <a:cubicBezTo>
                    <a:pt x="2947" y="1005"/>
                    <a:pt x="3036" y="920"/>
                    <a:pt x="3124" y="832"/>
                  </a:cubicBezTo>
                  <a:cubicBezTo>
                    <a:pt x="3257" y="703"/>
                    <a:pt x="3391" y="564"/>
                    <a:pt x="3525" y="436"/>
                  </a:cubicBezTo>
                  <a:cubicBezTo>
                    <a:pt x="3564" y="397"/>
                    <a:pt x="3611" y="379"/>
                    <a:pt x="3657" y="379"/>
                  </a:cubicBezTo>
                  <a:cubicBezTo>
                    <a:pt x="3722" y="379"/>
                    <a:pt x="3785" y="416"/>
                    <a:pt x="3816" y="481"/>
                  </a:cubicBezTo>
                  <a:cubicBezTo>
                    <a:pt x="3848" y="556"/>
                    <a:pt x="3835" y="626"/>
                    <a:pt x="3768" y="693"/>
                  </a:cubicBezTo>
                  <a:lnTo>
                    <a:pt x="3351" y="1110"/>
                  </a:lnTo>
                  <a:cubicBezTo>
                    <a:pt x="3338" y="1126"/>
                    <a:pt x="3322" y="1139"/>
                    <a:pt x="3311" y="1158"/>
                  </a:cubicBezTo>
                  <a:cubicBezTo>
                    <a:pt x="3273" y="1214"/>
                    <a:pt x="3300" y="1283"/>
                    <a:pt x="3362" y="1308"/>
                  </a:cubicBezTo>
                  <a:cubicBezTo>
                    <a:pt x="3374" y="1312"/>
                    <a:pt x="3386" y="1314"/>
                    <a:pt x="3397" y="1314"/>
                  </a:cubicBezTo>
                  <a:cubicBezTo>
                    <a:pt x="3429" y="1314"/>
                    <a:pt x="3456" y="1296"/>
                    <a:pt x="3482" y="1270"/>
                  </a:cubicBezTo>
                  <a:lnTo>
                    <a:pt x="3808" y="944"/>
                  </a:lnTo>
                  <a:cubicBezTo>
                    <a:pt x="3846" y="904"/>
                    <a:pt x="3890" y="878"/>
                    <a:pt x="3944" y="878"/>
                  </a:cubicBezTo>
                  <a:cubicBezTo>
                    <a:pt x="3951" y="878"/>
                    <a:pt x="3958" y="879"/>
                    <a:pt x="3966" y="880"/>
                  </a:cubicBezTo>
                  <a:cubicBezTo>
                    <a:pt x="4038" y="885"/>
                    <a:pt x="4092" y="925"/>
                    <a:pt x="4116" y="997"/>
                  </a:cubicBezTo>
                  <a:cubicBezTo>
                    <a:pt x="4140" y="1070"/>
                    <a:pt x="4124" y="1134"/>
                    <a:pt x="4070" y="1187"/>
                  </a:cubicBezTo>
                  <a:lnTo>
                    <a:pt x="3741" y="1513"/>
                  </a:lnTo>
                  <a:cubicBezTo>
                    <a:pt x="3725" y="1527"/>
                    <a:pt x="3712" y="1545"/>
                    <a:pt x="3701" y="1562"/>
                  </a:cubicBezTo>
                  <a:cubicBezTo>
                    <a:pt x="3677" y="1599"/>
                    <a:pt x="3688" y="1652"/>
                    <a:pt x="3717" y="1682"/>
                  </a:cubicBezTo>
                  <a:cubicBezTo>
                    <a:pt x="3738" y="1701"/>
                    <a:pt x="3763" y="1712"/>
                    <a:pt x="3789" y="1712"/>
                  </a:cubicBezTo>
                  <a:cubicBezTo>
                    <a:pt x="3805" y="1712"/>
                    <a:pt x="3822" y="1707"/>
                    <a:pt x="3838" y="1698"/>
                  </a:cubicBezTo>
                  <a:cubicBezTo>
                    <a:pt x="3859" y="1685"/>
                    <a:pt x="3872" y="1671"/>
                    <a:pt x="3888" y="1655"/>
                  </a:cubicBezTo>
                  <a:lnTo>
                    <a:pt x="4113" y="1431"/>
                  </a:lnTo>
                  <a:cubicBezTo>
                    <a:pt x="4151" y="1395"/>
                    <a:pt x="4193" y="1372"/>
                    <a:pt x="4244" y="1372"/>
                  </a:cubicBezTo>
                  <a:cubicBezTo>
                    <a:pt x="4253" y="1372"/>
                    <a:pt x="4263" y="1373"/>
                    <a:pt x="4273" y="1374"/>
                  </a:cubicBezTo>
                  <a:cubicBezTo>
                    <a:pt x="4343" y="1388"/>
                    <a:pt x="4391" y="1425"/>
                    <a:pt x="4412" y="1492"/>
                  </a:cubicBezTo>
                  <a:cubicBezTo>
                    <a:pt x="4437" y="1559"/>
                    <a:pt x="4423" y="1620"/>
                    <a:pt x="4372" y="1671"/>
                  </a:cubicBezTo>
                  <a:lnTo>
                    <a:pt x="4124" y="1922"/>
                  </a:lnTo>
                  <a:cubicBezTo>
                    <a:pt x="4073" y="1976"/>
                    <a:pt x="4070" y="2037"/>
                    <a:pt x="4113" y="2080"/>
                  </a:cubicBezTo>
                  <a:cubicBezTo>
                    <a:pt x="4133" y="2099"/>
                    <a:pt x="4157" y="2108"/>
                    <a:pt x="4181" y="2108"/>
                  </a:cubicBezTo>
                  <a:cubicBezTo>
                    <a:pt x="4210" y="2108"/>
                    <a:pt x="4240" y="2095"/>
                    <a:pt x="4265" y="2070"/>
                  </a:cubicBezTo>
                  <a:cubicBezTo>
                    <a:pt x="4303" y="2037"/>
                    <a:pt x="4338" y="1995"/>
                    <a:pt x="4372" y="1963"/>
                  </a:cubicBezTo>
                  <a:cubicBezTo>
                    <a:pt x="4413" y="1924"/>
                    <a:pt x="4461" y="1904"/>
                    <a:pt x="4509" y="1904"/>
                  </a:cubicBezTo>
                  <a:cubicBezTo>
                    <a:pt x="4554" y="1904"/>
                    <a:pt x="4597" y="1921"/>
                    <a:pt x="4632" y="1955"/>
                  </a:cubicBezTo>
                  <a:cubicBezTo>
                    <a:pt x="4701" y="2027"/>
                    <a:pt x="4701" y="2136"/>
                    <a:pt x="4626" y="2209"/>
                  </a:cubicBezTo>
                  <a:cubicBezTo>
                    <a:pt x="4279" y="2556"/>
                    <a:pt x="3934" y="2912"/>
                    <a:pt x="3576" y="3251"/>
                  </a:cubicBezTo>
                  <a:cubicBezTo>
                    <a:pt x="3354" y="3460"/>
                    <a:pt x="3081" y="3559"/>
                    <a:pt x="2779" y="3580"/>
                  </a:cubicBezTo>
                  <a:cubicBezTo>
                    <a:pt x="2720" y="3583"/>
                    <a:pt x="2675" y="3599"/>
                    <a:pt x="2632" y="3644"/>
                  </a:cubicBezTo>
                  <a:cubicBezTo>
                    <a:pt x="2351" y="3928"/>
                    <a:pt x="2070" y="4208"/>
                    <a:pt x="1790" y="4492"/>
                  </a:cubicBezTo>
                  <a:cubicBezTo>
                    <a:pt x="1776" y="4511"/>
                    <a:pt x="1760" y="4524"/>
                    <a:pt x="1750" y="4540"/>
                  </a:cubicBezTo>
                  <a:cubicBezTo>
                    <a:pt x="1707" y="4601"/>
                    <a:pt x="1748" y="4692"/>
                    <a:pt x="1824" y="4692"/>
                  </a:cubicBezTo>
                  <a:cubicBezTo>
                    <a:pt x="1825" y="4692"/>
                    <a:pt x="1826" y="4692"/>
                    <a:pt x="1827" y="4692"/>
                  </a:cubicBezTo>
                  <a:cubicBezTo>
                    <a:pt x="1859" y="4690"/>
                    <a:pt x="1899" y="4666"/>
                    <a:pt x="1926" y="4644"/>
                  </a:cubicBezTo>
                  <a:cubicBezTo>
                    <a:pt x="2132" y="4444"/>
                    <a:pt x="2332" y="4238"/>
                    <a:pt x="2533" y="4035"/>
                  </a:cubicBezTo>
                  <a:cubicBezTo>
                    <a:pt x="2546" y="4021"/>
                    <a:pt x="2552" y="4000"/>
                    <a:pt x="2560" y="3987"/>
                  </a:cubicBezTo>
                  <a:cubicBezTo>
                    <a:pt x="2732" y="4093"/>
                    <a:pt x="2903" y="4142"/>
                    <a:pt x="3087" y="4142"/>
                  </a:cubicBezTo>
                  <a:cubicBezTo>
                    <a:pt x="3096" y="4142"/>
                    <a:pt x="3106" y="4142"/>
                    <a:pt x="3116" y="4142"/>
                  </a:cubicBezTo>
                  <a:cubicBezTo>
                    <a:pt x="3134" y="4142"/>
                    <a:pt x="3153" y="4155"/>
                    <a:pt x="3167" y="4168"/>
                  </a:cubicBezTo>
                  <a:lnTo>
                    <a:pt x="3648" y="4650"/>
                  </a:lnTo>
                  <a:cubicBezTo>
                    <a:pt x="3676" y="4677"/>
                    <a:pt x="3707" y="4690"/>
                    <a:pt x="3737" y="4690"/>
                  </a:cubicBezTo>
                  <a:cubicBezTo>
                    <a:pt x="3762" y="4690"/>
                    <a:pt x="3786" y="4680"/>
                    <a:pt x="3806" y="4660"/>
                  </a:cubicBezTo>
                  <a:cubicBezTo>
                    <a:pt x="3848" y="4615"/>
                    <a:pt x="3846" y="4556"/>
                    <a:pt x="3795" y="4505"/>
                  </a:cubicBezTo>
                  <a:cubicBezTo>
                    <a:pt x="3621" y="4329"/>
                    <a:pt x="3445" y="4147"/>
                    <a:pt x="3265" y="3973"/>
                  </a:cubicBezTo>
                  <a:cubicBezTo>
                    <a:pt x="3241" y="3952"/>
                    <a:pt x="3199" y="3938"/>
                    <a:pt x="3161" y="3933"/>
                  </a:cubicBezTo>
                  <a:cubicBezTo>
                    <a:pt x="3097" y="3928"/>
                    <a:pt x="3030" y="3930"/>
                    <a:pt x="2966" y="3925"/>
                  </a:cubicBezTo>
                  <a:cubicBezTo>
                    <a:pt x="2883" y="3914"/>
                    <a:pt x="2803" y="3885"/>
                    <a:pt x="2731" y="3839"/>
                  </a:cubicBezTo>
                  <a:cubicBezTo>
                    <a:pt x="2759" y="3796"/>
                    <a:pt x="2797" y="3770"/>
                    <a:pt x="2849" y="3770"/>
                  </a:cubicBezTo>
                  <a:cubicBezTo>
                    <a:pt x="2851" y="3770"/>
                    <a:pt x="2854" y="3770"/>
                    <a:pt x="2856" y="3770"/>
                  </a:cubicBezTo>
                  <a:cubicBezTo>
                    <a:pt x="2863" y="3771"/>
                    <a:pt x="2870" y="3772"/>
                    <a:pt x="2877" y="3772"/>
                  </a:cubicBezTo>
                  <a:cubicBezTo>
                    <a:pt x="2900" y="3772"/>
                    <a:pt x="2925" y="3765"/>
                    <a:pt x="2947" y="3759"/>
                  </a:cubicBezTo>
                  <a:cubicBezTo>
                    <a:pt x="3295" y="3700"/>
                    <a:pt x="3589" y="3540"/>
                    <a:pt x="3835" y="3289"/>
                  </a:cubicBezTo>
                  <a:cubicBezTo>
                    <a:pt x="4140" y="2984"/>
                    <a:pt x="4447" y="2682"/>
                    <a:pt x="4752" y="2374"/>
                  </a:cubicBezTo>
                  <a:cubicBezTo>
                    <a:pt x="4773" y="2353"/>
                    <a:pt x="4795" y="2326"/>
                    <a:pt x="4814" y="2305"/>
                  </a:cubicBezTo>
                  <a:cubicBezTo>
                    <a:pt x="4918" y="2171"/>
                    <a:pt x="4915" y="1971"/>
                    <a:pt x="4808" y="1837"/>
                  </a:cubicBezTo>
                  <a:cubicBezTo>
                    <a:pt x="4752" y="1765"/>
                    <a:pt x="4680" y="1725"/>
                    <a:pt x="4597" y="1698"/>
                  </a:cubicBezTo>
                  <a:cubicBezTo>
                    <a:pt x="4645" y="1583"/>
                    <a:pt x="4645" y="1471"/>
                    <a:pt x="4589" y="1364"/>
                  </a:cubicBezTo>
                  <a:cubicBezTo>
                    <a:pt x="4530" y="1254"/>
                    <a:pt x="4437" y="1195"/>
                    <a:pt x="4322" y="1163"/>
                  </a:cubicBezTo>
                  <a:cubicBezTo>
                    <a:pt x="4378" y="928"/>
                    <a:pt x="4260" y="733"/>
                    <a:pt x="4027" y="669"/>
                  </a:cubicBezTo>
                  <a:cubicBezTo>
                    <a:pt x="4030" y="661"/>
                    <a:pt x="4030" y="647"/>
                    <a:pt x="4030" y="642"/>
                  </a:cubicBezTo>
                  <a:cubicBezTo>
                    <a:pt x="4057" y="495"/>
                    <a:pt x="4019" y="372"/>
                    <a:pt x="3904" y="276"/>
                  </a:cubicBezTo>
                  <a:cubicBezTo>
                    <a:pt x="3831" y="209"/>
                    <a:pt x="3749" y="176"/>
                    <a:pt x="3663" y="176"/>
                  </a:cubicBezTo>
                  <a:cubicBezTo>
                    <a:pt x="3617" y="176"/>
                    <a:pt x="3570" y="185"/>
                    <a:pt x="3522" y="203"/>
                  </a:cubicBezTo>
                  <a:cubicBezTo>
                    <a:pt x="3508" y="208"/>
                    <a:pt x="3496" y="211"/>
                    <a:pt x="3485" y="211"/>
                  </a:cubicBezTo>
                  <a:cubicBezTo>
                    <a:pt x="3468" y="211"/>
                    <a:pt x="3453" y="204"/>
                    <a:pt x="3437" y="187"/>
                  </a:cubicBezTo>
                  <a:cubicBezTo>
                    <a:pt x="3327" y="80"/>
                    <a:pt x="3196" y="11"/>
                    <a:pt x="3044" y="8"/>
                  </a:cubicBezTo>
                  <a:cubicBezTo>
                    <a:pt x="2760" y="0"/>
                    <a:pt x="2474" y="0"/>
                    <a:pt x="2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3572125" y="1697800"/>
              <a:ext cx="5225" cy="5025"/>
            </a:xfrm>
            <a:custGeom>
              <a:avLst/>
              <a:gdLst/>
              <a:ahLst/>
              <a:cxnLst/>
              <a:rect l="l" t="t" r="r" b="b"/>
              <a:pathLst>
                <a:path w="209" h="201" extrusionOk="0">
                  <a:moveTo>
                    <a:pt x="105" y="0"/>
                  </a:moveTo>
                  <a:cubicBezTo>
                    <a:pt x="51" y="0"/>
                    <a:pt x="3" y="43"/>
                    <a:pt x="0" y="96"/>
                  </a:cubicBezTo>
                  <a:cubicBezTo>
                    <a:pt x="0" y="153"/>
                    <a:pt x="43" y="201"/>
                    <a:pt x="102" y="201"/>
                  </a:cubicBezTo>
                  <a:cubicBezTo>
                    <a:pt x="155" y="201"/>
                    <a:pt x="201" y="155"/>
                    <a:pt x="204" y="102"/>
                  </a:cubicBezTo>
                  <a:cubicBezTo>
                    <a:pt x="209" y="48"/>
                    <a:pt x="161" y="0"/>
                    <a:pt x="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2" name="Google Shape;1222;p34"/>
          <p:cNvSpPr/>
          <p:nvPr/>
        </p:nvSpPr>
        <p:spPr>
          <a:xfrm>
            <a:off x="5222893" y="1178570"/>
            <a:ext cx="502919" cy="502913"/>
          </a:xfrm>
          <a:custGeom>
            <a:avLst/>
            <a:gdLst/>
            <a:ahLst/>
            <a:cxnLst/>
            <a:rect l="l" t="t" r="r" b="b"/>
            <a:pathLst>
              <a:path w="6263" h="6260" extrusionOk="0">
                <a:moveTo>
                  <a:pt x="3351" y="209"/>
                </a:moveTo>
                <a:cubicBezTo>
                  <a:pt x="3372" y="303"/>
                  <a:pt x="3393" y="396"/>
                  <a:pt x="3412" y="490"/>
                </a:cubicBezTo>
                <a:cubicBezTo>
                  <a:pt x="3417" y="527"/>
                  <a:pt x="3433" y="541"/>
                  <a:pt x="3466" y="546"/>
                </a:cubicBezTo>
                <a:cubicBezTo>
                  <a:pt x="3634" y="583"/>
                  <a:pt x="3792" y="653"/>
                  <a:pt x="3941" y="741"/>
                </a:cubicBezTo>
                <a:cubicBezTo>
                  <a:pt x="3949" y="745"/>
                  <a:pt x="3959" y="747"/>
                  <a:pt x="3970" y="747"/>
                </a:cubicBezTo>
                <a:cubicBezTo>
                  <a:pt x="3986" y="747"/>
                  <a:pt x="4003" y="743"/>
                  <a:pt x="4016" y="738"/>
                </a:cubicBezTo>
                <a:cubicBezTo>
                  <a:pt x="4086" y="693"/>
                  <a:pt x="4153" y="650"/>
                  <a:pt x="4220" y="605"/>
                </a:cubicBezTo>
                <a:cubicBezTo>
                  <a:pt x="4234" y="596"/>
                  <a:pt x="4245" y="590"/>
                  <a:pt x="4256" y="590"/>
                </a:cubicBezTo>
                <a:cubicBezTo>
                  <a:pt x="4267" y="590"/>
                  <a:pt x="4278" y="596"/>
                  <a:pt x="4292" y="610"/>
                </a:cubicBezTo>
                <a:cubicBezTo>
                  <a:pt x="4377" y="696"/>
                  <a:pt x="4465" y="781"/>
                  <a:pt x="4551" y="872"/>
                </a:cubicBezTo>
                <a:cubicBezTo>
                  <a:pt x="4567" y="885"/>
                  <a:pt x="4564" y="915"/>
                  <a:pt x="4567" y="939"/>
                </a:cubicBezTo>
                <a:cubicBezTo>
                  <a:pt x="4567" y="942"/>
                  <a:pt x="4564" y="944"/>
                  <a:pt x="4564" y="947"/>
                </a:cubicBezTo>
                <a:cubicBezTo>
                  <a:pt x="4474" y="1169"/>
                  <a:pt x="4474" y="1169"/>
                  <a:pt x="4246" y="1313"/>
                </a:cubicBezTo>
                <a:cubicBezTo>
                  <a:pt x="3976" y="926"/>
                  <a:pt x="3613" y="706"/>
                  <a:pt x="3134" y="706"/>
                </a:cubicBezTo>
                <a:cubicBezTo>
                  <a:pt x="2655" y="706"/>
                  <a:pt x="2292" y="928"/>
                  <a:pt x="2027" y="1313"/>
                </a:cubicBezTo>
                <a:cubicBezTo>
                  <a:pt x="1955" y="1265"/>
                  <a:pt x="1888" y="1220"/>
                  <a:pt x="1813" y="1177"/>
                </a:cubicBezTo>
                <a:cubicBezTo>
                  <a:pt x="1803" y="1171"/>
                  <a:pt x="1795" y="1155"/>
                  <a:pt x="1786" y="1142"/>
                </a:cubicBezTo>
                <a:cubicBezTo>
                  <a:pt x="1757" y="1075"/>
                  <a:pt x="1730" y="1006"/>
                  <a:pt x="1704" y="939"/>
                </a:cubicBezTo>
                <a:cubicBezTo>
                  <a:pt x="1696" y="920"/>
                  <a:pt x="1701" y="891"/>
                  <a:pt x="1709" y="880"/>
                </a:cubicBezTo>
                <a:cubicBezTo>
                  <a:pt x="1803" y="781"/>
                  <a:pt x="1904" y="682"/>
                  <a:pt x="2003" y="581"/>
                </a:cubicBezTo>
                <a:cubicBezTo>
                  <a:pt x="2083" y="634"/>
                  <a:pt x="2169" y="685"/>
                  <a:pt x="2244" y="738"/>
                </a:cubicBezTo>
                <a:cubicBezTo>
                  <a:pt x="2260" y="749"/>
                  <a:pt x="2274" y="755"/>
                  <a:pt x="2288" y="755"/>
                </a:cubicBezTo>
                <a:cubicBezTo>
                  <a:pt x="2301" y="755"/>
                  <a:pt x="2315" y="750"/>
                  <a:pt x="2332" y="741"/>
                </a:cubicBezTo>
                <a:cubicBezTo>
                  <a:pt x="2476" y="650"/>
                  <a:pt x="2629" y="583"/>
                  <a:pt x="2797" y="546"/>
                </a:cubicBezTo>
                <a:cubicBezTo>
                  <a:pt x="2829" y="541"/>
                  <a:pt x="2845" y="527"/>
                  <a:pt x="2853" y="490"/>
                </a:cubicBezTo>
                <a:cubicBezTo>
                  <a:pt x="2869" y="396"/>
                  <a:pt x="2893" y="303"/>
                  <a:pt x="2912" y="209"/>
                </a:cubicBezTo>
                <a:close/>
                <a:moveTo>
                  <a:pt x="3182" y="907"/>
                </a:moveTo>
                <a:cubicBezTo>
                  <a:pt x="3185" y="907"/>
                  <a:pt x="3187" y="907"/>
                  <a:pt x="3190" y="907"/>
                </a:cubicBezTo>
                <a:cubicBezTo>
                  <a:pt x="3559" y="926"/>
                  <a:pt x="3880" y="1105"/>
                  <a:pt x="4097" y="1460"/>
                </a:cubicBezTo>
                <a:cubicBezTo>
                  <a:pt x="4105" y="1482"/>
                  <a:pt x="4102" y="1516"/>
                  <a:pt x="4097" y="1543"/>
                </a:cubicBezTo>
                <a:cubicBezTo>
                  <a:pt x="4008" y="1856"/>
                  <a:pt x="3992" y="2163"/>
                  <a:pt x="4195" y="2444"/>
                </a:cubicBezTo>
                <a:cubicBezTo>
                  <a:pt x="4230" y="2490"/>
                  <a:pt x="4276" y="2524"/>
                  <a:pt x="4316" y="2564"/>
                </a:cubicBezTo>
                <a:cubicBezTo>
                  <a:pt x="4329" y="2578"/>
                  <a:pt x="4340" y="2599"/>
                  <a:pt x="4343" y="2618"/>
                </a:cubicBezTo>
                <a:cubicBezTo>
                  <a:pt x="4348" y="2623"/>
                  <a:pt x="4321" y="2639"/>
                  <a:pt x="4302" y="2642"/>
                </a:cubicBezTo>
                <a:cubicBezTo>
                  <a:pt x="4201" y="2669"/>
                  <a:pt x="4091" y="2695"/>
                  <a:pt x="3987" y="2722"/>
                </a:cubicBezTo>
                <a:cubicBezTo>
                  <a:pt x="3973" y="2725"/>
                  <a:pt x="3959" y="2727"/>
                  <a:pt x="3946" y="2727"/>
                </a:cubicBezTo>
                <a:cubicBezTo>
                  <a:pt x="3936" y="2727"/>
                  <a:pt x="3928" y="2726"/>
                  <a:pt x="3920" y="2725"/>
                </a:cubicBezTo>
                <a:cubicBezTo>
                  <a:pt x="3802" y="2698"/>
                  <a:pt x="3687" y="2669"/>
                  <a:pt x="3570" y="2639"/>
                </a:cubicBezTo>
                <a:cubicBezTo>
                  <a:pt x="3562" y="2634"/>
                  <a:pt x="3546" y="2623"/>
                  <a:pt x="3546" y="2615"/>
                </a:cubicBezTo>
                <a:cubicBezTo>
                  <a:pt x="3548" y="2597"/>
                  <a:pt x="3556" y="2575"/>
                  <a:pt x="3570" y="2564"/>
                </a:cubicBezTo>
                <a:cubicBezTo>
                  <a:pt x="3663" y="2490"/>
                  <a:pt x="3746" y="2396"/>
                  <a:pt x="3789" y="2278"/>
                </a:cubicBezTo>
                <a:cubicBezTo>
                  <a:pt x="3896" y="2000"/>
                  <a:pt x="3883" y="1522"/>
                  <a:pt x="3607" y="1286"/>
                </a:cubicBezTo>
                <a:cubicBezTo>
                  <a:pt x="3464" y="1163"/>
                  <a:pt x="3309" y="1097"/>
                  <a:pt x="3143" y="1097"/>
                </a:cubicBezTo>
                <a:cubicBezTo>
                  <a:pt x="3064" y="1097"/>
                  <a:pt x="2983" y="1112"/>
                  <a:pt x="2899" y="1142"/>
                </a:cubicBezTo>
                <a:cubicBezTo>
                  <a:pt x="2645" y="1233"/>
                  <a:pt x="2484" y="1420"/>
                  <a:pt x="2444" y="1690"/>
                </a:cubicBezTo>
                <a:cubicBezTo>
                  <a:pt x="2415" y="1893"/>
                  <a:pt x="2409" y="2097"/>
                  <a:pt x="2492" y="2292"/>
                </a:cubicBezTo>
                <a:cubicBezTo>
                  <a:pt x="2538" y="2401"/>
                  <a:pt x="2613" y="2492"/>
                  <a:pt x="2701" y="2564"/>
                </a:cubicBezTo>
                <a:cubicBezTo>
                  <a:pt x="2717" y="2578"/>
                  <a:pt x="2725" y="2602"/>
                  <a:pt x="2736" y="2618"/>
                </a:cubicBezTo>
                <a:cubicBezTo>
                  <a:pt x="2717" y="2629"/>
                  <a:pt x="2701" y="2642"/>
                  <a:pt x="2682" y="2650"/>
                </a:cubicBezTo>
                <a:cubicBezTo>
                  <a:pt x="2578" y="2679"/>
                  <a:pt x="2479" y="2706"/>
                  <a:pt x="2375" y="2730"/>
                </a:cubicBezTo>
                <a:cubicBezTo>
                  <a:pt x="2358" y="2732"/>
                  <a:pt x="2341" y="2734"/>
                  <a:pt x="2326" y="2734"/>
                </a:cubicBezTo>
                <a:cubicBezTo>
                  <a:pt x="2319" y="2734"/>
                  <a:pt x="2313" y="2734"/>
                  <a:pt x="2308" y="2733"/>
                </a:cubicBezTo>
                <a:cubicBezTo>
                  <a:pt x="2190" y="2706"/>
                  <a:pt x="2070" y="2677"/>
                  <a:pt x="1955" y="2645"/>
                </a:cubicBezTo>
                <a:cubicBezTo>
                  <a:pt x="1918" y="2639"/>
                  <a:pt x="1918" y="2605"/>
                  <a:pt x="1955" y="2575"/>
                </a:cubicBezTo>
                <a:cubicBezTo>
                  <a:pt x="2043" y="2506"/>
                  <a:pt x="2121" y="2417"/>
                  <a:pt x="2163" y="2310"/>
                </a:cubicBezTo>
                <a:cubicBezTo>
                  <a:pt x="2265" y="2070"/>
                  <a:pt x="2257" y="1824"/>
                  <a:pt x="2180" y="1581"/>
                </a:cubicBezTo>
                <a:cubicBezTo>
                  <a:pt x="2163" y="1527"/>
                  <a:pt x="2163" y="1487"/>
                  <a:pt x="2196" y="1439"/>
                </a:cubicBezTo>
                <a:cubicBezTo>
                  <a:pt x="2395" y="1115"/>
                  <a:pt x="2755" y="907"/>
                  <a:pt x="3182" y="907"/>
                </a:cubicBezTo>
                <a:close/>
                <a:moveTo>
                  <a:pt x="1539" y="1313"/>
                </a:moveTo>
                <a:cubicBezTo>
                  <a:pt x="1733" y="1313"/>
                  <a:pt x="1925" y="1447"/>
                  <a:pt x="1987" y="1642"/>
                </a:cubicBezTo>
                <a:cubicBezTo>
                  <a:pt x="2049" y="1837"/>
                  <a:pt x="2054" y="2035"/>
                  <a:pt x="1974" y="2228"/>
                </a:cubicBezTo>
                <a:cubicBezTo>
                  <a:pt x="1931" y="2329"/>
                  <a:pt x="1856" y="2401"/>
                  <a:pt x="1760" y="2455"/>
                </a:cubicBezTo>
                <a:cubicBezTo>
                  <a:pt x="1730" y="2471"/>
                  <a:pt x="1720" y="2495"/>
                  <a:pt x="1720" y="2530"/>
                </a:cubicBezTo>
                <a:cubicBezTo>
                  <a:pt x="1722" y="2605"/>
                  <a:pt x="1722" y="2679"/>
                  <a:pt x="1720" y="2757"/>
                </a:cubicBezTo>
                <a:cubicBezTo>
                  <a:pt x="1717" y="2789"/>
                  <a:pt x="1730" y="2805"/>
                  <a:pt x="1762" y="2813"/>
                </a:cubicBezTo>
                <a:cubicBezTo>
                  <a:pt x="1864" y="2832"/>
                  <a:pt x="1960" y="2859"/>
                  <a:pt x="2062" y="2885"/>
                </a:cubicBezTo>
                <a:cubicBezTo>
                  <a:pt x="2035" y="2931"/>
                  <a:pt x="2011" y="2966"/>
                  <a:pt x="1987" y="3003"/>
                </a:cubicBezTo>
                <a:cubicBezTo>
                  <a:pt x="1942" y="3083"/>
                  <a:pt x="1923" y="3174"/>
                  <a:pt x="1928" y="3268"/>
                </a:cubicBezTo>
                <a:cubicBezTo>
                  <a:pt x="1928" y="3305"/>
                  <a:pt x="1918" y="3318"/>
                  <a:pt x="1880" y="3324"/>
                </a:cubicBezTo>
                <a:cubicBezTo>
                  <a:pt x="1797" y="3340"/>
                  <a:pt x="1712" y="3361"/>
                  <a:pt x="1623" y="3380"/>
                </a:cubicBezTo>
                <a:cubicBezTo>
                  <a:pt x="1623" y="3321"/>
                  <a:pt x="1621" y="3270"/>
                  <a:pt x="1623" y="3217"/>
                </a:cubicBezTo>
                <a:cubicBezTo>
                  <a:pt x="1626" y="3177"/>
                  <a:pt x="1610" y="3158"/>
                  <a:pt x="1581" y="3139"/>
                </a:cubicBezTo>
                <a:cubicBezTo>
                  <a:pt x="1423" y="3051"/>
                  <a:pt x="1265" y="2960"/>
                  <a:pt x="1094" y="2859"/>
                </a:cubicBezTo>
                <a:cubicBezTo>
                  <a:pt x="1166" y="2840"/>
                  <a:pt x="1222" y="2826"/>
                  <a:pt x="1281" y="2813"/>
                </a:cubicBezTo>
                <a:cubicBezTo>
                  <a:pt x="1313" y="2805"/>
                  <a:pt x="1329" y="2792"/>
                  <a:pt x="1329" y="2757"/>
                </a:cubicBezTo>
                <a:cubicBezTo>
                  <a:pt x="1327" y="2679"/>
                  <a:pt x="1329" y="2599"/>
                  <a:pt x="1327" y="2519"/>
                </a:cubicBezTo>
                <a:cubicBezTo>
                  <a:pt x="1321" y="2498"/>
                  <a:pt x="1308" y="2471"/>
                  <a:pt x="1292" y="2463"/>
                </a:cubicBezTo>
                <a:cubicBezTo>
                  <a:pt x="1102" y="2348"/>
                  <a:pt x="1014" y="2185"/>
                  <a:pt x="1025" y="1963"/>
                </a:cubicBezTo>
                <a:cubicBezTo>
                  <a:pt x="1027" y="1864"/>
                  <a:pt x="1025" y="1760"/>
                  <a:pt x="1049" y="1666"/>
                </a:cubicBezTo>
                <a:cubicBezTo>
                  <a:pt x="1105" y="1452"/>
                  <a:pt x="1292" y="1316"/>
                  <a:pt x="1522" y="1313"/>
                </a:cubicBezTo>
                <a:cubicBezTo>
                  <a:pt x="1527" y="1313"/>
                  <a:pt x="1533" y="1313"/>
                  <a:pt x="1539" y="1313"/>
                </a:cubicBezTo>
                <a:close/>
                <a:moveTo>
                  <a:pt x="4760" y="1316"/>
                </a:moveTo>
                <a:cubicBezTo>
                  <a:pt x="4972" y="1316"/>
                  <a:pt x="5169" y="1468"/>
                  <a:pt x="5225" y="1688"/>
                </a:cubicBezTo>
                <a:cubicBezTo>
                  <a:pt x="5270" y="1856"/>
                  <a:pt x="5273" y="2030"/>
                  <a:pt x="5217" y="2198"/>
                </a:cubicBezTo>
                <a:cubicBezTo>
                  <a:pt x="5177" y="2316"/>
                  <a:pt x="5096" y="2399"/>
                  <a:pt x="4990" y="2458"/>
                </a:cubicBezTo>
                <a:cubicBezTo>
                  <a:pt x="4957" y="2476"/>
                  <a:pt x="4949" y="2495"/>
                  <a:pt x="4949" y="2532"/>
                </a:cubicBezTo>
                <a:cubicBezTo>
                  <a:pt x="4952" y="2599"/>
                  <a:pt x="4955" y="2666"/>
                  <a:pt x="4949" y="2733"/>
                </a:cubicBezTo>
                <a:cubicBezTo>
                  <a:pt x="4944" y="2789"/>
                  <a:pt x="4965" y="2810"/>
                  <a:pt x="5019" y="2824"/>
                </a:cubicBezTo>
                <a:cubicBezTo>
                  <a:pt x="5158" y="2853"/>
                  <a:pt x="5297" y="2891"/>
                  <a:pt x="5433" y="2923"/>
                </a:cubicBezTo>
                <a:cubicBezTo>
                  <a:pt x="5433" y="2925"/>
                  <a:pt x="5436" y="2933"/>
                  <a:pt x="5436" y="2936"/>
                </a:cubicBezTo>
                <a:cubicBezTo>
                  <a:pt x="5078" y="3123"/>
                  <a:pt x="4717" y="3313"/>
                  <a:pt x="4343" y="3511"/>
                </a:cubicBezTo>
                <a:cubicBezTo>
                  <a:pt x="4343" y="3391"/>
                  <a:pt x="4351" y="3284"/>
                  <a:pt x="4343" y="3177"/>
                </a:cubicBezTo>
                <a:cubicBezTo>
                  <a:pt x="4334" y="3070"/>
                  <a:pt x="4284" y="2976"/>
                  <a:pt x="4206" y="2891"/>
                </a:cubicBezTo>
                <a:cubicBezTo>
                  <a:pt x="4302" y="2867"/>
                  <a:pt x="4391" y="2837"/>
                  <a:pt x="4476" y="2824"/>
                </a:cubicBezTo>
                <a:cubicBezTo>
                  <a:pt x="4540" y="2813"/>
                  <a:pt x="4562" y="2784"/>
                  <a:pt x="4554" y="2722"/>
                </a:cubicBezTo>
                <a:cubicBezTo>
                  <a:pt x="4548" y="2655"/>
                  <a:pt x="4554" y="2589"/>
                  <a:pt x="4551" y="2522"/>
                </a:cubicBezTo>
                <a:cubicBezTo>
                  <a:pt x="4548" y="2503"/>
                  <a:pt x="4535" y="2476"/>
                  <a:pt x="4516" y="2466"/>
                </a:cubicBezTo>
                <a:cubicBezTo>
                  <a:pt x="4326" y="2351"/>
                  <a:pt x="4236" y="2185"/>
                  <a:pt x="4246" y="1968"/>
                </a:cubicBezTo>
                <a:cubicBezTo>
                  <a:pt x="4249" y="1877"/>
                  <a:pt x="4244" y="1781"/>
                  <a:pt x="4268" y="1690"/>
                </a:cubicBezTo>
                <a:cubicBezTo>
                  <a:pt x="4324" y="1460"/>
                  <a:pt x="4516" y="1319"/>
                  <a:pt x="4754" y="1316"/>
                </a:cubicBezTo>
                <a:cubicBezTo>
                  <a:pt x="4756" y="1316"/>
                  <a:pt x="4758" y="1316"/>
                  <a:pt x="4760" y="1316"/>
                </a:cubicBezTo>
                <a:close/>
                <a:moveTo>
                  <a:pt x="3146" y="1310"/>
                </a:moveTo>
                <a:cubicBezTo>
                  <a:pt x="3150" y="1310"/>
                  <a:pt x="3154" y="1310"/>
                  <a:pt x="3158" y="1311"/>
                </a:cubicBezTo>
                <a:cubicBezTo>
                  <a:pt x="3380" y="1319"/>
                  <a:pt x="3589" y="1492"/>
                  <a:pt x="3626" y="1725"/>
                </a:cubicBezTo>
                <a:cubicBezTo>
                  <a:pt x="3645" y="1851"/>
                  <a:pt x="3642" y="1979"/>
                  <a:pt x="3629" y="2105"/>
                </a:cubicBezTo>
                <a:cubicBezTo>
                  <a:pt x="3613" y="2260"/>
                  <a:pt x="3519" y="2375"/>
                  <a:pt x="3385" y="2452"/>
                </a:cubicBezTo>
                <a:cubicBezTo>
                  <a:pt x="3345" y="2471"/>
                  <a:pt x="3332" y="2498"/>
                  <a:pt x="3335" y="2543"/>
                </a:cubicBezTo>
                <a:cubicBezTo>
                  <a:pt x="3337" y="2605"/>
                  <a:pt x="3340" y="2671"/>
                  <a:pt x="3335" y="2736"/>
                </a:cubicBezTo>
                <a:cubicBezTo>
                  <a:pt x="3327" y="2789"/>
                  <a:pt x="3351" y="2805"/>
                  <a:pt x="3399" y="2816"/>
                </a:cubicBezTo>
                <a:cubicBezTo>
                  <a:pt x="3564" y="2856"/>
                  <a:pt x="3733" y="2899"/>
                  <a:pt x="3896" y="2939"/>
                </a:cubicBezTo>
                <a:cubicBezTo>
                  <a:pt x="4054" y="2979"/>
                  <a:pt x="4139" y="3083"/>
                  <a:pt x="4142" y="3244"/>
                </a:cubicBezTo>
                <a:cubicBezTo>
                  <a:pt x="4142" y="3353"/>
                  <a:pt x="4139" y="3465"/>
                  <a:pt x="4142" y="3575"/>
                </a:cubicBezTo>
                <a:cubicBezTo>
                  <a:pt x="4142" y="3612"/>
                  <a:pt x="4131" y="3626"/>
                  <a:pt x="4098" y="3626"/>
                </a:cubicBezTo>
                <a:cubicBezTo>
                  <a:pt x="4095" y="3626"/>
                  <a:pt x="4092" y="3626"/>
                  <a:pt x="4089" y="3626"/>
                </a:cubicBezTo>
                <a:cubicBezTo>
                  <a:pt x="4067" y="3621"/>
                  <a:pt x="4043" y="3621"/>
                  <a:pt x="4022" y="3615"/>
                </a:cubicBezTo>
                <a:cubicBezTo>
                  <a:pt x="3808" y="3559"/>
                  <a:pt x="3591" y="3498"/>
                  <a:pt x="3377" y="3439"/>
                </a:cubicBezTo>
                <a:cubicBezTo>
                  <a:pt x="3174" y="3380"/>
                  <a:pt x="2974" y="3324"/>
                  <a:pt x="2770" y="3268"/>
                </a:cubicBezTo>
                <a:cubicBezTo>
                  <a:pt x="2666" y="3239"/>
                  <a:pt x="2562" y="3226"/>
                  <a:pt x="2458" y="3226"/>
                </a:cubicBezTo>
                <a:cubicBezTo>
                  <a:pt x="2367" y="3226"/>
                  <a:pt x="2277" y="3236"/>
                  <a:pt x="2185" y="3254"/>
                </a:cubicBezTo>
                <a:cubicBezTo>
                  <a:pt x="2169" y="3257"/>
                  <a:pt x="2155" y="3257"/>
                  <a:pt x="2137" y="3260"/>
                </a:cubicBezTo>
                <a:cubicBezTo>
                  <a:pt x="2118" y="3113"/>
                  <a:pt x="2212" y="2984"/>
                  <a:pt x="2369" y="2947"/>
                </a:cubicBezTo>
                <a:cubicBezTo>
                  <a:pt x="2535" y="2901"/>
                  <a:pt x="2698" y="2859"/>
                  <a:pt x="2867" y="2821"/>
                </a:cubicBezTo>
                <a:cubicBezTo>
                  <a:pt x="2920" y="2813"/>
                  <a:pt x="2947" y="2792"/>
                  <a:pt x="2936" y="2736"/>
                </a:cubicBezTo>
                <a:cubicBezTo>
                  <a:pt x="2933" y="2722"/>
                  <a:pt x="2936" y="2706"/>
                  <a:pt x="2936" y="2693"/>
                </a:cubicBezTo>
                <a:cubicBezTo>
                  <a:pt x="2950" y="2564"/>
                  <a:pt x="2933" y="2466"/>
                  <a:pt x="2805" y="2388"/>
                </a:cubicBezTo>
                <a:cubicBezTo>
                  <a:pt x="2685" y="2310"/>
                  <a:pt x="2637" y="2174"/>
                  <a:pt x="2637" y="2027"/>
                </a:cubicBezTo>
                <a:cubicBezTo>
                  <a:pt x="2637" y="1912"/>
                  <a:pt x="2629" y="1797"/>
                  <a:pt x="2655" y="1685"/>
                </a:cubicBezTo>
                <a:cubicBezTo>
                  <a:pt x="2708" y="1456"/>
                  <a:pt x="2913" y="1310"/>
                  <a:pt x="3146" y="1310"/>
                </a:cubicBezTo>
                <a:close/>
                <a:moveTo>
                  <a:pt x="217" y="2618"/>
                </a:moveTo>
                <a:cubicBezTo>
                  <a:pt x="252" y="2626"/>
                  <a:pt x="287" y="2626"/>
                  <a:pt x="313" y="2639"/>
                </a:cubicBezTo>
                <a:cubicBezTo>
                  <a:pt x="541" y="2768"/>
                  <a:pt x="765" y="2899"/>
                  <a:pt x="992" y="3032"/>
                </a:cubicBezTo>
                <a:cubicBezTo>
                  <a:pt x="995" y="3032"/>
                  <a:pt x="998" y="3040"/>
                  <a:pt x="1008" y="3046"/>
                </a:cubicBezTo>
                <a:cubicBezTo>
                  <a:pt x="888" y="3532"/>
                  <a:pt x="765" y="4016"/>
                  <a:pt x="645" y="4508"/>
                </a:cubicBezTo>
                <a:cubicBezTo>
                  <a:pt x="511" y="4463"/>
                  <a:pt x="380" y="4417"/>
                  <a:pt x="249" y="4377"/>
                </a:cubicBezTo>
                <a:cubicBezTo>
                  <a:pt x="206" y="4364"/>
                  <a:pt x="217" y="4337"/>
                  <a:pt x="217" y="4310"/>
                </a:cubicBezTo>
                <a:lnTo>
                  <a:pt x="217" y="3351"/>
                </a:lnTo>
                <a:lnTo>
                  <a:pt x="217" y="2698"/>
                </a:lnTo>
                <a:lnTo>
                  <a:pt x="217" y="2618"/>
                </a:lnTo>
                <a:close/>
                <a:moveTo>
                  <a:pt x="1196" y="3153"/>
                </a:moveTo>
                <a:cubicBezTo>
                  <a:pt x="1268" y="3198"/>
                  <a:pt x="1340" y="3233"/>
                  <a:pt x="1407" y="3281"/>
                </a:cubicBezTo>
                <a:cubicBezTo>
                  <a:pt x="1420" y="3286"/>
                  <a:pt x="1415" y="3326"/>
                  <a:pt x="1410" y="3351"/>
                </a:cubicBezTo>
                <a:cubicBezTo>
                  <a:pt x="1329" y="3639"/>
                  <a:pt x="1249" y="3923"/>
                  <a:pt x="1166" y="4209"/>
                </a:cubicBezTo>
                <a:cubicBezTo>
                  <a:pt x="1126" y="4350"/>
                  <a:pt x="1086" y="4490"/>
                  <a:pt x="1041" y="4637"/>
                </a:cubicBezTo>
                <a:cubicBezTo>
                  <a:pt x="971" y="4615"/>
                  <a:pt x="907" y="4594"/>
                  <a:pt x="840" y="4575"/>
                </a:cubicBezTo>
                <a:cubicBezTo>
                  <a:pt x="958" y="4102"/>
                  <a:pt x="1075" y="3634"/>
                  <a:pt x="1196" y="3153"/>
                </a:cubicBezTo>
                <a:close/>
                <a:moveTo>
                  <a:pt x="6062" y="2840"/>
                </a:moveTo>
                <a:cubicBezTo>
                  <a:pt x="6062" y="3214"/>
                  <a:pt x="6062" y="3578"/>
                  <a:pt x="6059" y="3939"/>
                </a:cubicBezTo>
                <a:cubicBezTo>
                  <a:pt x="6059" y="3952"/>
                  <a:pt x="6040" y="3979"/>
                  <a:pt x="6024" y="3987"/>
                </a:cubicBezTo>
                <a:cubicBezTo>
                  <a:pt x="5484" y="4260"/>
                  <a:pt x="4941" y="4530"/>
                  <a:pt x="4401" y="4802"/>
                </a:cubicBezTo>
                <a:cubicBezTo>
                  <a:pt x="4391" y="4808"/>
                  <a:pt x="4381" y="4810"/>
                  <a:pt x="4373" y="4810"/>
                </a:cubicBezTo>
                <a:cubicBezTo>
                  <a:pt x="4353" y="4810"/>
                  <a:pt x="4339" y="4796"/>
                  <a:pt x="4324" y="4781"/>
                </a:cubicBezTo>
                <a:lnTo>
                  <a:pt x="3511" y="4048"/>
                </a:lnTo>
                <a:cubicBezTo>
                  <a:pt x="3432" y="3978"/>
                  <a:pt x="3347" y="3933"/>
                  <a:pt x="3246" y="3933"/>
                </a:cubicBezTo>
                <a:cubicBezTo>
                  <a:pt x="3232" y="3933"/>
                  <a:pt x="3216" y="3934"/>
                  <a:pt x="3201" y="3936"/>
                </a:cubicBezTo>
                <a:cubicBezTo>
                  <a:pt x="3129" y="3941"/>
                  <a:pt x="3059" y="3968"/>
                  <a:pt x="2995" y="4003"/>
                </a:cubicBezTo>
                <a:cubicBezTo>
                  <a:pt x="2880" y="4062"/>
                  <a:pt x="2773" y="4134"/>
                  <a:pt x="2658" y="4201"/>
                </a:cubicBezTo>
                <a:cubicBezTo>
                  <a:pt x="2625" y="4219"/>
                  <a:pt x="2593" y="4228"/>
                  <a:pt x="2563" y="4228"/>
                </a:cubicBezTo>
                <a:cubicBezTo>
                  <a:pt x="2516" y="4228"/>
                  <a:pt x="2477" y="4206"/>
                  <a:pt x="2452" y="4163"/>
                </a:cubicBezTo>
                <a:cubicBezTo>
                  <a:pt x="2409" y="4086"/>
                  <a:pt x="2439" y="3992"/>
                  <a:pt x="2524" y="3949"/>
                </a:cubicBezTo>
                <a:cubicBezTo>
                  <a:pt x="2701" y="3859"/>
                  <a:pt x="2883" y="3773"/>
                  <a:pt x="3059" y="3682"/>
                </a:cubicBezTo>
                <a:cubicBezTo>
                  <a:pt x="3127" y="3649"/>
                  <a:pt x="3195" y="3634"/>
                  <a:pt x="3265" y="3634"/>
                </a:cubicBezTo>
                <a:cubicBezTo>
                  <a:pt x="3313" y="3634"/>
                  <a:pt x="3363" y="3641"/>
                  <a:pt x="3415" y="3655"/>
                </a:cubicBezTo>
                <a:cubicBezTo>
                  <a:pt x="3594" y="3706"/>
                  <a:pt x="3778" y="3754"/>
                  <a:pt x="3958" y="3808"/>
                </a:cubicBezTo>
                <a:cubicBezTo>
                  <a:pt x="4001" y="3821"/>
                  <a:pt x="4043" y="3827"/>
                  <a:pt x="4085" y="3827"/>
                </a:cubicBezTo>
                <a:cubicBezTo>
                  <a:pt x="4148" y="3827"/>
                  <a:pt x="4209" y="3812"/>
                  <a:pt x="4273" y="3778"/>
                </a:cubicBezTo>
                <a:cubicBezTo>
                  <a:pt x="4845" y="3474"/>
                  <a:pt x="5423" y="3174"/>
                  <a:pt x="5997" y="2869"/>
                </a:cubicBezTo>
                <a:cubicBezTo>
                  <a:pt x="6016" y="2859"/>
                  <a:pt x="6035" y="2853"/>
                  <a:pt x="6062" y="2840"/>
                </a:cubicBezTo>
                <a:close/>
                <a:moveTo>
                  <a:pt x="2017" y="4643"/>
                </a:moveTo>
                <a:cubicBezTo>
                  <a:pt x="2043" y="4643"/>
                  <a:pt x="2069" y="4654"/>
                  <a:pt x="2091" y="4674"/>
                </a:cubicBezTo>
                <a:cubicBezTo>
                  <a:pt x="2134" y="4717"/>
                  <a:pt x="2137" y="4784"/>
                  <a:pt x="2089" y="4837"/>
                </a:cubicBezTo>
                <a:cubicBezTo>
                  <a:pt x="2030" y="4899"/>
                  <a:pt x="1971" y="4955"/>
                  <a:pt x="1909" y="5011"/>
                </a:cubicBezTo>
                <a:cubicBezTo>
                  <a:pt x="1888" y="5031"/>
                  <a:pt x="1864" y="5041"/>
                  <a:pt x="1839" y="5041"/>
                </a:cubicBezTo>
                <a:cubicBezTo>
                  <a:pt x="1821" y="5041"/>
                  <a:pt x="1804" y="5036"/>
                  <a:pt x="1786" y="5024"/>
                </a:cubicBezTo>
                <a:cubicBezTo>
                  <a:pt x="1757" y="5006"/>
                  <a:pt x="1738" y="4968"/>
                  <a:pt x="1712" y="4936"/>
                </a:cubicBezTo>
                <a:cubicBezTo>
                  <a:pt x="1736" y="4896"/>
                  <a:pt x="1746" y="4864"/>
                  <a:pt x="1765" y="4845"/>
                </a:cubicBezTo>
                <a:cubicBezTo>
                  <a:pt x="1819" y="4786"/>
                  <a:pt x="1872" y="4733"/>
                  <a:pt x="1926" y="4685"/>
                </a:cubicBezTo>
                <a:cubicBezTo>
                  <a:pt x="1957" y="4656"/>
                  <a:pt x="1988" y="4643"/>
                  <a:pt x="2017" y="4643"/>
                </a:cubicBezTo>
                <a:close/>
                <a:moveTo>
                  <a:pt x="2315" y="4944"/>
                </a:moveTo>
                <a:cubicBezTo>
                  <a:pt x="2341" y="4944"/>
                  <a:pt x="2369" y="4955"/>
                  <a:pt x="2391" y="4976"/>
                </a:cubicBezTo>
                <a:cubicBezTo>
                  <a:pt x="2431" y="5011"/>
                  <a:pt x="2444" y="5072"/>
                  <a:pt x="2409" y="5112"/>
                </a:cubicBezTo>
                <a:cubicBezTo>
                  <a:pt x="2343" y="5185"/>
                  <a:pt x="2268" y="5257"/>
                  <a:pt x="2198" y="5324"/>
                </a:cubicBezTo>
                <a:cubicBezTo>
                  <a:pt x="2185" y="5337"/>
                  <a:pt x="2161" y="5337"/>
                  <a:pt x="2129" y="5350"/>
                </a:cubicBezTo>
                <a:cubicBezTo>
                  <a:pt x="2102" y="5329"/>
                  <a:pt x="2062" y="5313"/>
                  <a:pt x="2046" y="5284"/>
                </a:cubicBezTo>
                <a:cubicBezTo>
                  <a:pt x="2035" y="5251"/>
                  <a:pt x="2035" y="5195"/>
                  <a:pt x="2054" y="5171"/>
                </a:cubicBezTo>
                <a:cubicBezTo>
                  <a:pt x="2113" y="5099"/>
                  <a:pt x="2185" y="5032"/>
                  <a:pt x="2254" y="4968"/>
                </a:cubicBezTo>
                <a:cubicBezTo>
                  <a:pt x="2272" y="4951"/>
                  <a:pt x="2293" y="4944"/>
                  <a:pt x="2315" y="4944"/>
                </a:cubicBezTo>
                <a:close/>
                <a:moveTo>
                  <a:pt x="2637" y="5243"/>
                </a:moveTo>
                <a:cubicBezTo>
                  <a:pt x="2658" y="5260"/>
                  <a:pt x="2698" y="5276"/>
                  <a:pt x="2709" y="5305"/>
                </a:cubicBezTo>
                <a:cubicBezTo>
                  <a:pt x="2722" y="5337"/>
                  <a:pt x="2725" y="5393"/>
                  <a:pt x="2706" y="5417"/>
                </a:cubicBezTo>
                <a:cubicBezTo>
                  <a:pt x="2645" y="5492"/>
                  <a:pt x="2573" y="5564"/>
                  <a:pt x="2498" y="5626"/>
                </a:cubicBezTo>
                <a:cubicBezTo>
                  <a:pt x="2481" y="5641"/>
                  <a:pt x="2462" y="5648"/>
                  <a:pt x="2443" y="5648"/>
                </a:cubicBezTo>
                <a:cubicBezTo>
                  <a:pt x="2416" y="5648"/>
                  <a:pt x="2388" y="5634"/>
                  <a:pt x="2364" y="5612"/>
                </a:cubicBezTo>
                <a:cubicBezTo>
                  <a:pt x="2329" y="5578"/>
                  <a:pt x="2311" y="5527"/>
                  <a:pt x="2345" y="5487"/>
                </a:cubicBezTo>
                <a:cubicBezTo>
                  <a:pt x="2415" y="5407"/>
                  <a:pt x="2495" y="5332"/>
                  <a:pt x="2573" y="5260"/>
                </a:cubicBezTo>
                <a:cubicBezTo>
                  <a:pt x="2583" y="5249"/>
                  <a:pt x="2605" y="5249"/>
                  <a:pt x="2637" y="5243"/>
                </a:cubicBezTo>
                <a:close/>
                <a:moveTo>
                  <a:pt x="2462" y="3423"/>
                </a:moveTo>
                <a:cubicBezTo>
                  <a:pt x="2595" y="3423"/>
                  <a:pt x="2727" y="3459"/>
                  <a:pt x="2856" y="3503"/>
                </a:cubicBezTo>
                <a:cubicBezTo>
                  <a:pt x="2867" y="3508"/>
                  <a:pt x="2877" y="3514"/>
                  <a:pt x="2899" y="3522"/>
                </a:cubicBezTo>
                <a:cubicBezTo>
                  <a:pt x="2880" y="3535"/>
                  <a:pt x="2864" y="3543"/>
                  <a:pt x="2845" y="3551"/>
                </a:cubicBezTo>
                <a:cubicBezTo>
                  <a:pt x="2696" y="3623"/>
                  <a:pt x="2543" y="3698"/>
                  <a:pt x="2396" y="3778"/>
                </a:cubicBezTo>
                <a:cubicBezTo>
                  <a:pt x="2276" y="3842"/>
                  <a:pt x="2222" y="3952"/>
                  <a:pt x="2222" y="4086"/>
                </a:cubicBezTo>
                <a:cubicBezTo>
                  <a:pt x="2222" y="4225"/>
                  <a:pt x="2281" y="4332"/>
                  <a:pt x="2409" y="4396"/>
                </a:cubicBezTo>
                <a:cubicBezTo>
                  <a:pt x="2461" y="4421"/>
                  <a:pt x="2512" y="4434"/>
                  <a:pt x="2562" y="4434"/>
                </a:cubicBezTo>
                <a:cubicBezTo>
                  <a:pt x="2621" y="4434"/>
                  <a:pt x="2679" y="4417"/>
                  <a:pt x="2736" y="4383"/>
                </a:cubicBezTo>
                <a:cubicBezTo>
                  <a:pt x="2851" y="4316"/>
                  <a:pt x="2963" y="4246"/>
                  <a:pt x="3078" y="4179"/>
                </a:cubicBezTo>
                <a:cubicBezTo>
                  <a:pt x="3132" y="4148"/>
                  <a:pt x="3177" y="4132"/>
                  <a:pt x="3221" y="4132"/>
                </a:cubicBezTo>
                <a:cubicBezTo>
                  <a:pt x="3274" y="4132"/>
                  <a:pt x="3324" y="4157"/>
                  <a:pt x="3380" y="4209"/>
                </a:cubicBezTo>
                <a:cubicBezTo>
                  <a:pt x="3647" y="4447"/>
                  <a:pt x="3912" y="4687"/>
                  <a:pt x="4177" y="4925"/>
                </a:cubicBezTo>
                <a:cubicBezTo>
                  <a:pt x="4244" y="4984"/>
                  <a:pt x="4257" y="5048"/>
                  <a:pt x="4214" y="5099"/>
                </a:cubicBezTo>
                <a:cubicBezTo>
                  <a:pt x="4192" y="5123"/>
                  <a:pt x="4163" y="5135"/>
                  <a:pt x="4131" y="5135"/>
                </a:cubicBezTo>
                <a:cubicBezTo>
                  <a:pt x="4098" y="5135"/>
                  <a:pt x="4061" y="5121"/>
                  <a:pt x="4027" y="5094"/>
                </a:cubicBezTo>
                <a:cubicBezTo>
                  <a:pt x="3875" y="4971"/>
                  <a:pt x="3722" y="4845"/>
                  <a:pt x="3572" y="4717"/>
                </a:cubicBezTo>
                <a:cubicBezTo>
                  <a:pt x="3548" y="4698"/>
                  <a:pt x="3524" y="4679"/>
                  <a:pt x="3498" y="4658"/>
                </a:cubicBezTo>
                <a:cubicBezTo>
                  <a:pt x="3455" y="4711"/>
                  <a:pt x="3415" y="4760"/>
                  <a:pt x="3367" y="4813"/>
                </a:cubicBezTo>
                <a:cubicBezTo>
                  <a:pt x="3495" y="4920"/>
                  <a:pt x="3621" y="5024"/>
                  <a:pt x="3746" y="5129"/>
                </a:cubicBezTo>
                <a:cubicBezTo>
                  <a:pt x="3792" y="5166"/>
                  <a:pt x="3837" y="5201"/>
                  <a:pt x="3883" y="5241"/>
                </a:cubicBezTo>
                <a:cubicBezTo>
                  <a:pt x="3947" y="5292"/>
                  <a:pt x="3955" y="5350"/>
                  <a:pt x="3915" y="5399"/>
                </a:cubicBezTo>
                <a:cubicBezTo>
                  <a:pt x="3896" y="5427"/>
                  <a:pt x="3865" y="5442"/>
                  <a:pt x="3830" y="5442"/>
                </a:cubicBezTo>
                <a:cubicBezTo>
                  <a:pt x="3801" y="5442"/>
                  <a:pt x="3769" y="5431"/>
                  <a:pt x="3741" y="5409"/>
                </a:cubicBezTo>
                <a:cubicBezTo>
                  <a:pt x="3647" y="5332"/>
                  <a:pt x="3554" y="5251"/>
                  <a:pt x="3460" y="5174"/>
                </a:cubicBezTo>
                <a:cubicBezTo>
                  <a:pt x="3377" y="5104"/>
                  <a:pt x="3292" y="5035"/>
                  <a:pt x="3201" y="4957"/>
                </a:cubicBezTo>
                <a:cubicBezTo>
                  <a:pt x="3158" y="5011"/>
                  <a:pt x="3113" y="5062"/>
                  <a:pt x="3070" y="5115"/>
                </a:cubicBezTo>
                <a:cubicBezTo>
                  <a:pt x="3214" y="5235"/>
                  <a:pt x="3351" y="5350"/>
                  <a:pt x="3492" y="5465"/>
                </a:cubicBezTo>
                <a:cubicBezTo>
                  <a:pt x="3522" y="5497"/>
                  <a:pt x="3554" y="5524"/>
                  <a:pt x="3589" y="5551"/>
                </a:cubicBezTo>
                <a:cubicBezTo>
                  <a:pt x="3642" y="5596"/>
                  <a:pt x="3653" y="5650"/>
                  <a:pt x="3621" y="5698"/>
                </a:cubicBezTo>
                <a:cubicBezTo>
                  <a:pt x="3602" y="5727"/>
                  <a:pt x="3566" y="5747"/>
                  <a:pt x="3530" y="5747"/>
                </a:cubicBezTo>
                <a:cubicBezTo>
                  <a:pt x="3509" y="5747"/>
                  <a:pt x="3489" y="5741"/>
                  <a:pt x="3471" y="5727"/>
                </a:cubicBezTo>
                <a:cubicBezTo>
                  <a:pt x="3375" y="5653"/>
                  <a:pt x="3273" y="5578"/>
                  <a:pt x="3190" y="5487"/>
                </a:cubicBezTo>
                <a:cubicBezTo>
                  <a:pt x="3126" y="5420"/>
                  <a:pt x="3065" y="5366"/>
                  <a:pt x="2971" y="5345"/>
                </a:cubicBezTo>
                <a:cubicBezTo>
                  <a:pt x="2958" y="5342"/>
                  <a:pt x="2936" y="5326"/>
                  <a:pt x="2933" y="5313"/>
                </a:cubicBezTo>
                <a:cubicBezTo>
                  <a:pt x="2904" y="5150"/>
                  <a:pt x="2797" y="5064"/>
                  <a:pt x="2637" y="5038"/>
                </a:cubicBezTo>
                <a:cubicBezTo>
                  <a:pt x="2613" y="4864"/>
                  <a:pt x="2511" y="4765"/>
                  <a:pt x="2337" y="4738"/>
                </a:cubicBezTo>
                <a:cubicBezTo>
                  <a:pt x="2324" y="4698"/>
                  <a:pt x="2319" y="4658"/>
                  <a:pt x="2303" y="4621"/>
                </a:cubicBezTo>
                <a:cubicBezTo>
                  <a:pt x="2248" y="4501"/>
                  <a:pt x="2133" y="4433"/>
                  <a:pt x="2016" y="4433"/>
                </a:cubicBezTo>
                <a:cubicBezTo>
                  <a:pt x="1949" y="4433"/>
                  <a:pt x="1881" y="4455"/>
                  <a:pt x="1824" y="4503"/>
                </a:cubicBezTo>
                <a:cubicBezTo>
                  <a:pt x="1741" y="4575"/>
                  <a:pt x="1674" y="4663"/>
                  <a:pt x="1597" y="4743"/>
                </a:cubicBezTo>
                <a:cubicBezTo>
                  <a:pt x="1482" y="4677"/>
                  <a:pt x="1383" y="4618"/>
                  <a:pt x="1279" y="4554"/>
                </a:cubicBezTo>
                <a:cubicBezTo>
                  <a:pt x="1367" y="4246"/>
                  <a:pt x="1452" y="3941"/>
                  <a:pt x="1533" y="3634"/>
                </a:cubicBezTo>
                <a:cubicBezTo>
                  <a:pt x="1541" y="3618"/>
                  <a:pt x="1559" y="3597"/>
                  <a:pt x="1575" y="3594"/>
                </a:cubicBezTo>
                <a:cubicBezTo>
                  <a:pt x="1835" y="3538"/>
                  <a:pt x="2094" y="3474"/>
                  <a:pt x="2356" y="3431"/>
                </a:cubicBezTo>
                <a:cubicBezTo>
                  <a:pt x="2391" y="3425"/>
                  <a:pt x="2427" y="3423"/>
                  <a:pt x="2462" y="3423"/>
                </a:cubicBezTo>
                <a:close/>
                <a:moveTo>
                  <a:pt x="2927" y="5557"/>
                </a:moveTo>
                <a:cubicBezTo>
                  <a:pt x="2943" y="5557"/>
                  <a:pt x="2958" y="5559"/>
                  <a:pt x="2971" y="5564"/>
                </a:cubicBezTo>
                <a:cubicBezTo>
                  <a:pt x="3000" y="5572"/>
                  <a:pt x="3019" y="5620"/>
                  <a:pt x="3046" y="5650"/>
                </a:cubicBezTo>
                <a:cubicBezTo>
                  <a:pt x="3027" y="5690"/>
                  <a:pt x="3014" y="5719"/>
                  <a:pt x="2992" y="5741"/>
                </a:cubicBezTo>
                <a:cubicBezTo>
                  <a:pt x="2944" y="5797"/>
                  <a:pt x="2891" y="5848"/>
                  <a:pt x="2837" y="5901"/>
                </a:cubicBezTo>
                <a:cubicBezTo>
                  <a:pt x="2806" y="5930"/>
                  <a:pt x="2774" y="5944"/>
                  <a:pt x="2743" y="5944"/>
                </a:cubicBezTo>
                <a:cubicBezTo>
                  <a:pt x="2717" y="5944"/>
                  <a:pt x="2691" y="5933"/>
                  <a:pt x="2669" y="5912"/>
                </a:cubicBezTo>
                <a:cubicBezTo>
                  <a:pt x="2623" y="5864"/>
                  <a:pt x="2626" y="5800"/>
                  <a:pt x="2679" y="5743"/>
                </a:cubicBezTo>
                <a:cubicBezTo>
                  <a:pt x="2733" y="5687"/>
                  <a:pt x="2789" y="5623"/>
                  <a:pt x="2853" y="5578"/>
                </a:cubicBezTo>
                <a:cubicBezTo>
                  <a:pt x="2872" y="5564"/>
                  <a:pt x="2900" y="5557"/>
                  <a:pt x="2927" y="5557"/>
                </a:cubicBezTo>
                <a:close/>
                <a:moveTo>
                  <a:pt x="3217" y="5797"/>
                </a:moveTo>
                <a:cubicBezTo>
                  <a:pt x="3268" y="5848"/>
                  <a:pt x="3351" y="5874"/>
                  <a:pt x="3327" y="5968"/>
                </a:cubicBezTo>
                <a:cubicBezTo>
                  <a:pt x="3321" y="5995"/>
                  <a:pt x="3292" y="6032"/>
                  <a:pt x="3260" y="6040"/>
                </a:cubicBezTo>
                <a:cubicBezTo>
                  <a:pt x="3245" y="6045"/>
                  <a:pt x="3232" y="6047"/>
                  <a:pt x="3219" y="6047"/>
                </a:cubicBezTo>
                <a:cubicBezTo>
                  <a:pt x="3161" y="6047"/>
                  <a:pt x="3117" y="6001"/>
                  <a:pt x="3078" y="5957"/>
                </a:cubicBezTo>
                <a:cubicBezTo>
                  <a:pt x="3123" y="5907"/>
                  <a:pt x="3166" y="5853"/>
                  <a:pt x="3217" y="5797"/>
                </a:cubicBezTo>
                <a:close/>
                <a:moveTo>
                  <a:pt x="2749" y="0"/>
                </a:moveTo>
                <a:cubicBezTo>
                  <a:pt x="2730" y="105"/>
                  <a:pt x="2706" y="209"/>
                  <a:pt x="2685" y="313"/>
                </a:cubicBezTo>
                <a:cubicBezTo>
                  <a:pt x="2679" y="345"/>
                  <a:pt x="2666" y="367"/>
                  <a:pt x="2629" y="380"/>
                </a:cubicBezTo>
                <a:cubicBezTo>
                  <a:pt x="2535" y="412"/>
                  <a:pt x="2442" y="452"/>
                  <a:pt x="2348" y="495"/>
                </a:cubicBezTo>
                <a:cubicBezTo>
                  <a:pt x="2329" y="504"/>
                  <a:pt x="2315" y="510"/>
                  <a:pt x="2300" y="510"/>
                </a:cubicBezTo>
                <a:cubicBezTo>
                  <a:pt x="2286" y="510"/>
                  <a:pt x="2272" y="504"/>
                  <a:pt x="2254" y="492"/>
                </a:cubicBezTo>
                <a:cubicBezTo>
                  <a:pt x="2169" y="434"/>
                  <a:pt x="2075" y="375"/>
                  <a:pt x="1984" y="316"/>
                </a:cubicBezTo>
                <a:cubicBezTo>
                  <a:pt x="1813" y="482"/>
                  <a:pt x="1653" y="647"/>
                  <a:pt x="1487" y="811"/>
                </a:cubicBezTo>
                <a:cubicBezTo>
                  <a:pt x="1455" y="840"/>
                  <a:pt x="1450" y="864"/>
                  <a:pt x="1468" y="904"/>
                </a:cubicBezTo>
                <a:cubicBezTo>
                  <a:pt x="1500" y="968"/>
                  <a:pt x="1522" y="1035"/>
                  <a:pt x="1554" y="1105"/>
                </a:cubicBezTo>
                <a:cubicBezTo>
                  <a:pt x="1530" y="1107"/>
                  <a:pt x="1519" y="1107"/>
                  <a:pt x="1506" y="1107"/>
                </a:cubicBezTo>
                <a:cubicBezTo>
                  <a:pt x="1206" y="1118"/>
                  <a:pt x="955" y="1303"/>
                  <a:pt x="853" y="1583"/>
                </a:cubicBezTo>
                <a:cubicBezTo>
                  <a:pt x="805" y="1722"/>
                  <a:pt x="816" y="1867"/>
                  <a:pt x="816" y="2006"/>
                </a:cubicBezTo>
                <a:cubicBezTo>
                  <a:pt x="816" y="2233"/>
                  <a:pt x="907" y="2417"/>
                  <a:pt x="1081" y="2564"/>
                </a:cubicBezTo>
                <a:cubicBezTo>
                  <a:pt x="1099" y="2578"/>
                  <a:pt x="1105" y="2602"/>
                  <a:pt x="1118" y="2621"/>
                </a:cubicBezTo>
                <a:cubicBezTo>
                  <a:pt x="1102" y="2631"/>
                  <a:pt x="1086" y="2645"/>
                  <a:pt x="1065" y="2653"/>
                </a:cubicBezTo>
                <a:cubicBezTo>
                  <a:pt x="1007" y="2679"/>
                  <a:pt x="951" y="2692"/>
                  <a:pt x="896" y="2692"/>
                </a:cubicBezTo>
                <a:cubicBezTo>
                  <a:pt x="811" y="2692"/>
                  <a:pt x="730" y="2661"/>
                  <a:pt x="650" y="2599"/>
                </a:cubicBezTo>
                <a:cubicBezTo>
                  <a:pt x="495" y="2477"/>
                  <a:pt x="322" y="2405"/>
                  <a:pt x="130" y="2405"/>
                </a:cubicBezTo>
                <a:cubicBezTo>
                  <a:pt x="90" y="2405"/>
                  <a:pt x="50" y="2408"/>
                  <a:pt x="9" y="2415"/>
                </a:cubicBezTo>
                <a:cubicBezTo>
                  <a:pt x="9" y="3118"/>
                  <a:pt x="9" y="3818"/>
                  <a:pt x="1" y="4530"/>
                </a:cubicBezTo>
                <a:cubicBezTo>
                  <a:pt x="113" y="4564"/>
                  <a:pt x="222" y="4596"/>
                  <a:pt x="332" y="4634"/>
                </a:cubicBezTo>
                <a:cubicBezTo>
                  <a:pt x="527" y="4698"/>
                  <a:pt x="717" y="4765"/>
                  <a:pt x="910" y="4824"/>
                </a:cubicBezTo>
                <a:cubicBezTo>
                  <a:pt x="971" y="4842"/>
                  <a:pt x="1035" y="4848"/>
                  <a:pt x="1094" y="4856"/>
                </a:cubicBezTo>
                <a:cubicBezTo>
                  <a:pt x="1105" y="4857"/>
                  <a:pt x="1116" y="4857"/>
                  <a:pt x="1126" y="4857"/>
                </a:cubicBezTo>
                <a:cubicBezTo>
                  <a:pt x="1174" y="4857"/>
                  <a:pt x="1212" y="4842"/>
                  <a:pt x="1212" y="4768"/>
                </a:cubicBezTo>
                <a:cubicBezTo>
                  <a:pt x="1311" y="4829"/>
                  <a:pt x="1404" y="4883"/>
                  <a:pt x="1495" y="4939"/>
                </a:cubicBezTo>
                <a:cubicBezTo>
                  <a:pt x="1508" y="4944"/>
                  <a:pt x="1516" y="4965"/>
                  <a:pt x="1519" y="4981"/>
                </a:cubicBezTo>
                <a:cubicBezTo>
                  <a:pt x="1546" y="5126"/>
                  <a:pt x="1639" y="5222"/>
                  <a:pt x="1784" y="5249"/>
                </a:cubicBezTo>
                <a:cubicBezTo>
                  <a:pt x="1800" y="5249"/>
                  <a:pt x="1821" y="5270"/>
                  <a:pt x="1824" y="5286"/>
                </a:cubicBezTo>
                <a:cubicBezTo>
                  <a:pt x="1853" y="5425"/>
                  <a:pt x="1944" y="5519"/>
                  <a:pt x="2083" y="5551"/>
                </a:cubicBezTo>
                <a:cubicBezTo>
                  <a:pt x="2099" y="5554"/>
                  <a:pt x="2123" y="5567"/>
                  <a:pt x="2126" y="5580"/>
                </a:cubicBezTo>
                <a:cubicBezTo>
                  <a:pt x="2158" y="5746"/>
                  <a:pt x="2260" y="5832"/>
                  <a:pt x="2420" y="5858"/>
                </a:cubicBezTo>
                <a:cubicBezTo>
                  <a:pt x="2434" y="5899"/>
                  <a:pt x="2442" y="5939"/>
                  <a:pt x="2458" y="5973"/>
                </a:cubicBezTo>
                <a:cubicBezTo>
                  <a:pt x="2512" y="6090"/>
                  <a:pt x="2623" y="6157"/>
                  <a:pt x="2742" y="6157"/>
                </a:cubicBezTo>
                <a:cubicBezTo>
                  <a:pt x="2786" y="6157"/>
                  <a:pt x="2831" y="6148"/>
                  <a:pt x="2875" y="6128"/>
                </a:cubicBezTo>
                <a:cubicBezTo>
                  <a:pt x="2890" y="6122"/>
                  <a:pt x="2903" y="6118"/>
                  <a:pt x="2915" y="6118"/>
                </a:cubicBezTo>
                <a:cubicBezTo>
                  <a:pt x="2931" y="6118"/>
                  <a:pt x="2946" y="6125"/>
                  <a:pt x="2963" y="6139"/>
                </a:cubicBezTo>
                <a:cubicBezTo>
                  <a:pt x="3022" y="6182"/>
                  <a:pt x="3086" y="6219"/>
                  <a:pt x="3150" y="6259"/>
                </a:cubicBezTo>
                <a:lnTo>
                  <a:pt x="3297" y="6259"/>
                </a:lnTo>
                <a:cubicBezTo>
                  <a:pt x="3383" y="6225"/>
                  <a:pt x="3463" y="6182"/>
                  <a:pt x="3503" y="6091"/>
                </a:cubicBezTo>
                <a:cubicBezTo>
                  <a:pt x="3524" y="6048"/>
                  <a:pt x="3535" y="6000"/>
                  <a:pt x="3551" y="5955"/>
                </a:cubicBezTo>
                <a:cubicBezTo>
                  <a:pt x="3712" y="5933"/>
                  <a:pt x="3802" y="5853"/>
                  <a:pt x="3843" y="5690"/>
                </a:cubicBezTo>
                <a:cubicBezTo>
                  <a:pt x="3845" y="5674"/>
                  <a:pt x="3869" y="5650"/>
                  <a:pt x="3885" y="5647"/>
                </a:cubicBezTo>
                <a:cubicBezTo>
                  <a:pt x="4019" y="5620"/>
                  <a:pt x="4113" y="5532"/>
                  <a:pt x="4137" y="5399"/>
                </a:cubicBezTo>
                <a:cubicBezTo>
                  <a:pt x="4142" y="5358"/>
                  <a:pt x="4161" y="5345"/>
                  <a:pt x="4195" y="5340"/>
                </a:cubicBezTo>
                <a:cubicBezTo>
                  <a:pt x="4334" y="5313"/>
                  <a:pt x="4431" y="5206"/>
                  <a:pt x="4441" y="5064"/>
                </a:cubicBezTo>
                <a:cubicBezTo>
                  <a:pt x="4444" y="5022"/>
                  <a:pt x="4460" y="4997"/>
                  <a:pt x="4500" y="4979"/>
                </a:cubicBezTo>
                <a:cubicBezTo>
                  <a:pt x="5070" y="4695"/>
                  <a:pt x="5639" y="4409"/>
                  <a:pt x="6209" y="4126"/>
                </a:cubicBezTo>
                <a:cubicBezTo>
                  <a:pt x="6246" y="4107"/>
                  <a:pt x="6262" y="4086"/>
                  <a:pt x="6262" y="4040"/>
                </a:cubicBezTo>
                <a:lnTo>
                  <a:pt x="6262" y="2682"/>
                </a:lnTo>
                <a:lnTo>
                  <a:pt x="6262" y="2626"/>
                </a:lnTo>
                <a:cubicBezTo>
                  <a:pt x="6222" y="2621"/>
                  <a:pt x="6184" y="2618"/>
                  <a:pt x="6146" y="2618"/>
                </a:cubicBezTo>
                <a:cubicBezTo>
                  <a:pt x="6061" y="2618"/>
                  <a:pt x="5980" y="2635"/>
                  <a:pt x="5904" y="2685"/>
                </a:cubicBezTo>
                <a:cubicBezTo>
                  <a:pt x="5853" y="2720"/>
                  <a:pt x="5792" y="2746"/>
                  <a:pt x="5733" y="2776"/>
                </a:cubicBezTo>
                <a:cubicBezTo>
                  <a:pt x="5720" y="2782"/>
                  <a:pt x="5705" y="2787"/>
                  <a:pt x="5692" y="2787"/>
                </a:cubicBezTo>
                <a:cubicBezTo>
                  <a:pt x="5690" y="2787"/>
                  <a:pt x="5687" y="2787"/>
                  <a:pt x="5685" y="2786"/>
                </a:cubicBezTo>
                <a:cubicBezTo>
                  <a:pt x="5524" y="2744"/>
                  <a:pt x="5367" y="2698"/>
                  <a:pt x="5209" y="2653"/>
                </a:cubicBezTo>
                <a:cubicBezTo>
                  <a:pt x="5193" y="2645"/>
                  <a:pt x="5171" y="2631"/>
                  <a:pt x="5155" y="2623"/>
                </a:cubicBezTo>
                <a:cubicBezTo>
                  <a:pt x="5169" y="2602"/>
                  <a:pt x="5177" y="2578"/>
                  <a:pt x="5193" y="2564"/>
                </a:cubicBezTo>
                <a:cubicBezTo>
                  <a:pt x="5324" y="2463"/>
                  <a:pt x="5409" y="2329"/>
                  <a:pt x="5439" y="2163"/>
                </a:cubicBezTo>
                <a:cubicBezTo>
                  <a:pt x="5460" y="2054"/>
                  <a:pt x="5460" y="1936"/>
                  <a:pt x="5457" y="1824"/>
                </a:cubicBezTo>
                <a:cubicBezTo>
                  <a:pt x="5452" y="1589"/>
                  <a:pt x="5356" y="1401"/>
                  <a:pt x="5179" y="1254"/>
                </a:cubicBezTo>
                <a:cubicBezTo>
                  <a:pt x="5057" y="1155"/>
                  <a:pt x="4917" y="1104"/>
                  <a:pt x="4753" y="1104"/>
                </a:cubicBezTo>
                <a:cubicBezTo>
                  <a:pt x="4741" y="1104"/>
                  <a:pt x="4729" y="1104"/>
                  <a:pt x="4717" y="1105"/>
                </a:cubicBezTo>
                <a:cubicBezTo>
                  <a:pt x="4752" y="1027"/>
                  <a:pt x="4781" y="958"/>
                  <a:pt x="4808" y="888"/>
                </a:cubicBezTo>
                <a:cubicBezTo>
                  <a:pt x="4816" y="872"/>
                  <a:pt x="4816" y="840"/>
                  <a:pt x="4805" y="829"/>
                </a:cubicBezTo>
                <a:cubicBezTo>
                  <a:pt x="4637" y="655"/>
                  <a:pt x="4463" y="487"/>
                  <a:pt x="4294" y="313"/>
                </a:cubicBezTo>
                <a:cubicBezTo>
                  <a:pt x="4201" y="372"/>
                  <a:pt x="4110" y="428"/>
                  <a:pt x="4022" y="490"/>
                </a:cubicBezTo>
                <a:cubicBezTo>
                  <a:pt x="4005" y="501"/>
                  <a:pt x="3990" y="506"/>
                  <a:pt x="3975" y="506"/>
                </a:cubicBezTo>
                <a:cubicBezTo>
                  <a:pt x="3959" y="506"/>
                  <a:pt x="3942" y="501"/>
                  <a:pt x="3923" y="492"/>
                </a:cubicBezTo>
                <a:cubicBezTo>
                  <a:pt x="3832" y="452"/>
                  <a:pt x="3741" y="412"/>
                  <a:pt x="3647" y="380"/>
                </a:cubicBezTo>
                <a:cubicBezTo>
                  <a:pt x="3607" y="367"/>
                  <a:pt x="3591" y="345"/>
                  <a:pt x="3586" y="308"/>
                </a:cubicBezTo>
                <a:cubicBezTo>
                  <a:pt x="3564" y="209"/>
                  <a:pt x="3546" y="105"/>
                  <a:pt x="35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7" name="Google Shape;1227;p34"/>
          <p:cNvGrpSpPr/>
          <p:nvPr/>
        </p:nvGrpSpPr>
        <p:grpSpPr>
          <a:xfrm>
            <a:off x="3388010" y="3081322"/>
            <a:ext cx="502924" cy="502924"/>
            <a:chOff x="2093850" y="1039613"/>
            <a:chExt cx="170200" cy="170350"/>
          </a:xfrm>
        </p:grpSpPr>
        <p:sp>
          <p:nvSpPr>
            <p:cNvPr id="1228" name="Google Shape;1228;p34"/>
            <p:cNvSpPr/>
            <p:nvPr/>
          </p:nvSpPr>
          <p:spPr>
            <a:xfrm>
              <a:off x="2093975" y="1039613"/>
              <a:ext cx="170075" cy="170350"/>
            </a:xfrm>
            <a:custGeom>
              <a:avLst/>
              <a:gdLst/>
              <a:ahLst/>
              <a:cxnLst/>
              <a:rect l="l" t="t" r="r" b="b"/>
              <a:pathLst>
                <a:path w="6803" h="6814" extrusionOk="0">
                  <a:moveTo>
                    <a:pt x="3723" y="1"/>
                  </a:moveTo>
                  <a:lnTo>
                    <a:pt x="3723" y="215"/>
                  </a:lnTo>
                  <a:lnTo>
                    <a:pt x="6241" y="215"/>
                  </a:lnTo>
                  <a:cubicBezTo>
                    <a:pt x="6407" y="215"/>
                    <a:pt x="6546" y="303"/>
                    <a:pt x="6570" y="442"/>
                  </a:cubicBezTo>
                  <a:cubicBezTo>
                    <a:pt x="6594" y="576"/>
                    <a:pt x="6586" y="712"/>
                    <a:pt x="6594" y="854"/>
                  </a:cubicBezTo>
                  <a:lnTo>
                    <a:pt x="3509" y="854"/>
                  </a:lnTo>
                  <a:lnTo>
                    <a:pt x="3509" y="1068"/>
                  </a:lnTo>
                  <a:lnTo>
                    <a:pt x="6586" y="1068"/>
                  </a:lnTo>
                  <a:lnTo>
                    <a:pt x="6586" y="1153"/>
                  </a:lnTo>
                  <a:lnTo>
                    <a:pt x="6586" y="3706"/>
                  </a:lnTo>
                  <a:lnTo>
                    <a:pt x="6586" y="6241"/>
                  </a:lnTo>
                  <a:cubicBezTo>
                    <a:pt x="6591" y="6353"/>
                    <a:pt x="6557" y="6452"/>
                    <a:pt x="6471" y="6524"/>
                  </a:cubicBezTo>
                  <a:cubicBezTo>
                    <a:pt x="6399" y="6586"/>
                    <a:pt x="6313" y="6599"/>
                    <a:pt x="6222" y="6599"/>
                  </a:cubicBezTo>
                  <a:lnTo>
                    <a:pt x="586" y="6599"/>
                  </a:lnTo>
                  <a:cubicBezTo>
                    <a:pt x="335" y="6599"/>
                    <a:pt x="209" y="6479"/>
                    <a:pt x="209" y="6220"/>
                  </a:cubicBezTo>
                  <a:lnTo>
                    <a:pt x="209" y="1581"/>
                  </a:lnTo>
                  <a:lnTo>
                    <a:pt x="209" y="1498"/>
                  </a:lnTo>
                  <a:lnTo>
                    <a:pt x="1" y="1498"/>
                  </a:lnTo>
                  <a:lnTo>
                    <a:pt x="1" y="1535"/>
                  </a:lnTo>
                  <a:lnTo>
                    <a:pt x="1" y="6295"/>
                  </a:lnTo>
                  <a:cubicBezTo>
                    <a:pt x="1" y="6428"/>
                    <a:pt x="49" y="6540"/>
                    <a:pt x="137" y="6639"/>
                  </a:cubicBezTo>
                  <a:cubicBezTo>
                    <a:pt x="220" y="6733"/>
                    <a:pt x="324" y="6776"/>
                    <a:pt x="437" y="6813"/>
                  </a:cubicBezTo>
                  <a:cubicBezTo>
                    <a:pt x="2412" y="6813"/>
                    <a:pt x="4391" y="6813"/>
                    <a:pt x="6361" y="6808"/>
                  </a:cubicBezTo>
                  <a:cubicBezTo>
                    <a:pt x="6402" y="6792"/>
                    <a:pt x="6442" y="6781"/>
                    <a:pt x="6479" y="6765"/>
                  </a:cubicBezTo>
                  <a:cubicBezTo>
                    <a:pt x="6637" y="6696"/>
                    <a:pt x="6741" y="6575"/>
                    <a:pt x="6787" y="6412"/>
                  </a:cubicBezTo>
                  <a:cubicBezTo>
                    <a:pt x="6795" y="6393"/>
                    <a:pt x="6797" y="6380"/>
                    <a:pt x="6803" y="6367"/>
                  </a:cubicBezTo>
                  <a:lnTo>
                    <a:pt x="6803" y="439"/>
                  </a:lnTo>
                  <a:cubicBezTo>
                    <a:pt x="6800" y="431"/>
                    <a:pt x="6795" y="429"/>
                    <a:pt x="6795" y="421"/>
                  </a:cubicBezTo>
                  <a:cubicBezTo>
                    <a:pt x="6717" y="145"/>
                    <a:pt x="6527" y="1"/>
                    <a:pt x="6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4"/>
            <p:cNvSpPr/>
            <p:nvPr/>
          </p:nvSpPr>
          <p:spPr>
            <a:xfrm>
              <a:off x="2104675" y="1138088"/>
              <a:ext cx="101350" cy="58575"/>
            </a:xfrm>
            <a:custGeom>
              <a:avLst/>
              <a:gdLst/>
              <a:ahLst/>
              <a:cxnLst/>
              <a:rect l="l" t="t" r="r" b="b"/>
              <a:pathLst>
                <a:path w="4054" h="2343" extrusionOk="0">
                  <a:moveTo>
                    <a:pt x="3043" y="217"/>
                  </a:moveTo>
                  <a:cubicBezTo>
                    <a:pt x="3268" y="217"/>
                    <a:pt x="3407" y="348"/>
                    <a:pt x="3393" y="570"/>
                  </a:cubicBezTo>
                  <a:cubicBezTo>
                    <a:pt x="3385" y="725"/>
                    <a:pt x="3420" y="848"/>
                    <a:pt x="3532" y="957"/>
                  </a:cubicBezTo>
                  <a:cubicBezTo>
                    <a:pt x="3591" y="1019"/>
                    <a:pt x="3642" y="1091"/>
                    <a:pt x="3706" y="1171"/>
                  </a:cubicBezTo>
                  <a:cubicBezTo>
                    <a:pt x="3637" y="1171"/>
                    <a:pt x="3578" y="1171"/>
                    <a:pt x="3519" y="1176"/>
                  </a:cubicBezTo>
                  <a:cubicBezTo>
                    <a:pt x="3431" y="1176"/>
                    <a:pt x="3393" y="1211"/>
                    <a:pt x="3393" y="1297"/>
                  </a:cubicBezTo>
                  <a:lnTo>
                    <a:pt x="3393" y="1781"/>
                  </a:lnTo>
                  <a:cubicBezTo>
                    <a:pt x="3393" y="1997"/>
                    <a:pt x="3265" y="2131"/>
                    <a:pt x="3043" y="2131"/>
                  </a:cubicBezTo>
                  <a:lnTo>
                    <a:pt x="557" y="2131"/>
                  </a:lnTo>
                  <a:cubicBezTo>
                    <a:pt x="340" y="2131"/>
                    <a:pt x="206" y="1997"/>
                    <a:pt x="206" y="1781"/>
                  </a:cubicBezTo>
                  <a:lnTo>
                    <a:pt x="206" y="570"/>
                  </a:lnTo>
                  <a:cubicBezTo>
                    <a:pt x="206" y="348"/>
                    <a:pt x="340" y="217"/>
                    <a:pt x="565" y="217"/>
                  </a:cubicBezTo>
                  <a:close/>
                  <a:moveTo>
                    <a:pt x="543" y="0"/>
                  </a:moveTo>
                  <a:cubicBezTo>
                    <a:pt x="231" y="0"/>
                    <a:pt x="1" y="230"/>
                    <a:pt x="1" y="543"/>
                  </a:cubicBezTo>
                  <a:lnTo>
                    <a:pt x="1" y="1794"/>
                  </a:lnTo>
                  <a:cubicBezTo>
                    <a:pt x="1" y="2115"/>
                    <a:pt x="228" y="2342"/>
                    <a:pt x="549" y="2342"/>
                  </a:cubicBezTo>
                  <a:lnTo>
                    <a:pt x="3065" y="2342"/>
                  </a:lnTo>
                  <a:cubicBezTo>
                    <a:pt x="3385" y="2342"/>
                    <a:pt x="3613" y="2112"/>
                    <a:pt x="3613" y="1794"/>
                  </a:cubicBezTo>
                  <a:lnTo>
                    <a:pt x="3613" y="1382"/>
                  </a:lnTo>
                  <a:cubicBezTo>
                    <a:pt x="3717" y="1382"/>
                    <a:pt x="3813" y="1382"/>
                    <a:pt x="3909" y="1380"/>
                  </a:cubicBezTo>
                  <a:cubicBezTo>
                    <a:pt x="3960" y="1380"/>
                    <a:pt x="4003" y="1369"/>
                    <a:pt x="4027" y="1323"/>
                  </a:cubicBezTo>
                  <a:cubicBezTo>
                    <a:pt x="4054" y="1273"/>
                    <a:pt x="4038" y="1227"/>
                    <a:pt x="4003" y="1190"/>
                  </a:cubicBezTo>
                  <a:cubicBezTo>
                    <a:pt x="3907" y="1067"/>
                    <a:pt x="3816" y="941"/>
                    <a:pt x="3712" y="826"/>
                  </a:cubicBezTo>
                  <a:cubicBezTo>
                    <a:pt x="3637" y="741"/>
                    <a:pt x="3610" y="655"/>
                    <a:pt x="3613" y="540"/>
                  </a:cubicBezTo>
                  <a:cubicBezTo>
                    <a:pt x="3615" y="230"/>
                    <a:pt x="3383" y="0"/>
                    <a:pt x="30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2152075" y="1074388"/>
              <a:ext cx="101350" cy="58500"/>
            </a:xfrm>
            <a:custGeom>
              <a:avLst/>
              <a:gdLst/>
              <a:ahLst/>
              <a:cxnLst/>
              <a:rect l="l" t="t" r="r" b="b"/>
              <a:pathLst>
                <a:path w="4054" h="2340" extrusionOk="0">
                  <a:moveTo>
                    <a:pt x="3473" y="209"/>
                  </a:moveTo>
                  <a:cubicBezTo>
                    <a:pt x="3709" y="209"/>
                    <a:pt x="3840" y="337"/>
                    <a:pt x="3840" y="570"/>
                  </a:cubicBezTo>
                  <a:lnTo>
                    <a:pt x="3840" y="1765"/>
                  </a:lnTo>
                  <a:cubicBezTo>
                    <a:pt x="3840" y="1992"/>
                    <a:pt x="3709" y="2123"/>
                    <a:pt x="3481" y="2123"/>
                  </a:cubicBezTo>
                  <a:lnTo>
                    <a:pt x="1011" y="2123"/>
                  </a:lnTo>
                  <a:cubicBezTo>
                    <a:pt x="784" y="2123"/>
                    <a:pt x="653" y="1992"/>
                    <a:pt x="653" y="1765"/>
                  </a:cubicBezTo>
                  <a:lnTo>
                    <a:pt x="653" y="1294"/>
                  </a:lnTo>
                  <a:cubicBezTo>
                    <a:pt x="653" y="1203"/>
                    <a:pt x="615" y="1166"/>
                    <a:pt x="522" y="1166"/>
                  </a:cubicBezTo>
                  <a:lnTo>
                    <a:pt x="345" y="1166"/>
                  </a:lnTo>
                  <a:cubicBezTo>
                    <a:pt x="439" y="1051"/>
                    <a:pt x="519" y="947"/>
                    <a:pt x="599" y="842"/>
                  </a:cubicBezTo>
                  <a:cubicBezTo>
                    <a:pt x="637" y="799"/>
                    <a:pt x="653" y="757"/>
                    <a:pt x="650" y="703"/>
                  </a:cubicBezTo>
                  <a:cubicBezTo>
                    <a:pt x="647" y="647"/>
                    <a:pt x="650" y="596"/>
                    <a:pt x="650" y="543"/>
                  </a:cubicBezTo>
                  <a:cubicBezTo>
                    <a:pt x="650" y="345"/>
                    <a:pt x="786" y="209"/>
                    <a:pt x="984" y="209"/>
                  </a:cubicBezTo>
                  <a:close/>
                  <a:moveTo>
                    <a:pt x="968" y="0"/>
                  </a:moveTo>
                  <a:cubicBezTo>
                    <a:pt x="717" y="0"/>
                    <a:pt x="503" y="171"/>
                    <a:pt x="452" y="422"/>
                  </a:cubicBezTo>
                  <a:cubicBezTo>
                    <a:pt x="439" y="492"/>
                    <a:pt x="449" y="564"/>
                    <a:pt x="439" y="639"/>
                  </a:cubicBezTo>
                  <a:cubicBezTo>
                    <a:pt x="433" y="679"/>
                    <a:pt x="423" y="722"/>
                    <a:pt x="399" y="751"/>
                  </a:cubicBezTo>
                  <a:cubicBezTo>
                    <a:pt x="286" y="898"/>
                    <a:pt x="166" y="1045"/>
                    <a:pt x="48" y="1192"/>
                  </a:cubicBezTo>
                  <a:cubicBezTo>
                    <a:pt x="19" y="1230"/>
                    <a:pt x="0" y="1273"/>
                    <a:pt x="24" y="1321"/>
                  </a:cubicBezTo>
                  <a:cubicBezTo>
                    <a:pt x="46" y="1366"/>
                    <a:pt x="88" y="1380"/>
                    <a:pt x="139" y="1380"/>
                  </a:cubicBezTo>
                  <a:lnTo>
                    <a:pt x="439" y="1380"/>
                  </a:lnTo>
                  <a:lnTo>
                    <a:pt x="439" y="1815"/>
                  </a:lnTo>
                  <a:cubicBezTo>
                    <a:pt x="439" y="2102"/>
                    <a:pt x="677" y="2339"/>
                    <a:pt x="963" y="2339"/>
                  </a:cubicBezTo>
                  <a:lnTo>
                    <a:pt x="3527" y="2339"/>
                  </a:lnTo>
                  <a:cubicBezTo>
                    <a:pt x="3815" y="2339"/>
                    <a:pt x="4053" y="2107"/>
                    <a:pt x="4053" y="1818"/>
                  </a:cubicBezTo>
                  <a:lnTo>
                    <a:pt x="4053" y="529"/>
                  </a:lnTo>
                  <a:cubicBezTo>
                    <a:pt x="4053" y="235"/>
                    <a:pt x="3818" y="0"/>
                    <a:pt x="3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4"/>
            <p:cNvSpPr/>
            <p:nvPr/>
          </p:nvSpPr>
          <p:spPr>
            <a:xfrm>
              <a:off x="2205150" y="1138163"/>
              <a:ext cx="48350" cy="58500"/>
            </a:xfrm>
            <a:custGeom>
              <a:avLst/>
              <a:gdLst/>
              <a:ahLst/>
              <a:cxnLst/>
              <a:rect l="l" t="t" r="r" b="b"/>
              <a:pathLst>
                <a:path w="1934" h="2340" extrusionOk="0">
                  <a:moveTo>
                    <a:pt x="976" y="214"/>
                  </a:moveTo>
                  <a:cubicBezTo>
                    <a:pt x="1209" y="214"/>
                    <a:pt x="1404" y="411"/>
                    <a:pt x="1401" y="641"/>
                  </a:cubicBezTo>
                  <a:cubicBezTo>
                    <a:pt x="1398" y="869"/>
                    <a:pt x="1203" y="1061"/>
                    <a:pt x="976" y="1061"/>
                  </a:cubicBezTo>
                  <a:cubicBezTo>
                    <a:pt x="746" y="1061"/>
                    <a:pt x="548" y="866"/>
                    <a:pt x="554" y="633"/>
                  </a:cubicBezTo>
                  <a:cubicBezTo>
                    <a:pt x="556" y="403"/>
                    <a:pt x="749" y="214"/>
                    <a:pt x="976" y="214"/>
                  </a:cubicBezTo>
                  <a:close/>
                  <a:moveTo>
                    <a:pt x="972" y="1268"/>
                  </a:moveTo>
                  <a:cubicBezTo>
                    <a:pt x="1097" y="1268"/>
                    <a:pt x="1224" y="1305"/>
                    <a:pt x="1350" y="1379"/>
                  </a:cubicBezTo>
                  <a:cubicBezTo>
                    <a:pt x="1628" y="1542"/>
                    <a:pt x="1733" y="1802"/>
                    <a:pt x="1719" y="2123"/>
                  </a:cubicBezTo>
                  <a:lnTo>
                    <a:pt x="233" y="2123"/>
                  </a:lnTo>
                  <a:cubicBezTo>
                    <a:pt x="214" y="1823"/>
                    <a:pt x="305" y="1574"/>
                    <a:pt x="556" y="1406"/>
                  </a:cubicBezTo>
                  <a:cubicBezTo>
                    <a:pt x="692" y="1314"/>
                    <a:pt x="831" y="1268"/>
                    <a:pt x="972" y="1268"/>
                  </a:cubicBezTo>
                  <a:close/>
                  <a:moveTo>
                    <a:pt x="972" y="1"/>
                  </a:moveTo>
                  <a:cubicBezTo>
                    <a:pt x="818" y="1"/>
                    <a:pt x="663" y="56"/>
                    <a:pt x="537" y="165"/>
                  </a:cubicBezTo>
                  <a:cubicBezTo>
                    <a:pt x="318" y="361"/>
                    <a:pt x="201" y="804"/>
                    <a:pt x="572" y="1147"/>
                  </a:cubicBezTo>
                  <a:cubicBezTo>
                    <a:pt x="562" y="1152"/>
                    <a:pt x="556" y="1160"/>
                    <a:pt x="545" y="1163"/>
                  </a:cubicBezTo>
                  <a:cubicBezTo>
                    <a:pt x="324" y="1275"/>
                    <a:pt x="171" y="1446"/>
                    <a:pt x="78" y="1676"/>
                  </a:cubicBezTo>
                  <a:cubicBezTo>
                    <a:pt x="0" y="1863"/>
                    <a:pt x="11" y="2058"/>
                    <a:pt x="19" y="2251"/>
                  </a:cubicBezTo>
                  <a:cubicBezTo>
                    <a:pt x="21" y="2310"/>
                    <a:pt x="64" y="2339"/>
                    <a:pt x="126" y="2339"/>
                  </a:cubicBezTo>
                  <a:lnTo>
                    <a:pt x="1818" y="2339"/>
                  </a:lnTo>
                  <a:cubicBezTo>
                    <a:pt x="1890" y="2339"/>
                    <a:pt x="1930" y="2299"/>
                    <a:pt x="1930" y="2230"/>
                  </a:cubicBezTo>
                  <a:lnTo>
                    <a:pt x="1930" y="2016"/>
                  </a:lnTo>
                  <a:cubicBezTo>
                    <a:pt x="1933" y="1807"/>
                    <a:pt x="1869" y="1623"/>
                    <a:pt x="1749" y="1457"/>
                  </a:cubicBezTo>
                  <a:cubicBezTo>
                    <a:pt x="1652" y="1320"/>
                    <a:pt x="1524" y="1219"/>
                    <a:pt x="1369" y="1141"/>
                  </a:cubicBezTo>
                  <a:cubicBezTo>
                    <a:pt x="1698" y="858"/>
                    <a:pt x="1668" y="433"/>
                    <a:pt x="1430" y="198"/>
                  </a:cubicBezTo>
                  <a:cubicBezTo>
                    <a:pt x="1306" y="66"/>
                    <a:pt x="1140" y="1"/>
                    <a:pt x="9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4"/>
            <p:cNvSpPr/>
            <p:nvPr/>
          </p:nvSpPr>
          <p:spPr>
            <a:xfrm>
              <a:off x="2104150" y="1074338"/>
              <a:ext cx="48200" cy="58475"/>
            </a:xfrm>
            <a:custGeom>
              <a:avLst/>
              <a:gdLst/>
              <a:ahLst/>
              <a:cxnLst/>
              <a:rect l="l" t="t" r="r" b="b"/>
              <a:pathLst>
                <a:path w="1928" h="2339" extrusionOk="0">
                  <a:moveTo>
                    <a:pt x="971" y="213"/>
                  </a:moveTo>
                  <a:cubicBezTo>
                    <a:pt x="973" y="213"/>
                    <a:pt x="974" y="213"/>
                    <a:pt x="976" y="213"/>
                  </a:cubicBezTo>
                  <a:cubicBezTo>
                    <a:pt x="1211" y="216"/>
                    <a:pt x="1404" y="414"/>
                    <a:pt x="1399" y="644"/>
                  </a:cubicBezTo>
                  <a:cubicBezTo>
                    <a:pt x="1393" y="871"/>
                    <a:pt x="1203" y="1061"/>
                    <a:pt x="980" y="1061"/>
                  </a:cubicBezTo>
                  <a:cubicBezTo>
                    <a:pt x="977" y="1061"/>
                    <a:pt x="974" y="1061"/>
                    <a:pt x="971" y="1061"/>
                  </a:cubicBezTo>
                  <a:cubicBezTo>
                    <a:pt x="738" y="1058"/>
                    <a:pt x="546" y="860"/>
                    <a:pt x="548" y="630"/>
                  </a:cubicBezTo>
                  <a:cubicBezTo>
                    <a:pt x="551" y="402"/>
                    <a:pt x="746" y="213"/>
                    <a:pt x="971" y="213"/>
                  </a:cubicBezTo>
                  <a:close/>
                  <a:moveTo>
                    <a:pt x="971" y="1273"/>
                  </a:moveTo>
                  <a:cubicBezTo>
                    <a:pt x="1096" y="1273"/>
                    <a:pt x="1221" y="1308"/>
                    <a:pt x="1345" y="1379"/>
                  </a:cubicBezTo>
                  <a:cubicBezTo>
                    <a:pt x="1628" y="1542"/>
                    <a:pt x="1733" y="1801"/>
                    <a:pt x="1719" y="2125"/>
                  </a:cubicBezTo>
                  <a:lnTo>
                    <a:pt x="230" y="2125"/>
                  </a:lnTo>
                  <a:cubicBezTo>
                    <a:pt x="214" y="1828"/>
                    <a:pt x="305" y="1582"/>
                    <a:pt x="548" y="1414"/>
                  </a:cubicBezTo>
                  <a:cubicBezTo>
                    <a:pt x="685" y="1320"/>
                    <a:pt x="827" y="1273"/>
                    <a:pt x="971" y="1273"/>
                  </a:cubicBezTo>
                  <a:close/>
                  <a:moveTo>
                    <a:pt x="972" y="1"/>
                  </a:moveTo>
                  <a:cubicBezTo>
                    <a:pt x="822" y="1"/>
                    <a:pt x="671" y="53"/>
                    <a:pt x="548" y="160"/>
                  </a:cubicBezTo>
                  <a:cubicBezTo>
                    <a:pt x="425" y="269"/>
                    <a:pt x="350" y="411"/>
                    <a:pt x="334" y="574"/>
                  </a:cubicBezTo>
                  <a:cubicBezTo>
                    <a:pt x="310" y="801"/>
                    <a:pt x="399" y="991"/>
                    <a:pt x="575" y="1146"/>
                  </a:cubicBezTo>
                  <a:cubicBezTo>
                    <a:pt x="551" y="1160"/>
                    <a:pt x="535" y="1165"/>
                    <a:pt x="519" y="1176"/>
                  </a:cubicBezTo>
                  <a:cubicBezTo>
                    <a:pt x="281" y="1307"/>
                    <a:pt x="123" y="1502"/>
                    <a:pt x="48" y="1764"/>
                  </a:cubicBezTo>
                  <a:cubicBezTo>
                    <a:pt x="0" y="1922"/>
                    <a:pt x="16" y="2085"/>
                    <a:pt x="16" y="2245"/>
                  </a:cubicBezTo>
                  <a:cubicBezTo>
                    <a:pt x="16" y="2301"/>
                    <a:pt x="62" y="2339"/>
                    <a:pt x="123" y="2339"/>
                  </a:cubicBezTo>
                  <a:lnTo>
                    <a:pt x="1818" y="2339"/>
                  </a:lnTo>
                  <a:cubicBezTo>
                    <a:pt x="1888" y="2339"/>
                    <a:pt x="1928" y="2299"/>
                    <a:pt x="1928" y="2224"/>
                  </a:cubicBezTo>
                  <a:lnTo>
                    <a:pt x="1928" y="2010"/>
                  </a:lnTo>
                  <a:cubicBezTo>
                    <a:pt x="1928" y="1775"/>
                    <a:pt x="1853" y="1563"/>
                    <a:pt x="1693" y="1390"/>
                  </a:cubicBezTo>
                  <a:cubicBezTo>
                    <a:pt x="1602" y="1293"/>
                    <a:pt x="1487" y="1216"/>
                    <a:pt x="1385" y="1128"/>
                  </a:cubicBezTo>
                  <a:cubicBezTo>
                    <a:pt x="1693" y="860"/>
                    <a:pt x="1671" y="443"/>
                    <a:pt x="1433" y="200"/>
                  </a:cubicBezTo>
                  <a:cubicBezTo>
                    <a:pt x="1310" y="68"/>
                    <a:pt x="1142" y="1"/>
                    <a:pt x="9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2093850" y="1039613"/>
              <a:ext cx="82375" cy="31850"/>
            </a:xfrm>
            <a:custGeom>
              <a:avLst/>
              <a:gdLst/>
              <a:ahLst/>
              <a:cxnLst/>
              <a:rect l="l" t="t" r="r" b="b"/>
              <a:pathLst>
                <a:path w="3295" h="1274" extrusionOk="0">
                  <a:moveTo>
                    <a:pt x="2559" y="217"/>
                  </a:moveTo>
                  <a:cubicBezTo>
                    <a:pt x="2725" y="217"/>
                    <a:pt x="2851" y="322"/>
                    <a:pt x="2869" y="485"/>
                  </a:cubicBezTo>
                  <a:cubicBezTo>
                    <a:pt x="2883" y="605"/>
                    <a:pt x="2872" y="731"/>
                    <a:pt x="2872" y="854"/>
                  </a:cubicBezTo>
                  <a:lnTo>
                    <a:pt x="204" y="854"/>
                  </a:lnTo>
                  <a:cubicBezTo>
                    <a:pt x="212" y="717"/>
                    <a:pt x="204" y="576"/>
                    <a:pt x="230" y="442"/>
                  </a:cubicBezTo>
                  <a:cubicBezTo>
                    <a:pt x="257" y="303"/>
                    <a:pt x="396" y="217"/>
                    <a:pt x="557" y="217"/>
                  </a:cubicBezTo>
                  <a:close/>
                  <a:moveTo>
                    <a:pt x="527" y="1"/>
                  </a:moveTo>
                  <a:cubicBezTo>
                    <a:pt x="238" y="3"/>
                    <a:pt x="0" y="239"/>
                    <a:pt x="0" y="525"/>
                  </a:cubicBezTo>
                  <a:lnTo>
                    <a:pt x="0" y="1225"/>
                  </a:lnTo>
                  <a:cubicBezTo>
                    <a:pt x="0" y="1241"/>
                    <a:pt x="6" y="1257"/>
                    <a:pt x="6" y="1273"/>
                  </a:cubicBezTo>
                  <a:lnTo>
                    <a:pt x="214" y="1273"/>
                  </a:lnTo>
                  <a:lnTo>
                    <a:pt x="214" y="1068"/>
                  </a:lnTo>
                  <a:lnTo>
                    <a:pt x="3294" y="1068"/>
                  </a:lnTo>
                  <a:lnTo>
                    <a:pt x="3294" y="854"/>
                  </a:lnTo>
                  <a:lnTo>
                    <a:pt x="3086" y="854"/>
                  </a:lnTo>
                  <a:cubicBezTo>
                    <a:pt x="3086" y="736"/>
                    <a:pt x="3089" y="618"/>
                    <a:pt x="3083" y="503"/>
                  </a:cubicBezTo>
                  <a:cubicBezTo>
                    <a:pt x="3083" y="228"/>
                    <a:pt x="2856" y="1"/>
                    <a:pt x="2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2237550" y="1050513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1" y="1"/>
                  </a:moveTo>
                  <a:lnTo>
                    <a:pt x="1" y="204"/>
                  </a:lnTo>
                  <a:lnTo>
                    <a:pt x="207" y="204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2227000" y="1050513"/>
              <a:ext cx="5100" cy="5100"/>
            </a:xfrm>
            <a:custGeom>
              <a:avLst/>
              <a:gdLst/>
              <a:ahLst/>
              <a:cxnLst/>
              <a:rect l="l" t="t" r="r" b="b"/>
              <a:pathLst>
                <a:path w="204" h="204" extrusionOk="0">
                  <a:moveTo>
                    <a:pt x="0" y="1"/>
                  </a:moveTo>
                  <a:lnTo>
                    <a:pt x="0" y="204"/>
                  </a:lnTo>
                  <a:lnTo>
                    <a:pt x="204" y="204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2176400" y="1039888"/>
              <a:ext cx="5225" cy="5100"/>
            </a:xfrm>
            <a:custGeom>
              <a:avLst/>
              <a:gdLst/>
              <a:ahLst/>
              <a:cxnLst/>
              <a:rect l="l" t="t" r="r" b="b"/>
              <a:pathLst>
                <a:path w="209" h="204" extrusionOk="0">
                  <a:moveTo>
                    <a:pt x="0" y="0"/>
                  </a:moveTo>
                  <a:lnTo>
                    <a:pt x="0" y="204"/>
                  </a:lnTo>
                  <a:lnTo>
                    <a:pt x="209" y="204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2248125" y="1050513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0" y="1"/>
                  </a:moveTo>
                  <a:lnTo>
                    <a:pt x="0" y="204"/>
                  </a:lnTo>
                  <a:lnTo>
                    <a:pt x="206" y="204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2120575" y="1159463"/>
              <a:ext cx="16000" cy="15875"/>
            </a:xfrm>
            <a:custGeom>
              <a:avLst/>
              <a:gdLst/>
              <a:ahLst/>
              <a:cxnLst/>
              <a:rect l="l" t="t" r="r" b="b"/>
              <a:pathLst>
                <a:path w="640" h="635" extrusionOk="0">
                  <a:moveTo>
                    <a:pt x="316" y="209"/>
                  </a:moveTo>
                  <a:cubicBezTo>
                    <a:pt x="370" y="209"/>
                    <a:pt x="423" y="260"/>
                    <a:pt x="423" y="313"/>
                  </a:cubicBezTo>
                  <a:cubicBezTo>
                    <a:pt x="423" y="370"/>
                    <a:pt x="370" y="420"/>
                    <a:pt x="316" y="420"/>
                  </a:cubicBezTo>
                  <a:cubicBezTo>
                    <a:pt x="263" y="418"/>
                    <a:pt x="215" y="370"/>
                    <a:pt x="212" y="316"/>
                  </a:cubicBezTo>
                  <a:cubicBezTo>
                    <a:pt x="209" y="263"/>
                    <a:pt x="263" y="209"/>
                    <a:pt x="316" y="209"/>
                  </a:cubicBezTo>
                  <a:close/>
                  <a:moveTo>
                    <a:pt x="319" y="1"/>
                  </a:moveTo>
                  <a:cubicBezTo>
                    <a:pt x="143" y="1"/>
                    <a:pt x="1" y="140"/>
                    <a:pt x="1" y="316"/>
                  </a:cubicBezTo>
                  <a:cubicBezTo>
                    <a:pt x="1" y="495"/>
                    <a:pt x="143" y="634"/>
                    <a:pt x="319" y="634"/>
                  </a:cubicBezTo>
                  <a:cubicBezTo>
                    <a:pt x="493" y="634"/>
                    <a:pt x="637" y="498"/>
                    <a:pt x="637" y="324"/>
                  </a:cubicBezTo>
                  <a:cubicBezTo>
                    <a:pt x="640" y="142"/>
                    <a:pt x="501" y="1"/>
                    <a:pt x="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2141850" y="1159338"/>
              <a:ext cx="16000" cy="16000"/>
            </a:xfrm>
            <a:custGeom>
              <a:avLst/>
              <a:gdLst/>
              <a:ahLst/>
              <a:cxnLst/>
              <a:rect l="l" t="t" r="r" b="b"/>
              <a:pathLst>
                <a:path w="640" h="640" extrusionOk="0">
                  <a:moveTo>
                    <a:pt x="313" y="214"/>
                  </a:moveTo>
                  <a:cubicBezTo>
                    <a:pt x="372" y="214"/>
                    <a:pt x="420" y="265"/>
                    <a:pt x="420" y="318"/>
                  </a:cubicBezTo>
                  <a:cubicBezTo>
                    <a:pt x="420" y="375"/>
                    <a:pt x="366" y="425"/>
                    <a:pt x="313" y="425"/>
                  </a:cubicBezTo>
                  <a:cubicBezTo>
                    <a:pt x="262" y="425"/>
                    <a:pt x="214" y="380"/>
                    <a:pt x="209" y="326"/>
                  </a:cubicBezTo>
                  <a:cubicBezTo>
                    <a:pt x="206" y="273"/>
                    <a:pt x="259" y="214"/>
                    <a:pt x="313" y="214"/>
                  </a:cubicBezTo>
                  <a:close/>
                  <a:moveTo>
                    <a:pt x="321" y="0"/>
                  </a:moveTo>
                  <a:cubicBezTo>
                    <a:pt x="139" y="0"/>
                    <a:pt x="0" y="142"/>
                    <a:pt x="0" y="318"/>
                  </a:cubicBezTo>
                  <a:cubicBezTo>
                    <a:pt x="0" y="495"/>
                    <a:pt x="139" y="639"/>
                    <a:pt x="318" y="639"/>
                  </a:cubicBezTo>
                  <a:cubicBezTo>
                    <a:pt x="495" y="639"/>
                    <a:pt x="639" y="500"/>
                    <a:pt x="639" y="321"/>
                  </a:cubicBezTo>
                  <a:cubicBezTo>
                    <a:pt x="639" y="145"/>
                    <a:pt x="497" y="0"/>
                    <a:pt x="3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2163025" y="1159463"/>
              <a:ext cx="16000" cy="15925"/>
            </a:xfrm>
            <a:custGeom>
              <a:avLst/>
              <a:gdLst/>
              <a:ahLst/>
              <a:cxnLst/>
              <a:rect l="l" t="t" r="r" b="b"/>
              <a:pathLst>
                <a:path w="640" h="637" extrusionOk="0">
                  <a:moveTo>
                    <a:pt x="323" y="209"/>
                  </a:moveTo>
                  <a:cubicBezTo>
                    <a:pt x="375" y="209"/>
                    <a:pt x="426" y="261"/>
                    <a:pt x="426" y="313"/>
                  </a:cubicBezTo>
                  <a:cubicBezTo>
                    <a:pt x="426" y="370"/>
                    <a:pt x="375" y="420"/>
                    <a:pt x="319" y="420"/>
                  </a:cubicBezTo>
                  <a:cubicBezTo>
                    <a:pt x="268" y="420"/>
                    <a:pt x="217" y="375"/>
                    <a:pt x="215" y="321"/>
                  </a:cubicBezTo>
                  <a:cubicBezTo>
                    <a:pt x="212" y="268"/>
                    <a:pt x="265" y="209"/>
                    <a:pt x="319" y="209"/>
                  </a:cubicBezTo>
                  <a:cubicBezTo>
                    <a:pt x="320" y="209"/>
                    <a:pt x="321" y="209"/>
                    <a:pt x="323" y="209"/>
                  </a:cubicBezTo>
                  <a:close/>
                  <a:moveTo>
                    <a:pt x="329" y="0"/>
                  </a:moveTo>
                  <a:cubicBezTo>
                    <a:pt x="325" y="0"/>
                    <a:pt x="322" y="1"/>
                    <a:pt x="319" y="1"/>
                  </a:cubicBezTo>
                  <a:cubicBezTo>
                    <a:pt x="142" y="1"/>
                    <a:pt x="1" y="142"/>
                    <a:pt x="1" y="321"/>
                  </a:cubicBezTo>
                  <a:cubicBezTo>
                    <a:pt x="1" y="498"/>
                    <a:pt x="142" y="637"/>
                    <a:pt x="322" y="637"/>
                  </a:cubicBezTo>
                  <a:cubicBezTo>
                    <a:pt x="498" y="637"/>
                    <a:pt x="640" y="495"/>
                    <a:pt x="640" y="316"/>
                  </a:cubicBezTo>
                  <a:cubicBezTo>
                    <a:pt x="640" y="140"/>
                    <a:pt x="506" y="0"/>
                    <a:pt x="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4"/>
            <p:cNvSpPr/>
            <p:nvPr/>
          </p:nvSpPr>
          <p:spPr>
            <a:xfrm>
              <a:off x="2200325" y="1095488"/>
              <a:ext cx="15875" cy="16000"/>
            </a:xfrm>
            <a:custGeom>
              <a:avLst/>
              <a:gdLst/>
              <a:ahLst/>
              <a:cxnLst/>
              <a:rect l="l" t="t" r="r" b="b"/>
              <a:pathLst>
                <a:path w="635" h="640" extrusionOk="0">
                  <a:moveTo>
                    <a:pt x="322" y="220"/>
                  </a:moveTo>
                  <a:cubicBezTo>
                    <a:pt x="372" y="220"/>
                    <a:pt x="421" y="266"/>
                    <a:pt x="426" y="319"/>
                  </a:cubicBezTo>
                  <a:cubicBezTo>
                    <a:pt x="428" y="373"/>
                    <a:pt x="375" y="429"/>
                    <a:pt x="321" y="429"/>
                  </a:cubicBezTo>
                  <a:cubicBezTo>
                    <a:pt x="265" y="429"/>
                    <a:pt x="212" y="381"/>
                    <a:pt x="214" y="324"/>
                  </a:cubicBezTo>
                  <a:cubicBezTo>
                    <a:pt x="214" y="271"/>
                    <a:pt x="260" y="223"/>
                    <a:pt x="313" y="220"/>
                  </a:cubicBezTo>
                  <a:cubicBezTo>
                    <a:pt x="316" y="220"/>
                    <a:pt x="319" y="220"/>
                    <a:pt x="322" y="220"/>
                  </a:cubicBezTo>
                  <a:close/>
                  <a:moveTo>
                    <a:pt x="321" y="1"/>
                  </a:moveTo>
                  <a:cubicBezTo>
                    <a:pt x="140" y="1"/>
                    <a:pt x="1" y="143"/>
                    <a:pt x="1" y="319"/>
                  </a:cubicBezTo>
                  <a:cubicBezTo>
                    <a:pt x="1" y="504"/>
                    <a:pt x="140" y="640"/>
                    <a:pt x="324" y="640"/>
                  </a:cubicBezTo>
                  <a:cubicBezTo>
                    <a:pt x="495" y="640"/>
                    <a:pt x="634" y="496"/>
                    <a:pt x="634" y="322"/>
                  </a:cubicBezTo>
                  <a:cubicBezTo>
                    <a:pt x="634" y="145"/>
                    <a:pt x="495" y="6"/>
                    <a:pt x="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4"/>
            <p:cNvSpPr/>
            <p:nvPr/>
          </p:nvSpPr>
          <p:spPr>
            <a:xfrm>
              <a:off x="2221525" y="1095488"/>
              <a:ext cx="16000" cy="16000"/>
            </a:xfrm>
            <a:custGeom>
              <a:avLst/>
              <a:gdLst/>
              <a:ahLst/>
              <a:cxnLst/>
              <a:rect l="l" t="t" r="r" b="b"/>
              <a:pathLst>
                <a:path w="640" h="640" extrusionOk="0">
                  <a:moveTo>
                    <a:pt x="318" y="215"/>
                  </a:moveTo>
                  <a:cubicBezTo>
                    <a:pt x="372" y="215"/>
                    <a:pt x="425" y="268"/>
                    <a:pt x="425" y="322"/>
                  </a:cubicBezTo>
                  <a:cubicBezTo>
                    <a:pt x="425" y="375"/>
                    <a:pt x="372" y="429"/>
                    <a:pt x="318" y="429"/>
                  </a:cubicBezTo>
                  <a:cubicBezTo>
                    <a:pt x="265" y="426"/>
                    <a:pt x="219" y="381"/>
                    <a:pt x="214" y="327"/>
                  </a:cubicBezTo>
                  <a:cubicBezTo>
                    <a:pt x="211" y="268"/>
                    <a:pt x="265" y="215"/>
                    <a:pt x="318" y="215"/>
                  </a:cubicBezTo>
                  <a:close/>
                  <a:moveTo>
                    <a:pt x="321" y="1"/>
                  </a:moveTo>
                  <a:cubicBezTo>
                    <a:pt x="142" y="1"/>
                    <a:pt x="0" y="143"/>
                    <a:pt x="0" y="319"/>
                  </a:cubicBezTo>
                  <a:cubicBezTo>
                    <a:pt x="0" y="496"/>
                    <a:pt x="142" y="640"/>
                    <a:pt x="318" y="640"/>
                  </a:cubicBezTo>
                  <a:cubicBezTo>
                    <a:pt x="320" y="640"/>
                    <a:pt x="322" y="640"/>
                    <a:pt x="323" y="640"/>
                  </a:cubicBezTo>
                  <a:cubicBezTo>
                    <a:pt x="497" y="640"/>
                    <a:pt x="636" y="502"/>
                    <a:pt x="639" y="330"/>
                  </a:cubicBezTo>
                  <a:cubicBezTo>
                    <a:pt x="639" y="145"/>
                    <a:pt x="503" y="1"/>
                    <a:pt x="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4"/>
            <p:cNvSpPr/>
            <p:nvPr/>
          </p:nvSpPr>
          <p:spPr>
            <a:xfrm>
              <a:off x="2179000" y="1095488"/>
              <a:ext cx="16000" cy="16000"/>
            </a:xfrm>
            <a:custGeom>
              <a:avLst/>
              <a:gdLst/>
              <a:ahLst/>
              <a:cxnLst/>
              <a:rect l="l" t="t" r="r" b="b"/>
              <a:pathLst>
                <a:path w="640" h="640" extrusionOk="0">
                  <a:moveTo>
                    <a:pt x="313" y="215"/>
                  </a:moveTo>
                  <a:cubicBezTo>
                    <a:pt x="372" y="215"/>
                    <a:pt x="426" y="266"/>
                    <a:pt x="426" y="319"/>
                  </a:cubicBezTo>
                  <a:cubicBezTo>
                    <a:pt x="426" y="373"/>
                    <a:pt x="372" y="426"/>
                    <a:pt x="319" y="426"/>
                  </a:cubicBezTo>
                  <a:cubicBezTo>
                    <a:pt x="265" y="426"/>
                    <a:pt x="215" y="381"/>
                    <a:pt x="212" y="327"/>
                  </a:cubicBezTo>
                  <a:cubicBezTo>
                    <a:pt x="207" y="271"/>
                    <a:pt x="260" y="220"/>
                    <a:pt x="313" y="215"/>
                  </a:cubicBezTo>
                  <a:close/>
                  <a:moveTo>
                    <a:pt x="322" y="1"/>
                  </a:moveTo>
                  <a:cubicBezTo>
                    <a:pt x="142" y="1"/>
                    <a:pt x="1" y="143"/>
                    <a:pt x="1" y="319"/>
                  </a:cubicBezTo>
                  <a:cubicBezTo>
                    <a:pt x="1" y="504"/>
                    <a:pt x="142" y="640"/>
                    <a:pt x="324" y="640"/>
                  </a:cubicBezTo>
                  <a:cubicBezTo>
                    <a:pt x="498" y="640"/>
                    <a:pt x="640" y="496"/>
                    <a:pt x="640" y="322"/>
                  </a:cubicBezTo>
                  <a:cubicBezTo>
                    <a:pt x="640" y="145"/>
                    <a:pt x="498" y="6"/>
                    <a:pt x="3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4"/>
            <p:cNvSpPr/>
            <p:nvPr/>
          </p:nvSpPr>
          <p:spPr>
            <a:xfrm>
              <a:off x="2104750" y="1050513"/>
              <a:ext cx="44925" cy="5100"/>
            </a:xfrm>
            <a:custGeom>
              <a:avLst/>
              <a:gdLst/>
              <a:ahLst/>
              <a:cxnLst/>
              <a:rect l="l" t="t" r="r" b="b"/>
              <a:pathLst>
                <a:path w="1797" h="204" extrusionOk="0">
                  <a:moveTo>
                    <a:pt x="0" y="1"/>
                  </a:moveTo>
                  <a:lnTo>
                    <a:pt x="0" y="204"/>
                  </a:lnTo>
                  <a:lnTo>
                    <a:pt x="1797" y="204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4"/>
            <p:cNvSpPr/>
            <p:nvPr/>
          </p:nvSpPr>
          <p:spPr>
            <a:xfrm>
              <a:off x="2155200" y="1050513"/>
              <a:ext cx="5125" cy="5100"/>
            </a:xfrm>
            <a:custGeom>
              <a:avLst/>
              <a:gdLst/>
              <a:ahLst/>
              <a:cxnLst/>
              <a:rect l="l" t="t" r="r" b="b"/>
              <a:pathLst>
                <a:path w="205" h="204" extrusionOk="0">
                  <a:moveTo>
                    <a:pt x="1" y="1"/>
                  </a:moveTo>
                  <a:lnTo>
                    <a:pt x="1" y="204"/>
                  </a:lnTo>
                  <a:lnTo>
                    <a:pt x="204" y="204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" name="Picture 102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1752" cy="806029"/>
          </a:xfrm>
          <a:prstGeom prst="rect">
            <a:avLst/>
          </a:prstGeom>
        </p:spPr>
      </p:pic>
      <p:pic>
        <p:nvPicPr>
          <p:cNvPr id="104" name="Picture 103" descr="Program Kampus Merdeka – Universitas Kristen Maranat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5930" y="126124"/>
            <a:ext cx="1096865" cy="617613"/>
          </a:xfrm>
          <a:prstGeom prst="rect">
            <a:avLst/>
          </a:prstGeom>
          <a:noFill/>
        </p:spPr>
      </p:pic>
      <p:pic>
        <p:nvPicPr>
          <p:cNvPr id="105" name="Picture 104" descr="fkip unil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362" y="0"/>
            <a:ext cx="640638" cy="640638"/>
          </a:xfrm>
          <a:prstGeom prst="rect">
            <a:avLst/>
          </a:prstGeom>
        </p:spPr>
      </p:pic>
      <p:pic>
        <p:nvPicPr>
          <p:cNvPr id="91" name="Picture 6" descr="Animasi Pembelajaran – E-Learning Fisika SMA Kelas 1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8975" y="4069517"/>
            <a:ext cx="8144555" cy="911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8" name="Google Shape;1158;p34"/>
          <p:cNvGrpSpPr/>
          <p:nvPr/>
        </p:nvGrpSpPr>
        <p:grpSpPr>
          <a:xfrm>
            <a:off x="448974" y="981076"/>
            <a:ext cx="8144555" cy="897900"/>
            <a:chOff x="448975" y="981076"/>
            <a:chExt cx="4029000" cy="897900"/>
          </a:xfrm>
        </p:grpSpPr>
        <p:sp>
          <p:nvSpPr>
            <p:cNvPr id="1159" name="Google Shape;1159;p34"/>
            <p:cNvSpPr/>
            <p:nvPr/>
          </p:nvSpPr>
          <p:spPr>
            <a:xfrm>
              <a:off x="448975" y="981076"/>
              <a:ext cx="4029000" cy="897900"/>
            </a:xfrm>
            <a:prstGeom prst="homePlat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4"/>
            <p:cNvSpPr txBox="1"/>
            <p:nvPr/>
          </p:nvSpPr>
          <p:spPr>
            <a:xfrm>
              <a:off x="685800" y="1123950"/>
              <a:ext cx="2205912" cy="62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Sekian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dan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Terima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kasih</a:t>
              </a:r>
              <a:endParaRPr lang="en-US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98" name="Google Shape;1198;p34"/>
          <p:cNvGrpSpPr/>
          <p:nvPr/>
        </p:nvGrpSpPr>
        <p:grpSpPr>
          <a:xfrm>
            <a:off x="3388015" y="1178563"/>
            <a:ext cx="502915" cy="502925"/>
            <a:chOff x="2109725" y="611038"/>
            <a:chExt cx="134175" cy="133675"/>
          </a:xfrm>
        </p:grpSpPr>
        <p:sp>
          <p:nvSpPr>
            <p:cNvPr id="1199" name="Google Shape;1199;p34"/>
            <p:cNvSpPr/>
            <p:nvPr/>
          </p:nvSpPr>
          <p:spPr>
            <a:xfrm>
              <a:off x="2160725" y="647713"/>
              <a:ext cx="83175" cy="97000"/>
            </a:xfrm>
            <a:custGeom>
              <a:avLst/>
              <a:gdLst/>
              <a:ahLst/>
              <a:cxnLst/>
              <a:rect l="l" t="t" r="r" b="b"/>
              <a:pathLst>
                <a:path w="3327" h="3880" extrusionOk="0">
                  <a:moveTo>
                    <a:pt x="1607" y="178"/>
                  </a:moveTo>
                  <a:cubicBezTo>
                    <a:pt x="1818" y="178"/>
                    <a:pt x="2029" y="252"/>
                    <a:pt x="2193" y="404"/>
                  </a:cubicBezTo>
                  <a:cubicBezTo>
                    <a:pt x="2254" y="460"/>
                    <a:pt x="2316" y="513"/>
                    <a:pt x="2398" y="545"/>
                  </a:cubicBezTo>
                  <a:cubicBezTo>
                    <a:pt x="2529" y="604"/>
                    <a:pt x="2599" y="714"/>
                    <a:pt x="2602" y="861"/>
                  </a:cubicBezTo>
                  <a:cubicBezTo>
                    <a:pt x="2607" y="1037"/>
                    <a:pt x="2602" y="1211"/>
                    <a:pt x="2602" y="1388"/>
                  </a:cubicBezTo>
                  <a:cubicBezTo>
                    <a:pt x="2602" y="1396"/>
                    <a:pt x="2602" y="1406"/>
                    <a:pt x="2599" y="1422"/>
                  </a:cubicBezTo>
                  <a:cubicBezTo>
                    <a:pt x="2572" y="1406"/>
                    <a:pt x="2540" y="1396"/>
                    <a:pt x="2527" y="1374"/>
                  </a:cubicBezTo>
                  <a:cubicBezTo>
                    <a:pt x="2513" y="1355"/>
                    <a:pt x="2519" y="1321"/>
                    <a:pt x="2519" y="1289"/>
                  </a:cubicBezTo>
                  <a:cubicBezTo>
                    <a:pt x="2471" y="1289"/>
                    <a:pt x="2421" y="1287"/>
                    <a:pt x="2372" y="1287"/>
                  </a:cubicBezTo>
                  <a:cubicBezTo>
                    <a:pt x="2348" y="1287"/>
                    <a:pt x="2324" y="1288"/>
                    <a:pt x="2300" y="1289"/>
                  </a:cubicBezTo>
                  <a:cubicBezTo>
                    <a:pt x="2293" y="1289"/>
                    <a:pt x="2287" y="1289"/>
                    <a:pt x="2280" y="1289"/>
                  </a:cubicBezTo>
                  <a:cubicBezTo>
                    <a:pt x="2003" y="1289"/>
                    <a:pt x="1788" y="1176"/>
                    <a:pt x="1623" y="952"/>
                  </a:cubicBezTo>
                  <a:cubicBezTo>
                    <a:pt x="1610" y="938"/>
                    <a:pt x="1599" y="920"/>
                    <a:pt x="1583" y="901"/>
                  </a:cubicBezTo>
                  <a:cubicBezTo>
                    <a:pt x="1538" y="944"/>
                    <a:pt x="1492" y="986"/>
                    <a:pt x="1452" y="1032"/>
                  </a:cubicBezTo>
                  <a:cubicBezTo>
                    <a:pt x="1295" y="1202"/>
                    <a:pt x="1104" y="1292"/>
                    <a:pt x="876" y="1292"/>
                  </a:cubicBezTo>
                  <a:cubicBezTo>
                    <a:pt x="863" y="1292"/>
                    <a:pt x="850" y="1292"/>
                    <a:pt x="837" y="1291"/>
                  </a:cubicBezTo>
                  <a:lnTo>
                    <a:pt x="800" y="1291"/>
                  </a:lnTo>
                  <a:cubicBezTo>
                    <a:pt x="805" y="1358"/>
                    <a:pt x="802" y="1414"/>
                    <a:pt x="717" y="1414"/>
                  </a:cubicBezTo>
                  <a:cubicBezTo>
                    <a:pt x="711" y="1099"/>
                    <a:pt x="690" y="786"/>
                    <a:pt x="904" y="513"/>
                  </a:cubicBezTo>
                  <a:cubicBezTo>
                    <a:pt x="1078" y="293"/>
                    <a:pt x="1343" y="178"/>
                    <a:pt x="1607" y="178"/>
                  </a:cubicBezTo>
                  <a:close/>
                  <a:moveTo>
                    <a:pt x="800" y="1583"/>
                  </a:moveTo>
                  <a:lnTo>
                    <a:pt x="800" y="1829"/>
                  </a:lnTo>
                  <a:lnTo>
                    <a:pt x="800" y="1858"/>
                  </a:lnTo>
                  <a:cubicBezTo>
                    <a:pt x="687" y="1802"/>
                    <a:pt x="687" y="1655"/>
                    <a:pt x="800" y="1583"/>
                  </a:cubicBezTo>
                  <a:close/>
                  <a:moveTo>
                    <a:pt x="2524" y="1585"/>
                  </a:moveTo>
                  <a:cubicBezTo>
                    <a:pt x="2580" y="1623"/>
                    <a:pt x="2604" y="1668"/>
                    <a:pt x="2604" y="1730"/>
                  </a:cubicBezTo>
                  <a:cubicBezTo>
                    <a:pt x="2599" y="1786"/>
                    <a:pt x="2578" y="1829"/>
                    <a:pt x="2524" y="1866"/>
                  </a:cubicBezTo>
                  <a:lnTo>
                    <a:pt x="2524" y="1585"/>
                  </a:lnTo>
                  <a:close/>
                  <a:moveTo>
                    <a:pt x="1570" y="1160"/>
                  </a:moveTo>
                  <a:cubicBezTo>
                    <a:pt x="1671" y="1267"/>
                    <a:pt x="1786" y="1347"/>
                    <a:pt x="1920" y="1401"/>
                  </a:cubicBezTo>
                  <a:cubicBezTo>
                    <a:pt x="2048" y="1450"/>
                    <a:pt x="2176" y="1465"/>
                    <a:pt x="2308" y="1465"/>
                  </a:cubicBezTo>
                  <a:cubicBezTo>
                    <a:pt x="2320" y="1465"/>
                    <a:pt x="2331" y="1465"/>
                    <a:pt x="2342" y="1465"/>
                  </a:cubicBezTo>
                  <a:cubicBezTo>
                    <a:pt x="2345" y="1473"/>
                    <a:pt x="2350" y="1478"/>
                    <a:pt x="2350" y="1481"/>
                  </a:cubicBezTo>
                  <a:cubicBezTo>
                    <a:pt x="2350" y="1642"/>
                    <a:pt x="2353" y="1802"/>
                    <a:pt x="2342" y="1962"/>
                  </a:cubicBezTo>
                  <a:cubicBezTo>
                    <a:pt x="2318" y="2286"/>
                    <a:pt x="2032" y="2559"/>
                    <a:pt x="1717" y="2577"/>
                  </a:cubicBezTo>
                  <a:cubicBezTo>
                    <a:pt x="1701" y="2578"/>
                    <a:pt x="1685" y="2579"/>
                    <a:pt x="1669" y="2579"/>
                  </a:cubicBezTo>
                  <a:cubicBezTo>
                    <a:pt x="1300" y="2579"/>
                    <a:pt x="1031" y="2311"/>
                    <a:pt x="992" y="2024"/>
                  </a:cubicBezTo>
                  <a:cubicBezTo>
                    <a:pt x="965" y="1839"/>
                    <a:pt x="976" y="1652"/>
                    <a:pt x="968" y="1462"/>
                  </a:cubicBezTo>
                  <a:cubicBezTo>
                    <a:pt x="1214" y="1438"/>
                    <a:pt x="1407" y="1334"/>
                    <a:pt x="1570" y="1160"/>
                  </a:cubicBezTo>
                  <a:close/>
                  <a:moveTo>
                    <a:pt x="1888" y="2732"/>
                  </a:moveTo>
                  <a:lnTo>
                    <a:pt x="1888" y="2732"/>
                  </a:lnTo>
                  <a:cubicBezTo>
                    <a:pt x="1810" y="2791"/>
                    <a:pt x="1735" y="2847"/>
                    <a:pt x="1658" y="2906"/>
                  </a:cubicBezTo>
                  <a:cubicBezTo>
                    <a:pt x="1580" y="2847"/>
                    <a:pt x="1508" y="2791"/>
                    <a:pt x="1428" y="2732"/>
                  </a:cubicBezTo>
                  <a:lnTo>
                    <a:pt x="1428" y="2732"/>
                  </a:lnTo>
                  <a:cubicBezTo>
                    <a:pt x="1511" y="2743"/>
                    <a:pt x="1588" y="2756"/>
                    <a:pt x="1661" y="2756"/>
                  </a:cubicBezTo>
                  <a:cubicBezTo>
                    <a:pt x="1733" y="2756"/>
                    <a:pt x="1808" y="2740"/>
                    <a:pt x="1888" y="2732"/>
                  </a:cubicBezTo>
                  <a:close/>
                  <a:moveTo>
                    <a:pt x="2062" y="2847"/>
                  </a:moveTo>
                  <a:lnTo>
                    <a:pt x="2075" y="2861"/>
                  </a:lnTo>
                  <a:cubicBezTo>
                    <a:pt x="2038" y="2973"/>
                    <a:pt x="2005" y="3080"/>
                    <a:pt x="1968" y="3187"/>
                  </a:cubicBezTo>
                  <a:cubicBezTo>
                    <a:pt x="1912" y="3128"/>
                    <a:pt x="1858" y="3072"/>
                    <a:pt x="1802" y="3016"/>
                  </a:cubicBezTo>
                  <a:cubicBezTo>
                    <a:pt x="1888" y="2970"/>
                    <a:pt x="1952" y="2871"/>
                    <a:pt x="2062" y="2847"/>
                  </a:cubicBezTo>
                  <a:close/>
                  <a:moveTo>
                    <a:pt x="1243" y="2853"/>
                  </a:moveTo>
                  <a:lnTo>
                    <a:pt x="1243" y="2853"/>
                  </a:lnTo>
                  <a:cubicBezTo>
                    <a:pt x="1273" y="2855"/>
                    <a:pt x="1297" y="2853"/>
                    <a:pt x="1310" y="2861"/>
                  </a:cubicBezTo>
                  <a:cubicBezTo>
                    <a:pt x="1382" y="2912"/>
                    <a:pt x="1455" y="2965"/>
                    <a:pt x="1524" y="3018"/>
                  </a:cubicBezTo>
                  <a:cubicBezTo>
                    <a:pt x="1468" y="3080"/>
                    <a:pt x="1415" y="3133"/>
                    <a:pt x="1353" y="3192"/>
                  </a:cubicBezTo>
                  <a:cubicBezTo>
                    <a:pt x="1313" y="3080"/>
                    <a:pt x="1281" y="2973"/>
                    <a:pt x="1243" y="2853"/>
                  </a:cubicBezTo>
                  <a:close/>
                  <a:moveTo>
                    <a:pt x="1067" y="2893"/>
                  </a:moveTo>
                  <a:cubicBezTo>
                    <a:pt x="1136" y="3099"/>
                    <a:pt x="1203" y="3307"/>
                    <a:pt x="1273" y="3513"/>
                  </a:cubicBezTo>
                  <a:lnTo>
                    <a:pt x="1647" y="3139"/>
                  </a:lnTo>
                  <a:cubicBezTo>
                    <a:pt x="1778" y="3270"/>
                    <a:pt x="1901" y="3398"/>
                    <a:pt x="2032" y="3526"/>
                  </a:cubicBezTo>
                  <a:cubicBezTo>
                    <a:pt x="2046" y="3500"/>
                    <a:pt x="2051" y="3486"/>
                    <a:pt x="2056" y="3473"/>
                  </a:cubicBezTo>
                  <a:cubicBezTo>
                    <a:pt x="2115" y="3297"/>
                    <a:pt x="2177" y="3120"/>
                    <a:pt x="2233" y="2938"/>
                  </a:cubicBezTo>
                  <a:cubicBezTo>
                    <a:pt x="2243" y="2907"/>
                    <a:pt x="2253" y="2895"/>
                    <a:pt x="2276" y="2895"/>
                  </a:cubicBezTo>
                  <a:cubicBezTo>
                    <a:pt x="2283" y="2895"/>
                    <a:pt x="2291" y="2896"/>
                    <a:pt x="2300" y="2898"/>
                  </a:cubicBezTo>
                  <a:cubicBezTo>
                    <a:pt x="2404" y="2922"/>
                    <a:pt x="2511" y="2938"/>
                    <a:pt x="2612" y="2960"/>
                  </a:cubicBezTo>
                  <a:cubicBezTo>
                    <a:pt x="2781" y="2992"/>
                    <a:pt x="2898" y="3085"/>
                    <a:pt x="2952" y="3246"/>
                  </a:cubicBezTo>
                  <a:cubicBezTo>
                    <a:pt x="2997" y="3387"/>
                    <a:pt x="3037" y="3532"/>
                    <a:pt x="3080" y="3674"/>
                  </a:cubicBezTo>
                  <a:cubicBezTo>
                    <a:pt x="3086" y="3682"/>
                    <a:pt x="3086" y="3692"/>
                    <a:pt x="3086" y="3700"/>
                  </a:cubicBezTo>
                  <a:lnTo>
                    <a:pt x="227" y="3700"/>
                  </a:lnTo>
                  <a:cubicBezTo>
                    <a:pt x="265" y="3588"/>
                    <a:pt x="297" y="3473"/>
                    <a:pt x="332" y="3361"/>
                  </a:cubicBezTo>
                  <a:cubicBezTo>
                    <a:pt x="348" y="3318"/>
                    <a:pt x="361" y="3270"/>
                    <a:pt x="377" y="3224"/>
                  </a:cubicBezTo>
                  <a:cubicBezTo>
                    <a:pt x="428" y="3096"/>
                    <a:pt x="519" y="3010"/>
                    <a:pt x="645" y="2976"/>
                  </a:cubicBezTo>
                  <a:cubicBezTo>
                    <a:pt x="781" y="2938"/>
                    <a:pt x="920" y="2920"/>
                    <a:pt x="1067" y="2893"/>
                  </a:cubicBezTo>
                  <a:close/>
                  <a:moveTo>
                    <a:pt x="1611" y="1"/>
                  </a:moveTo>
                  <a:cubicBezTo>
                    <a:pt x="1523" y="1"/>
                    <a:pt x="1431" y="12"/>
                    <a:pt x="1337" y="35"/>
                  </a:cubicBezTo>
                  <a:cubicBezTo>
                    <a:pt x="899" y="139"/>
                    <a:pt x="572" y="524"/>
                    <a:pt x="546" y="968"/>
                  </a:cubicBezTo>
                  <a:cubicBezTo>
                    <a:pt x="532" y="1219"/>
                    <a:pt x="535" y="1473"/>
                    <a:pt x="538" y="1727"/>
                  </a:cubicBezTo>
                  <a:cubicBezTo>
                    <a:pt x="540" y="1888"/>
                    <a:pt x="629" y="1997"/>
                    <a:pt x="781" y="2053"/>
                  </a:cubicBezTo>
                  <a:cubicBezTo>
                    <a:pt x="800" y="2061"/>
                    <a:pt x="816" y="2077"/>
                    <a:pt x="818" y="2091"/>
                  </a:cubicBezTo>
                  <a:cubicBezTo>
                    <a:pt x="880" y="2318"/>
                    <a:pt x="1005" y="2497"/>
                    <a:pt x="1203" y="2625"/>
                  </a:cubicBezTo>
                  <a:cubicBezTo>
                    <a:pt x="1219" y="2636"/>
                    <a:pt x="1227" y="2658"/>
                    <a:pt x="1241" y="2682"/>
                  </a:cubicBezTo>
                  <a:cubicBezTo>
                    <a:pt x="1048" y="2716"/>
                    <a:pt x="874" y="2748"/>
                    <a:pt x="698" y="2778"/>
                  </a:cubicBezTo>
                  <a:cubicBezTo>
                    <a:pt x="457" y="2823"/>
                    <a:pt x="284" y="2952"/>
                    <a:pt x="203" y="3187"/>
                  </a:cubicBezTo>
                  <a:cubicBezTo>
                    <a:pt x="131" y="3406"/>
                    <a:pt x="70" y="3631"/>
                    <a:pt x="3" y="3853"/>
                  </a:cubicBezTo>
                  <a:cubicBezTo>
                    <a:pt x="0" y="3858"/>
                    <a:pt x="0" y="3869"/>
                    <a:pt x="0" y="3879"/>
                  </a:cubicBezTo>
                  <a:lnTo>
                    <a:pt x="3326" y="3879"/>
                  </a:lnTo>
                  <a:lnTo>
                    <a:pt x="3326" y="3847"/>
                  </a:lnTo>
                  <a:cubicBezTo>
                    <a:pt x="3318" y="3831"/>
                    <a:pt x="3307" y="3818"/>
                    <a:pt x="3305" y="3802"/>
                  </a:cubicBezTo>
                  <a:cubicBezTo>
                    <a:pt x="3249" y="3615"/>
                    <a:pt x="3193" y="3425"/>
                    <a:pt x="3134" y="3238"/>
                  </a:cubicBezTo>
                  <a:cubicBezTo>
                    <a:pt x="3086" y="3059"/>
                    <a:pt x="2987" y="2912"/>
                    <a:pt x="2818" y="2842"/>
                  </a:cubicBezTo>
                  <a:cubicBezTo>
                    <a:pt x="2701" y="2797"/>
                    <a:pt x="2572" y="2775"/>
                    <a:pt x="2449" y="2748"/>
                  </a:cubicBezTo>
                  <a:cubicBezTo>
                    <a:pt x="2332" y="2722"/>
                    <a:pt x="2211" y="2706"/>
                    <a:pt x="2091" y="2682"/>
                  </a:cubicBezTo>
                  <a:cubicBezTo>
                    <a:pt x="2088" y="2676"/>
                    <a:pt x="2086" y="2671"/>
                    <a:pt x="2083" y="2666"/>
                  </a:cubicBezTo>
                  <a:cubicBezTo>
                    <a:pt x="2099" y="2644"/>
                    <a:pt x="2112" y="2625"/>
                    <a:pt x="2131" y="2612"/>
                  </a:cubicBezTo>
                  <a:cubicBezTo>
                    <a:pt x="2313" y="2489"/>
                    <a:pt x="2433" y="2323"/>
                    <a:pt x="2489" y="2115"/>
                  </a:cubicBezTo>
                  <a:cubicBezTo>
                    <a:pt x="2500" y="2077"/>
                    <a:pt x="2516" y="2056"/>
                    <a:pt x="2554" y="2043"/>
                  </a:cubicBezTo>
                  <a:cubicBezTo>
                    <a:pt x="2685" y="2000"/>
                    <a:pt x="2778" y="1877"/>
                    <a:pt x="2778" y="1740"/>
                  </a:cubicBezTo>
                  <a:cubicBezTo>
                    <a:pt x="2778" y="1444"/>
                    <a:pt x="2783" y="1147"/>
                    <a:pt x="2773" y="850"/>
                  </a:cubicBezTo>
                  <a:cubicBezTo>
                    <a:pt x="2767" y="623"/>
                    <a:pt x="2647" y="465"/>
                    <a:pt x="2439" y="372"/>
                  </a:cubicBezTo>
                  <a:cubicBezTo>
                    <a:pt x="2406" y="358"/>
                    <a:pt x="2377" y="339"/>
                    <a:pt x="2353" y="315"/>
                  </a:cubicBezTo>
                  <a:cubicBezTo>
                    <a:pt x="2133" y="109"/>
                    <a:pt x="1886" y="1"/>
                    <a:pt x="16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4"/>
            <p:cNvSpPr/>
            <p:nvPr/>
          </p:nvSpPr>
          <p:spPr>
            <a:xfrm>
              <a:off x="2109725" y="611038"/>
              <a:ext cx="56300" cy="56125"/>
            </a:xfrm>
            <a:custGeom>
              <a:avLst/>
              <a:gdLst/>
              <a:ahLst/>
              <a:cxnLst/>
              <a:rect l="l" t="t" r="r" b="b"/>
              <a:pathLst>
                <a:path w="2252" h="2245" extrusionOk="0">
                  <a:moveTo>
                    <a:pt x="1150" y="184"/>
                  </a:moveTo>
                  <a:cubicBezTo>
                    <a:pt x="1178" y="184"/>
                    <a:pt x="1207" y="184"/>
                    <a:pt x="1235" y="186"/>
                  </a:cubicBezTo>
                  <a:cubicBezTo>
                    <a:pt x="1243" y="186"/>
                    <a:pt x="1265" y="202"/>
                    <a:pt x="1265" y="213"/>
                  </a:cubicBezTo>
                  <a:cubicBezTo>
                    <a:pt x="1276" y="341"/>
                    <a:pt x="1345" y="414"/>
                    <a:pt x="1468" y="443"/>
                  </a:cubicBezTo>
                  <a:cubicBezTo>
                    <a:pt x="1485" y="446"/>
                    <a:pt x="1501" y="449"/>
                    <a:pt x="1515" y="449"/>
                  </a:cubicBezTo>
                  <a:cubicBezTo>
                    <a:pt x="1530" y="449"/>
                    <a:pt x="1544" y="446"/>
                    <a:pt x="1559" y="435"/>
                  </a:cubicBezTo>
                  <a:cubicBezTo>
                    <a:pt x="1599" y="408"/>
                    <a:pt x="1642" y="389"/>
                    <a:pt x="1679" y="365"/>
                  </a:cubicBezTo>
                  <a:cubicBezTo>
                    <a:pt x="1746" y="432"/>
                    <a:pt x="1810" y="499"/>
                    <a:pt x="1877" y="566"/>
                  </a:cubicBezTo>
                  <a:cubicBezTo>
                    <a:pt x="1878" y="565"/>
                    <a:pt x="1878" y="565"/>
                    <a:pt x="1878" y="565"/>
                  </a:cubicBezTo>
                  <a:lnTo>
                    <a:pt x="1878" y="565"/>
                  </a:lnTo>
                  <a:cubicBezTo>
                    <a:pt x="1878" y="565"/>
                    <a:pt x="1877" y="567"/>
                    <a:pt x="1877" y="569"/>
                  </a:cubicBezTo>
                  <a:cubicBezTo>
                    <a:pt x="1842" y="622"/>
                    <a:pt x="1792" y="676"/>
                    <a:pt x="1789" y="734"/>
                  </a:cubicBezTo>
                  <a:cubicBezTo>
                    <a:pt x="1786" y="788"/>
                    <a:pt x="1829" y="847"/>
                    <a:pt x="1856" y="900"/>
                  </a:cubicBezTo>
                  <a:cubicBezTo>
                    <a:pt x="1866" y="916"/>
                    <a:pt x="1885" y="938"/>
                    <a:pt x="1907" y="943"/>
                  </a:cubicBezTo>
                  <a:cubicBezTo>
                    <a:pt x="1957" y="962"/>
                    <a:pt x="2008" y="975"/>
                    <a:pt x="2064" y="988"/>
                  </a:cubicBezTo>
                  <a:cubicBezTo>
                    <a:pt x="2064" y="1074"/>
                    <a:pt x="2067" y="1154"/>
                    <a:pt x="2064" y="1240"/>
                  </a:cubicBezTo>
                  <a:cubicBezTo>
                    <a:pt x="2064" y="1250"/>
                    <a:pt x="2051" y="1272"/>
                    <a:pt x="2038" y="1274"/>
                  </a:cubicBezTo>
                  <a:cubicBezTo>
                    <a:pt x="1984" y="1293"/>
                    <a:pt x="1917" y="1293"/>
                    <a:pt x="1877" y="1328"/>
                  </a:cubicBezTo>
                  <a:cubicBezTo>
                    <a:pt x="1840" y="1360"/>
                    <a:pt x="1832" y="1432"/>
                    <a:pt x="1805" y="1480"/>
                  </a:cubicBezTo>
                  <a:cubicBezTo>
                    <a:pt x="1789" y="1515"/>
                    <a:pt x="1789" y="1539"/>
                    <a:pt x="1810" y="1569"/>
                  </a:cubicBezTo>
                  <a:cubicBezTo>
                    <a:pt x="1837" y="1609"/>
                    <a:pt x="1858" y="1654"/>
                    <a:pt x="1882" y="1694"/>
                  </a:cubicBezTo>
                  <a:lnTo>
                    <a:pt x="1685" y="1892"/>
                  </a:lnTo>
                  <a:cubicBezTo>
                    <a:pt x="1642" y="1868"/>
                    <a:pt x="1599" y="1839"/>
                    <a:pt x="1548" y="1814"/>
                  </a:cubicBezTo>
                  <a:cubicBezTo>
                    <a:pt x="1538" y="1810"/>
                    <a:pt x="1525" y="1808"/>
                    <a:pt x="1512" y="1808"/>
                  </a:cubicBezTo>
                  <a:cubicBezTo>
                    <a:pt x="1501" y="1808"/>
                    <a:pt x="1490" y="1809"/>
                    <a:pt x="1479" y="1812"/>
                  </a:cubicBezTo>
                  <a:cubicBezTo>
                    <a:pt x="1444" y="1823"/>
                    <a:pt x="1412" y="1847"/>
                    <a:pt x="1377" y="1852"/>
                  </a:cubicBezTo>
                  <a:cubicBezTo>
                    <a:pt x="1324" y="1865"/>
                    <a:pt x="1305" y="1900"/>
                    <a:pt x="1292" y="1954"/>
                  </a:cubicBezTo>
                  <a:cubicBezTo>
                    <a:pt x="1265" y="2068"/>
                    <a:pt x="1262" y="2068"/>
                    <a:pt x="1142" y="2068"/>
                  </a:cubicBezTo>
                  <a:lnTo>
                    <a:pt x="984" y="2068"/>
                  </a:lnTo>
                  <a:cubicBezTo>
                    <a:pt x="981" y="2060"/>
                    <a:pt x="981" y="2052"/>
                    <a:pt x="976" y="2047"/>
                  </a:cubicBezTo>
                  <a:cubicBezTo>
                    <a:pt x="960" y="1994"/>
                    <a:pt x="960" y="1919"/>
                    <a:pt x="923" y="1881"/>
                  </a:cubicBezTo>
                  <a:cubicBezTo>
                    <a:pt x="880" y="1839"/>
                    <a:pt x="808" y="1825"/>
                    <a:pt x="746" y="1801"/>
                  </a:cubicBezTo>
                  <a:cubicBezTo>
                    <a:pt x="742" y="1800"/>
                    <a:pt x="738" y="1799"/>
                    <a:pt x="734" y="1799"/>
                  </a:cubicBezTo>
                  <a:cubicBezTo>
                    <a:pt x="723" y="1799"/>
                    <a:pt x="710" y="1803"/>
                    <a:pt x="701" y="1809"/>
                  </a:cubicBezTo>
                  <a:cubicBezTo>
                    <a:pt x="650" y="1833"/>
                    <a:pt x="607" y="1863"/>
                    <a:pt x="562" y="1887"/>
                  </a:cubicBezTo>
                  <a:cubicBezTo>
                    <a:pt x="495" y="1820"/>
                    <a:pt x="428" y="1756"/>
                    <a:pt x="361" y="1686"/>
                  </a:cubicBezTo>
                  <a:cubicBezTo>
                    <a:pt x="393" y="1633"/>
                    <a:pt x="441" y="1579"/>
                    <a:pt x="447" y="1520"/>
                  </a:cubicBezTo>
                  <a:cubicBezTo>
                    <a:pt x="449" y="1467"/>
                    <a:pt x="407" y="1408"/>
                    <a:pt x="380" y="1355"/>
                  </a:cubicBezTo>
                  <a:cubicBezTo>
                    <a:pt x="369" y="1336"/>
                    <a:pt x="348" y="1325"/>
                    <a:pt x="332" y="1306"/>
                  </a:cubicBezTo>
                  <a:cubicBezTo>
                    <a:pt x="332" y="1304"/>
                    <a:pt x="332" y="1304"/>
                    <a:pt x="329" y="1304"/>
                  </a:cubicBezTo>
                  <a:cubicBezTo>
                    <a:pt x="278" y="1290"/>
                    <a:pt x="211" y="1293"/>
                    <a:pt x="187" y="1261"/>
                  </a:cubicBezTo>
                  <a:cubicBezTo>
                    <a:pt x="166" y="1226"/>
                    <a:pt x="179" y="1165"/>
                    <a:pt x="179" y="1111"/>
                  </a:cubicBezTo>
                  <a:cubicBezTo>
                    <a:pt x="179" y="986"/>
                    <a:pt x="179" y="986"/>
                    <a:pt x="300" y="956"/>
                  </a:cubicBezTo>
                  <a:cubicBezTo>
                    <a:pt x="345" y="946"/>
                    <a:pt x="369" y="919"/>
                    <a:pt x="396" y="873"/>
                  </a:cubicBezTo>
                  <a:cubicBezTo>
                    <a:pt x="449" y="769"/>
                    <a:pt x="452" y="684"/>
                    <a:pt x="372" y="593"/>
                  </a:cubicBezTo>
                  <a:cubicBezTo>
                    <a:pt x="361" y="585"/>
                    <a:pt x="358" y="571"/>
                    <a:pt x="356" y="566"/>
                  </a:cubicBezTo>
                  <a:cubicBezTo>
                    <a:pt x="423" y="499"/>
                    <a:pt x="487" y="435"/>
                    <a:pt x="556" y="368"/>
                  </a:cubicBezTo>
                  <a:cubicBezTo>
                    <a:pt x="596" y="392"/>
                    <a:pt x="642" y="422"/>
                    <a:pt x="693" y="446"/>
                  </a:cubicBezTo>
                  <a:cubicBezTo>
                    <a:pt x="701" y="451"/>
                    <a:pt x="712" y="454"/>
                    <a:pt x="724" y="454"/>
                  </a:cubicBezTo>
                  <a:cubicBezTo>
                    <a:pt x="734" y="454"/>
                    <a:pt x="744" y="452"/>
                    <a:pt x="754" y="448"/>
                  </a:cubicBezTo>
                  <a:cubicBezTo>
                    <a:pt x="794" y="435"/>
                    <a:pt x="829" y="414"/>
                    <a:pt x="869" y="403"/>
                  </a:cubicBezTo>
                  <a:cubicBezTo>
                    <a:pt x="917" y="389"/>
                    <a:pt x="936" y="363"/>
                    <a:pt x="944" y="315"/>
                  </a:cubicBezTo>
                  <a:cubicBezTo>
                    <a:pt x="947" y="272"/>
                    <a:pt x="963" y="232"/>
                    <a:pt x="976" y="186"/>
                  </a:cubicBezTo>
                  <a:cubicBezTo>
                    <a:pt x="1035" y="186"/>
                    <a:pt x="1093" y="184"/>
                    <a:pt x="1150" y="184"/>
                  </a:cubicBezTo>
                  <a:close/>
                  <a:moveTo>
                    <a:pt x="1045" y="1"/>
                  </a:moveTo>
                  <a:cubicBezTo>
                    <a:pt x="987" y="1"/>
                    <a:pt x="930" y="1"/>
                    <a:pt x="872" y="2"/>
                  </a:cubicBezTo>
                  <a:cubicBezTo>
                    <a:pt x="864" y="2"/>
                    <a:pt x="845" y="18"/>
                    <a:pt x="842" y="31"/>
                  </a:cubicBezTo>
                  <a:cubicBezTo>
                    <a:pt x="826" y="87"/>
                    <a:pt x="813" y="141"/>
                    <a:pt x="797" y="200"/>
                  </a:cubicBezTo>
                  <a:cubicBezTo>
                    <a:pt x="784" y="235"/>
                    <a:pt x="766" y="253"/>
                    <a:pt x="742" y="253"/>
                  </a:cubicBezTo>
                  <a:cubicBezTo>
                    <a:pt x="730" y="253"/>
                    <a:pt x="716" y="249"/>
                    <a:pt x="701" y="240"/>
                  </a:cubicBezTo>
                  <a:cubicBezTo>
                    <a:pt x="642" y="205"/>
                    <a:pt x="583" y="168"/>
                    <a:pt x="535" y="141"/>
                  </a:cubicBezTo>
                  <a:lnTo>
                    <a:pt x="145" y="534"/>
                  </a:lnTo>
                  <a:cubicBezTo>
                    <a:pt x="171" y="579"/>
                    <a:pt x="206" y="635"/>
                    <a:pt x="235" y="689"/>
                  </a:cubicBezTo>
                  <a:cubicBezTo>
                    <a:pt x="268" y="750"/>
                    <a:pt x="260" y="780"/>
                    <a:pt x="193" y="796"/>
                  </a:cubicBezTo>
                  <a:cubicBezTo>
                    <a:pt x="131" y="815"/>
                    <a:pt x="67" y="831"/>
                    <a:pt x="6" y="847"/>
                  </a:cubicBezTo>
                  <a:cubicBezTo>
                    <a:pt x="6" y="1023"/>
                    <a:pt x="0" y="1194"/>
                    <a:pt x="6" y="1368"/>
                  </a:cubicBezTo>
                  <a:cubicBezTo>
                    <a:pt x="6" y="1381"/>
                    <a:pt x="19" y="1397"/>
                    <a:pt x="32" y="1403"/>
                  </a:cubicBezTo>
                  <a:cubicBezTo>
                    <a:pt x="88" y="1421"/>
                    <a:pt x="142" y="1432"/>
                    <a:pt x="198" y="1448"/>
                  </a:cubicBezTo>
                  <a:cubicBezTo>
                    <a:pt x="254" y="1464"/>
                    <a:pt x="265" y="1496"/>
                    <a:pt x="238" y="1544"/>
                  </a:cubicBezTo>
                  <a:cubicBezTo>
                    <a:pt x="206" y="1606"/>
                    <a:pt x="169" y="1662"/>
                    <a:pt x="139" y="1718"/>
                  </a:cubicBezTo>
                  <a:lnTo>
                    <a:pt x="527" y="2106"/>
                  </a:lnTo>
                  <a:cubicBezTo>
                    <a:pt x="583" y="2077"/>
                    <a:pt x="642" y="2039"/>
                    <a:pt x="711" y="2004"/>
                  </a:cubicBezTo>
                  <a:cubicBezTo>
                    <a:pt x="725" y="1998"/>
                    <a:pt x="737" y="1994"/>
                    <a:pt x="748" y="1994"/>
                  </a:cubicBezTo>
                  <a:cubicBezTo>
                    <a:pt x="773" y="1994"/>
                    <a:pt x="790" y="2010"/>
                    <a:pt x="800" y="2039"/>
                  </a:cubicBezTo>
                  <a:cubicBezTo>
                    <a:pt x="813" y="2098"/>
                    <a:pt x="829" y="2151"/>
                    <a:pt x="842" y="2208"/>
                  </a:cubicBezTo>
                  <a:cubicBezTo>
                    <a:pt x="850" y="2234"/>
                    <a:pt x="864" y="2245"/>
                    <a:pt x="893" y="2245"/>
                  </a:cubicBezTo>
                  <a:cubicBezTo>
                    <a:pt x="972" y="2242"/>
                    <a:pt x="1051" y="2241"/>
                    <a:pt x="1129" y="2241"/>
                  </a:cubicBezTo>
                  <a:cubicBezTo>
                    <a:pt x="1208" y="2241"/>
                    <a:pt x="1286" y="2242"/>
                    <a:pt x="1364" y="2245"/>
                  </a:cubicBezTo>
                  <a:cubicBezTo>
                    <a:pt x="1399" y="2245"/>
                    <a:pt x="1409" y="2232"/>
                    <a:pt x="1415" y="2205"/>
                  </a:cubicBezTo>
                  <a:cubicBezTo>
                    <a:pt x="1425" y="2151"/>
                    <a:pt x="1441" y="2101"/>
                    <a:pt x="1455" y="2047"/>
                  </a:cubicBezTo>
                  <a:cubicBezTo>
                    <a:pt x="1465" y="2010"/>
                    <a:pt x="1483" y="1993"/>
                    <a:pt x="1507" y="1993"/>
                  </a:cubicBezTo>
                  <a:cubicBezTo>
                    <a:pt x="1520" y="1993"/>
                    <a:pt x="1534" y="1998"/>
                    <a:pt x="1551" y="2007"/>
                  </a:cubicBezTo>
                  <a:cubicBezTo>
                    <a:pt x="1610" y="2039"/>
                    <a:pt x="1669" y="2077"/>
                    <a:pt x="1722" y="2106"/>
                  </a:cubicBezTo>
                  <a:lnTo>
                    <a:pt x="2110" y="1718"/>
                  </a:lnTo>
                  <a:cubicBezTo>
                    <a:pt x="2080" y="1665"/>
                    <a:pt x="2051" y="1611"/>
                    <a:pt x="2016" y="1555"/>
                  </a:cubicBezTo>
                  <a:cubicBezTo>
                    <a:pt x="1984" y="1496"/>
                    <a:pt x="1997" y="1464"/>
                    <a:pt x="2064" y="1448"/>
                  </a:cubicBezTo>
                  <a:cubicBezTo>
                    <a:pt x="2112" y="1435"/>
                    <a:pt x="2163" y="1419"/>
                    <a:pt x="2214" y="1408"/>
                  </a:cubicBezTo>
                  <a:cubicBezTo>
                    <a:pt x="2241" y="1403"/>
                    <a:pt x="2251" y="1389"/>
                    <a:pt x="2251" y="1363"/>
                  </a:cubicBezTo>
                  <a:cubicBezTo>
                    <a:pt x="2246" y="1202"/>
                    <a:pt x="2251" y="1044"/>
                    <a:pt x="2246" y="884"/>
                  </a:cubicBezTo>
                  <a:cubicBezTo>
                    <a:pt x="2246" y="871"/>
                    <a:pt x="2227" y="847"/>
                    <a:pt x="2214" y="844"/>
                  </a:cubicBezTo>
                  <a:cubicBezTo>
                    <a:pt x="2158" y="823"/>
                    <a:pt x="2104" y="809"/>
                    <a:pt x="2046" y="796"/>
                  </a:cubicBezTo>
                  <a:cubicBezTo>
                    <a:pt x="1997" y="782"/>
                    <a:pt x="1979" y="750"/>
                    <a:pt x="2005" y="702"/>
                  </a:cubicBezTo>
                  <a:cubicBezTo>
                    <a:pt x="2040" y="646"/>
                    <a:pt x="2072" y="587"/>
                    <a:pt x="2104" y="534"/>
                  </a:cubicBezTo>
                  <a:cubicBezTo>
                    <a:pt x="1973" y="403"/>
                    <a:pt x="1845" y="272"/>
                    <a:pt x="1714" y="141"/>
                  </a:cubicBezTo>
                  <a:cubicBezTo>
                    <a:pt x="1663" y="173"/>
                    <a:pt x="1607" y="202"/>
                    <a:pt x="1551" y="234"/>
                  </a:cubicBezTo>
                  <a:cubicBezTo>
                    <a:pt x="1531" y="247"/>
                    <a:pt x="1514" y="253"/>
                    <a:pt x="1500" y="253"/>
                  </a:cubicBezTo>
                  <a:cubicBezTo>
                    <a:pt x="1475" y="253"/>
                    <a:pt x="1459" y="234"/>
                    <a:pt x="1447" y="194"/>
                  </a:cubicBezTo>
                  <a:cubicBezTo>
                    <a:pt x="1431" y="133"/>
                    <a:pt x="1412" y="69"/>
                    <a:pt x="1393" y="2"/>
                  </a:cubicBezTo>
                  <a:cubicBezTo>
                    <a:pt x="1276" y="2"/>
                    <a:pt x="1160" y="1"/>
                    <a:pt x="1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4"/>
            <p:cNvSpPr/>
            <p:nvPr/>
          </p:nvSpPr>
          <p:spPr>
            <a:xfrm>
              <a:off x="2202300" y="611213"/>
              <a:ext cx="39725" cy="37250"/>
            </a:xfrm>
            <a:custGeom>
              <a:avLst/>
              <a:gdLst/>
              <a:ahLst/>
              <a:cxnLst/>
              <a:rect l="l" t="t" r="r" b="b"/>
              <a:pathLst>
                <a:path w="1589" h="1490" extrusionOk="0">
                  <a:moveTo>
                    <a:pt x="8" y="0"/>
                  </a:moveTo>
                  <a:lnTo>
                    <a:pt x="0" y="8"/>
                  </a:lnTo>
                  <a:lnTo>
                    <a:pt x="0" y="174"/>
                  </a:lnTo>
                  <a:lnTo>
                    <a:pt x="516" y="174"/>
                  </a:lnTo>
                  <a:cubicBezTo>
                    <a:pt x="834" y="179"/>
                    <a:pt x="1115" y="393"/>
                    <a:pt x="1177" y="703"/>
                  </a:cubicBezTo>
                  <a:cubicBezTo>
                    <a:pt x="1203" y="837"/>
                    <a:pt x="1195" y="976"/>
                    <a:pt x="1201" y="1118"/>
                  </a:cubicBezTo>
                  <a:cubicBezTo>
                    <a:pt x="1201" y="1128"/>
                    <a:pt x="1198" y="1142"/>
                    <a:pt x="1198" y="1155"/>
                  </a:cubicBezTo>
                  <a:cubicBezTo>
                    <a:pt x="1190" y="1158"/>
                    <a:pt x="1187" y="1160"/>
                    <a:pt x="1182" y="1163"/>
                  </a:cubicBezTo>
                  <a:cubicBezTo>
                    <a:pt x="1150" y="1131"/>
                    <a:pt x="1123" y="1094"/>
                    <a:pt x="1096" y="1062"/>
                  </a:cubicBezTo>
                  <a:lnTo>
                    <a:pt x="976" y="1182"/>
                  </a:lnTo>
                  <a:cubicBezTo>
                    <a:pt x="1078" y="1283"/>
                    <a:pt x="1185" y="1388"/>
                    <a:pt x="1284" y="1489"/>
                  </a:cubicBezTo>
                  <a:cubicBezTo>
                    <a:pt x="1385" y="1388"/>
                    <a:pt x="1492" y="1283"/>
                    <a:pt x="1588" y="1185"/>
                  </a:cubicBezTo>
                  <a:cubicBezTo>
                    <a:pt x="1556" y="1144"/>
                    <a:pt x="1519" y="1104"/>
                    <a:pt x="1471" y="1043"/>
                  </a:cubicBezTo>
                  <a:cubicBezTo>
                    <a:pt x="1439" y="1080"/>
                    <a:pt x="1412" y="1118"/>
                    <a:pt x="1374" y="1160"/>
                  </a:cubicBezTo>
                  <a:lnTo>
                    <a:pt x="1374" y="1091"/>
                  </a:lnTo>
                  <a:cubicBezTo>
                    <a:pt x="1374" y="987"/>
                    <a:pt x="1374" y="880"/>
                    <a:pt x="1369" y="773"/>
                  </a:cubicBezTo>
                  <a:cubicBezTo>
                    <a:pt x="1337" y="409"/>
                    <a:pt x="1043" y="72"/>
                    <a:pt x="679" y="21"/>
                  </a:cubicBezTo>
                  <a:cubicBezTo>
                    <a:pt x="551" y="4"/>
                    <a:pt x="419" y="3"/>
                    <a:pt x="287" y="3"/>
                  </a:cubicBezTo>
                  <a:cubicBezTo>
                    <a:pt x="257" y="3"/>
                    <a:pt x="227" y="3"/>
                    <a:pt x="197" y="3"/>
                  </a:cubicBezTo>
                  <a:cubicBezTo>
                    <a:pt x="134" y="3"/>
                    <a:pt x="71" y="2"/>
                    <a:pt x="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4"/>
            <p:cNvSpPr/>
            <p:nvPr/>
          </p:nvSpPr>
          <p:spPr>
            <a:xfrm>
              <a:off x="2110525" y="707388"/>
              <a:ext cx="27225" cy="37200"/>
            </a:xfrm>
            <a:custGeom>
              <a:avLst/>
              <a:gdLst/>
              <a:ahLst/>
              <a:cxnLst/>
              <a:rect l="l" t="t" r="r" b="b"/>
              <a:pathLst>
                <a:path w="1089" h="1488" extrusionOk="0">
                  <a:moveTo>
                    <a:pt x="316" y="0"/>
                  </a:moveTo>
                  <a:cubicBezTo>
                    <a:pt x="209" y="105"/>
                    <a:pt x="107" y="209"/>
                    <a:pt x="0" y="308"/>
                  </a:cubicBezTo>
                  <a:cubicBezTo>
                    <a:pt x="35" y="345"/>
                    <a:pt x="72" y="385"/>
                    <a:pt x="123" y="436"/>
                  </a:cubicBezTo>
                  <a:cubicBezTo>
                    <a:pt x="153" y="402"/>
                    <a:pt x="182" y="364"/>
                    <a:pt x="209" y="332"/>
                  </a:cubicBezTo>
                  <a:cubicBezTo>
                    <a:pt x="222" y="426"/>
                    <a:pt x="222" y="511"/>
                    <a:pt x="222" y="599"/>
                  </a:cubicBezTo>
                  <a:cubicBezTo>
                    <a:pt x="228" y="936"/>
                    <a:pt x="369" y="1201"/>
                    <a:pt x="661" y="1375"/>
                  </a:cubicBezTo>
                  <a:cubicBezTo>
                    <a:pt x="792" y="1452"/>
                    <a:pt x="931" y="1487"/>
                    <a:pt x="1088" y="1487"/>
                  </a:cubicBezTo>
                  <a:lnTo>
                    <a:pt x="1088" y="1364"/>
                  </a:lnTo>
                  <a:cubicBezTo>
                    <a:pt x="1088" y="1351"/>
                    <a:pt x="1086" y="1335"/>
                    <a:pt x="1086" y="1319"/>
                  </a:cubicBezTo>
                  <a:cubicBezTo>
                    <a:pt x="1072" y="1319"/>
                    <a:pt x="1062" y="1313"/>
                    <a:pt x="1048" y="1313"/>
                  </a:cubicBezTo>
                  <a:cubicBezTo>
                    <a:pt x="744" y="1295"/>
                    <a:pt x="484" y="1086"/>
                    <a:pt x="423" y="792"/>
                  </a:cubicBezTo>
                  <a:cubicBezTo>
                    <a:pt x="396" y="653"/>
                    <a:pt x="407" y="508"/>
                    <a:pt x="401" y="364"/>
                  </a:cubicBezTo>
                  <a:cubicBezTo>
                    <a:pt x="401" y="356"/>
                    <a:pt x="404" y="345"/>
                    <a:pt x="407" y="319"/>
                  </a:cubicBezTo>
                  <a:cubicBezTo>
                    <a:pt x="444" y="361"/>
                    <a:pt x="471" y="399"/>
                    <a:pt x="498" y="428"/>
                  </a:cubicBezTo>
                  <a:cubicBezTo>
                    <a:pt x="543" y="385"/>
                    <a:pt x="583" y="345"/>
                    <a:pt x="623" y="308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4"/>
            <p:cNvSpPr/>
            <p:nvPr/>
          </p:nvSpPr>
          <p:spPr>
            <a:xfrm>
              <a:off x="2109725" y="693013"/>
              <a:ext cx="55825" cy="4175"/>
            </a:xfrm>
            <a:custGeom>
              <a:avLst/>
              <a:gdLst/>
              <a:ahLst/>
              <a:cxnLst/>
              <a:rect l="l" t="t" r="r" b="b"/>
              <a:pathLst>
                <a:path w="2233" h="167" extrusionOk="0">
                  <a:moveTo>
                    <a:pt x="0" y="1"/>
                  </a:moveTo>
                  <a:lnTo>
                    <a:pt x="0" y="166"/>
                  </a:lnTo>
                  <a:lnTo>
                    <a:pt x="2233" y="166"/>
                  </a:lnTo>
                  <a:lnTo>
                    <a:pt x="22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4"/>
            <p:cNvSpPr/>
            <p:nvPr/>
          </p:nvSpPr>
          <p:spPr>
            <a:xfrm>
              <a:off x="2109775" y="675838"/>
              <a:ext cx="55925" cy="4175"/>
            </a:xfrm>
            <a:custGeom>
              <a:avLst/>
              <a:gdLst/>
              <a:ahLst/>
              <a:cxnLst/>
              <a:rect l="l" t="t" r="r" b="b"/>
              <a:pathLst>
                <a:path w="2237" h="167" extrusionOk="0">
                  <a:moveTo>
                    <a:pt x="1" y="1"/>
                  </a:moveTo>
                  <a:lnTo>
                    <a:pt x="1" y="166"/>
                  </a:lnTo>
                  <a:lnTo>
                    <a:pt x="2236" y="166"/>
                  </a:lnTo>
                  <a:lnTo>
                    <a:pt x="2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4"/>
            <p:cNvSpPr/>
            <p:nvPr/>
          </p:nvSpPr>
          <p:spPr>
            <a:xfrm>
              <a:off x="2109725" y="684388"/>
              <a:ext cx="25750" cy="4250"/>
            </a:xfrm>
            <a:custGeom>
              <a:avLst/>
              <a:gdLst/>
              <a:ahLst/>
              <a:cxnLst/>
              <a:rect l="l" t="t" r="r" b="b"/>
              <a:pathLst>
                <a:path w="1030" h="170" extrusionOk="0">
                  <a:moveTo>
                    <a:pt x="0" y="1"/>
                  </a:moveTo>
                  <a:lnTo>
                    <a:pt x="0" y="169"/>
                  </a:lnTo>
                  <a:lnTo>
                    <a:pt x="1030" y="169"/>
                  </a:lnTo>
                  <a:lnTo>
                    <a:pt x="10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4"/>
            <p:cNvSpPr/>
            <p:nvPr/>
          </p:nvSpPr>
          <p:spPr>
            <a:xfrm>
              <a:off x="2139875" y="684388"/>
              <a:ext cx="25825" cy="4250"/>
            </a:xfrm>
            <a:custGeom>
              <a:avLst/>
              <a:gdLst/>
              <a:ahLst/>
              <a:cxnLst/>
              <a:rect l="l" t="t" r="r" b="b"/>
              <a:pathLst>
                <a:path w="1033" h="170" extrusionOk="0">
                  <a:moveTo>
                    <a:pt x="0" y="1"/>
                  </a:moveTo>
                  <a:lnTo>
                    <a:pt x="0" y="169"/>
                  </a:lnTo>
                  <a:lnTo>
                    <a:pt x="1032" y="169"/>
                  </a:lnTo>
                  <a:lnTo>
                    <a:pt x="10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4"/>
            <p:cNvSpPr/>
            <p:nvPr/>
          </p:nvSpPr>
          <p:spPr>
            <a:xfrm>
              <a:off x="2193600" y="611338"/>
              <a:ext cx="4300" cy="4175"/>
            </a:xfrm>
            <a:custGeom>
              <a:avLst/>
              <a:gdLst/>
              <a:ahLst/>
              <a:cxnLst/>
              <a:rect l="l" t="t" r="r" b="b"/>
              <a:pathLst>
                <a:path w="172" h="167" extrusionOk="0">
                  <a:moveTo>
                    <a:pt x="1" y="0"/>
                  </a:moveTo>
                  <a:lnTo>
                    <a:pt x="1" y="166"/>
                  </a:lnTo>
                  <a:lnTo>
                    <a:pt x="172" y="16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4"/>
            <p:cNvSpPr/>
            <p:nvPr/>
          </p:nvSpPr>
          <p:spPr>
            <a:xfrm>
              <a:off x="2142000" y="740413"/>
              <a:ext cx="4300" cy="4175"/>
            </a:xfrm>
            <a:custGeom>
              <a:avLst/>
              <a:gdLst/>
              <a:ahLst/>
              <a:cxnLst/>
              <a:rect l="l" t="t" r="r" b="b"/>
              <a:pathLst>
                <a:path w="172" h="167" extrusionOk="0">
                  <a:moveTo>
                    <a:pt x="1" y="0"/>
                  </a:moveTo>
                  <a:lnTo>
                    <a:pt x="1" y="166"/>
                  </a:lnTo>
                  <a:lnTo>
                    <a:pt x="172" y="16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4"/>
            <p:cNvSpPr/>
            <p:nvPr/>
          </p:nvSpPr>
          <p:spPr>
            <a:xfrm>
              <a:off x="2184975" y="611213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" y="0"/>
                  </a:moveTo>
                  <a:lnTo>
                    <a:pt x="1" y="171"/>
                  </a:lnTo>
                  <a:lnTo>
                    <a:pt x="172" y="171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4"/>
            <p:cNvSpPr/>
            <p:nvPr/>
          </p:nvSpPr>
          <p:spPr>
            <a:xfrm>
              <a:off x="2150700" y="740338"/>
              <a:ext cx="4300" cy="4250"/>
            </a:xfrm>
            <a:custGeom>
              <a:avLst/>
              <a:gdLst/>
              <a:ahLst/>
              <a:cxnLst/>
              <a:rect l="l" t="t" r="r" b="b"/>
              <a:pathLst>
                <a:path w="172" h="170" extrusionOk="0">
                  <a:moveTo>
                    <a:pt x="0" y="1"/>
                  </a:moveTo>
                  <a:lnTo>
                    <a:pt x="0" y="169"/>
                  </a:lnTo>
                  <a:lnTo>
                    <a:pt x="171" y="169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4"/>
            <p:cNvSpPr/>
            <p:nvPr/>
          </p:nvSpPr>
          <p:spPr>
            <a:xfrm>
              <a:off x="2121075" y="624163"/>
              <a:ext cx="33250" cy="30150"/>
            </a:xfrm>
            <a:custGeom>
              <a:avLst/>
              <a:gdLst/>
              <a:ahLst/>
              <a:cxnLst/>
              <a:rect l="l" t="t" r="r" b="b"/>
              <a:pathLst>
                <a:path w="1330" h="1206" extrusionOk="0">
                  <a:moveTo>
                    <a:pt x="664" y="0"/>
                  </a:moveTo>
                  <a:cubicBezTo>
                    <a:pt x="514" y="0"/>
                    <a:pt x="364" y="56"/>
                    <a:pt x="247" y="169"/>
                  </a:cubicBezTo>
                  <a:cubicBezTo>
                    <a:pt x="14" y="388"/>
                    <a:pt x="1" y="760"/>
                    <a:pt x="209" y="998"/>
                  </a:cubicBezTo>
                  <a:cubicBezTo>
                    <a:pt x="334" y="1139"/>
                    <a:pt x="501" y="1205"/>
                    <a:pt x="665" y="1205"/>
                  </a:cubicBezTo>
                  <a:cubicBezTo>
                    <a:pt x="797" y="1205"/>
                    <a:pt x="927" y="1162"/>
                    <a:pt x="1030" y="1078"/>
                  </a:cubicBezTo>
                  <a:cubicBezTo>
                    <a:pt x="998" y="1033"/>
                    <a:pt x="963" y="990"/>
                    <a:pt x="928" y="945"/>
                  </a:cubicBezTo>
                  <a:cubicBezTo>
                    <a:pt x="840" y="1003"/>
                    <a:pt x="750" y="1028"/>
                    <a:pt x="666" y="1028"/>
                  </a:cubicBezTo>
                  <a:cubicBezTo>
                    <a:pt x="526" y="1028"/>
                    <a:pt x="402" y="958"/>
                    <a:pt x="327" y="856"/>
                  </a:cubicBezTo>
                  <a:cubicBezTo>
                    <a:pt x="207" y="699"/>
                    <a:pt x="215" y="463"/>
                    <a:pt x="359" y="308"/>
                  </a:cubicBezTo>
                  <a:cubicBezTo>
                    <a:pt x="438" y="223"/>
                    <a:pt x="553" y="177"/>
                    <a:pt x="669" y="177"/>
                  </a:cubicBezTo>
                  <a:cubicBezTo>
                    <a:pt x="752" y="177"/>
                    <a:pt x="836" y="200"/>
                    <a:pt x="907" y="249"/>
                  </a:cubicBezTo>
                  <a:cubicBezTo>
                    <a:pt x="1065" y="356"/>
                    <a:pt x="1177" y="602"/>
                    <a:pt x="1014" y="864"/>
                  </a:cubicBezTo>
                  <a:cubicBezTo>
                    <a:pt x="1057" y="894"/>
                    <a:pt x="1102" y="926"/>
                    <a:pt x="1145" y="961"/>
                  </a:cubicBezTo>
                  <a:cubicBezTo>
                    <a:pt x="1330" y="752"/>
                    <a:pt x="1303" y="378"/>
                    <a:pt x="1089" y="172"/>
                  </a:cubicBezTo>
                  <a:cubicBezTo>
                    <a:pt x="969" y="58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2" name="Google Shape;1212;p34"/>
          <p:cNvGrpSpPr/>
          <p:nvPr/>
        </p:nvGrpSpPr>
        <p:grpSpPr>
          <a:xfrm>
            <a:off x="3413155" y="4032728"/>
            <a:ext cx="452633" cy="502915"/>
            <a:chOff x="2122613" y="1263300"/>
            <a:chExt cx="146275" cy="165525"/>
          </a:xfrm>
        </p:grpSpPr>
        <p:sp>
          <p:nvSpPr>
            <p:cNvPr id="1213" name="Google Shape;1213;p34"/>
            <p:cNvSpPr/>
            <p:nvPr/>
          </p:nvSpPr>
          <p:spPr>
            <a:xfrm>
              <a:off x="2143738" y="1263525"/>
              <a:ext cx="125150" cy="165300"/>
            </a:xfrm>
            <a:custGeom>
              <a:avLst/>
              <a:gdLst/>
              <a:ahLst/>
              <a:cxnLst/>
              <a:rect l="l" t="t" r="r" b="b"/>
              <a:pathLst>
                <a:path w="5006" h="6612" extrusionOk="0">
                  <a:moveTo>
                    <a:pt x="3142" y="5114"/>
                  </a:moveTo>
                  <a:cubicBezTo>
                    <a:pt x="3131" y="5183"/>
                    <a:pt x="3121" y="5248"/>
                    <a:pt x="3110" y="5317"/>
                  </a:cubicBezTo>
                  <a:lnTo>
                    <a:pt x="1821" y="5317"/>
                  </a:lnTo>
                  <a:cubicBezTo>
                    <a:pt x="1811" y="5248"/>
                    <a:pt x="1797" y="5183"/>
                    <a:pt x="1787" y="5114"/>
                  </a:cubicBezTo>
                  <a:close/>
                  <a:moveTo>
                    <a:pt x="3097" y="5542"/>
                  </a:moveTo>
                  <a:lnTo>
                    <a:pt x="3097" y="5742"/>
                  </a:lnTo>
                  <a:lnTo>
                    <a:pt x="1832" y="5742"/>
                  </a:lnTo>
                  <a:lnTo>
                    <a:pt x="1832" y="5542"/>
                  </a:lnTo>
                  <a:close/>
                  <a:moveTo>
                    <a:pt x="2883" y="5969"/>
                  </a:moveTo>
                  <a:cubicBezTo>
                    <a:pt x="2891" y="6181"/>
                    <a:pt x="2714" y="6373"/>
                    <a:pt x="2506" y="6384"/>
                  </a:cubicBezTo>
                  <a:cubicBezTo>
                    <a:pt x="2496" y="6384"/>
                    <a:pt x="2486" y="6385"/>
                    <a:pt x="2477" y="6385"/>
                  </a:cubicBezTo>
                  <a:cubicBezTo>
                    <a:pt x="2235" y="6385"/>
                    <a:pt x="2064" y="6224"/>
                    <a:pt x="2046" y="5969"/>
                  </a:cubicBezTo>
                  <a:close/>
                  <a:moveTo>
                    <a:pt x="2439" y="0"/>
                  </a:moveTo>
                  <a:cubicBezTo>
                    <a:pt x="2407" y="0"/>
                    <a:pt x="2375" y="1"/>
                    <a:pt x="2343" y="2"/>
                  </a:cubicBezTo>
                  <a:cubicBezTo>
                    <a:pt x="2332" y="2"/>
                    <a:pt x="2321" y="5"/>
                    <a:pt x="2305" y="7"/>
                  </a:cubicBezTo>
                  <a:cubicBezTo>
                    <a:pt x="2313" y="77"/>
                    <a:pt x="2316" y="144"/>
                    <a:pt x="2319" y="218"/>
                  </a:cubicBezTo>
                  <a:lnTo>
                    <a:pt x="2399" y="218"/>
                  </a:lnTo>
                  <a:cubicBezTo>
                    <a:pt x="2519" y="221"/>
                    <a:pt x="2642" y="218"/>
                    <a:pt x="2760" y="234"/>
                  </a:cubicBezTo>
                  <a:cubicBezTo>
                    <a:pt x="3348" y="317"/>
                    <a:pt x="3837" y="590"/>
                    <a:pt x="4206" y="1058"/>
                  </a:cubicBezTo>
                  <a:cubicBezTo>
                    <a:pt x="4634" y="1593"/>
                    <a:pt x="4778" y="2200"/>
                    <a:pt x="4658" y="2868"/>
                  </a:cubicBezTo>
                  <a:cubicBezTo>
                    <a:pt x="4551" y="3464"/>
                    <a:pt x="4238" y="3935"/>
                    <a:pt x="3746" y="4282"/>
                  </a:cubicBezTo>
                  <a:cubicBezTo>
                    <a:pt x="3524" y="4435"/>
                    <a:pt x="3345" y="4619"/>
                    <a:pt x="3230" y="4863"/>
                  </a:cubicBezTo>
                  <a:cubicBezTo>
                    <a:pt x="3222" y="4881"/>
                    <a:pt x="3188" y="4900"/>
                    <a:pt x="3169" y="4900"/>
                  </a:cubicBezTo>
                  <a:cubicBezTo>
                    <a:pt x="2931" y="4901"/>
                    <a:pt x="2694" y="4902"/>
                    <a:pt x="2458" y="4902"/>
                  </a:cubicBezTo>
                  <a:cubicBezTo>
                    <a:pt x="2221" y="4902"/>
                    <a:pt x="1984" y="4901"/>
                    <a:pt x="1747" y="4900"/>
                  </a:cubicBezTo>
                  <a:cubicBezTo>
                    <a:pt x="1728" y="4900"/>
                    <a:pt x="1698" y="4884"/>
                    <a:pt x="1690" y="4868"/>
                  </a:cubicBezTo>
                  <a:cubicBezTo>
                    <a:pt x="1573" y="4614"/>
                    <a:pt x="1383" y="4429"/>
                    <a:pt x="1158" y="4266"/>
                  </a:cubicBezTo>
                  <a:cubicBezTo>
                    <a:pt x="551" y="3820"/>
                    <a:pt x="241" y="3213"/>
                    <a:pt x="228" y="2454"/>
                  </a:cubicBezTo>
                  <a:lnTo>
                    <a:pt x="228" y="2381"/>
                  </a:lnTo>
                  <a:lnTo>
                    <a:pt x="9" y="2381"/>
                  </a:lnTo>
                  <a:cubicBezTo>
                    <a:pt x="1" y="2657"/>
                    <a:pt x="35" y="2921"/>
                    <a:pt x="116" y="3178"/>
                  </a:cubicBezTo>
                  <a:cubicBezTo>
                    <a:pt x="287" y="3718"/>
                    <a:pt x="605" y="4146"/>
                    <a:pt x="1065" y="4470"/>
                  </a:cubicBezTo>
                  <a:cubicBezTo>
                    <a:pt x="1185" y="4552"/>
                    <a:pt x="1297" y="4643"/>
                    <a:pt x="1380" y="4764"/>
                  </a:cubicBezTo>
                  <a:cubicBezTo>
                    <a:pt x="1410" y="4804"/>
                    <a:pt x="1434" y="4849"/>
                    <a:pt x="1471" y="4905"/>
                  </a:cubicBezTo>
                  <a:lnTo>
                    <a:pt x="1185" y="4905"/>
                  </a:lnTo>
                  <a:lnTo>
                    <a:pt x="1185" y="5117"/>
                  </a:lnTo>
                  <a:cubicBezTo>
                    <a:pt x="1256" y="5117"/>
                    <a:pt x="1328" y="5115"/>
                    <a:pt x="1398" y="5115"/>
                  </a:cubicBezTo>
                  <a:cubicBezTo>
                    <a:pt x="1433" y="5115"/>
                    <a:pt x="1468" y="5116"/>
                    <a:pt x="1503" y="5117"/>
                  </a:cubicBezTo>
                  <a:cubicBezTo>
                    <a:pt x="1525" y="5117"/>
                    <a:pt x="1554" y="5127"/>
                    <a:pt x="1557" y="5138"/>
                  </a:cubicBezTo>
                  <a:cubicBezTo>
                    <a:pt x="1578" y="5197"/>
                    <a:pt x="1586" y="5258"/>
                    <a:pt x="1605" y="5328"/>
                  </a:cubicBezTo>
                  <a:lnTo>
                    <a:pt x="1396" y="5328"/>
                  </a:lnTo>
                  <a:lnTo>
                    <a:pt x="1396" y="5542"/>
                  </a:lnTo>
                  <a:lnTo>
                    <a:pt x="1610" y="5542"/>
                  </a:lnTo>
                  <a:lnTo>
                    <a:pt x="1610" y="5836"/>
                  </a:lnTo>
                  <a:cubicBezTo>
                    <a:pt x="1610" y="5924"/>
                    <a:pt x="1648" y="5959"/>
                    <a:pt x="1733" y="5967"/>
                  </a:cubicBezTo>
                  <a:lnTo>
                    <a:pt x="1819" y="5967"/>
                  </a:lnTo>
                  <a:cubicBezTo>
                    <a:pt x="1821" y="5991"/>
                    <a:pt x="1824" y="6007"/>
                    <a:pt x="1827" y="6023"/>
                  </a:cubicBezTo>
                  <a:cubicBezTo>
                    <a:pt x="1851" y="6218"/>
                    <a:pt x="1934" y="6373"/>
                    <a:pt x="2094" y="6480"/>
                  </a:cubicBezTo>
                  <a:cubicBezTo>
                    <a:pt x="2174" y="6534"/>
                    <a:pt x="2273" y="6560"/>
                    <a:pt x="2361" y="6600"/>
                  </a:cubicBezTo>
                  <a:cubicBezTo>
                    <a:pt x="2434" y="6600"/>
                    <a:pt x="2500" y="6600"/>
                    <a:pt x="2570" y="6611"/>
                  </a:cubicBezTo>
                  <a:cubicBezTo>
                    <a:pt x="2581" y="6608"/>
                    <a:pt x="2589" y="6600"/>
                    <a:pt x="2602" y="6598"/>
                  </a:cubicBezTo>
                  <a:cubicBezTo>
                    <a:pt x="2803" y="6547"/>
                    <a:pt x="2958" y="6435"/>
                    <a:pt x="3043" y="6245"/>
                  </a:cubicBezTo>
                  <a:cubicBezTo>
                    <a:pt x="3081" y="6165"/>
                    <a:pt x="3097" y="6071"/>
                    <a:pt x="3123" y="5980"/>
                  </a:cubicBezTo>
                  <a:cubicBezTo>
                    <a:pt x="3131" y="5977"/>
                    <a:pt x="3145" y="5977"/>
                    <a:pt x="3158" y="5977"/>
                  </a:cubicBezTo>
                  <a:cubicBezTo>
                    <a:pt x="3295" y="5972"/>
                    <a:pt x="3321" y="5945"/>
                    <a:pt x="3321" y="5812"/>
                  </a:cubicBezTo>
                  <a:lnTo>
                    <a:pt x="3321" y="5550"/>
                  </a:lnTo>
                  <a:lnTo>
                    <a:pt x="3533" y="5550"/>
                  </a:lnTo>
                  <a:lnTo>
                    <a:pt x="3533" y="5330"/>
                  </a:lnTo>
                  <a:lnTo>
                    <a:pt x="3329" y="5330"/>
                  </a:lnTo>
                  <a:cubicBezTo>
                    <a:pt x="3337" y="5277"/>
                    <a:pt x="3348" y="5229"/>
                    <a:pt x="3356" y="5181"/>
                  </a:cubicBezTo>
                  <a:cubicBezTo>
                    <a:pt x="3361" y="5130"/>
                    <a:pt x="3385" y="5122"/>
                    <a:pt x="3431" y="5122"/>
                  </a:cubicBezTo>
                  <a:cubicBezTo>
                    <a:pt x="3465" y="5123"/>
                    <a:pt x="3499" y="5123"/>
                    <a:pt x="3533" y="5123"/>
                  </a:cubicBezTo>
                  <a:cubicBezTo>
                    <a:pt x="3602" y="5123"/>
                    <a:pt x="3671" y="5122"/>
                    <a:pt x="3738" y="5122"/>
                  </a:cubicBezTo>
                  <a:lnTo>
                    <a:pt x="3738" y="4903"/>
                  </a:lnTo>
                  <a:lnTo>
                    <a:pt x="3458" y="4903"/>
                  </a:lnTo>
                  <a:lnTo>
                    <a:pt x="3482" y="4857"/>
                  </a:lnTo>
                  <a:cubicBezTo>
                    <a:pt x="3573" y="4694"/>
                    <a:pt x="3712" y="4576"/>
                    <a:pt x="3859" y="4467"/>
                  </a:cubicBezTo>
                  <a:cubicBezTo>
                    <a:pt x="4653" y="3881"/>
                    <a:pt x="5006" y="3095"/>
                    <a:pt x="4888" y="2114"/>
                  </a:cubicBezTo>
                  <a:cubicBezTo>
                    <a:pt x="4829" y="1611"/>
                    <a:pt x="4618" y="1173"/>
                    <a:pt x="4278" y="804"/>
                  </a:cubicBezTo>
                  <a:cubicBezTo>
                    <a:pt x="3782" y="261"/>
                    <a:pt x="3162" y="0"/>
                    <a:pt x="24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2207988" y="1276450"/>
              <a:ext cx="48075" cy="96100"/>
            </a:xfrm>
            <a:custGeom>
              <a:avLst/>
              <a:gdLst/>
              <a:ahLst/>
              <a:cxnLst/>
              <a:rect l="l" t="t" r="r" b="b"/>
              <a:pathLst>
                <a:path w="1923" h="3844" extrusionOk="0">
                  <a:moveTo>
                    <a:pt x="426" y="224"/>
                  </a:moveTo>
                  <a:cubicBezTo>
                    <a:pt x="508" y="224"/>
                    <a:pt x="591" y="274"/>
                    <a:pt x="618" y="351"/>
                  </a:cubicBezTo>
                  <a:cubicBezTo>
                    <a:pt x="626" y="370"/>
                    <a:pt x="618" y="397"/>
                    <a:pt x="607" y="413"/>
                  </a:cubicBezTo>
                  <a:cubicBezTo>
                    <a:pt x="559" y="498"/>
                    <a:pt x="537" y="557"/>
                    <a:pt x="545" y="645"/>
                  </a:cubicBezTo>
                  <a:lnTo>
                    <a:pt x="741" y="645"/>
                  </a:lnTo>
                  <a:cubicBezTo>
                    <a:pt x="802" y="496"/>
                    <a:pt x="861" y="436"/>
                    <a:pt x="954" y="436"/>
                  </a:cubicBezTo>
                  <a:cubicBezTo>
                    <a:pt x="971" y="436"/>
                    <a:pt x="989" y="438"/>
                    <a:pt x="1008" y="442"/>
                  </a:cubicBezTo>
                  <a:cubicBezTo>
                    <a:pt x="1096" y="458"/>
                    <a:pt x="1168" y="546"/>
                    <a:pt x="1174" y="640"/>
                  </a:cubicBezTo>
                  <a:cubicBezTo>
                    <a:pt x="1176" y="752"/>
                    <a:pt x="1107" y="830"/>
                    <a:pt x="963" y="864"/>
                  </a:cubicBezTo>
                  <a:lnTo>
                    <a:pt x="963" y="1073"/>
                  </a:lnTo>
                  <a:cubicBezTo>
                    <a:pt x="970" y="1073"/>
                    <a:pt x="977" y="1074"/>
                    <a:pt x="984" y="1074"/>
                  </a:cubicBezTo>
                  <a:cubicBezTo>
                    <a:pt x="1061" y="1074"/>
                    <a:pt x="1131" y="1048"/>
                    <a:pt x="1192" y="1004"/>
                  </a:cubicBezTo>
                  <a:cubicBezTo>
                    <a:pt x="1212" y="988"/>
                    <a:pt x="1230" y="982"/>
                    <a:pt x="1249" y="982"/>
                  </a:cubicBezTo>
                  <a:cubicBezTo>
                    <a:pt x="1263" y="982"/>
                    <a:pt x="1278" y="986"/>
                    <a:pt x="1294" y="993"/>
                  </a:cubicBezTo>
                  <a:cubicBezTo>
                    <a:pt x="1441" y="1054"/>
                    <a:pt x="1516" y="1204"/>
                    <a:pt x="1484" y="1362"/>
                  </a:cubicBezTo>
                  <a:cubicBezTo>
                    <a:pt x="1455" y="1499"/>
                    <a:pt x="1316" y="1605"/>
                    <a:pt x="1171" y="1605"/>
                  </a:cubicBezTo>
                  <a:cubicBezTo>
                    <a:pt x="1169" y="1605"/>
                    <a:pt x="1168" y="1605"/>
                    <a:pt x="1166" y="1605"/>
                  </a:cubicBezTo>
                  <a:cubicBezTo>
                    <a:pt x="1013" y="1600"/>
                    <a:pt x="885" y="1487"/>
                    <a:pt x="861" y="1332"/>
                  </a:cubicBezTo>
                  <a:cubicBezTo>
                    <a:pt x="858" y="1295"/>
                    <a:pt x="848" y="1282"/>
                    <a:pt x="813" y="1282"/>
                  </a:cubicBezTo>
                  <a:cubicBezTo>
                    <a:pt x="794" y="1282"/>
                    <a:pt x="776" y="1283"/>
                    <a:pt x="758" y="1283"/>
                  </a:cubicBezTo>
                  <a:cubicBezTo>
                    <a:pt x="722" y="1283"/>
                    <a:pt x="685" y="1282"/>
                    <a:pt x="644" y="1282"/>
                  </a:cubicBezTo>
                  <a:cubicBezTo>
                    <a:pt x="636" y="1431"/>
                    <a:pt x="695" y="1552"/>
                    <a:pt x="791" y="1656"/>
                  </a:cubicBezTo>
                  <a:cubicBezTo>
                    <a:pt x="892" y="1762"/>
                    <a:pt x="1032" y="1817"/>
                    <a:pt x="1172" y="1817"/>
                  </a:cubicBezTo>
                  <a:cubicBezTo>
                    <a:pt x="1259" y="1817"/>
                    <a:pt x="1346" y="1796"/>
                    <a:pt x="1425" y="1752"/>
                  </a:cubicBezTo>
                  <a:cubicBezTo>
                    <a:pt x="1459" y="1733"/>
                    <a:pt x="1494" y="1724"/>
                    <a:pt x="1527" y="1724"/>
                  </a:cubicBezTo>
                  <a:cubicBezTo>
                    <a:pt x="1606" y="1724"/>
                    <a:pt x="1673" y="1777"/>
                    <a:pt x="1698" y="1870"/>
                  </a:cubicBezTo>
                  <a:cubicBezTo>
                    <a:pt x="1725" y="1969"/>
                    <a:pt x="1671" y="2076"/>
                    <a:pt x="1575" y="2116"/>
                  </a:cubicBezTo>
                  <a:cubicBezTo>
                    <a:pt x="1554" y="2124"/>
                    <a:pt x="1534" y="2129"/>
                    <a:pt x="1515" y="2129"/>
                  </a:cubicBezTo>
                  <a:cubicBezTo>
                    <a:pt x="1492" y="2129"/>
                    <a:pt x="1470" y="2122"/>
                    <a:pt x="1446" y="2108"/>
                  </a:cubicBezTo>
                  <a:cubicBezTo>
                    <a:pt x="1357" y="2054"/>
                    <a:pt x="1266" y="2027"/>
                    <a:pt x="1175" y="2027"/>
                  </a:cubicBezTo>
                  <a:cubicBezTo>
                    <a:pt x="1090" y="2027"/>
                    <a:pt x="1004" y="2051"/>
                    <a:pt x="917" y="2097"/>
                  </a:cubicBezTo>
                  <a:cubicBezTo>
                    <a:pt x="751" y="2191"/>
                    <a:pt x="660" y="2335"/>
                    <a:pt x="644" y="2527"/>
                  </a:cubicBezTo>
                  <a:cubicBezTo>
                    <a:pt x="644" y="2538"/>
                    <a:pt x="647" y="2552"/>
                    <a:pt x="647" y="2568"/>
                  </a:cubicBezTo>
                  <a:cubicBezTo>
                    <a:pt x="696" y="2568"/>
                    <a:pt x="744" y="2571"/>
                    <a:pt x="791" y="2571"/>
                  </a:cubicBezTo>
                  <a:cubicBezTo>
                    <a:pt x="803" y="2571"/>
                    <a:pt x="814" y="2571"/>
                    <a:pt x="826" y="2570"/>
                  </a:cubicBezTo>
                  <a:cubicBezTo>
                    <a:pt x="840" y="2570"/>
                    <a:pt x="856" y="2541"/>
                    <a:pt x="858" y="2525"/>
                  </a:cubicBezTo>
                  <a:cubicBezTo>
                    <a:pt x="882" y="2370"/>
                    <a:pt x="1008" y="2257"/>
                    <a:pt x="1160" y="2255"/>
                  </a:cubicBezTo>
                  <a:cubicBezTo>
                    <a:pt x="1164" y="2255"/>
                    <a:pt x="1168" y="2255"/>
                    <a:pt x="1172" y="2255"/>
                  </a:cubicBezTo>
                  <a:cubicBezTo>
                    <a:pt x="1319" y="2255"/>
                    <a:pt x="1450" y="2357"/>
                    <a:pt x="1481" y="2498"/>
                  </a:cubicBezTo>
                  <a:cubicBezTo>
                    <a:pt x="1511" y="2656"/>
                    <a:pt x="1436" y="2803"/>
                    <a:pt x="1294" y="2862"/>
                  </a:cubicBezTo>
                  <a:cubicBezTo>
                    <a:pt x="1277" y="2868"/>
                    <a:pt x="1261" y="2872"/>
                    <a:pt x="1245" y="2872"/>
                  </a:cubicBezTo>
                  <a:cubicBezTo>
                    <a:pt x="1225" y="2872"/>
                    <a:pt x="1206" y="2866"/>
                    <a:pt x="1187" y="2851"/>
                  </a:cubicBezTo>
                  <a:cubicBezTo>
                    <a:pt x="1123" y="2810"/>
                    <a:pt x="1052" y="2784"/>
                    <a:pt x="972" y="2784"/>
                  </a:cubicBezTo>
                  <a:cubicBezTo>
                    <a:pt x="968" y="2784"/>
                    <a:pt x="964" y="2784"/>
                    <a:pt x="960" y="2784"/>
                  </a:cubicBezTo>
                  <a:lnTo>
                    <a:pt x="960" y="2990"/>
                  </a:lnTo>
                  <a:cubicBezTo>
                    <a:pt x="1112" y="3038"/>
                    <a:pt x="1179" y="3116"/>
                    <a:pt x="1168" y="3225"/>
                  </a:cubicBezTo>
                  <a:cubicBezTo>
                    <a:pt x="1160" y="3324"/>
                    <a:pt x="1083" y="3407"/>
                    <a:pt x="989" y="3418"/>
                  </a:cubicBezTo>
                  <a:cubicBezTo>
                    <a:pt x="977" y="3419"/>
                    <a:pt x="965" y="3420"/>
                    <a:pt x="954" y="3420"/>
                  </a:cubicBezTo>
                  <a:cubicBezTo>
                    <a:pt x="848" y="3420"/>
                    <a:pt x="789" y="3361"/>
                    <a:pt x="738" y="3209"/>
                  </a:cubicBezTo>
                  <a:lnTo>
                    <a:pt x="537" y="3209"/>
                  </a:lnTo>
                  <a:cubicBezTo>
                    <a:pt x="532" y="3292"/>
                    <a:pt x="553" y="3370"/>
                    <a:pt x="602" y="3434"/>
                  </a:cubicBezTo>
                  <a:cubicBezTo>
                    <a:pt x="634" y="3477"/>
                    <a:pt x="620" y="3511"/>
                    <a:pt x="599" y="3543"/>
                  </a:cubicBezTo>
                  <a:cubicBezTo>
                    <a:pt x="560" y="3599"/>
                    <a:pt x="492" y="3633"/>
                    <a:pt x="426" y="3633"/>
                  </a:cubicBezTo>
                  <a:cubicBezTo>
                    <a:pt x="409" y="3633"/>
                    <a:pt x="393" y="3631"/>
                    <a:pt x="377" y="3626"/>
                  </a:cubicBezTo>
                  <a:cubicBezTo>
                    <a:pt x="286" y="3605"/>
                    <a:pt x="225" y="3530"/>
                    <a:pt x="217" y="3439"/>
                  </a:cubicBezTo>
                  <a:lnTo>
                    <a:pt x="217" y="3394"/>
                  </a:lnTo>
                  <a:lnTo>
                    <a:pt x="217" y="463"/>
                  </a:lnTo>
                  <a:cubicBezTo>
                    <a:pt x="217" y="338"/>
                    <a:pt x="270" y="263"/>
                    <a:pt x="374" y="231"/>
                  </a:cubicBezTo>
                  <a:cubicBezTo>
                    <a:pt x="391" y="226"/>
                    <a:pt x="408" y="224"/>
                    <a:pt x="426" y="224"/>
                  </a:cubicBezTo>
                  <a:close/>
                  <a:moveTo>
                    <a:pt x="432" y="1"/>
                  </a:moveTo>
                  <a:cubicBezTo>
                    <a:pt x="365" y="1"/>
                    <a:pt x="296" y="17"/>
                    <a:pt x="233" y="52"/>
                  </a:cubicBezTo>
                  <a:cubicBezTo>
                    <a:pt x="72" y="143"/>
                    <a:pt x="3" y="282"/>
                    <a:pt x="3" y="463"/>
                  </a:cubicBezTo>
                  <a:lnTo>
                    <a:pt x="3" y="2549"/>
                  </a:lnTo>
                  <a:cubicBezTo>
                    <a:pt x="3" y="2832"/>
                    <a:pt x="0" y="3116"/>
                    <a:pt x="3" y="3402"/>
                  </a:cubicBezTo>
                  <a:cubicBezTo>
                    <a:pt x="5" y="3657"/>
                    <a:pt x="192" y="3844"/>
                    <a:pt x="429" y="3844"/>
                  </a:cubicBezTo>
                  <a:cubicBezTo>
                    <a:pt x="458" y="3844"/>
                    <a:pt x="488" y="3841"/>
                    <a:pt x="519" y="3835"/>
                  </a:cubicBezTo>
                  <a:cubicBezTo>
                    <a:pt x="652" y="3808"/>
                    <a:pt x="749" y="3725"/>
                    <a:pt x="815" y="3605"/>
                  </a:cubicBezTo>
                  <a:cubicBezTo>
                    <a:pt x="863" y="3622"/>
                    <a:pt x="912" y="3630"/>
                    <a:pt x="959" y="3630"/>
                  </a:cubicBezTo>
                  <a:cubicBezTo>
                    <a:pt x="1220" y="3630"/>
                    <a:pt x="1457" y="3391"/>
                    <a:pt x="1369" y="3068"/>
                  </a:cubicBezTo>
                  <a:cubicBezTo>
                    <a:pt x="1708" y="2899"/>
                    <a:pt x="1767" y="2581"/>
                    <a:pt x="1655" y="2322"/>
                  </a:cubicBezTo>
                  <a:cubicBezTo>
                    <a:pt x="1821" y="2241"/>
                    <a:pt x="1922" y="2110"/>
                    <a:pt x="1922" y="1923"/>
                  </a:cubicBezTo>
                  <a:cubicBezTo>
                    <a:pt x="1922" y="1733"/>
                    <a:pt x="1818" y="1605"/>
                    <a:pt x="1650" y="1522"/>
                  </a:cubicBezTo>
                  <a:cubicBezTo>
                    <a:pt x="1722" y="1378"/>
                    <a:pt x="1727" y="1236"/>
                    <a:pt x="1671" y="1089"/>
                  </a:cubicBezTo>
                  <a:cubicBezTo>
                    <a:pt x="1615" y="942"/>
                    <a:pt x="1503" y="848"/>
                    <a:pt x="1366" y="784"/>
                  </a:cubicBezTo>
                  <a:cubicBezTo>
                    <a:pt x="1457" y="506"/>
                    <a:pt x="1261" y="218"/>
                    <a:pt x="960" y="218"/>
                  </a:cubicBezTo>
                  <a:cubicBezTo>
                    <a:pt x="914" y="218"/>
                    <a:pt x="866" y="224"/>
                    <a:pt x="815" y="239"/>
                  </a:cubicBezTo>
                  <a:cubicBezTo>
                    <a:pt x="805" y="223"/>
                    <a:pt x="794" y="201"/>
                    <a:pt x="781" y="185"/>
                  </a:cubicBezTo>
                  <a:cubicBezTo>
                    <a:pt x="698" y="67"/>
                    <a:pt x="567" y="1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4"/>
            <p:cNvSpPr/>
            <p:nvPr/>
          </p:nvSpPr>
          <p:spPr>
            <a:xfrm>
              <a:off x="2152038" y="1276625"/>
              <a:ext cx="50750" cy="96000"/>
            </a:xfrm>
            <a:custGeom>
              <a:avLst/>
              <a:gdLst/>
              <a:ahLst/>
              <a:cxnLst/>
              <a:rect l="l" t="t" r="r" b="b"/>
              <a:pathLst>
                <a:path w="2030" h="3840" extrusionOk="0">
                  <a:moveTo>
                    <a:pt x="1604" y="216"/>
                  </a:moveTo>
                  <a:cubicBezTo>
                    <a:pt x="1615" y="216"/>
                    <a:pt x="1626" y="216"/>
                    <a:pt x="1636" y="218"/>
                  </a:cubicBezTo>
                  <a:cubicBezTo>
                    <a:pt x="1730" y="235"/>
                    <a:pt x="1800" y="312"/>
                    <a:pt x="1810" y="403"/>
                  </a:cubicBezTo>
                  <a:lnTo>
                    <a:pt x="1810" y="448"/>
                  </a:lnTo>
                  <a:lnTo>
                    <a:pt x="1810" y="3395"/>
                  </a:lnTo>
                  <a:cubicBezTo>
                    <a:pt x="1810" y="3515"/>
                    <a:pt x="1751" y="3590"/>
                    <a:pt x="1647" y="3617"/>
                  </a:cubicBezTo>
                  <a:cubicBezTo>
                    <a:pt x="1633" y="3620"/>
                    <a:pt x="1618" y="3622"/>
                    <a:pt x="1603" y="3622"/>
                  </a:cubicBezTo>
                  <a:cubicBezTo>
                    <a:pt x="1525" y="3622"/>
                    <a:pt x="1446" y="3577"/>
                    <a:pt x="1415" y="3507"/>
                  </a:cubicBezTo>
                  <a:cubicBezTo>
                    <a:pt x="1409" y="3488"/>
                    <a:pt x="1412" y="3454"/>
                    <a:pt x="1423" y="3435"/>
                  </a:cubicBezTo>
                  <a:cubicBezTo>
                    <a:pt x="1465" y="3360"/>
                    <a:pt x="1495" y="3288"/>
                    <a:pt x="1492" y="3200"/>
                  </a:cubicBezTo>
                  <a:cubicBezTo>
                    <a:pt x="1423" y="3200"/>
                    <a:pt x="1356" y="3200"/>
                    <a:pt x="1270" y="3192"/>
                  </a:cubicBezTo>
                  <a:cubicBezTo>
                    <a:pt x="1267" y="3210"/>
                    <a:pt x="1262" y="3226"/>
                    <a:pt x="1257" y="3242"/>
                  </a:cubicBezTo>
                  <a:cubicBezTo>
                    <a:pt x="1232" y="3341"/>
                    <a:pt x="1157" y="3401"/>
                    <a:pt x="1055" y="3401"/>
                  </a:cubicBezTo>
                  <a:cubicBezTo>
                    <a:pt x="1047" y="3401"/>
                    <a:pt x="1038" y="3401"/>
                    <a:pt x="1030" y="3400"/>
                  </a:cubicBezTo>
                  <a:cubicBezTo>
                    <a:pt x="933" y="3392"/>
                    <a:pt x="853" y="3309"/>
                    <a:pt x="842" y="3210"/>
                  </a:cubicBezTo>
                  <a:cubicBezTo>
                    <a:pt x="834" y="3111"/>
                    <a:pt x="904" y="3004"/>
                    <a:pt x="1003" y="2988"/>
                  </a:cubicBezTo>
                  <a:cubicBezTo>
                    <a:pt x="1054" y="2978"/>
                    <a:pt x="1062" y="2956"/>
                    <a:pt x="1056" y="2916"/>
                  </a:cubicBezTo>
                  <a:cubicBezTo>
                    <a:pt x="1054" y="2868"/>
                    <a:pt x="1056" y="2823"/>
                    <a:pt x="1056" y="2769"/>
                  </a:cubicBezTo>
                  <a:cubicBezTo>
                    <a:pt x="1046" y="2768"/>
                    <a:pt x="1036" y="2768"/>
                    <a:pt x="1026" y="2768"/>
                  </a:cubicBezTo>
                  <a:cubicBezTo>
                    <a:pt x="953" y="2768"/>
                    <a:pt x="885" y="2794"/>
                    <a:pt x="826" y="2836"/>
                  </a:cubicBezTo>
                  <a:cubicBezTo>
                    <a:pt x="806" y="2851"/>
                    <a:pt x="788" y="2857"/>
                    <a:pt x="769" y="2857"/>
                  </a:cubicBezTo>
                  <a:cubicBezTo>
                    <a:pt x="754" y="2857"/>
                    <a:pt x="738" y="2853"/>
                    <a:pt x="719" y="2844"/>
                  </a:cubicBezTo>
                  <a:cubicBezTo>
                    <a:pt x="575" y="2785"/>
                    <a:pt x="500" y="2638"/>
                    <a:pt x="532" y="2480"/>
                  </a:cubicBezTo>
                  <a:cubicBezTo>
                    <a:pt x="561" y="2339"/>
                    <a:pt x="693" y="2237"/>
                    <a:pt x="844" y="2237"/>
                  </a:cubicBezTo>
                  <a:cubicBezTo>
                    <a:pt x="850" y="2237"/>
                    <a:pt x="855" y="2237"/>
                    <a:pt x="861" y="2237"/>
                  </a:cubicBezTo>
                  <a:cubicBezTo>
                    <a:pt x="1008" y="2240"/>
                    <a:pt x="1134" y="2355"/>
                    <a:pt x="1155" y="2504"/>
                  </a:cubicBezTo>
                  <a:cubicBezTo>
                    <a:pt x="1158" y="2544"/>
                    <a:pt x="1171" y="2558"/>
                    <a:pt x="1205" y="2558"/>
                  </a:cubicBezTo>
                  <a:cubicBezTo>
                    <a:pt x="1208" y="2558"/>
                    <a:pt x="1211" y="2558"/>
                    <a:pt x="1214" y="2558"/>
                  </a:cubicBezTo>
                  <a:cubicBezTo>
                    <a:pt x="1232" y="2557"/>
                    <a:pt x="1249" y="2557"/>
                    <a:pt x="1267" y="2557"/>
                  </a:cubicBezTo>
                  <a:cubicBezTo>
                    <a:pt x="1301" y="2557"/>
                    <a:pt x="1335" y="2558"/>
                    <a:pt x="1369" y="2558"/>
                  </a:cubicBezTo>
                  <a:cubicBezTo>
                    <a:pt x="1388" y="2355"/>
                    <a:pt x="1235" y="2130"/>
                    <a:pt x="1035" y="2055"/>
                  </a:cubicBezTo>
                  <a:cubicBezTo>
                    <a:pt x="970" y="2032"/>
                    <a:pt x="905" y="2020"/>
                    <a:pt x="841" y="2020"/>
                  </a:cubicBezTo>
                  <a:cubicBezTo>
                    <a:pt x="745" y="2020"/>
                    <a:pt x="651" y="2047"/>
                    <a:pt x="559" y="2103"/>
                  </a:cubicBezTo>
                  <a:cubicBezTo>
                    <a:pt x="541" y="2113"/>
                    <a:pt x="517" y="2119"/>
                    <a:pt x="493" y="2119"/>
                  </a:cubicBezTo>
                  <a:cubicBezTo>
                    <a:pt x="485" y="2119"/>
                    <a:pt x="476" y="2118"/>
                    <a:pt x="468" y="2117"/>
                  </a:cubicBezTo>
                  <a:cubicBezTo>
                    <a:pt x="388" y="2101"/>
                    <a:pt x="326" y="2026"/>
                    <a:pt x="316" y="1946"/>
                  </a:cubicBezTo>
                  <a:cubicBezTo>
                    <a:pt x="305" y="1855"/>
                    <a:pt x="348" y="1772"/>
                    <a:pt x="425" y="1729"/>
                  </a:cubicBezTo>
                  <a:cubicBezTo>
                    <a:pt x="451" y="1716"/>
                    <a:pt x="475" y="1708"/>
                    <a:pt x="499" y="1708"/>
                  </a:cubicBezTo>
                  <a:cubicBezTo>
                    <a:pt x="524" y="1708"/>
                    <a:pt x="548" y="1716"/>
                    <a:pt x="575" y="1732"/>
                  </a:cubicBezTo>
                  <a:cubicBezTo>
                    <a:pt x="665" y="1786"/>
                    <a:pt x="756" y="1813"/>
                    <a:pt x="847" y="1813"/>
                  </a:cubicBezTo>
                  <a:cubicBezTo>
                    <a:pt x="940" y="1813"/>
                    <a:pt x="1032" y="1785"/>
                    <a:pt x="1123" y="1729"/>
                  </a:cubicBezTo>
                  <a:cubicBezTo>
                    <a:pt x="1284" y="1627"/>
                    <a:pt x="1369" y="1478"/>
                    <a:pt x="1374" y="1275"/>
                  </a:cubicBezTo>
                  <a:cubicBezTo>
                    <a:pt x="1310" y="1275"/>
                    <a:pt x="1249" y="1275"/>
                    <a:pt x="1187" y="1277"/>
                  </a:cubicBezTo>
                  <a:cubicBezTo>
                    <a:pt x="1179" y="1277"/>
                    <a:pt x="1158" y="1304"/>
                    <a:pt x="1158" y="1317"/>
                  </a:cubicBezTo>
                  <a:cubicBezTo>
                    <a:pt x="1147" y="1456"/>
                    <a:pt x="1018" y="1596"/>
                    <a:pt x="844" y="1596"/>
                  </a:cubicBezTo>
                  <a:cubicBezTo>
                    <a:pt x="841" y="1596"/>
                    <a:pt x="838" y="1595"/>
                    <a:pt x="834" y="1595"/>
                  </a:cubicBezTo>
                  <a:cubicBezTo>
                    <a:pt x="674" y="1593"/>
                    <a:pt x="548" y="1472"/>
                    <a:pt x="530" y="1301"/>
                  </a:cubicBezTo>
                  <a:cubicBezTo>
                    <a:pt x="513" y="1165"/>
                    <a:pt x="610" y="1013"/>
                    <a:pt x="743" y="978"/>
                  </a:cubicBezTo>
                  <a:cubicBezTo>
                    <a:pt x="750" y="976"/>
                    <a:pt x="757" y="975"/>
                    <a:pt x="765" y="975"/>
                  </a:cubicBezTo>
                  <a:cubicBezTo>
                    <a:pt x="784" y="975"/>
                    <a:pt x="805" y="981"/>
                    <a:pt x="821" y="991"/>
                  </a:cubicBezTo>
                  <a:cubicBezTo>
                    <a:pt x="890" y="1032"/>
                    <a:pt x="962" y="1063"/>
                    <a:pt x="1046" y="1063"/>
                  </a:cubicBezTo>
                  <a:cubicBezTo>
                    <a:pt x="1049" y="1063"/>
                    <a:pt x="1053" y="1063"/>
                    <a:pt x="1056" y="1063"/>
                  </a:cubicBezTo>
                  <a:lnTo>
                    <a:pt x="1056" y="857"/>
                  </a:lnTo>
                  <a:cubicBezTo>
                    <a:pt x="915" y="820"/>
                    <a:pt x="840" y="737"/>
                    <a:pt x="848" y="628"/>
                  </a:cubicBezTo>
                  <a:cubicBezTo>
                    <a:pt x="853" y="529"/>
                    <a:pt x="931" y="446"/>
                    <a:pt x="1024" y="432"/>
                  </a:cubicBezTo>
                  <a:cubicBezTo>
                    <a:pt x="1038" y="431"/>
                    <a:pt x="1052" y="430"/>
                    <a:pt x="1064" y="430"/>
                  </a:cubicBezTo>
                  <a:cubicBezTo>
                    <a:pt x="1170" y="430"/>
                    <a:pt x="1231" y="491"/>
                    <a:pt x="1281" y="641"/>
                  </a:cubicBezTo>
                  <a:lnTo>
                    <a:pt x="1484" y="641"/>
                  </a:lnTo>
                  <a:cubicBezTo>
                    <a:pt x="1492" y="550"/>
                    <a:pt x="1463" y="475"/>
                    <a:pt x="1417" y="403"/>
                  </a:cubicBezTo>
                  <a:cubicBezTo>
                    <a:pt x="1409" y="382"/>
                    <a:pt x="1404" y="349"/>
                    <a:pt x="1415" y="328"/>
                  </a:cubicBezTo>
                  <a:cubicBezTo>
                    <a:pt x="1447" y="263"/>
                    <a:pt x="1527" y="216"/>
                    <a:pt x="1604" y="216"/>
                  </a:cubicBezTo>
                  <a:close/>
                  <a:moveTo>
                    <a:pt x="1605" y="1"/>
                  </a:moveTo>
                  <a:cubicBezTo>
                    <a:pt x="1571" y="1"/>
                    <a:pt x="1537" y="5"/>
                    <a:pt x="1503" y="13"/>
                  </a:cubicBezTo>
                  <a:cubicBezTo>
                    <a:pt x="1374" y="42"/>
                    <a:pt x="1281" y="122"/>
                    <a:pt x="1219" y="240"/>
                  </a:cubicBezTo>
                  <a:cubicBezTo>
                    <a:pt x="1164" y="223"/>
                    <a:pt x="1110" y="215"/>
                    <a:pt x="1058" y="215"/>
                  </a:cubicBezTo>
                  <a:cubicBezTo>
                    <a:pt x="950" y="215"/>
                    <a:pt x="852" y="252"/>
                    <a:pt x="765" y="333"/>
                  </a:cubicBezTo>
                  <a:cubicBezTo>
                    <a:pt x="636" y="459"/>
                    <a:pt x="610" y="609"/>
                    <a:pt x="658" y="777"/>
                  </a:cubicBezTo>
                  <a:cubicBezTo>
                    <a:pt x="393" y="890"/>
                    <a:pt x="230" y="1178"/>
                    <a:pt x="369" y="1515"/>
                  </a:cubicBezTo>
                  <a:cubicBezTo>
                    <a:pt x="0" y="1697"/>
                    <a:pt x="30" y="2160"/>
                    <a:pt x="369" y="2317"/>
                  </a:cubicBezTo>
                  <a:cubicBezTo>
                    <a:pt x="249" y="2651"/>
                    <a:pt x="348" y="2900"/>
                    <a:pt x="661" y="3063"/>
                  </a:cubicBezTo>
                  <a:cubicBezTo>
                    <a:pt x="573" y="3343"/>
                    <a:pt x="776" y="3622"/>
                    <a:pt x="1070" y="3622"/>
                  </a:cubicBezTo>
                  <a:cubicBezTo>
                    <a:pt x="1116" y="3622"/>
                    <a:pt x="1164" y="3616"/>
                    <a:pt x="1214" y="3601"/>
                  </a:cubicBezTo>
                  <a:cubicBezTo>
                    <a:pt x="1227" y="3622"/>
                    <a:pt x="1246" y="3643"/>
                    <a:pt x="1259" y="3665"/>
                  </a:cubicBezTo>
                  <a:cubicBezTo>
                    <a:pt x="1341" y="3778"/>
                    <a:pt x="1468" y="3840"/>
                    <a:pt x="1598" y="3840"/>
                  </a:cubicBezTo>
                  <a:cubicBezTo>
                    <a:pt x="1665" y="3840"/>
                    <a:pt x="1732" y="3824"/>
                    <a:pt x="1794" y="3790"/>
                  </a:cubicBezTo>
                  <a:cubicBezTo>
                    <a:pt x="1960" y="3705"/>
                    <a:pt x="2029" y="3563"/>
                    <a:pt x="2029" y="3381"/>
                  </a:cubicBezTo>
                  <a:lnTo>
                    <a:pt x="2029" y="462"/>
                  </a:lnTo>
                  <a:lnTo>
                    <a:pt x="2029" y="416"/>
                  </a:lnTo>
                  <a:cubicBezTo>
                    <a:pt x="2015" y="174"/>
                    <a:pt x="1829" y="1"/>
                    <a:pt x="16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2122613" y="1289600"/>
              <a:ext cx="32175" cy="32275"/>
            </a:xfrm>
            <a:custGeom>
              <a:avLst/>
              <a:gdLst/>
              <a:ahLst/>
              <a:cxnLst/>
              <a:rect l="l" t="t" r="r" b="b"/>
              <a:pathLst>
                <a:path w="1287" h="1291" extrusionOk="0">
                  <a:moveTo>
                    <a:pt x="648" y="512"/>
                  </a:moveTo>
                  <a:cubicBezTo>
                    <a:pt x="688" y="555"/>
                    <a:pt x="741" y="611"/>
                    <a:pt x="784" y="654"/>
                  </a:cubicBezTo>
                  <a:lnTo>
                    <a:pt x="642" y="796"/>
                  </a:lnTo>
                  <a:cubicBezTo>
                    <a:pt x="605" y="753"/>
                    <a:pt x="546" y="697"/>
                    <a:pt x="503" y="651"/>
                  </a:cubicBezTo>
                  <a:cubicBezTo>
                    <a:pt x="544" y="611"/>
                    <a:pt x="600" y="558"/>
                    <a:pt x="648" y="512"/>
                  </a:cubicBezTo>
                  <a:close/>
                  <a:moveTo>
                    <a:pt x="650" y="1"/>
                  </a:moveTo>
                  <a:cubicBezTo>
                    <a:pt x="632" y="1"/>
                    <a:pt x="613" y="7"/>
                    <a:pt x="594" y="20"/>
                  </a:cubicBezTo>
                  <a:cubicBezTo>
                    <a:pt x="562" y="44"/>
                    <a:pt x="541" y="92"/>
                    <a:pt x="535" y="133"/>
                  </a:cubicBezTo>
                  <a:cubicBezTo>
                    <a:pt x="517" y="325"/>
                    <a:pt x="399" y="475"/>
                    <a:pt x="220" y="520"/>
                  </a:cubicBezTo>
                  <a:cubicBezTo>
                    <a:pt x="180" y="531"/>
                    <a:pt x="134" y="531"/>
                    <a:pt x="92" y="542"/>
                  </a:cubicBezTo>
                  <a:cubicBezTo>
                    <a:pt x="38" y="555"/>
                    <a:pt x="9" y="587"/>
                    <a:pt x="6" y="641"/>
                  </a:cubicBezTo>
                  <a:cubicBezTo>
                    <a:pt x="1" y="697"/>
                    <a:pt x="33" y="731"/>
                    <a:pt x="81" y="748"/>
                  </a:cubicBezTo>
                  <a:cubicBezTo>
                    <a:pt x="105" y="756"/>
                    <a:pt x="129" y="756"/>
                    <a:pt x="153" y="764"/>
                  </a:cubicBezTo>
                  <a:cubicBezTo>
                    <a:pt x="223" y="788"/>
                    <a:pt x="300" y="806"/>
                    <a:pt x="362" y="846"/>
                  </a:cubicBezTo>
                  <a:cubicBezTo>
                    <a:pt x="474" y="919"/>
                    <a:pt x="522" y="1034"/>
                    <a:pt x="533" y="1165"/>
                  </a:cubicBezTo>
                  <a:cubicBezTo>
                    <a:pt x="539" y="1240"/>
                    <a:pt x="588" y="1291"/>
                    <a:pt x="641" y="1291"/>
                  </a:cubicBezTo>
                  <a:cubicBezTo>
                    <a:pt x="659" y="1291"/>
                    <a:pt x="678" y="1285"/>
                    <a:pt x="696" y="1272"/>
                  </a:cubicBezTo>
                  <a:cubicBezTo>
                    <a:pt x="728" y="1250"/>
                    <a:pt x="747" y="1199"/>
                    <a:pt x="749" y="1165"/>
                  </a:cubicBezTo>
                  <a:cubicBezTo>
                    <a:pt x="773" y="964"/>
                    <a:pt x="888" y="822"/>
                    <a:pt x="1078" y="772"/>
                  </a:cubicBezTo>
                  <a:cubicBezTo>
                    <a:pt x="1118" y="764"/>
                    <a:pt x="1166" y="764"/>
                    <a:pt x="1207" y="753"/>
                  </a:cubicBezTo>
                  <a:cubicBezTo>
                    <a:pt x="1255" y="740"/>
                    <a:pt x="1281" y="705"/>
                    <a:pt x="1281" y="673"/>
                  </a:cubicBezTo>
                  <a:cubicBezTo>
                    <a:pt x="1287" y="595"/>
                    <a:pt x="1249" y="563"/>
                    <a:pt x="1185" y="536"/>
                  </a:cubicBezTo>
                  <a:cubicBezTo>
                    <a:pt x="1102" y="515"/>
                    <a:pt x="1011" y="499"/>
                    <a:pt x="937" y="453"/>
                  </a:cubicBezTo>
                  <a:cubicBezTo>
                    <a:pt x="814" y="384"/>
                    <a:pt x="760" y="261"/>
                    <a:pt x="749" y="119"/>
                  </a:cubicBezTo>
                  <a:cubicBezTo>
                    <a:pt x="745" y="48"/>
                    <a:pt x="701" y="1"/>
                    <a:pt x="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2138738" y="1263300"/>
              <a:ext cx="32100" cy="31900"/>
            </a:xfrm>
            <a:custGeom>
              <a:avLst/>
              <a:gdLst/>
              <a:ahLst/>
              <a:cxnLst/>
              <a:rect l="l" t="t" r="r" b="b"/>
              <a:pathLst>
                <a:path w="1284" h="1276" extrusionOk="0">
                  <a:moveTo>
                    <a:pt x="634" y="495"/>
                  </a:moveTo>
                  <a:lnTo>
                    <a:pt x="778" y="637"/>
                  </a:lnTo>
                  <a:cubicBezTo>
                    <a:pt x="738" y="679"/>
                    <a:pt x="679" y="733"/>
                    <a:pt x="634" y="778"/>
                  </a:cubicBezTo>
                  <a:cubicBezTo>
                    <a:pt x="596" y="738"/>
                    <a:pt x="543" y="682"/>
                    <a:pt x="500" y="634"/>
                  </a:cubicBezTo>
                  <a:cubicBezTo>
                    <a:pt x="540" y="594"/>
                    <a:pt x="596" y="538"/>
                    <a:pt x="634" y="495"/>
                  </a:cubicBezTo>
                  <a:close/>
                  <a:moveTo>
                    <a:pt x="636" y="0"/>
                  </a:moveTo>
                  <a:cubicBezTo>
                    <a:pt x="578" y="0"/>
                    <a:pt x="540" y="38"/>
                    <a:pt x="529" y="107"/>
                  </a:cubicBezTo>
                  <a:cubicBezTo>
                    <a:pt x="529" y="120"/>
                    <a:pt x="527" y="137"/>
                    <a:pt x="524" y="150"/>
                  </a:cubicBezTo>
                  <a:cubicBezTo>
                    <a:pt x="497" y="366"/>
                    <a:pt x="342" y="511"/>
                    <a:pt x="126" y="527"/>
                  </a:cubicBezTo>
                  <a:cubicBezTo>
                    <a:pt x="46" y="535"/>
                    <a:pt x="0" y="575"/>
                    <a:pt x="0" y="639"/>
                  </a:cubicBezTo>
                  <a:cubicBezTo>
                    <a:pt x="0" y="701"/>
                    <a:pt x="43" y="741"/>
                    <a:pt x="126" y="749"/>
                  </a:cubicBezTo>
                  <a:cubicBezTo>
                    <a:pt x="294" y="762"/>
                    <a:pt x="420" y="842"/>
                    <a:pt x="489" y="995"/>
                  </a:cubicBezTo>
                  <a:cubicBezTo>
                    <a:pt x="516" y="1054"/>
                    <a:pt x="521" y="1120"/>
                    <a:pt x="535" y="1182"/>
                  </a:cubicBezTo>
                  <a:cubicBezTo>
                    <a:pt x="543" y="1243"/>
                    <a:pt x="578" y="1273"/>
                    <a:pt x="623" y="1276"/>
                  </a:cubicBezTo>
                  <a:cubicBezTo>
                    <a:pt x="627" y="1276"/>
                    <a:pt x="631" y="1276"/>
                    <a:pt x="635" y="1276"/>
                  </a:cubicBezTo>
                  <a:cubicBezTo>
                    <a:pt x="711" y="1276"/>
                    <a:pt x="739" y="1225"/>
                    <a:pt x="754" y="1128"/>
                  </a:cubicBezTo>
                  <a:cubicBezTo>
                    <a:pt x="770" y="1056"/>
                    <a:pt x="797" y="976"/>
                    <a:pt x="837" y="912"/>
                  </a:cubicBezTo>
                  <a:cubicBezTo>
                    <a:pt x="912" y="800"/>
                    <a:pt x="1029" y="751"/>
                    <a:pt x="1163" y="741"/>
                  </a:cubicBezTo>
                  <a:cubicBezTo>
                    <a:pt x="1233" y="738"/>
                    <a:pt x="1275" y="695"/>
                    <a:pt x="1278" y="639"/>
                  </a:cubicBezTo>
                  <a:cubicBezTo>
                    <a:pt x="1283" y="578"/>
                    <a:pt x="1235" y="532"/>
                    <a:pt x="1163" y="524"/>
                  </a:cubicBezTo>
                  <a:lnTo>
                    <a:pt x="1128" y="524"/>
                  </a:lnTo>
                  <a:cubicBezTo>
                    <a:pt x="984" y="508"/>
                    <a:pt x="872" y="441"/>
                    <a:pt x="805" y="310"/>
                  </a:cubicBezTo>
                  <a:cubicBezTo>
                    <a:pt x="775" y="246"/>
                    <a:pt x="765" y="174"/>
                    <a:pt x="749" y="104"/>
                  </a:cubicBezTo>
                  <a:cubicBezTo>
                    <a:pt x="730" y="38"/>
                    <a:pt x="695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" name="Google Shape;1218;p34"/>
          <p:cNvGrpSpPr/>
          <p:nvPr/>
        </p:nvGrpSpPr>
        <p:grpSpPr>
          <a:xfrm>
            <a:off x="5192714" y="4032722"/>
            <a:ext cx="563276" cy="502925"/>
            <a:chOff x="3459950" y="1627150"/>
            <a:chExt cx="129850" cy="117325"/>
          </a:xfrm>
        </p:grpSpPr>
        <p:sp>
          <p:nvSpPr>
            <p:cNvPr id="1219" name="Google Shape;1219;p34"/>
            <p:cNvSpPr/>
            <p:nvPr/>
          </p:nvSpPr>
          <p:spPr>
            <a:xfrm>
              <a:off x="3578200" y="1704075"/>
              <a:ext cx="11600" cy="11125"/>
            </a:xfrm>
            <a:custGeom>
              <a:avLst/>
              <a:gdLst/>
              <a:ahLst/>
              <a:cxnLst/>
              <a:rect l="l" t="t" r="r" b="b"/>
              <a:pathLst>
                <a:path w="464" h="445" extrusionOk="0">
                  <a:moveTo>
                    <a:pt x="106" y="0"/>
                  </a:moveTo>
                  <a:cubicBezTo>
                    <a:pt x="71" y="0"/>
                    <a:pt x="44" y="19"/>
                    <a:pt x="25" y="51"/>
                  </a:cubicBezTo>
                  <a:cubicBezTo>
                    <a:pt x="1" y="97"/>
                    <a:pt x="9" y="140"/>
                    <a:pt x="46" y="177"/>
                  </a:cubicBezTo>
                  <a:cubicBezTo>
                    <a:pt x="116" y="249"/>
                    <a:pt x="188" y="319"/>
                    <a:pt x="263" y="394"/>
                  </a:cubicBezTo>
                  <a:cubicBezTo>
                    <a:pt x="299" y="427"/>
                    <a:pt x="330" y="444"/>
                    <a:pt x="360" y="444"/>
                  </a:cubicBezTo>
                  <a:cubicBezTo>
                    <a:pt x="394" y="444"/>
                    <a:pt x="426" y="421"/>
                    <a:pt x="461" y="372"/>
                  </a:cubicBezTo>
                  <a:cubicBezTo>
                    <a:pt x="461" y="353"/>
                    <a:pt x="461" y="332"/>
                    <a:pt x="463" y="313"/>
                  </a:cubicBezTo>
                  <a:cubicBezTo>
                    <a:pt x="370" y="220"/>
                    <a:pt x="276" y="123"/>
                    <a:pt x="182" y="25"/>
                  </a:cubicBezTo>
                  <a:cubicBezTo>
                    <a:pt x="169" y="11"/>
                    <a:pt x="148" y="6"/>
                    <a:pt x="132" y="3"/>
                  </a:cubicBezTo>
                  <a:cubicBezTo>
                    <a:pt x="123" y="1"/>
                    <a:pt x="114" y="0"/>
                    <a:pt x="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3459950" y="1627150"/>
              <a:ext cx="122950" cy="117325"/>
            </a:xfrm>
            <a:custGeom>
              <a:avLst/>
              <a:gdLst/>
              <a:ahLst/>
              <a:cxnLst/>
              <a:rect l="l" t="t" r="r" b="b"/>
              <a:pathLst>
                <a:path w="4918" h="4693" extrusionOk="0">
                  <a:moveTo>
                    <a:pt x="2770" y="199"/>
                  </a:moveTo>
                  <a:cubicBezTo>
                    <a:pt x="2846" y="199"/>
                    <a:pt x="2922" y="200"/>
                    <a:pt x="2998" y="201"/>
                  </a:cubicBezTo>
                  <a:cubicBezTo>
                    <a:pt x="3118" y="201"/>
                    <a:pt x="3233" y="259"/>
                    <a:pt x="3314" y="345"/>
                  </a:cubicBezTo>
                  <a:lnTo>
                    <a:pt x="2720" y="941"/>
                  </a:lnTo>
                  <a:cubicBezTo>
                    <a:pt x="2640" y="861"/>
                    <a:pt x="2557" y="773"/>
                    <a:pt x="2469" y="690"/>
                  </a:cubicBezTo>
                  <a:lnTo>
                    <a:pt x="2747" y="690"/>
                  </a:lnTo>
                  <a:cubicBezTo>
                    <a:pt x="2776" y="690"/>
                    <a:pt x="2806" y="690"/>
                    <a:pt x="2832" y="687"/>
                  </a:cubicBezTo>
                  <a:cubicBezTo>
                    <a:pt x="2886" y="679"/>
                    <a:pt x="2923" y="636"/>
                    <a:pt x="2921" y="583"/>
                  </a:cubicBezTo>
                  <a:cubicBezTo>
                    <a:pt x="2918" y="530"/>
                    <a:pt x="2880" y="487"/>
                    <a:pt x="2824" y="487"/>
                  </a:cubicBezTo>
                  <a:cubicBezTo>
                    <a:pt x="2794" y="485"/>
                    <a:pt x="2764" y="484"/>
                    <a:pt x="2734" y="484"/>
                  </a:cubicBezTo>
                  <a:cubicBezTo>
                    <a:pt x="2675" y="484"/>
                    <a:pt x="2616" y="487"/>
                    <a:pt x="2557" y="487"/>
                  </a:cubicBezTo>
                  <a:cubicBezTo>
                    <a:pt x="2389" y="487"/>
                    <a:pt x="2276" y="361"/>
                    <a:pt x="2290" y="206"/>
                  </a:cubicBezTo>
                  <a:cubicBezTo>
                    <a:pt x="2295" y="206"/>
                    <a:pt x="2306" y="201"/>
                    <a:pt x="2316" y="201"/>
                  </a:cubicBezTo>
                  <a:cubicBezTo>
                    <a:pt x="2466" y="201"/>
                    <a:pt x="2618" y="199"/>
                    <a:pt x="2770" y="199"/>
                  </a:cubicBezTo>
                  <a:close/>
                  <a:moveTo>
                    <a:pt x="1963" y="549"/>
                  </a:moveTo>
                  <a:cubicBezTo>
                    <a:pt x="2010" y="549"/>
                    <a:pt x="2058" y="569"/>
                    <a:pt x="2097" y="610"/>
                  </a:cubicBezTo>
                  <a:lnTo>
                    <a:pt x="2691" y="1201"/>
                  </a:lnTo>
                  <a:cubicBezTo>
                    <a:pt x="2749" y="1265"/>
                    <a:pt x="2763" y="1334"/>
                    <a:pt x="2733" y="1404"/>
                  </a:cubicBezTo>
                  <a:cubicBezTo>
                    <a:pt x="2704" y="1471"/>
                    <a:pt x="2640" y="1511"/>
                    <a:pt x="2570" y="1511"/>
                  </a:cubicBezTo>
                  <a:cubicBezTo>
                    <a:pt x="2565" y="1519"/>
                    <a:pt x="2565" y="1521"/>
                    <a:pt x="2562" y="1524"/>
                  </a:cubicBezTo>
                  <a:cubicBezTo>
                    <a:pt x="2520" y="1503"/>
                    <a:pt x="2471" y="1489"/>
                    <a:pt x="2439" y="1452"/>
                  </a:cubicBezTo>
                  <a:cubicBezTo>
                    <a:pt x="2239" y="1254"/>
                    <a:pt x="2041" y="1056"/>
                    <a:pt x="1843" y="856"/>
                  </a:cubicBezTo>
                  <a:cubicBezTo>
                    <a:pt x="1768" y="775"/>
                    <a:pt x="1768" y="669"/>
                    <a:pt x="1840" y="599"/>
                  </a:cubicBezTo>
                  <a:cubicBezTo>
                    <a:pt x="1876" y="566"/>
                    <a:pt x="1919" y="549"/>
                    <a:pt x="1963" y="549"/>
                  </a:cubicBezTo>
                  <a:close/>
                  <a:moveTo>
                    <a:pt x="1667" y="1050"/>
                  </a:moveTo>
                  <a:cubicBezTo>
                    <a:pt x="1712" y="1050"/>
                    <a:pt x="1757" y="1068"/>
                    <a:pt x="1795" y="1104"/>
                  </a:cubicBezTo>
                  <a:cubicBezTo>
                    <a:pt x="1963" y="1270"/>
                    <a:pt x="2132" y="1439"/>
                    <a:pt x="2298" y="1610"/>
                  </a:cubicBezTo>
                  <a:cubicBezTo>
                    <a:pt x="2356" y="1660"/>
                    <a:pt x="2364" y="1733"/>
                    <a:pt x="2335" y="1802"/>
                  </a:cubicBezTo>
                  <a:cubicBezTo>
                    <a:pt x="2306" y="1872"/>
                    <a:pt x="2249" y="1906"/>
                    <a:pt x="2145" y="1909"/>
                  </a:cubicBezTo>
                  <a:cubicBezTo>
                    <a:pt x="2124" y="1896"/>
                    <a:pt x="2076" y="1882"/>
                    <a:pt x="2041" y="1853"/>
                  </a:cubicBezTo>
                  <a:cubicBezTo>
                    <a:pt x="1875" y="1690"/>
                    <a:pt x="1709" y="1524"/>
                    <a:pt x="1546" y="1358"/>
                  </a:cubicBezTo>
                  <a:cubicBezTo>
                    <a:pt x="1474" y="1283"/>
                    <a:pt x="1474" y="1174"/>
                    <a:pt x="1541" y="1104"/>
                  </a:cubicBezTo>
                  <a:cubicBezTo>
                    <a:pt x="1576" y="1069"/>
                    <a:pt x="1621" y="1050"/>
                    <a:pt x="1667" y="1050"/>
                  </a:cubicBezTo>
                  <a:close/>
                  <a:moveTo>
                    <a:pt x="1370" y="1540"/>
                  </a:moveTo>
                  <a:cubicBezTo>
                    <a:pt x="1414" y="1540"/>
                    <a:pt x="1458" y="1558"/>
                    <a:pt x="1496" y="1594"/>
                  </a:cubicBezTo>
                  <a:cubicBezTo>
                    <a:pt x="1637" y="1727"/>
                    <a:pt x="1774" y="1866"/>
                    <a:pt x="1907" y="2003"/>
                  </a:cubicBezTo>
                  <a:cubicBezTo>
                    <a:pt x="1963" y="2059"/>
                    <a:pt x="1971" y="2131"/>
                    <a:pt x="1942" y="2201"/>
                  </a:cubicBezTo>
                  <a:cubicBezTo>
                    <a:pt x="1910" y="2267"/>
                    <a:pt x="1854" y="2299"/>
                    <a:pt x="1774" y="2313"/>
                  </a:cubicBezTo>
                  <a:cubicBezTo>
                    <a:pt x="1733" y="2294"/>
                    <a:pt x="1688" y="2281"/>
                    <a:pt x="1656" y="2246"/>
                  </a:cubicBezTo>
                  <a:cubicBezTo>
                    <a:pt x="1517" y="2118"/>
                    <a:pt x="1383" y="1979"/>
                    <a:pt x="1250" y="1842"/>
                  </a:cubicBezTo>
                  <a:cubicBezTo>
                    <a:pt x="1175" y="1770"/>
                    <a:pt x="1175" y="1666"/>
                    <a:pt x="1247" y="1594"/>
                  </a:cubicBezTo>
                  <a:cubicBezTo>
                    <a:pt x="1282" y="1559"/>
                    <a:pt x="1326" y="1540"/>
                    <a:pt x="1370" y="1540"/>
                  </a:cubicBezTo>
                  <a:close/>
                  <a:moveTo>
                    <a:pt x="1114" y="2073"/>
                  </a:moveTo>
                  <a:cubicBezTo>
                    <a:pt x="1152" y="2073"/>
                    <a:pt x="1190" y="2086"/>
                    <a:pt x="1220" y="2112"/>
                  </a:cubicBezTo>
                  <a:cubicBezTo>
                    <a:pt x="1322" y="2211"/>
                    <a:pt x="1423" y="2310"/>
                    <a:pt x="1520" y="2414"/>
                  </a:cubicBezTo>
                  <a:cubicBezTo>
                    <a:pt x="1546" y="2441"/>
                    <a:pt x="1554" y="2484"/>
                    <a:pt x="1570" y="2521"/>
                  </a:cubicBezTo>
                  <a:cubicBezTo>
                    <a:pt x="1560" y="2599"/>
                    <a:pt x="1528" y="2652"/>
                    <a:pt x="1461" y="2684"/>
                  </a:cubicBezTo>
                  <a:cubicBezTo>
                    <a:pt x="1433" y="2697"/>
                    <a:pt x="1404" y="2705"/>
                    <a:pt x="1376" y="2705"/>
                  </a:cubicBezTo>
                  <a:cubicBezTo>
                    <a:pt x="1341" y="2705"/>
                    <a:pt x="1306" y="2693"/>
                    <a:pt x="1276" y="2666"/>
                  </a:cubicBezTo>
                  <a:cubicBezTo>
                    <a:pt x="1169" y="2564"/>
                    <a:pt x="1068" y="2465"/>
                    <a:pt x="971" y="2361"/>
                  </a:cubicBezTo>
                  <a:cubicBezTo>
                    <a:pt x="913" y="2294"/>
                    <a:pt x="921" y="2190"/>
                    <a:pt x="985" y="2126"/>
                  </a:cubicBezTo>
                  <a:cubicBezTo>
                    <a:pt x="1020" y="2092"/>
                    <a:pt x="1068" y="2073"/>
                    <a:pt x="1114" y="2073"/>
                  </a:cubicBezTo>
                  <a:close/>
                  <a:moveTo>
                    <a:pt x="2191" y="0"/>
                  </a:moveTo>
                  <a:cubicBezTo>
                    <a:pt x="2113" y="0"/>
                    <a:pt x="2078" y="43"/>
                    <a:pt x="2078" y="120"/>
                  </a:cubicBezTo>
                  <a:cubicBezTo>
                    <a:pt x="2078" y="209"/>
                    <a:pt x="2084" y="292"/>
                    <a:pt x="2086" y="377"/>
                  </a:cubicBezTo>
                  <a:cubicBezTo>
                    <a:pt x="2045" y="364"/>
                    <a:pt x="2003" y="357"/>
                    <a:pt x="1962" y="357"/>
                  </a:cubicBezTo>
                  <a:cubicBezTo>
                    <a:pt x="1721" y="357"/>
                    <a:pt x="1518" y="579"/>
                    <a:pt x="1589" y="858"/>
                  </a:cubicBezTo>
                  <a:cubicBezTo>
                    <a:pt x="1479" y="882"/>
                    <a:pt x="1391" y="944"/>
                    <a:pt x="1335" y="1040"/>
                  </a:cubicBezTo>
                  <a:cubicBezTo>
                    <a:pt x="1279" y="1136"/>
                    <a:pt x="1266" y="1241"/>
                    <a:pt x="1298" y="1350"/>
                  </a:cubicBezTo>
                  <a:cubicBezTo>
                    <a:pt x="1175" y="1377"/>
                    <a:pt x="1084" y="1441"/>
                    <a:pt x="1028" y="1548"/>
                  </a:cubicBezTo>
                  <a:cubicBezTo>
                    <a:pt x="969" y="1658"/>
                    <a:pt x="971" y="1767"/>
                    <a:pt x="1014" y="1885"/>
                  </a:cubicBezTo>
                  <a:cubicBezTo>
                    <a:pt x="910" y="1914"/>
                    <a:pt x="830" y="1973"/>
                    <a:pt x="776" y="2062"/>
                  </a:cubicBezTo>
                  <a:cubicBezTo>
                    <a:pt x="688" y="2222"/>
                    <a:pt x="709" y="2396"/>
                    <a:pt x="843" y="2535"/>
                  </a:cubicBezTo>
                  <a:cubicBezTo>
                    <a:pt x="907" y="2596"/>
                    <a:pt x="974" y="2658"/>
                    <a:pt x="1044" y="2727"/>
                  </a:cubicBezTo>
                  <a:cubicBezTo>
                    <a:pt x="1025" y="2749"/>
                    <a:pt x="1009" y="2757"/>
                    <a:pt x="996" y="2770"/>
                  </a:cubicBezTo>
                  <a:lnTo>
                    <a:pt x="78" y="3687"/>
                  </a:lnTo>
                  <a:cubicBezTo>
                    <a:pt x="12" y="3754"/>
                    <a:pt x="1" y="3813"/>
                    <a:pt x="49" y="3861"/>
                  </a:cubicBezTo>
                  <a:cubicBezTo>
                    <a:pt x="68" y="3880"/>
                    <a:pt x="90" y="3889"/>
                    <a:pt x="113" y="3889"/>
                  </a:cubicBezTo>
                  <a:cubicBezTo>
                    <a:pt x="147" y="3889"/>
                    <a:pt x="184" y="3870"/>
                    <a:pt x="223" y="3831"/>
                  </a:cubicBezTo>
                  <a:cubicBezTo>
                    <a:pt x="530" y="3519"/>
                    <a:pt x="840" y="3211"/>
                    <a:pt x="1148" y="2901"/>
                  </a:cubicBezTo>
                  <a:cubicBezTo>
                    <a:pt x="1161" y="2888"/>
                    <a:pt x="1172" y="2869"/>
                    <a:pt x="1183" y="2856"/>
                  </a:cubicBezTo>
                  <a:cubicBezTo>
                    <a:pt x="1251" y="2890"/>
                    <a:pt x="1317" y="2907"/>
                    <a:pt x="1380" y="2907"/>
                  </a:cubicBezTo>
                  <a:cubicBezTo>
                    <a:pt x="1446" y="2907"/>
                    <a:pt x="1510" y="2888"/>
                    <a:pt x="1573" y="2850"/>
                  </a:cubicBezTo>
                  <a:cubicBezTo>
                    <a:pt x="1696" y="2775"/>
                    <a:pt x="1752" y="2658"/>
                    <a:pt x="1760" y="2513"/>
                  </a:cubicBezTo>
                  <a:cubicBezTo>
                    <a:pt x="2004" y="2495"/>
                    <a:pt x="2135" y="2356"/>
                    <a:pt x="2159" y="2120"/>
                  </a:cubicBezTo>
                  <a:cubicBezTo>
                    <a:pt x="2407" y="2102"/>
                    <a:pt x="2541" y="1933"/>
                    <a:pt x="2552" y="1725"/>
                  </a:cubicBezTo>
                  <a:cubicBezTo>
                    <a:pt x="2907" y="1714"/>
                    <a:pt x="3044" y="1334"/>
                    <a:pt x="2859" y="1094"/>
                  </a:cubicBezTo>
                  <a:cubicBezTo>
                    <a:pt x="2947" y="1005"/>
                    <a:pt x="3036" y="920"/>
                    <a:pt x="3124" y="832"/>
                  </a:cubicBezTo>
                  <a:cubicBezTo>
                    <a:pt x="3257" y="703"/>
                    <a:pt x="3391" y="564"/>
                    <a:pt x="3525" y="436"/>
                  </a:cubicBezTo>
                  <a:cubicBezTo>
                    <a:pt x="3564" y="397"/>
                    <a:pt x="3611" y="379"/>
                    <a:pt x="3657" y="379"/>
                  </a:cubicBezTo>
                  <a:cubicBezTo>
                    <a:pt x="3722" y="379"/>
                    <a:pt x="3785" y="416"/>
                    <a:pt x="3816" y="481"/>
                  </a:cubicBezTo>
                  <a:cubicBezTo>
                    <a:pt x="3848" y="556"/>
                    <a:pt x="3835" y="626"/>
                    <a:pt x="3768" y="693"/>
                  </a:cubicBezTo>
                  <a:lnTo>
                    <a:pt x="3351" y="1110"/>
                  </a:lnTo>
                  <a:cubicBezTo>
                    <a:pt x="3338" y="1126"/>
                    <a:pt x="3322" y="1139"/>
                    <a:pt x="3311" y="1158"/>
                  </a:cubicBezTo>
                  <a:cubicBezTo>
                    <a:pt x="3273" y="1214"/>
                    <a:pt x="3300" y="1283"/>
                    <a:pt x="3362" y="1308"/>
                  </a:cubicBezTo>
                  <a:cubicBezTo>
                    <a:pt x="3374" y="1312"/>
                    <a:pt x="3386" y="1314"/>
                    <a:pt x="3397" y="1314"/>
                  </a:cubicBezTo>
                  <a:cubicBezTo>
                    <a:pt x="3429" y="1314"/>
                    <a:pt x="3456" y="1296"/>
                    <a:pt x="3482" y="1270"/>
                  </a:cubicBezTo>
                  <a:lnTo>
                    <a:pt x="3808" y="944"/>
                  </a:lnTo>
                  <a:cubicBezTo>
                    <a:pt x="3846" y="904"/>
                    <a:pt x="3890" y="878"/>
                    <a:pt x="3944" y="878"/>
                  </a:cubicBezTo>
                  <a:cubicBezTo>
                    <a:pt x="3951" y="878"/>
                    <a:pt x="3958" y="879"/>
                    <a:pt x="3966" y="880"/>
                  </a:cubicBezTo>
                  <a:cubicBezTo>
                    <a:pt x="4038" y="885"/>
                    <a:pt x="4092" y="925"/>
                    <a:pt x="4116" y="997"/>
                  </a:cubicBezTo>
                  <a:cubicBezTo>
                    <a:pt x="4140" y="1070"/>
                    <a:pt x="4124" y="1134"/>
                    <a:pt x="4070" y="1187"/>
                  </a:cubicBezTo>
                  <a:lnTo>
                    <a:pt x="3741" y="1513"/>
                  </a:lnTo>
                  <a:cubicBezTo>
                    <a:pt x="3725" y="1527"/>
                    <a:pt x="3712" y="1545"/>
                    <a:pt x="3701" y="1562"/>
                  </a:cubicBezTo>
                  <a:cubicBezTo>
                    <a:pt x="3677" y="1599"/>
                    <a:pt x="3688" y="1652"/>
                    <a:pt x="3717" y="1682"/>
                  </a:cubicBezTo>
                  <a:cubicBezTo>
                    <a:pt x="3738" y="1701"/>
                    <a:pt x="3763" y="1712"/>
                    <a:pt x="3789" y="1712"/>
                  </a:cubicBezTo>
                  <a:cubicBezTo>
                    <a:pt x="3805" y="1712"/>
                    <a:pt x="3822" y="1707"/>
                    <a:pt x="3838" y="1698"/>
                  </a:cubicBezTo>
                  <a:cubicBezTo>
                    <a:pt x="3859" y="1685"/>
                    <a:pt x="3872" y="1671"/>
                    <a:pt x="3888" y="1655"/>
                  </a:cubicBezTo>
                  <a:lnTo>
                    <a:pt x="4113" y="1431"/>
                  </a:lnTo>
                  <a:cubicBezTo>
                    <a:pt x="4151" y="1395"/>
                    <a:pt x="4193" y="1372"/>
                    <a:pt x="4244" y="1372"/>
                  </a:cubicBezTo>
                  <a:cubicBezTo>
                    <a:pt x="4253" y="1372"/>
                    <a:pt x="4263" y="1373"/>
                    <a:pt x="4273" y="1374"/>
                  </a:cubicBezTo>
                  <a:cubicBezTo>
                    <a:pt x="4343" y="1388"/>
                    <a:pt x="4391" y="1425"/>
                    <a:pt x="4412" y="1492"/>
                  </a:cubicBezTo>
                  <a:cubicBezTo>
                    <a:pt x="4437" y="1559"/>
                    <a:pt x="4423" y="1620"/>
                    <a:pt x="4372" y="1671"/>
                  </a:cubicBezTo>
                  <a:lnTo>
                    <a:pt x="4124" y="1922"/>
                  </a:lnTo>
                  <a:cubicBezTo>
                    <a:pt x="4073" y="1976"/>
                    <a:pt x="4070" y="2037"/>
                    <a:pt x="4113" y="2080"/>
                  </a:cubicBezTo>
                  <a:cubicBezTo>
                    <a:pt x="4133" y="2099"/>
                    <a:pt x="4157" y="2108"/>
                    <a:pt x="4181" y="2108"/>
                  </a:cubicBezTo>
                  <a:cubicBezTo>
                    <a:pt x="4210" y="2108"/>
                    <a:pt x="4240" y="2095"/>
                    <a:pt x="4265" y="2070"/>
                  </a:cubicBezTo>
                  <a:cubicBezTo>
                    <a:pt x="4303" y="2037"/>
                    <a:pt x="4338" y="1995"/>
                    <a:pt x="4372" y="1963"/>
                  </a:cubicBezTo>
                  <a:cubicBezTo>
                    <a:pt x="4413" y="1924"/>
                    <a:pt x="4461" y="1904"/>
                    <a:pt x="4509" y="1904"/>
                  </a:cubicBezTo>
                  <a:cubicBezTo>
                    <a:pt x="4554" y="1904"/>
                    <a:pt x="4597" y="1921"/>
                    <a:pt x="4632" y="1955"/>
                  </a:cubicBezTo>
                  <a:cubicBezTo>
                    <a:pt x="4701" y="2027"/>
                    <a:pt x="4701" y="2136"/>
                    <a:pt x="4626" y="2209"/>
                  </a:cubicBezTo>
                  <a:cubicBezTo>
                    <a:pt x="4279" y="2556"/>
                    <a:pt x="3934" y="2912"/>
                    <a:pt x="3576" y="3251"/>
                  </a:cubicBezTo>
                  <a:cubicBezTo>
                    <a:pt x="3354" y="3460"/>
                    <a:pt x="3081" y="3559"/>
                    <a:pt x="2779" y="3580"/>
                  </a:cubicBezTo>
                  <a:cubicBezTo>
                    <a:pt x="2720" y="3583"/>
                    <a:pt x="2675" y="3599"/>
                    <a:pt x="2632" y="3644"/>
                  </a:cubicBezTo>
                  <a:cubicBezTo>
                    <a:pt x="2351" y="3928"/>
                    <a:pt x="2070" y="4208"/>
                    <a:pt x="1790" y="4492"/>
                  </a:cubicBezTo>
                  <a:cubicBezTo>
                    <a:pt x="1776" y="4511"/>
                    <a:pt x="1760" y="4524"/>
                    <a:pt x="1750" y="4540"/>
                  </a:cubicBezTo>
                  <a:cubicBezTo>
                    <a:pt x="1707" y="4601"/>
                    <a:pt x="1748" y="4692"/>
                    <a:pt x="1824" y="4692"/>
                  </a:cubicBezTo>
                  <a:cubicBezTo>
                    <a:pt x="1825" y="4692"/>
                    <a:pt x="1826" y="4692"/>
                    <a:pt x="1827" y="4692"/>
                  </a:cubicBezTo>
                  <a:cubicBezTo>
                    <a:pt x="1859" y="4690"/>
                    <a:pt x="1899" y="4666"/>
                    <a:pt x="1926" y="4644"/>
                  </a:cubicBezTo>
                  <a:cubicBezTo>
                    <a:pt x="2132" y="4444"/>
                    <a:pt x="2332" y="4238"/>
                    <a:pt x="2533" y="4035"/>
                  </a:cubicBezTo>
                  <a:cubicBezTo>
                    <a:pt x="2546" y="4021"/>
                    <a:pt x="2552" y="4000"/>
                    <a:pt x="2560" y="3987"/>
                  </a:cubicBezTo>
                  <a:cubicBezTo>
                    <a:pt x="2732" y="4093"/>
                    <a:pt x="2903" y="4142"/>
                    <a:pt x="3087" y="4142"/>
                  </a:cubicBezTo>
                  <a:cubicBezTo>
                    <a:pt x="3096" y="4142"/>
                    <a:pt x="3106" y="4142"/>
                    <a:pt x="3116" y="4142"/>
                  </a:cubicBezTo>
                  <a:cubicBezTo>
                    <a:pt x="3134" y="4142"/>
                    <a:pt x="3153" y="4155"/>
                    <a:pt x="3167" y="4168"/>
                  </a:cubicBezTo>
                  <a:lnTo>
                    <a:pt x="3648" y="4650"/>
                  </a:lnTo>
                  <a:cubicBezTo>
                    <a:pt x="3676" y="4677"/>
                    <a:pt x="3707" y="4690"/>
                    <a:pt x="3737" y="4690"/>
                  </a:cubicBezTo>
                  <a:cubicBezTo>
                    <a:pt x="3762" y="4690"/>
                    <a:pt x="3786" y="4680"/>
                    <a:pt x="3806" y="4660"/>
                  </a:cubicBezTo>
                  <a:cubicBezTo>
                    <a:pt x="3848" y="4615"/>
                    <a:pt x="3846" y="4556"/>
                    <a:pt x="3795" y="4505"/>
                  </a:cubicBezTo>
                  <a:cubicBezTo>
                    <a:pt x="3621" y="4329"/>
                    <a:pt x="3445" y="4147"/>
                    <a:pt x="3265" y="3973"/>
                  </a:cubicBezTo>
                  <a:cubicBezTo>
                    <a:pt x="3241" y="3952"/>
                    <a:pt x="3199" y="3938"/>
                    <a:pt x="3161" y="3933"/>
                  </a:cubicBezTo>
                  <a:cubicBezTo>
                    <a:pt x="3097" y="3928"/>
                    <a:pt x="3030" y="3930"/>
                    <a:pt x="2966" y="3925"/>
                  </a:cubicBezTo>
                  <a:cubicBezTo>
                    <a:pt x="2883" y="3914"/>
                    <a:pt x="2803" y="3885"/>
                    <a:pt x="2731" y="3839"/>
                  </a:cubicBezTo>
                  <a:cubicBezTo>
                    <a:pt x="2759" y="3796"/>
                    <a:pt x="2797" y="3770"/>
                    <a:pt x="2849" y="3770"/>
                  </a:cubicBezTo>
                  <a:cubicBezTo>
                    <a:pt x="2851" y="3770"/>
                    <a:pt x="2854" y="3770"/>
                    <a:pt x="2856" y="3770"/>
                  </a:cubicBezTo>
                  <a:cubicBezTo>
                    <a:pt x="2863" y="3771"/>
                    <a:pt x="2870" y="3772"/>
                    <a:pt x="2877" y="3772"/>
                  </a:cubicBezTo>
                  <a:cubicBezTo>
                    <a:pt x="2900" y="3772"/>
                    <a:pt x="2925" y="3765"/>
                    <a:pt x="2947" y="3759"/>
                  </a:cubicBezTo>
                  <a:cubicBezTo>
                    <a:pt x="3295" y="3700"/>
                    <a:pt x="3589" y="3540"/>
                    <a:pt x="3835" y="3289"/>
                  </a:cubicBezTo>
                  <a:cubicBezTo>
                    <a:pt x="4140" y="2984"/>
                    <a:pt x="4447" y="2682"/>
                    <a:pt x="4752" y="2374"/>
                  </a:cubicBezTo>
                  <a:cubicBezTo>
                    <a:pt x="4773" y="2353"/>
                    <a:pt x="4795" y="2326"/>
                    <a:pt x="4814" y="2305"/>
                  </a:cubicBezTo>
                  <a:cubicBezTo>
                    <a:pt x="4918" y="2171"/>
                    <a:pt x="4915" y="1971"/>
                    <a:pt x="4808" y="1837"/>
                  </a:cubicBezTo>
                  <a:cubicBezTo>
                    <a:pt x="4752" y="1765"/>
                    <a:pt x="4680" y="1725"/>
                    <a:pt x="4597" y="1698"/>
                  </a:cubicBezTo>
                  <a:cubicBezTo>
                    <a:pt x="4645" y="1583"/>
                    <a:pt x="4645" y="1471"/>
                    <a:pt x="4589" y="1364"/>
                  </a:cubicBezTo>
                  <a:cubicBezTo>
                    <a:pt x="4530" y="1254"/>
                    <a:pt x="4437" y="1195"/>
                    <a:pt x="4322" y="1163"/>
                  </a:cubicBezTo>
                  <a:cubicBezTo>
                    <a:pt x="4378" y="928"/>
                    <a:pt x="4260" y="733"/>
                    <a:pt x="4027" y="669"/>
                  </a:cubicBezTo>
                  <a:cubicBezTo>
                    <a:pt x="4030" y="661"/>
                    <a:pt x="4030" y="647"/>
                    <a:pt x="4030" y="642"/>
                  </a:cubicBezTo>
                  <a:cubicBezTo>
                    <a:pt x="4057" y="495"/>
                    <a:pt x="4019" y="372"/>
                    <a:pt x="3904" y="276"/>
                  </a:cubicBezTo>
                  <a:cubicBezTo>
                    <a:pt x="3831" y="209"/>
                    <a:pt x="3749" y="176"/>
                    <a:pt x="3663" y="176"/>
                  </a:cubicBezTo>
                  <a:cubicBezTo>
                    <a:pt x="3617" y="176"/>
                    <a:pt x="3570" y="185"/>
                    <a:pt x="3522" y="203"/>
                  </a:cubicBezTo>
                  <a:cubicBezTo>
                    <a:pt x="3508" y="208"/>
                    <a:pt x="3496" y="211"/>
                    <a:pt x="3485" y="211"/>
                  </a:cubicBezTo>
                  <a:cubicBezTo>
                    <a:pt x="3468" y="211"/>
                    <a:pt x="3453" y="204"/>
                    <a:pt x="3437" y="187"/>
                  </a:cubicBezTo>
                  <a:cubicBezTo>
                    <a:pt x="3327" y="80"/>
                    <a:pt x="3196" y="11"/>
                    <a:pt x="3044" y="8"/>
                  </a:cubicBezTo>
                  <a:cubicBezTo>
                    <a:pt x="2760" y="0"/>
                    <a:pt x="2474" y="0"/>
                    <a:pt x="2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3572125" y="1697800"/>
              <a:ext cx="5225" cy="5025"/>
            </a:xfrm>
            <a:custGeom>
              <a:avLst/>
              <a:gdLst/>
              <a:ahLst/>
              <a:cxnLst/>
              <a:rect l="l" t="t" r="r" b="b"/>
              <a:pathLst>
                <a:path w="209" h="201" extrusionOk="0">
                  <a:moveTo>
                    <a:pt x="105" y="0"/>
                  </a:moveTo>
                  <a:cubicBezTo>
                    <a:pt x="51" y="0"/>
                    <a:pt x="3" y="43"/>
                    <a:pt x="0" y="96"/>
                  </a:cubicBezTo>
                  <a:cubicBezTo>
                    <a:pt x="0" y="153"/>
                    <a:pt x="43" y="201"/>
                    <a:pt x="102" y="201"/>
                  </a:cubicBezTo>
                  <a:cubicBezTo>
                    <a:pt x="155" y="201"/>
                    <a:pt x="201" y="155"/>
                    <a:pt x="204" y="102"/>
                  </a:cubicBezTo>
                  <a:cubicBezTo>
                    <a:pt x="209" y="48"/>
                    <a:pt x="161" y="0"/>
                    <a:pt x="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2" name="Google Shape;1222;p34"/>
          <p:cNvSpPr/>
          <p:nvPr/>
        </p:nvSpPr>
        <p:spPr>
          <a:xfrm>
            <a:off x="5222893" y="1178570"/>
            <a:ext cx="502919" cy="502913"/>
          </a:xfrm>
          <a:custGeom>
            <a:avLst/>
            <a:gdLst/>
            <a:ahLst/>
            <a:cxnLst/>
            <a:rect l="l" t="t" r="r" b="b"/>
            <a:pathLst>
              <a:path w="6263" h="6260" extrusionOk="0">
                <a:moveTo>
                  <a:pt x="3351" y="209"/>
                </a:moveTo>
                <a:cubicBezTo>
                  <a:pt x="3372" y="303"/>
                  <a:pt x="3393" y="396"/>
                  <a:pt x="3412" y="490"/>
                </a:cubicBezTo>
                <a:cubicBezTo>
                  <a:pt x="3417" y="527"/>
                  <a:pt x="3433" y="541"/>
                  <a:pt x="3466" y="546"/>
                </a:cubicBezTo>
                <a:cubicBezTo>
                  <a:pt x="3634" y="583"/>
                  <a:pt x="3792" y="653"/>
                  <a:pt x="3941" y="741"/>
                </a:cubicBezTo>
                <a:cubicBezTo>
                  <a:pt x="3949" y="745"/>
                  <a:pt x="3959" y="747"/>
                  <a:pt x="3970" y="747"/>
                </a:cubicBezTo>
                <a:cubicBezTo>
                  <a:pt x="3986" y="747"/>
                  <a:pt x="4003" y="743"/>
                  <a:pt x="4016" y="738"/>
                </a:cubicBezTo>
                <a:cubicBezTo>
                  <a:pt x="4086" y="693"/>
                  <a:pt x="4153" y="650"/>
                  <a:pt x="4220" y="605"/>
                </a:cubicBezTo>
                <a:cubicBezTo>
                  <a:pt x="4234" y="596"/>
                  <a:pt x="4245" y="590"/>
                  <a:pt x="4256" y="590"/>
                </a:cubicBezTo>
                <a:cubicBezTo>
                  <a:pt x="4267" y="590"/>
                  <a:pt x="4278" y="596"/>
                  <a:pt x="4292" y="610"/>
                </a:cubicBezTo>
                <a:cubicBezTo>
                  <a:pt x="4377" y="696"/>
                  <a:pt x="4465" y="781"/>
                  <a:pt x="4551" y="872"/>
                </a:cubicBezTo>
                <a:cubicBezTo>
                  <a:pt x="4567" y="885"/>
                  <a:pt x="4564" y="915"/>
                  <a:pt x="4567" y="939"/>
                </a:cubicBezTo>
                <a:cubicBezTo>
                  <a:pt x="4567" y="942"/>
                  <a:pt x="4564" y="944"/>
                  <a:pt x="4564" y="947"/>
                </a:cubicBezTo>
                <a:cubicBezTo>
                  <a:pt x="4474" y="1169"/>
                  <a:pt x="4474" y="1169"/>
                  <a:pt x="4246" y="1313"/>
                </a:cubicBezTo>
                <a:cubicBezTo>
                  <a:pt x="3976" y="926"/>
                  <a:pt x="3613" y="706"/>
                  <a:pt x="3134" y="706"/>
                </a:cubicBezTo>
                <a:cubicBezTo>
                  <a:pt x="2655" y="706"/>
                  <a:pt x="2292" y="928"/>
                  <a:pt x="2027" y="1313"/>
                </a:cubicBezTo>
                <a:cubicBezTo>
                  <a:pt x="1955" y="1265"/>
                  <a:pt x="1888" y="1220"/>
                  <a:pt x="1813" y="1177"/>
                </a:cubicBezTo>
                <a:cubicBezTo>
                  <a:pt x="1803" y="1171"/>
                  <a:pt x="1795" y="1155"/>
                  <a:pt x="1786" y="1142"/>
                </a:cubicBezTo>
                <a:cubicBezTo>
                  <a:pt x="1757" y="1075"/>
                  <a:pt x="1730" y="1006"/>
                  <a:pt x="1704" y="939"/>
                </a:cubicBezTo>
                <a:cubicBezTo>
                  <a:pt x="1696" y="920"/>
                  <a:pt x="1701" y="891"/>
                  <a:pt x="1709" y="880"/>
                </a:cubicBezTo>
                <a:cubicBezTo>
                  <a:pt x="1803" y="781"/>
                  <a:pt x="1904" y="682"/>
                  <a:pt x="2003" y="581"/>
                </a:cubicBezTo>
                <a:cubicBezTo>
                  <a:pt x="2083" y="634"/>
                  <a:pt x="2169" y="685"/>
                  <a:pt x="2244" y="738"/>
                </a:cubicBezTo>
                <a:cubicBezTo>
                  <a:pt x="2260" y="749"/>
                  <a:pt x="2274" y="755"/>
                  <a:pt x="2288" y="755"/>
                </a:cubicBezTo>
                <a:cubicBezTo>
                  <a:pt x="2301" y="755"/>
                  <a:pt x="2315" y="750"/>
                  <a:pt x="2332" y="741"/>
                </a:cubicBezTo>
                <a:cubicBezTo>
                  <a:pt x="2476" y="650"/>
                  <a:pt x="2629" y="583"/>
                  <a:pt x="2797" y="546"/>
                </a:cubicBezTo>
                <a:cubicBezTo>
                  <a:pt x="2829" y="541"/>
                  <a:pt x="2845" y="527"/>
                  <a:pt x="2853" y="490"/>
                </a:cubicBezTo>
                <a:cubicBezTo>
                  <a:pt x="2869" y="396"/>
                  <a:pt x="2893" y="303"/>
                  <a:pt x="2912" y="209"/>
                </a:cubicBezTo>
                <a:close/>
                <a:moveTo>
                  <a:pt x="3182" y="907"/>
                </a:moveTo>
                <a:cubicBezTo>
                  <a:pt x="3185" y="907"/>
                  <a:pt x="3187" y="907"/>
                  <a:pt x="3190" y="907"/>
                </a:cubicBezTo>
                <a:cubicBezTo>
                  <a:pt x="3559" y="926"/>
                  <a:pt x="3880" y="1105"/>
                  <a:pt x="4097" y="1460"/>
                </a:cubicBezTo>
                <a:cubicBezTo>
                  <a:pt x="4105" y="1482"/>
                  <a:pt x="4102" y="1516"/>
                  <a:pt x="4097" y="1543"/>
                </a:cubicBezTo>
                <a:cubicBezTo>
                  <a:pt x="4008" y="1856"/>
                  <a:pt x="3992" y="2163"/>
                  <a:pt x="4195" y="2444"/>
                </a:cubicBezTo>
                <a:cubicBezTo>
                  <a:pt x="4230" y="2490"/>
                  <a:pt x="4276" y="2524"/>
                  <a:pt x="4316" y="2564"/>
                </a:cubicBezTo>
                <a:cubicBezTo>
                  <a:pt x="4329" y="2578"/>
                  <a:pt x="4340" y="2599"/>
                  <a:pt x="4343" y="2618"/>
                </a:cubicBezTo>
                <a:cubicBezTo>
                  <a:pt x="4348" y="2623"/>
                  <a:pt x="4321" y="2639"/>
                  <a:pt x="4302" y="2642"/>
                </a:cubicBezTo>
                <a:cubicBezTo>
                  <a:pt x="4201" y="2669"/>
                  <a:pt x="4091" y="2695"/>
                  <a:pt x="3987" y="2722"/>
                </a:cubicBezTo>
                <a:cubicBezTo>
                  <a:pt x="3973" y="2725"/>
                  <a:pt x="3959" y="2727"/>
                  <a:pt x="3946" y="2727"/>
                </a:cubicBezTo>
                <a:cubicBezTo>
                  <a:pt x="3936" y="2727"/>
                  <a:pt x="3928" y="2726"/>
                  <a:pt x="3920" y="2725"/>
                </a:cubicBezTo>
                <a:cubicBezTo>
                  <a:pt x="3802" y="2698"/>
                  <a:pt x="3687" y="2669"/>
                  <a:pt x="3570" y="2639"/>
                </a:cubicBezTo>
                <a:cubicBezTo>
                  <a:pt x="3562" y="2634"/>
                  <a:pt x="3546" y="2623"/>
                  <a:pt x="3546" y="2615"/>
                </a:cubicBezTo>
                <a:cubicBezTo>
                  <a:pt x="3548" y="2597"/>
                  <a:pt x="3556" y="2575"/>
                  <a:pt x="3570" y="2564"/>
                </a:cubicBezTo>
                <a:cubicBezTo>
                  <a:pt x="3663" y="2490"/>
                  <a:pt x="3746" y="2396"/>
                  <a:pt x="3789" y="2278"/>
                </a:cubicBezTo>
                <a:cubicBezTo>
                  <a:pt x="3896" y="2000"/>
                  <a:pt x="3883" y="1522"/>
                  <a:pt x="3607" y="1286"/>
                </a:cubicBezTo>
                <a:cubicBezTo>
                  <a:pt x="3464" y="1163"/>
                  <a:pt x="3309" y="1097"/>
                  <a:pt x="3143" y="1097"/>
                </a:cubicBezTo>
                <a:cubicBezTo>
                  <a:pt x="3064" y="1097"/>
                  <a:pt x="2983" y="1112"/>
                  <a:pt x="2899" y="1142"/>
                </a:cubicBezTo>
                <a:cubicBezTo>
                  <a:pt x="2645" y="1233"/>
                  <a:pt x="2484" y="1420"/>
                  <a:pt x="2444" y="1690"/>
                </a:cubicBezTo>
                <a:cubicBezTo>
                  <a:pt x="2415" y="1893"/>
                  <a:pt x="2409" y="2097"/>
                  <a:pt x="2492" y="2292"/>
                </a:cubicBezTo>
                <a:cubicBezTo>
                  <a:pt x="2538" y="2401"/>
                  <a:pt x="2613" y="2492"/>
                  <a:pt x="2701" y="2564"/>
                </a:cubicBezTo>
                <a:cubicBezTo>
                  <a:pt x="2717" y="2578"/>
                  <a:pt x="2725" y="2602"/>
                  <a:pt x="2736" y="2618"/>
                </a:cubicBezTo>
                <a:cubicBezTo>
                  <a:pt x="2717" y="2629"/>
                  <a:pt x="2701" y="2642"/>
                  <a:pt x="2682" y="2650"/>
                </a:cubicBezTo>
                <a:cubicBezTo>
                  <a:pt x="2578" y="2679"/>
                  <a:pt x="2479" y="2706"/>
                  <a:pt x="2375" y="2730"/>
                </a:cubicBezTo>
                <a:cubicBezTo>
                  <a:pt x="2358" y="2732"/>
                  <a:pt x="2341" y="2734"/>
                  <a:pt x="2326" y="2734"/>
                </a:cubicBezTo>
                <a:cubicBezTo>
                  <a:pt x="2319" y="2734"/>
                  <a:pt x="2313" y="2734"/>
                  <a:pt x="2308" y="2733"/>
                </a:cubicBezTo>
                <a:cubicBezTo>
                  <a:pt x="2190" y="2706"/>
                  <a:pt x="2070" y="2677"/>
                  <a:pt x="1955" y="2645"/>
                </a:cubicBezTo>
                <a:cubicBezTo>
                  <a:pt x="1918" y="2639"/>
                  <a:pt x="1918" y="2605"/>
                  <a:pt x="1955" y="2575"/>
                </a:cubicBezTo>
                <a:cubicBezTo>
                  <a:pt x="2043" y="2506"/>
                  <a:pt x="2121" y="2417"/>
                  <a:pt x="2163" y="2310"/>
                </a:cubicBezTo>
                <a:cubicBezTo>
                  <a:pt x="2265" y="2070"/>
                  <a:pt x="2257" y="1824"/>
                  <a:pt x="2180" y="1581"/>
                </a:cubicBezTo>
                <a:cubicBezTo>
                  <a:pt x="2163" y="1527"/>
                  <a:pt x="2163" y="1487"/>
                  <a:pt x="2196" y="1439"/>
                </a:cubicBezTo>
                <a:cubicBezTo>
                  <a:pt x="2395" y="1115"/>
                  <a:pt x="2755" y="907"/>
                  <a:pt x="3182" y="907"/>
                </a:cubicBezTo>
                <a:close/>
                <a:moveTo>
                  <a:pt x="1539" y="1313"/>
                </a:moveTo>
                <a:cubicBezTo>
                  <a:pt x="1733" y="1313"/>
                  <a:pt x="1925" y="1447"/>
                  <a:pt x="1987" y="1642"/>
                </a:cubicBezTo>
                <a:cubicBezTo>
                  <a:pt x="2049" y="1837"/>
                  <a:pt x="2054" y="2035"/>
                  <a:pt x="1974" y="2228"/>
                </a:cubicBezTo>
                <a:cubicBezTo>
                  <a:pt x="1931" y="2329"/>
                  <a:pt x="1856" y="2401"/>
                  <a:pt x="1760" y="2455"/>
                </a:cubicBezTo>
                <a:cubicBezTo>
                  <a:pt x="1730" y="2471"/>
                  <a:pt x="1720" y="2495"/>
                  <a:pt x="1720" y="2530"/>
                </a:cubicBezTo>
                <a:cubicBezTo>
                  <a:pt x="1722" y="2605"/>
                  <a:pt x="1722" y="2679"/>
                  <a:pt x="1720" y="2757"/>
                </a:cubicBezTo>
                <a:cubicBezTo>
                  <a:pt x="1717" y="2789"/>
                  <a:pt x="1730" y="2805"/>
                  <a:pt x="1762" y="2813"/>
                </a:cubicBezTo>
                <a:cubicBezTo>
                  <a:pt x="1864" y="2832"/>
                  <a:pt x="1960" y="2859"/>
                  <a:pt x="2062" y="2885"/>
                </a:cubicBezTo>
                <a:cubicBezTo>
                  <a:pt x="2035" y="2931"/>
                  <a:pt x="2011" y="2966"/>
                  <a:pt x="1987" y="3003"/>
                </a:cubicBezTo>
                <a:cubicBezTo>
                  <a:pt x="1942" y="3083"/>
                  <a:pt x="1923" y="3174"/>
                  <a:pt x="1928" y="3268"/>
                </a:cubicBezTo>
                <a:cubicBezTo>
                  <a:pt x="1928" y="3305"/>
                  <a:pt x="1918" y="3318"/>
                  <a:pt x="1880" y="3324"/>
                </a:cubicBezTo>
                <a:cubicBezTo>
                  <a:pt x="1797" y="3340"/>
                  <a:pt x="1712" y="3361"/>
                  <a:pt x="1623" y="3380"/>
                </a:cubicBezTo>
                <a:cubicBezTo>
                  <a:pt x="1623" y="3321"/>
                  <a:pt x="1621" y="3270"/>
                  <a:pt x="1623" y="3217"/>
                </a:cubicBezTo>
                <a:cubicBezTo>
                  <a:pt x="1626" y="3177"/>
                  <a:pt x="1610" y="3158"/>
                  <a:pt x="1581" y="3139"/>
                </a:cubicBezTo>
                <a:cubicBezTo>
                  <a:pt x="1423" y="3051"/>
                  <a:pt x="1265" y="2960"/>
                  <a:pt x="1094" y="2859"/>
                </a:cubicBezTo>
                <a:cubicBezTo>
                  <a:pt x="1166" y="2840"/>
                  <a:pt x="1222" y="2826"/>
                  <a:pt x="1281" y="2813"/>
                </a:cubicBezTo>
                <a:cubicBezTo>
                  <a:pt x="1313" y="2805"/>
                  <a:pt x="1329" y="2792"/>
                  <a:pt x="1329" y="2757"/>
                </a:cubicBezTo>
                <a:cubicBezTo>
                  <a:pt x="1327" y="2679"/>
                  <a:pt x="1329" y="2599"/>
                  <a:pt x="1327" y="2519"/>
                </a:cubicBezTo>
                <a:cubicBezTo>
                  <a:pt x="1321" y="2498"/>
                  <a:pt x="1308" y="2471"/>
                  <a:pt x="1292" y="2463"/>
                </a:cubicBezTo>
                <a:cubicBezTo>
                  <a:pt x="1102" y="2348"/>
                  <a:pt x="1014" y="2185"/>
                  <a:pt x="1025" y="1963"/>
                </a:cubicBezTo>
                <a:cubicBezTo>
                  <a:pt x="1027" y="1864"/>
                  <a:pt x="1025" y="1760"/>
                  <a:pt x="1049" y="1666"/>
                </a:cubicBezTo>
                <a:cubicBezTo>
                  <a:pt x="1105" y="1452"/>
                  <a:pt x="1292" y="1316"/>
                  <a:pt x="1522" y="1313"/>
                </a:cubicBezTo>
                <a:cubicBezTo>
                  <a:pt x="1527" y="1313"/>
                  <a:pt x="1533" y="1313"/>
                  <a:pt x="1539" y="1313"/>
                </a:cubicBezTo>
                <a:close/>
                <a:moveTo>
                  <a:pt x="4760" y="1316"/>
                </a:moveTo>
                <a:cubicBezTo>
                  <a:pt x="4972" y="1316"/>
                  <a:pt x="5169" y="1468"/>
                  <a:pt x="5225" y="1688"/>
                </a:cubicBezTo>
                <a:cubicBezTo>
                  <a:pt x="5270" y="1856"/>
                  <a:pt x="5273" y="2030"/>
                  <a:pt x="5217" y="2198"/>
                </a:cubicBezTo>
                <a:cubicBezTo>
                  <a:pt x="5177" y="2316"/>
                  <a:pt x="5096" y="2399"/>
                  <a:pt x="4990" y="2458"/>
                </a:cubicBezTo>
                <a:cubicBezTo>
                  <a:pt x="4957" y="2476"/>
                  <a:pt x="4949" y="2495"/>
                  <a:pt x="4949" y="2532"/>
                </a:cubicBezTo>
                <a:cubicBezTo>
                  <a:pt x="4952" y="2599"/>
                  <a:pt x="4955" y="2666"/>
                  <a:pt x="4949" y="2733"/>
                </a:cubicBezTo>
                <a:cubicBezTo>
                  <a:pt x="4944" y="2789"/>
                  <a:pt x="4965" y="2810"/>
                  <a:pt x="5019" y="2824"/>
                </a:cubicBezTo>
                <a:cubicBezTo>
                  <a:pt x="5158" y="2853"/>
                  <a:pt x="5297" y="2891"/>
                  <a:pt x="5433" y="2923"/>
                </a:cubicBezTo>
                <a:cubicBezTo>
                  <a:pt x="5433" y="2925"/>
                  <a:pt x="5436" y="2933"/>
                  <a:pt x="5436" y="2936"/>
                </a:cubicBezTo>
                <a:cubicBezTo>
                  <a:pt x="5078" y="3123"/>
                  <a:pt x="4717" y="3313"/>
                  <a:pt x="4343" y="3511"/>
                </a:cubicBezTo>
                <a:cubicBezTo>
                  <a:pt x="4343" y="3391"/>
                  <a:pt x="4351" y="3284"/>
                  <a:pt x="4343" y="3177"/>
                </a:cubicBezTo>
                <a:cubicBezTo>
                  <a:pt x="4334" y="3070"/>
                  <a:pt x="4284" y="2976"/>
                  <a:pt x="4206" y="2891"/>
                </a:cubicBezTo>
                <a:cubicBezTo>
                  <a:pt x="4302" y="2867"/>
                  <a:pt x="4391" y="2837"/>
                  <a:pt x="4476" y="2824"/>
                </a:cubicBezTo>
                <a:cubicBezTo>
                  <a:pt x="4540" y="2813"/>
                  <a:pt x="4562" y="2784"/>
                  <a:pt x="4554" y="2722"/>
                </a:cubicBezTo>
                <a:cubicBezTo>
                  <a:pt x="4548" y="2655"/>
                  <a:pt x="4554" y="2589"/>
                  <a:pt x="4551" y="2522"/>
                </a:cubicBezTo>
                <a:cubicBezTo>
                  <a:pt x="4548" y="2503"/>
                  <a:pt x="4535" y="2476"/>
                  <a:pt x="4516" y="2466"/>
                </a:cubicBezTo>
                <a:cubicBezTo>
                  <a:pt x="4326" y="2351"/>
                  <a:pt x="4236" y="2185"/>
                  <a:pt x="4246" y="1968"/>
                </a:cubicBezTo>
                <a:cubicBezTo>
                  <a:pt x="4249" y="1877"/>
                  <a:pt x="4244" y="1781"/>
                  <a:pt x="4268" y="1690"/>
                </a:cubicBezTo>
                <a:cubicBezTo>
                  <a:pt x="4324" y="1460"/>
                  <a:pt x="4516" y="1319"/>
                  <a:pt x="4754" y="1316"/>
                </a:cubicBezTo>
                <a:cubicBezTo>
                  <a:pt x="4756" y="1316"/>
                  <a:pt x="4758" y="1316"/>
                  <a:pt x="4760" y="1316"/>
                </a:cubicBezTo>
                <a:close/>
                <a:moveTo>
                  <a:pt x="3146" y="1310"/>
                </a:moveTo>
                <a:cubicBezTo>
                  <a:pt x="3150" y="1310"/>
                  <a:pt x="3154" y="1310"/>
                  <a:pt x="3158" y="1311"/>
                </a:cubicBezTo>
                <a:cubicBezTo>
                  <a:pt x="3380" y="1319"/>
                  <a:pt x="3589" y="1492"/>
                  <a:pt x="3626" y="1725"/>
                </a:cubicBezTo>
                <a:cubicBezTo>
                  <a:pt x="3645" y="1851"/>
                  <a:pt x="3642" y="1979"/>
                  <a:pt x="3629" y="2105"/>
                </a:cubicBezTo>
                <a:cubicBezTo>
                  <a:pt x="3613" y="2260"/>
                  <a:pt x="3519" y="2375"/>
                  <a:pt x="3385" y="2452"/>
                </a:cubicBezTo>
                <a:cubicBezTo>
                  <a:pt x="3345" y="2471"/>
                  <a:pt x="3332" y="2498"/>
                  <a:pt x="3335" y="2543"/>
                </a:cubicBezTo>
                <a:cubicBezTo>
                  <a:pt x="3337" y="2605"/>
                  <a:pt x="3340" y="2671"/>
                  <a:pt x="3335" y="2736"/>
                </a:cubicBezTo>
                <a:cubicBezTo>
                  <a:pt x="3327" y="2789"/>
                  <a:pt x="3351" y="2805"/>
                  <a:pt x="3399" y="2816"/>
                </a:cubicBezTo>
                <a:cubicBezTo>
                  <a:pt x="3564" y="2856"/>
                  <a:pt x="3733" y="2899"/>
                  <a:pt x="3896" y="2939"/>
                </a:cubicBezTo>
                <a:cubicBezTo>
                  <a:pt x="4054" y="2979"/>
                  <a:pt x="4139" y="3083"/>
                  <a:pt x="4142" y="3244"/>
                </a:cubicBezTo>
                <a:cubicBezTo>
                  <a:pt x="4142" y="3353"/>
                  <a:pt x="4139" y="3465"/>
                  <a:pt x="4142" y="3575"/>
                </a:cubicBezTo>
                <a:cubicBezTo>
                  <a:pt x="4142" y="3612"/>
                  <a:pt x="4131" y="3626"/>
                  <a:pt x="4098" y="3626"/>
                </a:cubicBezTo>
                <a:cubicBezTo>
                  <a:pt x="4095" y="3626"/>
                  <a:pt x="4092" y="3626"/>
                  <a:pt x="4089" y="3626"/>
                </a:cubicBezTo>
                <a:cubicBezTo>
                  <a:pt x="4067" y="3621"/>
                  <a:pt x="4043" y="3621"/>
                  <a:pt x="4022" y="3615"/>
                </a:cubicBezTo>
                <a:cubicBezTo>
                  <a:pt x="3808" y="3559"/>
                  <a:pt x="3591" y="3498"/>
                  <a:pt x="3377" y="3439"/>
                </a:cubicBezTo>
                <a:cubicBezTo>
                  <a:pt x="3174" y="3380"/>
                  <a:pt x="2974" y="3324"/>
                  <a:pt x="2770" y="3268"/>
                </a:cubicBezTo>
                <a:cubicBezTo>
                  <a:pt x="2666" y="3239"/>
                  <a:pt x="2562" y="3226"/>
                  <a:pt x="2458" y="3226"/>
                </a:cubicBezTo>
                <a:cubicBezTo>
                  <a:pt x="2367" y="3226"/>
                  <a:pt x="2277" y="3236"/>
                  <a:pt x="2185" y="3254"/>
                </a:cubicBezTo>
                <a:cubicBezTo>
                  <a:pt x="2169" y="3257"/>
                  <a:pt x="2155" y="3257"/>
                  <a:pt x="2137" y="3260"/>
                </a:cubicBezTo>
                <a:cubicBezTo>
                  <a:pt x="2118" y="3113"/>
                  <a:pt x="2212" y="2984"/>
                  <a:pt x="2369" y="2947"/>
                </a:cubicBezTo>
                <a:cubicBezTo>
                  <a:pt x="2535" y="2901"/>
                  <a:pt x="2698" y="2859"/>
                  <a:pt x="2867" y="2821"/>
                </a:cubicBezTo>
                <a:cubicBezTo>
                  <a:pt x="2920" y="2813"/>
                  <a:pt x="2947" y="2792"/>
                  <a:pt x="2936" y="2736"/>
                </a:cubicBezTo>
                <a:cubicBezTo>
                  <a:pt x="2933" y="2722"/>
                  <a:pt x="2936" y="2706"/>
                  <a:pt x="2936" y="2693"/>
                </a:cubicBezTo>
                <a:cubicBezTo>
                  <a:pt x="2950" y="2564"/>
                  <a:pt x="2933" y="2466"/>
                  <a:pt x="2805" y="2388"/>
                </a:cubicBezTo>
                <a:cubicBezTo>
                  <a:pt x="2685" y="2310"/>
                  <a:pt x="2637" y="2174"/>
                  <a:pt x="2637" y="2027"/>
                </a:cubicBezTo>
                <a:cubicBezTo>
                  <a:pt x="2637" y="1912"/>
                  <a:pt x="2629" y="1797"/>
                  <a:pt x="2655" y="1685"/>
                </a:cubicBezTo>
                <a:cubicBezTo>
                  <a:pt x="2708" y="1456"/>
                  <a:pt x="2913" y="1310"/>
                  <a:pt x="3146" y="1310"/>
                </a:cubicBezTo>
                <a:close/>
                <a:moveTo>
                  <a:pt x="217" y="2618"/>
                </a:moveTo>
                <a:cubicBezTo>
                  <a:pt x="252" y="2626"/>
                  <a:pt x="287" y="2626"/>
                  <a:pt x="313" y="2639"/>
                </a:cubicBezTo>
                <a:cubicBezTo>
                  <a:pt x="541" y="2768"/>
                  <a:pt x="765" y="2899"/>
                  <a:pt x="992" y="3032"/>
                </a:cubicBezTo>
                <a:cubicBezTo>
                  <a:pt x="995" y="3032"/>
                  <a:pt x="998" y="3040"/>
                  <a:pt x="1008" y="3046"/>
                </a:cubicBezTo>
                <a:cubicBezTo>
                  <a:pt x="888" y="3532"/>
                  <a:pt x="765" y="4016"/>
                  <a:pt x="645" y="4508"/>
                </a:cubicBezTo>
                <a:cubicBezTo>
                  <a:pt x="511" y="4463"/>
                  <a:pt x="380" y="4417"/>
                  <a:pt x="249" y="4377"/>
                </a:cubicBezTo>
                <a:cubicBezTo>
                  <a:pt x="206" y="4364"/>
                  <a:pt x="217" y="4337"/>
                  <a:pt x="217" y="4310"/>
                </a:cubicBezTo>
                <a:lnTo>
                  <a:pt x="217" y="3351"/>
                </a:lnTo>
                <a:lnTo>
                  <a:pt x="217" y="2698"/>
                </a:lnTo>
                <a:lnTo>
                  <a:pt x="217" y="2618"/>
                </a:lnTo>
                <a:close/>
                <a:moveTo>
                  <a:pt x="1196" y="3153"/>
                </a:moveTo>
                <a:cubicBezTo>
                  <a:pt x="1268" y="3198"/>
                  <a:pt x="1340" y="3233"/>
                  <a:pt x="1407" y="3281"/>
                </a:cubicBezTo>
                <a:cubicBezTo>
                  <a:pt x="1420" y="3286"/>
                  <a:pt x="1415" y="3326"/>
                  <a:pt x="1410" y="3351"/>
                </a:cubicBezTo>
                <a:cubicBezTo>
                  <a:pt x="1329" y="3639"/>
                  <a:pt x="1249" y="3923"/>
                  <a:pt x="1166" y="4209"/>
                </a:cubicBezTo>
                <a:cubicBezTo>
                  <a:pt x="1126" y="4350"/>
                  <a:pt x="1086" y="4490"/>
                  <a:pt x="1041" y="4637"/>
                </a:cubicBezTo>
                <a:cubicBezTo>
                  <a:pt x="971" y="4615"/>
                  <a:pt x="907" y="4594"/>
                  <a:pt x="840" y="4575"/>
                </a:cubicBezTo>
                <a:cubicBezTo>
                  <a:pt x="958" y="4102"/>
                  <a:pt x="1075" y="3634"/>
                  <a:pt x="1196" y="3153"/>
                </a:cubicBezTo>
                <a:close/>
                <a:moveTo>
                  <a:pt x="6062" y="2840"/>
                </a:moveTo>
                <a:cubicBezTo>
                  <a:pt x="6062" y="3214"/>
                  <a:pt x="6062" y="3578"/>
                  <a:pt x="6059" y="3939"/>
                </a:cubicBezTo>
                <a:cubicBezTo>
                  <a:pt x="6059" y="3952"/>
                  <a:pt x="6040" y="3979"/>
                  <a:pt x="6024" y="3987"/>
                </a:cubicBezTo>
                <a:cubicBezTo>
                  <a:pt x="5484" y="4260"/>
                  <a:pt x="4941" y="4530"/>
                  <a:pt x="4401" y="4802"/>
                </a:cubicBezTo>
                <a:cubicBezTo>
                  <a:pt x="4391" y="4808"/>
                  <a:pt x="4381" y="4810"/>
                  <a:pt x="4373" y="4810"/>
                </a:cubicBezTo>
                <a:cubicBezTo>
                  <a:pt x="4353" y="4810"/>
                  <a:pt x="4339" y="4796"/>
                  <a:pt x="4324" y="4781"/>
                </a:cubicBezTo>
                <a:lnTo>
                  <a:pt x="3511" y="4048"/>
                </a:lnTo>
                <a:cubicBezTo>
                  <a:pt x="3432" y="3978"/>
                  <a:pt x="3347" y="3933"/>
                  <a:pt x="3246" y="3933"/>
                </a:cubicBezTo>
                <a:cubicBezTo>
                  <a:pt x="3232" y="3933"/>
                  <a:pt x="3216" y="3934"/>
                  <a:pt x="3201" y="3936"/>
                </a:cubicBezTo>
                <a:cubicBezTo>
                  <a:pt x="3129" y="3941"/>
                  <a:pt x="3059" y="3968"/>
                  <a:pt x="2995" y="4003"/>
                </a:cubicBezTo>
                <a:cubicBezTo>
                  <a:pt x="2880" y="4062"/>
                  <a:pt x="2773" y="4134"/>
                  <a:pt x="2658" y="4201"/>
                </a:cubicBezTo>
                <a:cubicBezTo>
                  <a:pt x="2625" y="4219"/>
                  <a:pt x="2593" y="4228"/>
                  <a:pt x="2563" y="4228"/>
                </a:cubicBezTo>
                <a:cubicBezTo>
                  <a:pt x="2516" y="4228"/>
                  <a:pt x="2477" y="4206"/>
                  <a:pt x="2452" y="4163"/>
                </a:cubicBezTo>
                <a:cubicBezTo>
                  <a:pt x="2409" y="4086"/>
                  <a:pt x="2439" y="3992"/>
                  <a:pt x="2524" y="3949"/>
                </a:cubicBezTo>
                <a:cubicBezTo>
                  <a:pt x="2701" y="3859"/>
                  <a:pt x="2883" y="3773"/>
                  <a:pt x="3059" y="3682"/>
                </a:cubicBezTo>
                <a:cubicBezTo>
                  <a:pt x="3127" y="3649"/>
                  <a:pt x="3195" y="3634"/>
                  <a:pt x="3265" y="3634"/>
                </a:cubicBezTo>
                <a:cubicBezTo>
                  <a:pt x="3313" y="3634"/>
                  <a:pt x="3363" y="3641"/>
                  <a:pt x="3415" y="3655"/>
                </a:cubicBezTo>
                <a:cubicBezTo>
                  <a:pt x="3594" y="3706"/>
                  <a:pt x="3778" y="3754"/>
                  <a:pt x="3958" y="3808"/>
                </a:cubicBezTo>
                <a:cubicBezTo>
                  <a:pt x="4001" y="3821"/>
                  <a:pt x="4043" y="3827"/>
                  <a:pt x="4085" y="3827"/>
                </a:cubicBezTo>
                <a:cubicBezTo>
                  <a:pt x="4148" y="3827"/>
                  <a:pt x="4209" y="3812"/>
                  <a:pt x="4273" y="3778"/>
                </a:cubicBezTo>
                <a:cubicBezTo>
                  <a:pt x="4845" y="3474"/>
                  <a:pt x="5423" y="3174"/>
                  <a:pt x="5997" y="2869"/>
                </a:cubicBezTo>
                <a:cubicBezTo>
                  <a:pt x="6016" y="2859"/>
                  <a:pt x="6035" y="2853"/>
                  <a:pt x="6062" y="2840"/>
                </a:cubicBezTo>
                <a:close/>
                <a:moveTo>
                  <a:pt x="2017" y="4643"/>
                </a:moveTo>
                <a:cubicBezTo>
                  <a:pt x="2043" y="4643"/>
                  <a:pt x="2069" y="4654"/>
                  <a:pt x="2091" y="4674"/>
                </a:cubicBezTo>
                <a:cubicBezTo>
                  <a:pt x="2134" y="4717"/>
                  <a:pt x="2137" y="4784"/>
                  <a:pt x="2089" y="4837"/>
                </a:cubicBezTo>
                <a:cubicBezTo>
                  <a:pt x="2030" y="4899"/>
                  <a:pt x="1971" y="4955"/>
                  <a:pt x="1909" y="5011"/>
                </a:cubicBezTo>
                <a:cubicBezTo>
                  <a:pt x="1888" y="5031"/>
                  <a:pt x="1864" y="5041"/>
                  <a:pt x="1839" y="5041"/>
                </a:cubicBezTo>
                <a:cubicBezTo>
                  <a:pt x="1821" y="5041"/>
                  <a:pt x="1804" y="5036"/>
                  <a:pt x="1786" y="5024"/>
                </a:cubicBezTo>
                <a:cubicBezTo>
                  <a:pt x="1757" y="5006"/>
                  <a:pt x="1738" y="4968"/>
                  <a:pt x="1712" y="4936"/>
                </a:cubicBezTo>
                <a:cubicBezTo>
                  <a:pt x="1736" y="4896"/>
                  <a:pt x="1746" y="4864"/>
                  <a:pt x="1765" y="4845"/>
                </a:cubicBezTo>
                <a:cubicBezTo>
                  <a:pt x="1819" y="4786"/>
                  <a:pt x="1872" y="4733"/>
                  <a:pt x="1926" y="4685"/>
                </a:cubicBezTo>
                <a:cubicBezTo>
                  <a:pt x="1957" y="4656"/>
                  <a:pt x="1988" y="4643"/>
                  <a:pt x="2017" y="4643"/>
                </a:cubicBezTo>
                <a:close/>
                <a:moveTo>
                  <a:pt x="2315" y="4944"/>
                </a:moveTo>
                <a:cubicBezTo>
                  <a:pt x="2341" y="4944"/>
                  <a:pt x="2369" y="4955"/>
                  <a:pt x="2391" y="4976"/>
                </a:cubicBezTo>
                <a:cubicBezTo>
                  <a:pt x="2431" y="5011"/>
                  <a:pt x="2444" y="5072"/>
                  <a:pt x="2409" y="5112"/>
                </a:cubicBezTo>
                <a:cubicBezTo>
                  <a:pt x="2343" y="5185"/>
                  <a:pt x="2268" y="5257"/>
                  <a:pt x="2198" y="5324"/>
                </a:cubicBezTo>
                <a:cubicBezTo>
                  <a:pt x="2185" y="5337"/>
                  <a:pt x="2161" y="5337"/>
                  <a:pt x="2129" y="5350"/>
                </a:cubicBezTo>
                <a:cubicBezTo>
                  <a:pt x="2102" y="5329"/>
                  <a:pt x="2062" y="5313"/>
                  <a:pt x="2046" y="5284"/>
                </a:cubicBezTo>
                <a:cubicBezTo>
                  <a:pt x="2035" y="5251"/>
                  <a:pt x="2035" y="5195"/>
                  <a:pt x="2054" y="5171"/>
                </a:cubicBezTo>
                <a:cubicBezTo>
                  <a:pt x="2113" y="5099"/>
                  <a:pt x="2185" y="5032"/>
                  <a:pt x="2254" y="4968"/>
                </a:cubicBezTo>
                <a:cubicBezTo>
                  <a:pt x="2272" y="4951"/>
                  <a:pt x="2293" y="4944"/>
                  <a:pt x="2315" y="4944"/>
                </a:cubicBezTo>
                <a:close/>
                <a:moveTo>
                  <a:pt x="2637" y="5243"/>
                </a:moveTo>
                <a:cubicBezTo>
                  <a:pt x="2658" y="5260"/>
                  <a:pt x="2698" y="5276"/>
                  <a:pt x="2709" y="5305"/>
                </a:cubicBezTo>
                <a:cubicBezTo>
                  <a:pt x="2722" y="5337"/>
                  <a:pt x="2725" y="5393"/>
                  <a:pt x="2706" y="5417"/>
                </a:cubicBezTo>
                <a:cubicBezTo>
                  <a:pt x="2645" y="5492"/>
                  <a:pt x="2573" y="5564"/>
                  <a:pt x="2498" y="5626"/>
                </a:cubicBezTo>
                <a:cubicBezTo>
                  <a:pt x="2481" y="5641"/>
                  <a:pt x="2462" y="5648"/>
                  <a:pt x="2443" y="5648"/>
                </a:cubicBezTo>
                <a:cubicBezTo>
                  <a:pt x="2416" y="5648"/>
                  <a:pt x="2388" y="5634"/>
                  <a:pt x="2364" y="5612"/>
                </a:cubicBezTo>
                <a:cubicBezTo>
                  <a:pt x="2329" y="5578"/>
                  <a:pt x="2311" y="5527"/>
                  <a:pt x="2345" y="5487"/>
                </a:cubicBezTo>
                <a:cubicBezTo>
                  <a:pt x="2415" y="5407"/>
                  <a:pt x="2495" y="5332"/>
                  <a:pt x="2573" y="5260"/>
                </a:cubicBezTo>
                <a:cubicBezTo>
                  <a:pt x="2583" y="5249"/>
                  <a:pt x="2605" y="5249"/>
                  <a:pt x="2637" y="5243"/>
                </a:cubicBezTo>
                <a:close/>
                <a:moveTo>
                  <a:pt x="2462" y="3423"/>
                </a:moveTo>
                <a:cubicBezTo>
                  <a:pt x="2595" y="3423"/>
                  <a:pt x="2727" y="3459"/>
                  <a:pt x="2856" y="3503"/>
                </a:cubicBezTo>
                <a:cubicBezTo>
                  <a:pt x="2867" y="3508"/>
                  <a:pt x="2877" y="3514"/>
                  <a:pt x="2899" y="3522"/>
                </a:cubicBezTo>
                <a:cubicBezTo>
                  <a:pt x="2880" y="3535"/>
                  <a:pt x="2864" y="3543"/>
                  <a:pt x="2845" y="3551"/>
                </a:cubicBezTo>
                <a:cubicBezTo>
                  <a:pt x="2696" y="3623"/>
                  <a:pt x="2543" y="3698"/>
                  <a:pt x="2396" y="3778"/>
                </a:cubicBezTo>
                <a:cubicBezTo>
                  <a:pt x="2276" y="3842"/>
                  <a:pt x="2222" y="3952"/>
                  <a:pt x="2222" y="4086"/>
                </a:cubicBezTo>
                <a:cubicBezTo>
                  <a:pt x="2222" y="4225"/>
                  <a:pt x="2281" y="4332"/>
                  <a:pt x="2409" y="4396"/>
                </a:cubicBezTo>
                <a:cubicBezTo>
                  <a:pt x="2461" y="4421"/>
                  <a:pt x="2512" y="4434"/>
                  <a:pt x="2562" y="4434"/>
                </a:cubicBezTo>
                <a:cubicBezTo>
                  <a:pt x="2621" y="4434"/>
                  <a:pt x="2679" y="4417"/>
                  <a:pt x="2736" y="4383"/>
                </a:cubicBezTo>
                <a:cubicBezTo>
                  <a:pt x="2851" y="4316"/>
                  <a:pt x="2963" y="4246"/>
                  <a:pt x="3078" y="4179"/>
                </a:cubicBezTo>
                <a:cubicBezTo>
                  <a:pt x="3132" y="4148"/>
                  <a:pt x="3177" y="4132"/>
                  <a:pt x="3221" y="4132"/>
                </a:cubicBezTo>
                <a:cubicBezTo>
                  <a:pt x="3274" y="4132"/>
                  <a:pt x="3324" y="4157"/>
                  <a:pt x="3380" y="4209"/>
                </a:cubicBezTo>
                <a:cubicBezTo>
                  <a:pt x="3647" y="4447"/>
                  <a:pt x="3912" y="4687"/>
                  <a:pt x="4177" y="4925"/>
                </a:cubicBezTo>
                <a:cubicBezTo>
                  <a:pt x="4244" y="4984"/>
                  <a:pt x="4257" y="5048"/>
                  <a:pt x="4214" y="5099"/>
                </a:cubicBezTo>
                <a:cubicBezTo>
                  <a:pt x="4192" y="5123"/>
                  <a:pt x="4163" y="5135"/>
                  <a:pt x="4131" y="5135"/>
                </a:cubicBezTo>
                <a:cubicBezTo>
                  <a:pt x="4098" y="5135"/>
                  <a:pt x="4061" y="5121"/>
                  <a:pt x="4027" y="5094"/>
                </a:cubicBezTo>
                <a:cubicBezTo>
                  <a:pt x="3875" y="4971"/>
                  <a:pt x="3722" y="4845"/>
                  <a:pt x="3572" y="4717"/>
                </a:cubicBezTo>
                <a:cubicBezTo>
                  <a:pt x="3548" y="4698"/>
                  <a:pt x="3524" y="4679"/>
                  <a:pt x="3498" y="4658"/>
                </a:cubicBezTo>
                <a:cubicBezTo>
                  <a:pt x="3455" y="4711"/>
                  <a:pt x="3415" y="4760"/>
                  <a:pt x="3367" y="4813"/>
                </a:cubicBezTo>
                <a:cubicBezTo>
                  <a:pt x="3495" y="4920"/>
                  <a:pt x="3621" y="5024"/>
                  <a:pt x="3746" y="5129"/>
                </a:cubicBezTo>
                <a:cubicBezTo>
                  <a:pt x="3792" y="5166"/>
                  <a:pt x="3837" y="5201"/>
                  <a:pt x="3883" y="5241"/>
                </a:cubicBezTo>
                <a:cubicBezTo>
                  <a:pt x="3947" y="5292"/>
                  <a:pt x="3955" y="5350"/>
                  <a:pt x="3915" y="5399"/>
                </a:cubicBezTo>
                <a:cubicBezTo>
                  <a:pt x="3896" y="5427"/>
                  <a:pt x="3865" y="5442"/>
                  <a:pt x="3830" y="5442"/>
                </a:cubicBezTo>
                <a:cubicBezTo>
                  <a:pt x="3801" y="5442"/>
                  <a:pt x="3769" y="5431"/>
                  <a:pt x="3741" y="5409"/>
                </a:cubicBezTo>
                <a:cubicBezTo>
                  <a:pt x="3647" y="5332"/>
                  <a:pt x="3554" y="5251"/>
                  <a:pt x="3460" y="5174"/>
                </a:cubicBezTo>
                <a:cubicBezTo>
                  <a:pt x="3377" y="5104"/>
                  <a:pt x="3292" y="5035"/>
                  <a:pt x="3201" y="4957"/>
                </a:cubicBezTo>
                <a:cubicBezTo>
                  <a:pt x="3158" y="5011"/>
                  <a:pt x="3113" y="5062"/>
                  <a:pt x="3070" y="5115"/>
                </a:cubicBezTo>
                <a:cubicBezTo>
                  <a:pt x="3214" y="5235"/>
                  <a:pt x="3351" y="5350"/>
                  <a:pt x="3492" y="5465"/>
                </a:cubicBezTo>
                <a:cubicBezTo>
                  <a:pt x="3522" y="5497"/>
                  <a:pt x="3554" y="5524"/>
                  <a:pt x="3589" y="5551"/>
                </a:cubicBezTo>
                <a:cubicBezTo>
                  <a:pt x="3642" y="5596"/>
                  <a:pt x="3653" y="5650"/>
                  <a:pt x="3621" y="5698"/>
                </a:cubicBezTo>
                <a:cubicBezTo>
                  <a:pt x="3602" y="5727"/>
                  <a:pt x="3566" y="5747"/>
                  <a:pt x="3530" y="5747"/>
                </a:cubicBezTo>
                <a:cubicBezTo>
                  <a:pt x="3509" y="5747"/>
                  <a:pt x="3489" y="5741"/>
                  <a:pt x="3471" y="5727"/>
                </a:cubicBezTo>
                <a:cubicBezTo>
                  <a:pt x="3375" y="5653"/>
                  <a:pt x="3273" y="5578"/>
                  <a:pt x="3190" y="5487"/>
                </a:cubicBezTo>
                <a:cubicBezTo>
                  <a:pt x="3126" y="5420"/>
                  <a:pt x="3065" y="5366"/>
                  <a:pt x="2971" y="5345"/>
                </a:cubicBezTo>
                <a:cubicBezTo>
                  <a:pt x="2958" y="5342"/>
                  <a:pt x="2936" y="5326"/>
                  <a:pt x="2933" y="5313"/>
                </a:cubicBezTo>
                <a:cubicBezTo>
                  <a:pt x="2904" y="5150"/>
                  <a:pt x="2797" y="5064"/>
                  <a:pt x="2637" y="5038"/>
                </a:cubicBezTo>
                <a:cubicBezTo>
                  <a:pt x="2613" y="4864"/>
                  <a:pt x="2511" y="4765"/>
                  <a:pt x="2337" y="4738"/>
                </a:cubicBezTo>
                <a:cubicBezTo>
                  <a:pt x="2324" y="4698"/>
                  <a:pt x="2319" y="4658"/>
                  <a:pt x="2303" y="4621"/>
                </a:cubicBezTo>
                <a:cubicBezTo>
                  <a:pt x="2248" y="4501"/>
                  <a:pt x="2133" y="4433"/>
                  <a:pt x="2016" y="4433"/>
                </a:cubicBezTo>
                <a:cubicBezTo>
                  <a:pt x="1949" y="4433"/>
                  <a:pt x="1881" y="4455"/>
                  <a:pt x="1824" y="4503"/>
                </a:cubicBezTo>
                <a:cubicBezTo>
                  <a:pt x="1741" y="4575"/>
                  <a:pt x="1674" y="4663"/>
                  <a:pt x="1597" y="4743"/>
                </a:cubicBezTo>
                <a:cubicBezTo>
                  <a:pt x="1482" y="4677"/>
                  <a:pt x="1383" y="4618"/>
                  <a:pt x="1279" y="4554"/>
                </a:cubicBezTo>
                <a:cubicBezTo>
                  <a:pt x="1367" y="4246"/>
                  <a:pt x="1452" y="3941"/>
                  <a:pt x="1533" y="3634"/>
                </a:cubicBezTo>
                <a:cubicBezTo>
                  <a:pt x="1541" y="3618"/>
                  <a:pt x="1559" y="3597"/>
                  <a:pt x="1575" y="3594"/>
                </a:cubicBezTo>
                <a:cubicBezTo>
                  <a:pt x="1835" y="3538"/>
                  <a:pt x="2094" y="3474"/>
                  <a:pt x="2356" y="3431"/>
                </a:cubicBezTo>
                <a:cubicBezTo>
                  <a:pt x="2391" y="3425"/>
                  <a:pt x="2427" y="3423"/>
                  <a:pt x="2462" y="3423"/>
                </a:cubicBezTo>
                <a:close/>
                <a:moveTo>
                  <a:pt x="2927" y="5557"/>
                </a:moveTo>
                <a:cubicBezTo>
                  <a:pt x="2943" y="5557"/>
                  <a:pt x="2958" y="5559"/>
                  <a:pt x="2971" y="5564"/>
                </a:cubicBezTo>
                <a:cubicBezTo>
                  <a:pt x="3000" y="5572"/>
                  <a:pt x="3019" y="5620"/>
                  <a:pt x="3046" y="5650"/>
                </a:cubicBezTo>
                <a:cubicBezTo>
                  <a:pt x="3027" y="5690"/>
                  <a:pt x="3014" y="5719"/>
                  <a:pt x="2992" y="5741"/>
                </a:cubicBezTo>
                <a:cubicBezTo>
                  <a:pt x="2944" y="5797"/>
                  <a:pt x="2891" y="5848"/>
                  <a:pt x="2837" y="5901"/>
                </a:cubicBezTo>
                <a:cubicBezTo>
                  <a:pt x="2806" y="5930"/>
                  <a:pt x="2774" y="5944"/>
                  <a:pt x="2743" y="5944"/>
                </a:cubicBezTo>
                <a:cubicBezTo>
                  <a:pt x="2717" y="5944"/>
                  <a:pt x="2691" y="5933"/>
                  <a:pt x="2669" y="5912"/>
                </a:cubicBezTo>
                <a:cubicBezTo>
                  <a:pt x="2623" y="5864"/>
                  <a:pt x="2626" y="5800"/>
                  <a:pt x="2679" y="5743"/>
                </a:cubicBezTo>
                <a:cubicBezTo>
                  <a:pt x="2733" y="5687"/>
                  <a:pt x="2789" y="5623"/>
                  <a:pt x="2853" y="5578"/>
                </a:cubicBezTo>
                <a:cubicBezTo>
                  <a:pt x="2872" y="5564"/>
                  <a:pt x="2900" y="5557"/>
                  <a:pt x="2927" y="5557"/>
                </a:cubicBezTo>
                <a:close/>
                <a:moveTo>
                  <a:pt x="3217" y="5797"/>
                </a:moveTo>
                <a:cubicBezTo>
                  <a:pt x="3268" y="5848"/>
                  <a:pt x="3351" y="5874"/>
                  <a:pt x="3327" y="5968"/>
                </a:cubicBezTo>
                <a:cubicBezTo>
                  <a:pt x="3321" y="5995"/>
                  <a:pt x="3292" y="6032"/>
                  <a:pt x="3260" y="6040"/>
                </a:cubicBezTo>
                <a:cubicBezTo>
                  <a:pt x="3245" y="6045"/>
                  <a:pt x="3232" y="6047"/>
                  <a:pt x="3219" y="6047"/>
                </a:cubicBezTo>
                <a:cubicBezTo>
                  <a:pt x="3161" y="6047"/>
                  <a:pt x="3117" y="6001"/>
                  <a:pt x="3078" y="5957"/>
                </a:cubicBezTo>
                <a:cubicBezTo>
                  <a:pt x="3123" y="5907"/>
                  <a:pt x="3166" y="5853"/>
                  <a:pt x="3217" y="5797"/>
                </a:cubicBezTo>
                <a:close/>
                <a:moveTo>
                  <a:pt x="2749" y="0"/>
                </a:moveTo>
                <a:cubicBezTo>
                  <a:pt x="2730" y="105"/>
                  <a:pt x="2706" y="209"/>
                  <a:pt x="2685" y="313"/>
                </a:cubicBezTo>
                <a:cubicBezTo>
                  <a:pt x="2679" y="345"/>
                  <a:pt x="2666" y="367"/>
                  <a:pt x="2629" y="380"/>
                </a:cubicBezTo>
                <a:cubicBezTo>
                  <a:pt x="2535" y="412"/>
                  <a:pt x="2442" y="452"/>
                  <a:pt x="2348" y="495"/>
                </a:cubicBezTo>
                <a:cubicBezTo>
                  <a:pt x="2329" y="504"/>
                  <a:pt x="2315" y="510"/>
                  <a:pt x="2300" y="510"/>
                </a:cubicBezTo>
                <a:cubicBezTo>
                  <a:pt x="2286" y="510"/>
                  <a:pt x="2272" y="504"/>
                  <a:pt x="2254" y="492"/>
                </a:cubicBezTo>
                <a:cubicBezTo>
                  <a:pt x="2169" y="434"/>
                  <a:pt x="2075" y="375"/>
                  <a:pt x="1984" y="316"/>
                </a:cubicBezTo>
                <a:cubicBezTo>
                  <a:pt x="1813" y="482"/>
                  <a:pt x="1653" y="647"/>
                  <a:pt x="1487" y="811"/>
                </a:cubicBezTo>
                <a:cubicBezTo>
                  <a:pt x="1455" y="840"/>
                  <a:pt x="1450" y="864"/>
                  <a:pt x="1468" y="904"/>
                </a:cubicBezTo>
                <a:cubicBezTo>
                  <a:pt x="1500" y="968"/>
                  <a:pt x="1522" y="1035"/>
                  <a:pt x="1554" y="1105"/>
                </a:cubicBezTo>
                <a:cubicBezTo>
                  <a:pt x="1530" y="1107"/>
                  <a:pt x="1519" y="1107"/>
                  <a:pt x="1506" y="1107"/>
                </a:cubicBezTo>
                <a:cubicBezTo>
                  <a:pt x="1206" y="1118"/>
                  <a:pt x="955" y="1303"/>
                  <a:pt x="853" y="1583"/>
                </a:cubicBezTo>
                <a:cubicBezTo>
                  <a:pt x="805" y="1722"/>
                  <a:pt x="816" y="1867"/>
                  <a:pt x="816" y="2006"/>
                </a:cubicBezTo>
                <a:cubicBezTo>
                  <a:pt x="816" y="2233"/>
                  <a:pt x="907" y="2417"/>
                  <a:pt x="1081" y="2564"/>
                </a:cubicBezTo>
                <a:cubicBezTo>
                  <a:pt x="1099" y="2578"/>
                  <a:pt x="1105" y="2602"/>
                  <a:pt x="1118" y="2621"/>
                </a:cubicBezTo>
                <a:cubicBezTo>
                  <a:pt x="1102" y="2631"/>
                  <a:pt x="1086" y="2645"/>
                  <a:pt x="1065" y="2653"/>
                </a:cubicBezTo>
                <a:cubicBezTo>
                  <a:pt x="1007" y="2679"/>
                  <a:pt x="951" y="2692"/>
                  <a:pt x="896" y="2692"/>
                </a:cubicBezTo>
                <a:cubicBezTo>
                  <a:pt x="811" y="2692"/>
                  <a:pt x="730" y="2661"/>
                  <a:pt x="650" y="2599"/>
                </a:cubicBezTo>
                <a:cubicBezTo>
                  <a:pt x="495" y="2477"/>
                  <a:pt x="322" y="2405"/>
                  <a:pt x="130" y="2405"/>
                </a:cubicBezTo>
                <a:cubicBezTo>
                  <a:pt x="90" y="2405"/>
                  <a:pt x="50" y="2408"/>
                  <a:pt x="9" y="2415"/>
                </a:cubicBezTo>
                <a:cubicBezTo>
                  <a:pt x="9" y="3118"/>
                  <a:pt x="9" y="3818"/>
                  <a:pt x="1" y="4530"/>
                </a:cubicBezTo>
                <a:cubicBezTo>
                  <a:pt x="113" y="4564"/>
                  <a:pt x="222" y="4596"/>
                  <a:pt x="332" y="4634"/>
                </a:cubicBezTo>
                <a:cubicBezTo>
                  <a:pt x="527" y="4698"/>
                  <a:pt x="717" y="4765"/>
                  <a:pt x="910" y="4824"/>
                </a:cubicBezTo>
                <a:cubicBezTo>
                  <a:pt x="971" y="4842"/>
                  <a:pt x="1035" y="4848"/>
                  <a:pt x="1094" y="4856"/>
                </a:cubicBezTo>
                <a:cubicBezTo>
                  <a:pt x="1105" y="4857"/>
                  <a:pt x="1116" y="4857"/>
                  <a:pt x="1126" y="4857"/>
                </a:cubicBezTo>
                <a:cubicBezTo>
                  <a:pt x="1174" y="4857"/>
                  <a:pt x="1212" y="4842"/>
                  <a:pt x="1212" y="4768"/>
                </a:cubicBezTo>
                <a:cubicBezTo>
                  <a:pt x="1311" y="4829"/>
                  <a:pt x="1404" y="4883"/>
                  <a:pt x="1495" y="4939"/>
                </a:cubicBezTo>
                <a:cubicBezTo>
                  <a:pt x="1508" y="4944"/>
                  <a:pt x="1516" y="4965"/>
                  <a:pt x="1519" y="4981"/>
                </a:cubicBezTo>
                <a:cubicBezTo>
                  <a:pt x="1546" y="5126"/>
                  <a:pt x="1639" y="5222"/>
                  <a:pt x="1784" y="5249"/>
                </a:cubicBezTo>
                <a:cubicBezTo>
                  <a:pt x="1800" y="5249"/>
                  <a:pt x="1821" y="5270"/>
                  <a:pt x="1824" y="5286"/>
                </a:cubicBezTo>
                <a:cubicBezTo>
                  <a:pt x="1853" y="5425"/>
                  <a:pt x="1944" y="5519"/>
                  <a:pt x="2083" y="5551"/>
                </a:cubicBezTo>
                <a:cubicBezTo>
                  <a:pt x="2099" y="5554"/>
                  <a:pt x="2123" y="5567"/>
                  <a:pt x="2126" y="5580"/>
                </a:cubicBezTo>
                <a:cubicBezTo>
                  <a:pt x="2158" y="5746"/>
                  <a:pt x="2260" y="5832"/>
                  <a:pt x="2420" y="5858"/>
                </a:cubicBezTo>
                <a:cubicBezTo>
                  <a:pt x="2434" y="5899"/>
                  <a:pt x="2442" y="5939"/>
                  <a:pt x="2458" y="5973"/>
                </a:cubicBezTo>
                <a:cubicBezTo>
                  <a:pt x="2512" y="6090"/>
                  <a:pt x="2623" y="6157"/>
                  <a:pt x="2742" y="6157"/>
                </a:cubicBezTo>
                <a:cubicBezTo>
                  <a:pt x="2786" y="6157"/>
                  <a:pt x="2831" y="6148"/>
                  <a:pt x="2875" y="6128"/>
                </a:cubicBezTo>
                <a:cubicBezTo>
                  <a:pt x="2890" y="6122"/>
                  <a:pt x="2903" y="6118"/>
                  <a:pt x="2915" y="6118"/>
                </a:cubicBezTo>
                <a:cubicBezTo>
                  <a:pt x="2931" y="6118"/>
                  <a:pt x="2946" y="6125"/>
                  <a:pt x="2963" y="6139"/>
                </a:cubicBezTo>
                <a:cubicBezTo>
                  <a:pt x="3022" y="6182"/>
                  <a:pt x="3086" y="6219"/>
                  <a:pt x="3150" y="6259"/>
                </a:cubicBezTo>
                <a:lnTo>
                  <a:pt x="3297" y="6259"/>
                </a:lnTo>
                <a:cubicBezTo>
                  <a:pt x="3383" y="6225"/>
                  <a:pt x="3463" y="6182"/>
                  <a:pt x="3503" y="6091"/>
                </a:cubicBezTo>
                <a:cubicBezTo>
                  <a:pt x="3524" y="6048"/>
                  <a:pt x="3535" y="6000"/>
                  <a:pt x="3551" y="5955"/>
                </a:cubicBezTo>
                <a:cubicBezTo>
                  <a:pt x="3712" y="5933"/>
                  <a:pt x="3802" y="5853"/>
                  <a:pt x="3843" y="5690"/>
                </a:cubicBezTo>
                <a:cubicBezTo>
                  <a:pt x="3845" y="5674"/>
                  <a:pt x="3869" y="5650"/>
                  <a:pt x="3885" y="5647"/>
                </a:cubicBezTo>
                <a:cubicBezTo>
                  <a:pt x="4019" y="5620"/>
                  <a:pt x="4113" y="5532"/>
                  <a:pt x="4137" y="5399"/>
                </a:cubicBezTo>
                <a:cubicBezTo>
                  <a:pt x="4142" y="5358"/>
                  <a:pt x="4161" y="5345"/>
                  <a:pt x="4195" y="5340"/>
                </a:cubicBezTo>
                <a:cubicBezTo>
                  <a:pt x="4334" y="5313"/>
                  <a:pt x="4431" y="5206"/>
                  <a:pt x="4441" y="5064"/>
                </a:cubicBezTo>
                <a:cubicBezTo>
                  <a:pt x="4444" y="5022"/>
                  <a:pt x="4460" y="4997"/>
                  <a:pt x="4500" y="4979"/>
                </a:cubicBezTo>
                <a:cubicBezTo>
                  <a:pt x="5070" y="4695"/>
                  <a:pt x="5639" y="4409"/>
                  <a:pt x="6209" y="4126"/>
                </a:cubicBezTo>
                <a:cubicBezTo>
                  <a:pt x="6246" y="4107"/>
                  <a:pt x="6262" y="4086"/>
                  <a:pt x="6262" y="4040"/>
                </a:cubicBezTo>
                <a:lnTo>
                  <a:pt x="6262" y="2682"/>
                </a:lnTo>
                <a:lnTo>
                  <a:pt x="6262" y="2626"/>
                </a:lnTo>
                <a:cubicBezTo>
                  <a:pt x="6222" y="2621"/>
                  <a:pt x="6184" y="2618"/>
                  <a:pt x="6146" y="2618"/>
                </a:cubicBezTo>
                <a:cubicBezTo>
                  <a:pt x="6061" y="2618"/>
                  <a:pt x="5980" y="2635"/>
                  <a:pt x="5904" y="2685"/>
                </a:cubicBezTo>
                <a:cubicBezTo>
                  <a:pt x="5853" y="2720"/>
                  <a:pt x="5792" y="2746"/>
                  <a:pt x="5733" y="2776"/>
                </a:cubicBezTo>
                <a:cubicBezTo>
                  <a:pt x="5720" y="2782"/>
                  <a:pt x="5705" y="2787"/>
                  <a:pt x="5692" y="2787"/>
                </a:cubicBezTo>
                <a:cubicBezTo>
                  <a:pt x="5690" y="2787"/>
                  <a:pt x="5687" y="2787"/>
                  <a:pt x="5685" y="2786"/>
                </a:cubicBezTo>
                <a:cubicBezTo>
                  <a:pt x="5524" y="2744"/>
                  <a:pt x="5367" y="2698"/>
                  <a:pt x="5209" y="2653"/>
                </a:cubicBezTo>
                <a:cubicBezTo>
                  <a:pt x="5193" y="2645"/>
                  <a:pt x="5171" y="2631"/>
                  <a:pt x="5155" y="2623"/>
                </a:cubicBezTo>
                <a:cubicBezTo>
                  <a:pt x="5169" y="2602"/>
                  <a:pt x="5177" y="2578"/>
                  <a:pt x="5193" y="2564"/>
                </a:cubicBezTo>
                <a:cubicBezTo>
                  <a:pt x="5324" y="2463"/>
                  <a:pt x="5409" y="2329"/>
                  <a:pt x="5439" y="2163"/>
                </a:cubicBezTo>
                <a:cubicBezTo>
                  <a:pt x="5460" y="2054"/>
                  <a:pt x="5460" y="1936"/>
                  <a:pt x="5457" y="1824"/>
                </a:cubicBezTo>
                <a:cubicBezTo>
                  <a:pt x="5452" y="1589"/>
                  <a:pt x="5356" y="1401"/>
                  <a:pt x="5179" y="1254"/>
                </a:cubicBezTo>
                <a:cubicBezTo>
                  <a:pt x="5057" y="1155"/>
                  <a:pt x="4917" y="1104"/>
                  <a:pt x="4753" y="1104"/>
                </a:cubicBezTo>
                <a:cubicBezTo>
                  <a:pt x="4741" y="1104"/>
                  <a:pt x="4729" y="1104"/>
                  <a:pt x="4717" y="1105"/>
                </a:cubicBezTo>
                <a:cubicBezTo>
                  <a:pt x="4752" y="1027"/>
                  <a:pt x="4781" y="958"/>
                  <a:pt x="4808" y="888"/>
                </a:cubicBezTo>
                <a:cubicBezTo>
                  <a:pt x="4816" y="872"/>
                  <a:pt x="4816" y="840"/>
                  <a:pt x="4805" y="829"/>
                </a:cubicBezTo>
                <a:cubicBezTo>
                  <a:pt x="4637" y="655"/>
                  <a:pt x="4463" y="487"/>
                  <a:pt x="4294" y="313"/>
                </a:cubicBezTo>
                <a:cubicBezTo>
                  <a:pt x="4201" y="372"/>
                  <a:pt x="4110" y="428"/>
                  <a:pt x="4022" y="490"/>
                </a:cubicBezTo>
                <a:cubicBezTo>
                  <a:pt x="4005" y="501"/>
                  <a:pt x="3990" y="506"/>
                  <a:pt x="3975" y="506"/>
                </a:cubicBezTo>
                <a:cubicBezTo>
                  <a:pt x="3959" y="506"/>
                  <a:pt x="3942" y="501"/>
                  <a:pt x="3923" y="492"/>
                </a:cubicBezTo>
                <a:cubicBezTo>
                  <a:pt x="3832" y="452"/>
                  <a:pt x="3741" y="412"/>
                  <a:pt x="3647" y="380"/>
                </a:cubicBezTo>
                <a:cubicBezTo>
                  <a:pt x="3607" y="367"/>
                  <a:pt x="3591" y="345"/>
                  <a:pt x="3586" y="308"/>
                </a:cubicBezTo>
                <a:cubicBezTo>
                  <a:pt x="3564" y="209"/>
                  <a:pt x="3546" y="105"/>
                  <a:pt x="35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3" name="Google Shape;1223;p34"/>
          <p:cNvGrpSpPr/>
          <p:nvPr/>
        </p:nvGrpSpPr>
        <p:grpSpPr>
          <a:xfrm>
            <a:off x="3388010" y="2129952"/>
            <a:ext cx="502925" cy="502921"/>
            <a:chOff x="2120225" y="827050"/>
            <a:chExt cx="129975" cy="130250"/>
          </a:xfrm>
        </p:grpSpPr>
        <p:sp>
          <p:nvSpPr>
            <p:cNvPr id="1224" name="Google Shape;1224;p34"/>
            <p:cNvSpPr/>
            <p:nvPr/>
          </p:nvSpPr>
          <p:spPr>
            <a:xfrm>
              <a:off x="2120225" y="827050"/>
              <a:ext cx="129975" cy="130250"/>
            </a:xfrm>
            <a:custGeom>
              <a:avLst/>
              <a:gdLst/>
              <a:ahLst/>
              <a:cxnLst/>
              <a:rect l="l" t="t" r="r" b="b"/>
              <a:pathLst>
                <a:path w="5199" h="5210" extrusionOk="0">
                  <a:moveTo>
                    <a:pt x="2343" y="214"/>
                  </a:moveTo>
                  <a:cubicBezTo>
                    <a:pt x="2343" y="535"/>
                    <a:pt x="2346" y="856"/>
                    <a:pt x="2458" y="1166"/>
                  </a:cubicBezTo>
                  <a:lnTo>
                    <a:pt x="1966" y="1166"/>
                  </a:lnTo>
                  <a:cubicBezTo>
                    <a:pt x="2073" y="856"/>
                    <a:pt x="2078" y="538"/>
                    <a:pt x="2078" y="214"/>
                  </a:cubicBezTo>
                  <a:close/>
                  <a:moveTo>
                    <a:pt x="1870" y="345"/>
                  </a:moveTo>
                  <a:cubicBezTo>
                    <a:pt x="1870" y="431"/>
                    <a:pt x="1875" y="522"/>
                    <a:pt x="1870" y="607"/>
                  </a:cubicBezTo>
                  <a:cubicBezTo>
                    <a:pt x="1859" y="787"/>
                    <a:pt x="1830" y="960"/>
                    <a:pt x="1765" y="1126"/>
                  </a:cubicBezTo>
                  <a:cubicBezTo>
                    <a:pt x="1757" y="1142"/>
                    <a:pt x="1739" y="1166"/>
                    <a:pt x="1725" y="1166"/>
                  </a:cubicBezTo>
                  <a:cubicBezTo>
                    <a:pt x="1541" y="1169"/>
                    <a:pt x="1362" y="1169"/>
                    <a:pt x="1177" y="1169"/>
                  </a:cubicBezTo>
                  <a:cubicBezTo>
                    <a:pt x="1209" y="808"/>
                    <a:pt x="1522" y="436"/>
                    <a:pt x="1870" y="345"/>
                  </a:cubicBezTo>
                  <a:close/>
                  <a:moveTo>
                    <a:pt x="2546" y="348"/>
                  </a:moveTo>
                  <a:lnTo>
                    <a:pt x="2546" y="348"/>
                  </a:lnTo>
                  <a:cubicBezTo>
                    <a:pt x="2878" y="444"/>
                    <a:pt x="3188" y="805"/>
                    <a:pt x="3220" y="1169"/>
                  </a:cubicBezTo>
                  <a:cubicBezTo>
                    <a:pt x="3174" y="1169"/>
                    <a:pt x="3129" y="1169"/>
                    <a:pt x="3081" y="1166"/>
                  </a:cubicBezTo>
                  <a:cubicBezTo>
                    <a:pt x="2999" y="1166"/>
                    <a:pt x="2917" y="1167"/>
                    <a:pt x="2835" y="1167"/>
                  </a:cubicBezTo>
                  <a:cubicBezTo>
                    <a:pt x="2794" y="1167"/>
                    <a:pt x="2753" y="1167"/>
                    <a:pt x="2712" y="1166"/>
                  </a:cubicBezTo>
                  <a:cubicBezTo>
                    <a:pt x="2693" y="1166"/>
                    <a:pt x="2672" y="1153"/>
                    <a:pt x="2664" y="1140"/>
                  </a:cubicBezTo>
                  <a:cubicBezTo>
                    <a:pt x="2568" y="886"/>
                    <a:pt x="2546" y="618"/>
                    <a:pt x="2546" y="348"/>
                  </a:cubicBezTo>
                  <a:close/>
                  <a:moveTo>
                    <a:pt x="3296" y="1375"/>
                  </a:moveTo>
                  <a:cubicBezTo>
                    <a:pt x="3303" y="1375"/>
                    <a:pt x="3311" y="1376"/>
                    <a:pt x="3319" y="1377"/>
                  </a:cubicBezTo>
                  <a:cubicBezTo>
                    <a:pt x="3394" y="1383"/>
                    <a:pt x="3439" y="1434"/>
                    <a:pt x="3439" y="1506"/>
                  </a:cubicBezTo>
                  <a:cubicBezTo>
                    <a:pt x="3439" y="1578"/>
                    <a:pt x="3388" y="1631"/>
                    <a:pt x="3316" y="1634"/>
                  </a:cubicBezTo>
                  <a:lnTo>
                    <a:pt x="1084" y="1634"/>
                  </a:lnTo>
                  <a:cubicBezTo>
                    <a:pt x="1017" y="1634"/>
                    <a:pt x="966" y="1599"/>
                    <a:pt x="950" y="1541"/>
                  </a:cubicBezTo>
                  <a:cubicBezTo>
                    <a:pt x="931" y="1490"/>
                    <a:pt x="953" y="1431"/>
                    <a:pt x="1003" y="1399"/>
                  </a:cubicBezTo>
                  <a:cubicBezTo>
                    <a:pt x="1022" y="1391"/>
                    <a:pt x="1049" y="1383"/>
                    <a:pt x="1073" y="1380"/>
                  </a:cubicBezTo>
                  <a:cubicBezTo>
                    <a:pt x="1094" y="1377"/>
                    <a:pt x="1113" y="1376"/>
                    <a:pt x="1133" y="1376"/>
                  </a:cubicBezTo>
                  <a:cubicBezTo>
                    <a:pt x="1158" y="1376"/>
                    <a:pt x="1183" y="1377"/>
                    <a:pt x="1209" y="1377"/>
                  </a:cubicBezTo>
                  <a:lnTo>
                    <a:pt x="3252" y="1377"/>
                  </a:lnTo>
                  <a:cubicBezTo>
                    <a:pt x="3268" y="1377"/>
                    <a:pt x="3282" y="1375"/>
                    <a:pt x="3296" y="1375"/>
                  </a:cubicBezTo>
                  <a:close/>
                  <a:moveTo>
                    <a:pt x="3241" y="1845"/>
                  </a:moveTo>
                  <a:cubicBezTo>
                    <a:pt x="3265" y="2075"/>
                    <a:pt x="3201" y="2278"/>
                    <a:pt x="3068" y="2463"/>
                  </a:cubicBezTo>
                  <a:cubicBezTo>
                    <a:pt x="2888" y="2733"/>
                    <a:pt x="2653" y="2934"/>
                    <a:pt x="2332" y="3019"/>
                  </a:cubicBezTo>
                  <a:cubicBezTo>
                    <a:pt x="2285" y="3032"/>
                    <a:pt x="2238" y="3038"/>
                    <a:pt x="2192" y="3038"/>
                  </a:cubicBezTo>
                  <a:cubicBezTo>
                    <a:pt x="2110" y="3038"/>
                    <a:pt x="2031" y="3019"/>
                    <a:pt x="1953" y="2987"/>
                  </a:cubicBezTo>
                  <a:cubicBezTo>
                    <a:pt x="1557" y="2821"/>
                    <a:pt x="1287" y="2538"/>
                    <a:pt x="1169" y="2123"/>
                  </a:cubicBezTo>
                  <a:cubicBezTo>
                    <a:pt x="1148" y="2035"/>
                    <a:pt x="1153" y="1942"/>
                    <a:pt x="1143" y="1845"/>
                  </a:cubicBezTo>
                  <a:close/>
                  <a:moveTo>
                    <a:pt x="1523" y="3015"/>
                  </a:moveTo>
                  <a:cubicBezTo>
                    <a:pt x="1550" y="3015"/>
                    <a:pt x="1575" y="3019"/>
                    <a:pt x="1589" y="3027"/>
                  </a:cubicBezTo>
                  <a:cubicBezTo>
                    <a:pt x="1699" y="3102"/>
                    <a:pt x="1816" y="3166"/>
                    <a:pt x="1945" y="3201"/>
                  </a:cubicBezTo>
                  <a:cubicBezTo>
                    <a:pt x="1955" y="3206"/>
                    <a:pt x="1963" y="3209"/>
                    <a:pt x="1977" y="3214"/>
                  </a:cubicBezTo>
                  <a:cubicBezTo>
                    <a:pt x="1838" y="3348"/>
                    <a:pt x="1704" y="3479"/>
                    <a:pt x="1568" y="3610"/>
                  </a:cubicBezTo>
                  <a:cubicBezTo>
                    <a:pt x="1442" y="3447"/>
                    <a:pt x="1375" y="3273"/>
                    <a:pt x="1407" y="3067"/>
                  </a:cubicBezTo>
                  <a:cubicBezTo>
                    <a:pt x="1410" y="3059"/>
                    <a:pt x="1410" y="3049"/>
                    <a:pt x="1418" y="3040"/>
                  </a:cubicBezTo>
                  <a:cubicBezTo>
                    <a:pt x="1434" y="3024"/>
                    <a:pt x="1481" y="3015"/>
                    <a:pt x="1523" y="3015"/>
                  </a:cubicBezTo>
                  <a:close/>
                  <a:moveTo>
                    <a:pt x="2869" y="3008"/>
                  </a:moveTo>
                  <a:cubicBezTo>
                    <a:pt x="2887" y="3008"/>
                    <a:pt x="2906" y="3011"/>
                    <a:pt x="2926" y="3016"/>
                  </a:cubicBezTo>
                  <a:cubicBezTo>
                    <a:pt x="2974" y="3030"/>
                    <a:pt x="2993" y="3057"/>
                    <a:pt x="2995" y="3105"/>
                  </a:cubicBezTo>
                  <a:cubicBezTo>
                    <a:pt x="3011" y="3294"/>
                    <a:pt x="2947" y="3460"/>
                    <a:pt x="2824" y="3615"/>
                  </a:cubicBezTo>
                  <a:cubicBezTo>
                    <a:pt x="2693" y="3476"/>
                    <a:pt x="2568" y="3335"/>
                    <a:pt x="2450" y="3209"/>
                  </a:cubicBezTo>
                  <a:cubicBezTo>
                    <a:pt x="2522" y="3174"/>
                    <a:pt x="2613" y="3131"/>
                    <a:pt x="2707" y="3089"/>
                  </a:cubicBezTo>
                  <a:cubicBezTo>
                    <a:pt x="2733" y="3075"/>
                    <a:pt x="2760" y="3062"/>
                    <a:pt x="2784" y="3040"/>
                  </a:cubicBezTo>
                  <a:cubicBezTo>
                    <a:pt x="2811" y="3017"/>
                    <a:pt x="2839" y="3008"/>
                    <a:pt x="2869" y="3008"/>
                  </a:cubicBezTo>
                  <a:close/>
                  <a:moveTo>
                    <a:pt x="4257" y="3321"/>
                  </a:moveTo>
                  <a:cubicBezTo>
                    <a:pt x="4466" y="3508"/>
                    <a:pt x="4696" y="3650"/>
                    <a:pt x="4974" y="3709"/>
                  </a:cubicBezTo>
                  <a:cubicBezTo>
                    <a:pt x="4977" y="4062"/>
                    <a:pt x="4862" y="4364"/>
                    <a:pt x="4658" y="4639"/>
                  </a:cubicBezTo>
                  <a:cubicBezTo>
                    <a:pt x="4575" y="4746"/>
                    <a:pt x="4482" y="4848"/>
                    <a:pt x="4386" y="4941"/>
                  </a:cubicBezTo>
                  <a:cubicBezTo>
                    <a:pt x="4339" y="4987"/>
                    <a:pt x="4300" y="5010"/>
                    <a:pt x="4261" y="5010"/>
                  </a:cubicBezTo>
                  <a:cubicBezTo>
                    <a:pt x="4222" y="5010"/>
                    <a:pt x="4182" y="4987"/>
                    <a:pt x="4134" y="4941"/>
                  </a:cubicBezTo>
                  <a:cubicBezTo>
                    <a:pt x="3824" y="4658"/>
                    <a:pt x="3613" y="4313"/>
                    <a:pt x="3557" y="3891"/>
                  </a:cubicBezTo>
                  <a:cubicBezTo>
                    <a:pt x="3549" y="3837"/>
                    <a:pt x="3549" y="3786"/>
                    <a:pt x="3546" y="3733"/>
                  </a:cubicBezTo>
                  <a:cubicBezTo>
                    <a:pt x="3543" y="3728"/>
                    <a:pt x="3546" y="3720"/>
                    <a:pt x="3546" y="3709"/>
                  </a:cubicBezTo>
                  <a:cubicBezTo>
                    <a:pt x="3816" y="3645"/>
                    <a:pt x="4051" y="3508"/>
                    <a:pt x="4257" y="3321"/>
                  </a:cubicBezTo>
                  <a:close/>
                  <a:moveTo>
                    <a:pt x="1990" y="1"/>
                  </a:moveTo>
                  <a:cubicBezTo>
                    <a:pt x="1945" y="19"/>
                    <a:pt x="1904" y="46"/>
                    <a:pt x="1886" y="97"/>
                  </a:cubicBezTo>
                  <a:cubicBezTo>
                    <a:pt x="1883" y="107"/>
                    <a:pt x="1862" y="116"/>
                    <a:pt x="1848" y="121"/>
                  </a:cubicBezTo>
                  <a:cubicBezTo>
                    <a:pt x="1351" y="287"/>
                    <a:pt x="1057" y="632"/>
                    <a:pt x="966" y="1145"/>
                  </a:cubicBezTo>
                  <a:cubicBezTo>
                    <a:pt x="963" y="1172"/>
                    <a:pt x="950" y="1185"/>
                    <a:pt x="926" y="1198"/>
                  </a:cubicBezTo>
                  <a:cubicBezTo>
                    <a:pt x="696" y="1324"/>
                    <a:pt x="683" y="1637"/>
                    <a:pt x="902" y="1779"/>
                  </a:cubicBezTo>
                  <a:cubicBezTo>
                    <a:pt x="939" y="1797"/>
                    <a:pt x="950" y="1821"/>
                    <a:pt x="947" y="1861"/>
                  </a:cubicBezTo>
                  <a:cubicBezTo>
                    <a:pt x="929" y="2145"/>
                    <a:pt x="1028" y="2396"/>
                    <a:pt x="1191" y="2623"/>
                  </a:cubicBezTo>
                  <a:cubicBezTo>
                    <a:pt x="1241" y="2696"/>
                    <a:pt x="1300" y="2760"/>
                    <a:pt x="1356" y="2829"/>
                  </a:cubicBezTo>
                  <a:cubicBezTo>
                    <a:pt x="1343" y="2835"/>
                    <a:pt x="1335" y="2840"/>
                    <a:pt x="1322" y="2843"/>
                  </a:cubicBezTo>
                  <a:cubicBezTo>
                    <a:pt x="1143" y="2907"/>
                    <a:pt x="977" y="2990"/>
                    <a:pt x="822" y="3102"/>
                  </a:cubicBezTo>
                  <a:cubicBezTo>
                    <a:pt x="466" y="3364"/>
                    <a:pt x="239" y="3720"/>
                    <a:pt x="100" y="4137"/>
                  </a:cubicBezTo>
                  <a:cubicBezTo>
                    <a:pt x="46" y="4297"/>
                    <a:pt x="1" y="4460"/>
                    <a:pt x="1" y="4631"/>
                  </a:cubicBezTo>
                  <a:cubicBezTo>
                    <a:pt x="1" y="4786"/>
                    <a:pt x="81" y="4893"/>
                    <a:pt x="228" y="4928"/>
                  </a:cubicBezTo>
                  <a:cubicBezTo>
                    <a:pt x="298" y="4947"/>
                    <a:pt x="375" y="4955"/>
                    <a:pt x="453" y="4955"/>
                  </a:cubicBezTo>
                  <a:cubicBezTo>
                    <a:pt x="520" y="4957"/>
                    <a:pt x="588" y="4957"/>
                    <a:pt x="657" y="4957"/>
                  </a:cubicBezTo>
                  <a:cubicBezTo>
                    <a:pt x="793" y="4957"/>
                    <a:pt x="931" y="4955"/>
                    <a:pt x="1070" y="4955"/>
                  </a:cubicBezTo>
                  <a:cubicBezTo>
                    <a:pt x="1089" y="4955"/>
                    <a:pt x="1110" y="4955"/>
                    <a:pt x="1129" y="4949"/>
                  </a:cubicBezTo>
                  <a:cubicBezTo>
                    <a:pt x="1177" y="4936"/>
                    <a:pt x="1207" y="4893"/>
                    <a:pt x="1204" y="4845"/>
                  </a:cubicBezTo>
                  <a:cubicBezTo>
                    <a:pt x="1201" y="4800"/>
                    <a:pt x="1167" y="4760"/>
                    <a:pt x="1116" y="4752"/>
                  </a:cubicBezTo>
                  <a:cubicBezTo>
                    <a:pt x="1094" y="4749"/>
                    <a:pt x="1073" y="4749"/>
                    <a:pt x="1049" y="4749"/>
                  </a:cubicBezTo>
                  <a:cubicBezTo>
                    <a:pt x="816" y="4746"/>
                    <a:pt x="581" y="4746"/>
                    <a:pt x="348" y="4744"/>
                  </a:cubicBezTo>
                  <a:cubicBezTo>
                    <a:pt x="220" y="4738"/>
                    <a:pt x="177" y="4682"/>
                    <a:pt x="201" y="4559"/>
                  </a:cubicBezTo>
                  <a:cubicBezTo>
                    <a:pt x="215" y="4471"/>
                    <a:pt x="233" y="4385"/>
                    <a:pt x="258" y="4297"/>
                  </a:cubicBezTo>
                  <a:cubicBezTo>
                    <a:pt x="364" y="3928"/>
                    <a:pt x="541" y="3597"/>
                    <a:pt x="840" y="3343"/>
                  </a:cubicBezTo>
                  <a:cubicBezTo>
                    <a:pt x="947" y="3252"/>
                    <a:pt x="1060" y="3180"/>
                    <a:pt x="1188" y="3118"/>
                  </a:cubicBezTo>
                  <a:cubicBezTo>
                    <a:pt x="1193" y="3185"/>
                    <a:pt x="1196" y="3249"/>
                    <a:pt x="1207" y="3313"/>
                  </a:cubicBezTo>
                  <a:cubicBezTo>
                    <a:pt x="1241" y="3503"/>
                    <a:pt x="1343" y="3661"/>
                    <a:pt x="1469" y="3802"/>
                  </a:cubicBezTo>
                  <a:cubicBezTo>
                    <a:pt x="1497" y="3836"/>
                    <a:pt x="1526" y="3853"/>
                    <a:pt x="1556" y="3853"/>
                  </a:cubicBezTo>
                  <a:cubicBezTo>
                    <a:pt x="1584" y="3853"/>
                    <a:pt x="1613" y="3839"/>
                    <a:pt x="1642" y="3810"/>
                  </a:cubicBezTo>
                  <a:cubicBezTo>
                    <a:pt x="1709" y="3746"/>
                    <a:pt x="1771" y="3682"/>
                    <a:pt x="1838" y="3621"/>
                  </a:cubicBezTo>
                  <a:cubicBezTo>
                    <a:pt x="1955" y="3506"/>
                    <a:pt x="2073" y="3393"/>
                    <a:pt x="2193" y="3276"/>
                  </a:cubicBezTo>
                  <a:cubicBezTo>
                    <a:pt x="2207" y="3286"/>
                    <a:pt x="2217" y="3292"/>
                    <a:pt x="2225" y="3303"/>
                  </a:cubicBezTo>
                  <a:lnTo>
                    <a:pt x="2597" y="3663"/>
                  </a:lnTo>
                  <a:cubicBezTo>
                    <a:pt x="2650" y="3717"/>
                    <a:pt x="2704" y="3770"/>
                    <a:pt x="2757" y="3821"/>
                  </a:cubicBezTo>
                  <a:cubicBezTo>
                    <a:pt x="2784" y="3845"/>
                    <a:pt x="2812" y="3857"/>
                    <a:pt x="2839" y="3857"/>
                  </a:cubicBezTo>
                  <a:cubicBezTo>
                    <a:pt x="2864" y="3857"/>
                    <a:pt x="2888" y="3846"/>
                    <a:pt x="2907" y="3824"/>
                  </a:cubicBezTo>
                  <a:cubicBezTo>
                    <a:pt x="3022" y="3696"/>
                    <a:pt x="3121" y="3559"/>
                    <a:pt x="3166" y="3393"/>
                  </a:cubicBezTo>
                  <a:cubicBezTo>
                    <a:pt x="3188" y="3305"/>
                    <a:pt x="3196" y="3214"/>
                    <a:pt x="3209" y="3126"/>
                  </a:cubicBezTo>
                  <a:cubicBezTo>
                    <a:pt x="3380" y="3206"/>
                    <a:pt x="3530" y="3316"/>
                    <a:pt x="3674" y="3463"/>
                  </a:cubicBezTo>
                  <a:cubicBezTo>
                    <a:pt x="3597" y="3479"/>
                    <a:pt x="3530" y="3498"/>
                    <a:pt x="3461" y="3508"/>
                  </a:cubicBezTo>
                  <a:cubicBezTo>
                    <a:pt x="3383" y="3522"/>
                    <a:pt x="3343" y="3554"/>
                    <a:pt x="3343" y="3621"/>
                  </a:cubicBezTo>
                  <a:cubicBezTo>
                    <a:pt x="3343" y="3720"/>
                    <a:pt x="3346" y="3824"/>
                    <a:pt x="3356" y="3923"/>
                  </a:cubicBezTo>
                  <a:cubicBezTo>
                    <a:pt x="3388" y="4209"/>
                    <a:pt x="3501" y="4466"/>
                    <a:pt x="3664" y="4703"/>
                  </a:cubicBezTo>
                  <a:cubicBezTo>
                    <a:pt x="3669" y="4720"/>
                    <a:pt x="3680" y="4733"/>
                    <a:pt x="3693" y="4757"/>
                  </a:cubicBezTo>
                  <a:lnTo>
                    <a:pt x="2070" y="4757"/>
                  </a:lnTo>
                  <a:cubicBezTo>
                    <a:pt x="2046" y="4757"/>
                    <a:pt x="2022" y="4757"/>
                    <a:pt x="1998" y="4760"/>
                  </a:cubicBezTo>
                  <a:cubicBezTo>
                    <a:pt x="1953" y="4765"/>
                    <a:pt x="1923" y="4802"/>
                    <a:pt x="1918" y="4848"/>
                  </a:cubicBezTo>
                  <a:cubicBezTo>
                    <a:pt x="1915" y="4896"/>
                    <a:pt x="1939" y="4933"/>
                    <a:pt x="1985" y="4949"/>
                  </a:cubicBezTo>
                  <a:cubicBezTo>
                    <a:pt x="2009" y="4960"/>
                    <a:pt x="2033" y="4960"/>
                    <a:pt x="2060" y="4960"/>
                  </a:cubicBezTo>
                  <a:lnTo>
                    <a:pt x="3800" y="4960"/>
                  </a:lnTo>
                  <a:cubicBezTo>
                    <a:pt x="3840" y="4960"/>
                    <a:pt x="3867" y="4968"/>
                    <a:pt x="3902" y="5000"/>
                  </a:cubicBezTo>
                  <a:cubicBezTo>
                    <a:pt x="3971" y="5064"/>
                    <a:pt x="4043" y="5123"/>
                    <a:pt x="4121" y="5169"/>
                  </a:cubicBezTo>
                  <a:cubicBezTo>
                    <a:pt x="4165" y="5197"/>
                    <a:pt x="4210" y="5210"/>
                    <a:pt x="4256" y="5210"/>
                  </a:cubicBezTo>
                  <a:cubicBezTo>
                    <a:pt x="4305" y="5210"/>
                    <a:pt x="4355" y="5195"/>
                    <a:pt x="4402" y="5169"/>
                  </a:cubicBezTo>
                  <a:cubicBezTo>
                    <a:pt x="4458" y="5137"/>
                    <a:pt x="4517" y="5102"/>
                    <a:pt x="4562" y="5056"/>
                  </a:cubicBezTo>
                  <a:cubicBezTo>
                    <a:pt x="4960" y="4666"/>
                    <a:pt x="5198" y="4206"/>
                    <a:pt x="5180" y="3637"/>
                  </a:cubicBezTo>
                  <a:cubicBezTo>
                    <a:pt x="5180" y="3559"/>
                    <a:pt x="5148" y="3522"/>
                    <a:pt x="5070" y="3511"/>
                  </a:cubicBezTo>
                  <a:cubicBezTo>
                    <a:pt x="5038" y="3508"/>
                    <a:pt x="5003" y="3506"/>
                    <a:pt x="4971" y="3495"/>
                  </a:cubicBezTo>
                  <a:cubicBezTo>
                    <a:pt x="4731" y="3436"/>
                    <a:pt x="4530" y="3303"/>
                    <a:pt x="4356" y="3129"/>
                  </a:cubicBezTo>
                  <a:cubicBezTo>
                    <a:pt x="4319" y="3094"/>
                    <a:pt x="4290" y="3077"/>
                    <a:pt x="4262" y="3077"/>
                  </a:cubicBezTo>
                  <a:cubicBezTo>
                    <a:pt x="4233" y="3077"/>
                    <a:pt x="4205" y="3094"/>
                    <a:pt x="4169" y="3126"/>
                  </a:cubicBezTo>
                  <a:cubicBezTo>
                    <a:pt x="4081" y="3201"/>
                    <a:pt x="3990" y="3268"/>
                    <a:pt x="3902" y="3343"/>
                  </a:cubicBezTo>
                  <a:cubicBezTo>
                    <a:pt x="3890" y="3353"/>
                    <a:pt x="3880" y="3358"/>
                    <a:pt x="3870" y="3358"/>
                  </a:cubicBezTo>
                  <a:cubicBezTo>
                    <a:pt x="3857" y="3358"/>
                    <a:pt x="3845" y="3350"/>
                    <a:pt x="3830" y="3335"/>
                  </a:cubicBezTo>
                  <a:cubicBezTo>
                    <a:pt x="3760" y="3268"/>
                    <a:pt x="3690" y="3198"/>
                    <a:pt x="3613" y="3139"/>
                  </a:cubicBezTo>
                  <a:cubicBezTo>
                    <a:pt x="3442" y="3006"/>
                    <a:pt x="3249" y="2909"/>
                    <a:pt x="3038" y="2840"/>
                  </a:cubicBezTo>
                  <a:cubicBezTo>
                    <a:pt x="3046" y="2835"/>
                    <a:pt x="3049" y="2827"/>
                    <a:pt x="3054" y="2821"/>
                  </a:cubicBezTo>
                  <a:cubicBezTo>
                    <a:pt x="3314" y="2546"/>
                    <a:pt x="3477" y="2236"/>
                    <a:pt x="3453" y="1848"/>
                  </a:cubicBezTo>
                  <a:cubicBezTo>
                    <a:pt x="3450" y="1819"/>
                    <a:pt x="3463" y="1808"/>
                    <a:pt x="3487" y="1795"/>
                  </a:cubicBezTo>
                  <a:cubicBezTo>
                    <a:pt x="3690" y="1672"/>
                    <a:pt x="3715" y="1388"/>
                    <a:pt x="3522" y="1246"/>
                  </a:cubicBezTo>
                  <a:cubicBezTo>
                    <a:pt x="3455" y="1201"/>
                    <a:pt x="3434" y="1148"/>
                    <a:pt x="3415" y="1073"/>
                  </a:cubicBezTo>
                  <a:cubicBezTo>
                    <a:pt x="3308" y="607"/>
                    <a:pt x="3033" y="297"/>
                    <a:pt x="2581" y="140"/>
                  </a:cubicBezTo>
                  <a:cubicBezTo>
                    <a:pt x="2565" y="134"/>
                    <a:pt x="2543" y="126"/>
                    <a:pt x="2541" y="113"/>
                  </a:cubicBezTo>
                  <a:cubicBezTo>
                    <a:pt x="2525" y="59"/>
                    <a:pt x="2479" y="33"/>
                    <a:pt x="2437" y="6"/>
                  </a:cubicBezTo>
                  <a:cubicBezTo>
                    <a:pt x="2287" y="6"/>
                    <a:pt x="2137" y="6"/>
                    <a:pt x="1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2156650" y="946025"/>
              <a:ext cx="5125" cy="5050"/>
            </a:xfrm>
            <a:custGeom>
              <a:avLst/>
              <a:gdLst/>
              <a:ahLst/>
              <a:cxnLst/>
              <a:rect l="l" t="t" r="r" b="b"/>
              <a:pathLst>
                <a:path w="205" h="202" extrusionOk="0">
                  <a:moveTo>
                    <a:pt x="102" y="1"/>
                  </a:moveTo>
                  <a:cubicBezTo>
                    <a:pt x="100" y="1"/>
                    <a:pt x="99" y="1"/>
                    <a:pt x="97" y="1"/>
                  </a:cubicBezTo>
                  <a:cubicBezTo>
                    <a:pt x="41" y="3"/>
                    <a:pt x="1" y="46"/>
                    <a:pt x="1" y="105"/>
                  </a:cubicBezTo>
                  <a:cubicBezTo>
                    <a:pt x="4" y="159"/>
                    <a:pt x="44" y="201"/>
                    <a:pt x="95" y="201"/>
                  </a:cubicBezTo>
                  <a:cubicBezTo>
                    <a:pt x="97" y="201"/>
                    <a:pt x="98" y="201"/>
                    <a:pt x="100" y="201"/>
                  </a:cubicBezTo>
                  <a:cubicBezTo>
                    <a:pt x="159" y="201"/>
                    <a:pt x="204" y="150"/>
                    <a:pt x="204" y="97"/>
                  </a:cubicBezTo>
                  <a:cubicBezTo>
                    <a:pt x="204" y="45"/>
                    <a:pt x="156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2218500" y="924525"/>
              <a:ext cx="18475" cy="14325"/>
            </a:xfrm>
            <a:custGeom>
              <a:avLst/>
              <a:gdLst/>
              <a:ahLst/>
              <a:cxnLst/>
              <a:rect l="l" t="t" r="r" b="b"/>
              <a:pathLst>
                <a:path w="739" h="573" extrusionOk="0">
                  <a:moveTo>
                    <a:pt x="619" y="1"/>
                  </a:moveTo>
                  <a:cubicBezTo>
                    <a:pt x="589" y="1"/>
                    <a:pt x="560" y="17"/>
                    <a:pt x="532" y="48"/>
                  </a:cubicBezTo>
                  <a:cubicBezTo>
                    <a:pt x="447" y="139"/>
                    <a:pt x="364" y="232"/>
                    <a:pt x="278" y="329"/>
                  </a:cubicBezTo>
                  <a:cubicBezTo>
                    <a:pt x="254" y="315"/>
                    <a:pt x="241" y="302"/>
                    <a:pt x="225" y="291"/>
                  </a:cubicBezTo>
                  <a:cubicBezTo>
                    <a:pt x="206" y="278"/>
                    <a:pt x="190" y="264"/>
                    <a:pt x="174" y="256"/>
                  </a:cubicBezTo>
                  <a:cubicBezTo>
                    <a:pt x="153" y="242"/>
                    <a:pt x="132" y="236"/>
                    <a:pt x="111" y="236"/>
                  </a:cubicBezTo>
                  <a:cubicBezTo>
                    <a:pt x="81" y="236"/>
                    <a:pt x="53" y="250"/>
                    <a:pt x="32" y="275"/>
                  </a:cubicBezTo>
                  <a:cubicBezTo>
                    <a:pt x="0" y="318"/>
                    <a:pt x="3" y="379"/>
                    <a:pt x="51" y="414"/>
                  </a:cubicBezTo>
                  <a:cubicBezTo>
                    <a:pt x="107" y="462"/>
                    <a:pt x="166" y="505"/>
                    <a:pt x="227" y="548"/>
                  </a:cubicBezTo>
                  <a:cubicBezTo>
                    <a:pt x="248" y="564"/>
                    <a:pt x="270" y="572"/>
                    <a:pt x="291" y="572"/>
                  </a:cubicBezTo>
                  <a:cubicBezTo>
                    <a:pt x="315" y="572"/>
                    <a:pt x="338" y="561"/>
                    <a:pt x="358" y="540"/>
                  </a:cubicBezTo>
                  <a:cubicBezTo>
                    <a:pt x="471" y="419"/>
                    <a:pt x="586" y="296"/>
                    <a:pt x="695" y="168"/>
                  </a:cubicBezTo>
                  <a:cubicBezTo>
                    <a:pt x="738" y="120"/>
                    <a:pt x="725" y="53"/>
                    <a:pt x="674" y="21"/>
                  </a:cubicBezTo>
                  <a:cubicBezTo>
                    <a:pt x="656" y="8"/>
                    <a:pt x="637" y="1"/>
                    <a:pt x="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7" name="Google Shape;1227;p34"/>
          <p:cNvGrpSpPr/>
          <p:nvPr/>
        </p:nvGrpSpPr>
        <p:grpSpPr>
          <a:xfrm>
            <a:off x="3388010" y="3081322"/>
            <a:ext cx="502924" cy="502924"/>
            <a:chOff x="2093850" y="1039613"/>
            <a:chExt cx="170200" cy="170350"/>
          </a:xfrm>
        </p:grpSpPr>
        <p:sp>
          <p:nvSpPr>
            <p:cNvPr id="1228" name="Google Shape;1228;p34"/>
            <p:cNvSpPr/>
            <p:nvPr/>
          </p:nvSpPr>
          <p:spPr>
            <a:xfrm>
              <a:off x="2093975" y="1039613"/>
              <a:ext cx="170075" cy="170350"/>
            </a:xfrm>
            <a:custGeom>
              <a:avLst/>
              <a:gdLst/>
              <a:ahLst/>
              <a:cxnLst/>
              <a:rect l="l" t="t" r="r" b="b"/>
              <a:pathLst>
                <a:path w="6803" h="6814" extrusionOk="0">
                  <a:moveTo>
                    <a:pt x="3723" y="1"/>
                  </a:moveTo>
                  <a:lnTo>
                    <a:pt x="3723" y="215"/>
                  </a:lnTo>
                  <a:lnTo>
                    <a:pt x="6241" y="215"/>
                  </a:lnTo>
                  <a:cubicBezTo>
                    <a:pt x="6407" y="215"/>
                    <a:pt x="6546" y="303"/>
                    <a:pt x="6570" y="442"/>
                  </a:cubicBezTo>
                  <a:cubicBezTo>
                    <a:pt x="6594" y="576"/>
                    <a:pt x="6586" y="712"/>
                    <a:pt x="6594" y="854"/>
                  </a:cubicBezTo>
                  <a:lnTo>
                    <a:pt x="3509" y="854"/>
                  </a:lnTo>
                  <a:lnTo>
                    <a:pt x="3509" y="1068"/>
                  </a:lnTo>
                  <a:lnTo>
                    <a:pt x="6586" y="1068"/>
                  </a:lnTo>
                  <a:lnTo>
                    <a:pt x="6586" y="1153"/>
                  </a:lnTo>
                  <a:lnTo>
                    <a:pt x="6586" y="3706"/>
                  </a:lnTo>
                  <a:lnTo>
                    <a:pt x="6586" y="6241"/>
                  </a:lnTo>
                  <a:cubicBezTo>
                    <a:pt x="6591" y="6353"/>
                    <a:pt x="6557" y="6452"/>
                    <a:pt x="6471" y="6524"/>
                  </a:cubicBezTo>
                  <a:cubicBezTo>
                    <a:pt x="6399" y="6586"/>
                    <a:pt x="6313" y="6599"/>
                    <a:pt x="6222" y="6599"/>
                  </a:cubicBezTo>
                  <a:lnTo>
                    <a:pt x="586" y="6599"/>
                  </a:lnTo>
                  <a:cubicBezTo>
                    <a:pt x="335" y="6599"/>
                    <a:pt x="209" y="6479"/>
                    <a:pt x="209" y="6220"/>
                  </a:cubicBezTo>
                  <a:lnTo>
                    <a:pt x="209" y="1581"/>
                  </a:lnTo>
                  <a:lnTo>
                    <a:pt x="209" y="1498"/>
                  </a:lnTo>
                  <a:lnTo>
                    <a:pt x="1" y="1498"/>
                  </a:lnTo>
                  <a:lnTo>
                    <a:pt x="1" y="1535"/>
                  </a:lnTo>
                  <a:lnTo>
                    <a:pt x="1" y="6295"/>
                  </a:lnTo>
                  <a:cubicBezTo>
                    <a:pt x="1" y="6428"/>
                    <a:pt x="49" y="6540"/>
                    <a:pt x="137" y="6639"/>
                  </a:cubicBezTo>
                  <a:cubicBezTo>
                    <a:pt x="220" y="6733"/>
                    <a:pt x="324" y="6776"/>
                    <a:pt x="437" y="6813"/>
                  </a:cubicBezTo>
                  <a:cubicBezTo>
                    <a:pt x="2412" y="6813"/>
                    <a:pt x="4391" y="6813"/>
                    <a:pt x="6361" y="6808"/>
                  </a:cubicBezTo>
                  <a:cubicBezTo>
                    <a:pt x="6402" y="6792"/>
                    <a:pt x="6442" y="6781"/>
                    <a:pt x="6479" y="6765"/>
                  </a:cubicBezTo>
                  <a:cubicBezTo>
                    <a:pt x="6637" y="6696"/>
                    <a:pt x="6741" y="6575"/>
                    <a:pt x="6787" y="6412"/>
                  </a:cubicBezTo>
                  <a:cubicBezTo>
                    <a:pt x="6795" y="6393"/>
                    <a:pt x="6797" y="6380"/>
                    <a:pt x="6803" y="6367"/>
                  </a:cubicBezTo>
                  <a:lnTo>
                    <a:pt x="6803" y="439"/>
                  </a:lnTo>
                  <a:cubicBezTo>
                    <a:pt x="6800" y="431"/>
                    <a:pt x="6795" y="429"/>
                    <a:pt x="6795" y="421"/>
                  </a:cubicBezTo>
                  <a:cubicBezTo>
                    <a:pt x="6717" y="145"/>
                    <a:pt x="6527" y="1"/>
                    <a:pt x="6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4"/>
            <p:cNvSpPr/>
            <p:nvPr/>
          </p:nvSpPr>
          <p:spPr>
            <a:xfrm>
              <a:off x="2104675" y="1138088"/>
              <a:ext cx="101350" cy="58575"/>
            </a:xfrm>
            <a:custGeom>
              <a:avLst/>
              <a:gdLst/>
              <a:ahLst/>
              <a:cxnLst/>
              <a:rect l="l" t="t" r="r" b="b"/>
              <a:pathLst>
                <a:path w="4054" h="2343" extrusionOk="0">
                  <a:moveTo>
                    <a:pt x="3043" y="217"/>
                  </a:moveTo>
                  <a:cubicBezTo>
                    <a:pt x="3268" y="217"/>
                    <a:pt x="3407" y="348"/>
                    <a:pt x="3393" y="570"/>
                  </a:cubicBezTo>
                  <a:cubicBezTo>
                    <a:pt x="3385" y="725"/>
                    <a:pt x="3420" y="848"/>
                    <a:pt x="3532" y="957"/>
                  </a:cubicBezTo>
                  <a:cubicBezTo>
                    <a:pt x="3591" y="1019"/>
                    <a:pt x="3642" y="1091"/>
                    <a:pt x="3706" y="1171"/>
                  </a:cubicBezTo>
                  <a:cubicBezTo>
                    <a:pt x="3637" y="1171"/>
                    <a:pt x="3578" y="1171"/>
                    <a:pt x="3519" y="1176"/>
                  </a:cubicBezTo>
                  <a:cubicBezTo>
                    <a:pt x="3431" y="1176"/>
                    <a:pt x="3393" y="1211"/>
                    <a:pt x="3393" y="1297"/>
                  </a:cubicBezTo>
                  <a:lnTo>
                    <a:pt x="3393" y="1781"/>
                  </a:lnTo>
                  <a:cubicBezTo>
                    <a:pt x="3393" y="1997"/>
                    <a:pt x="3265" y="2131"/>
                    <a:pt x="3043" y="2131"/>
                  </a:cubicBezTo>
                  <a:lnTo>
                    <a:pt x="557" y="2131"/>
                  </a:lnTo>
                  <a:cubicBezTo>
                    <a:pt x="340" y="2131"/>
                    <a:pt x="206" y="1997"/>
                    <a:pt x="206" y="1781"/>
                  </a:cubicBezTo>
                  <a:lnTo>
                    <a:pt x="206" y="570"/>
                  </a:lnTo>
                  <a:cubicBezTo>
                    <a:pt x="206" y="348"/>
                    <a:pt x="340" y="217"/>
                    <a:pt x="565" y="217"/>
                  </a:cubicBezTo>
                  <a:close/>
                  <a:moveTo>
                    <a:pt x="543" y="0"/>
                  </a:moveTo>
                  <a:cubicBezTo>
                    <a:pt x="231" y="0"/>
                    <a:pt x="1" y="230"/>
                    <a:pt x="1" y="543"/>
                  </a:cubicBezTo>
                  <a:lnTo>
                    <a:pt x="1" y="1794"/>
                  </a:lnTo>
                  <a:cubicBezTo>
                    <a:pt x="1" y="2115"/>
                    <a:pt x="228" y="2342"/>
                    <a:pt x="549" y="2342"/>
                  </a:cubicBezTo>
                  <a:lnTo>
                    <a:pt x="3065" y="2342"/>
                  </a:lnTo>
                  <a:cubicBezTo>
                    <a:pt x="3385" y="2342"/>
                    <a:pt x="3613" y="2112"/>
                    <a:pt x="3613" y="1794"/>
                  </a:cubicBezTo>
                  <a:lnTo>
                    <a:pt x="3613" y="1382"/>
                  </a:lnTo>
                  <a:cubicBezTo>
                    <a:pt x="3717" y="1382"/>
                    <a:pt x="3813" y="1382"/>
                    <a:pt x="3909" y="1380"/>
                  </a:cubicBezTo>
                  <a:cubicBezTo>
                    <a:pt x="3960" y="1380"/>
                    <a:pt x="4003" y="1369"/>
                    <a:pt x="4027" y="1323"/>
                  </a:cubicBezTo>
                  <a:cubicBezTo>
                    <a:pt x="4054" y="1273"/>
                    <a:pt x="4038" y="1227"/>
                    <a:pt x="4003" y="1190"/>
                  </a:cubicBezTo>
                  <a:cubicBezTo>
                    <a:pt x="3907" y="1067"/>
                    <a:pt x="3816" y="941"/>
                    <a:pt x="3712" y="826"/>
                  </a:cubicBezTo>
                  <a:cubicBezTo>
                    <a:pt x="3637" y="741"/>
                    <a:pt x="3610" y="655"/>
                    <a:pt x="3613" y="540"/>
                  </a:cubicBezTo>
                  <a:cubicBezTo>
                    <a:pt x="3615" y="230"/>
                    <a:pt x="3383" y="0"/>
                    <a:pt x="30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2152075" y="1074388"/>
              <a:ext cx="101350" cy="58500"/>
            </a:xfrm>
            <a:custGeom>
              <a:avLst/>
              <a:gdLst/>
              <a:ahLst/>
              <a:cxnLst/>
              <a:rect l="l" t="t" r="r" b="b"/>
              <a:pathLst>
                <a:path w="4054" h="2340" extrusionOk="0">
                  <a:moveTo>
                    <a:pt x="3473" y="209"/>
                  </a:moveTo>
                  <a:cubicBezTo>
                    <a:pt x="3709" y="209"/>
                    <a:pt x="3840" y="337"/>
                    <a:pt x="3840" y="570"/>
                  </a:cubicBezTo>
                  <a:lnTo>
                    <a:pt x="3840" y="1765"/>
                  </a:lnTo>
                  <a:cubicBezTo>
                    <a:pt x="3840" y="1992"/>
                    <a:pt x="3709" y="2123"/>
                    <a:pt x="3481" y="2123"/>
                  </a:cubicBezTo>
                  <a:lnTo>
                    <a:pt x="1011" y="2123"/>
                  </a:lnTo>
                  <a:cubicBezTo>
                    <a:pt x="784" y="2123"/>
                    <a:pt x="653" y="1992"/>
                    <a:pt x="653" y="1765"/>
                  </a:cubicBezTo>
                  <a:lnTo>
                    <a:pt x="653" y="1294"/>
                  </a:lnTo>
                  <a:cubicBezTo>
                    <a:pt x="653" y="1203"/>
                    <a:pt x="615" y="1166"/>
                    <a:pt x="522" y="1166"/>
                  </a:cubicBezTo>
                  <a:lnTo>
                    <a:pt x="345" y="1166"/>
                  </a:lnTo>
                  <a:cubicBezTo>
                    <a:pt x="439" y="1051"/>
                    <a:pt x="519" y="947"/>
                    <a:pt x="599" y="842"/>
                  </a:cubicBezTo>
                  <a:cubicBezTo>
                    <a:pt x="637" y="799"/>
                    <a:pt x="653" y="757"/>
                    <a:pt x="650" y="703"/>
                  </a:cubicBezTo>
                  <a:cubicBezTo>
                    <a:pt x="647" y="647"/>
                    <a:pt x="650" y="596"/>
                    <a:pt x="650" y="543"/>
                  </a:cubicBezTo>
                  <a:cubicBezTo>
                    <a:pt x="650" y="345"/>
                    <a:pt x="786" y="209"/>
                    <a:pt x="984" y="209"/>
                  </a:cubicBezTo>
                  <a:close/>
                  <a:moveTo>
                    <a:pt x="968" y="0"/>
                  </a:moveTo>
                  <a:cubicBezTo>
                    <a:pt x="717" y="0"/>
                    <a:pt x="503" y="171"/>
                    <a:pt x="452" y="422"/>
                  </a:cubicBezTo>
                  <a:cubicBezTo>
                    <a:pt x="439" y="492"/>
                    <a:pt x="449" y="564"/>
                    <a:pt x="439" y="639"/>
                  </a:cubicBezTo>
                  <a:cubicBezTo>
                    <a:pt x="433" y="679"/>
                    <a:pt x="423" y="722"/>
                    <a:pt x="399" y="751"/>
                  </a:cubicBezTo>
                  <a:cubicBezTo>
                    <a:pt x="286" y="898"/>
                    <a:pt x="166" y="1045"/>
                    <a:pt x="48" y="1192"/>
                  </a:cubicBezTo>
                  <a:cubicBezTo>
                    <a:pt x="19" y="1230"/>
                    <a:pt x="0" y="1273"/>
                    <a:pt x="24" y="1321"/>
                  </a:cubicBezTo>
                  <a:cubicBezTo>
                    <a:pt x="46" y="1366"/>
                    <a:pt x="88" y="1380"/>
                    <a:pt x="139" y="1380"/>
                  </a:cubicBezTo>
                  <a:lnTo>
                    <a:pt x="439" y="1380"/>
                  </a:lnTo>
                  <a:lnTo>
                    <a:pt x="439" y="1815"/>
                  </a:lnTo>
                  <a:cubicBezTo>
                    <a:pt x="439" y="2102"/>
                    <a:pt x="677" y="2339"/>
                    <a:pt x="963" y="2339"/>
                  </a:cubicBezTo>
                  <a:lnTo>
                    <a:pt x="3527" y="2339"/>
                  </a:lnTo>
                  <a:cubicBezTo>
                    <a:pt x="3815" y="2339"/>
                    <a:pt x="4053" y="2107"/>
                    <a:pt x="4053" y="1818"/>
                  </a:cubicBezTo>
                  <a:lnTo>
                    <a:pt x="4053" y="529"/>
                  </a:lnTo>
                  <a:cubicBezTo>
                    <a:pt x="4053" y="235"/>
                    <a:pt x="3818" y="0"/>
                    <a:pt x="3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4"/>
            <p:cNvSpPr/>
            <p:nvPr/>
          </p:nvSpPr>
          <p:spPr>
            <a:xfrm>
              <a:off x="2205150" y="1138163"/>
              <a:ext cx="48350" cy="58500"/>
            </a:xfrm>
            <a:custGeom>
              <a:avLst/>
              <a:gdLst/>
              <a:ahLst/>
              <a:cxnLst/>
              <a:rect l="l" t="t" r="r" b="b"/>
              <a:pathLst>
                <a:path w="1934" h="2340" extrusionOk="0">
                  <a:moveTo>
                    <a:pt x="976" y="214"/>
                  </a:moveTo>
                  <a:cubicBezTo>
                    <a:pt x="1209" y="214"/>
                    <a:pt x="1404" y="411"/>
                    <a:pt x="1401" y="641"/>
                  </a:cubicBezTo>
                  <a:cubicBezTo>
                    <a:pt x="1398" y="869"/>
                    <a:pt x="1203" y="1061"/>
                    <a:pt x="976" y="1061"/>
                  </a:cubicBezTo>
                  <a:cubicBezTo>
                    <a:pt x="746" y="1061"/>
                    <a:pt x="548" y="866"/>
                    <a:pt x="554" y="633"/>
                  </a:cubicBezTo>
                  <a:cubicBezTo>
                    <a:pt x="556" y="403"/>
                    <a:pt x="749" y="214"/>
                    <a:pt x="976" y="214"/>
                  </a:cubicBezTo>
                  <a:close/>
                  <a:moveTo>
                    <a:pt x="972" y="1268"/>
                  </a:moveTo>
                  <a:cubicBezTo>
                    <a:pt x="1097" y="1268"/>
                    <a:pt x="1224" y="1305"/>
                    <a:pt x="1350" y="1379"/>
                  </a:cubicBezTo>
                  <a:cubicBezTo>
                    <a:pt x="1628" y="1542"/>
                    <a:pt x="1733" y="1802"/>
                    <a:pt x="1719" y="2123"/>
                  </a:cubicBezTo>
                  <a:lnTo>
                    <a:pt x="233" y="2123"/>
                  </a:lnTo>
                  <a:cubicBezTo>
                    <a:pt x="214" y="1823"/>
                    <a:pt x="305" y="1574"/>
                    <a:pt x="556" y="1406"/>
                  </a:cubicBezTo>
                  <a:cubicBezTo>
                    <a:pt x="692" y="1314"/>
                    <a:pt x="831" y="1268"/>
                    <a:pt x="972" y="1268"/>
                  </a:cubicBezTo>
                  <a:close/>
                  <a:moveTo>
                    <a:pt x="972" y="1"/>
                  </a:moveTo>
                  <a:cubicBezTo>
                    <a:pt x="818" y="1"/>
                    <a:pt x="663" y="56"/>
                    <a:pt x="537" y="165"/>
                  </a:cubicBezTo>
                  <a:cubicBezTo>
                    <a:pt x="318" y="361"/>
                    <a:pt x="201" y="804"/>
                    <a:pt x="572" y="1147"/>
                  </a:cubicBezTo>
                  <a:cubicBezTo>
                    <a:pt x="562" y="1152"/>
                    <a:pt x="556" y="1160"/>
                    <a:pt x="545" y="1163"/>
                  </a:cubicBezTo>
                  <a:cubicBezTo>
                    <a:pt x="324" y="1275"/>
                    <a:pt x="171" y="1446"/>
                    <a:pt x="78" y="1676"/>
                  </a:cubicBezTo>
                  <a:cubicBezTo>
                    <a:pt x="0" y="1863"/>
                    <a:pt x="11" y="2058"/>
                    <a:pt x="19" y="2251"/>
                  </a:cubicBezTo>
                  <a:cubicBezTo>
                    <a:pt x="21" y="2310"/>
                    <a:pt x="64" y="2339"/>
                    <a:pt x="126" y="2339"/>
                  </a:cubicBezTo>
                  <a:lnTo>
                    <a:pt x="1818" y="2339"/>
                  </a:lnTo>
                  <a:cubicBezTo>
                    <a:pt x="1890" y="2339"/>
                    <a:pt x="1930" y="2299"/>
                    <a:pt x="1930" y="2230"/>
                  </a:cubicBezTo>
                  <a:lnTo>
                    <a:pt x="1930" y="2016"/>
                  </a:lnTo>
                  <a:cubicBezTo>
                    <a:pt x="1933" y="1807"/>
                    <a:pt x="1869" y="1623"/>
                    <a:pt x="1749" y="1457"/>
                  </a:cubicBezTo>
                  <a:cubicBezTo>
                    <a:pt x="1652" y="1320"/>
                    <a:pt x="1524" y="1219"/>
                    <a:pt x="1369" y="1141"/>
                  </a:cubicBezTo>
                  <a:cubicBezTo>
                    <a:pt x="1698" y="858"/>
                    <a:pt x="1668" y="433"/>
                    <a:pt x="1430" y="198"/>
                  </a:cubicBezTo>
                  <a:cubicBezTo>
                    <a:pt x="1306" y="66"/>
                    <a:pt x="1140" y="1"/>
                    <a:pt x="9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4"/>
            <p:cNvSpPr/>
            <p:nvPr/>
          </p:nvSpPr>
          <p:spPr>
            <a:xfrm>
              <a:off x="2104150" y="1074338"/>
              <a:ext cx="48200" cy="58475"/>
            </a:xfrm>
            <a:custGeom>
              <a:avLst/>
              <a:gdLst/>
              <a:ahLst/>
              <a:cxnLst/>
              <a:rect l="l" t="t" r="r" b="b"/>
              <a:pathLst>
                <a:path w="1928" h="2339" extrusionOk="0">
                  <a:moveTo>
                    <a:pt x="971" y="213"/>
                  </a:moveTo>
                  <a:cubicBezTo>
                    <a:pt x="973" y="213"/>
                    <a:pt x="974" y="213"/>
                    <a:pt x="976" y="213"/>
                  </a:cubicBezTo>
                  <a:cubicBezTo>
                    <a:pt x="1211" y="216"/>
                    <a:pt x="1404" y="414"/>
                    <a:pt x="1399" y="644"/>
                  </a:cubicBezTo>
                  <a:cubicBezTo>
                    <a:pt x="1393" y="871"/>
                    <a:pt x="1203" y="1061"/>
                    <a:pt x="980" y="1061"/>
                  </a:cubicBezTo>
                  <a:cubicBezTo>
                    <a:pt x="977" y="1061"/>
                    <a:pt x="974" y="1061"/>
                    <a:pt x="971" y="1061"/>
                  </a:cubicBezTo>
                  <a:cubicBezTo>
                    <a:pt x="738" y="1058"/>
                    <a:pt x="546" y="860"/>
                    <a:pt x="548" y="630"/>
                  </a:cubicBezTo>
                  <a:cubicBezTo>
                    <a:pt x="551" y="402"/>
                    <a:pt x="746" y="213"/>
                    <a:pt x="971" y="213"/>
                  </a:cubicBezTo>
                  <a:close/>
                  <a:moveTo>
                    <a:pt x="971" y="1273"/>
                  </a:moveTo>
                  <a:cubicBezTo>
                    <a:pt x="1096" y="1273"/>
                    <a:pt x="1221" y="1308"/>
                    <a:pt x="1345" y="1379"/>
                  </a:cubicBezTo>
                  <a:cubicBezTo>
                    <a:pt x="1628" y="1542"/>
                    <a:pt x="1733" y="1801"/>
                    <a:pt x="1719" y="2125"/>
                  </a:cubicBezTo>
                  <a:lnTo>
                    <a:pt x="230" y="2125"/>
                  </a:lnTo>
                  <a:cubicBezTo>
                    <a:pt x="214" y="1828"/>
                    <a:pt x="305" y="1582"/>
                    <a:pt x="548" y="1414"/>
                  </a:cubicBezTo>
                  <a:cubicBezTo>
                    <a:pt x="685" y="1320"/>
                    <a:pt x="827" y="1273"/>
                    <a:pt x="971" y="1273"/>
                  </a:cubicBezTo>
                  <a:close/>
                  <a:moveTo>
                    <a:pt x="972" y="1"/>
                  </a:moveTo>
                  <a:cubicBezTo>
                    <a:pt x="822" y="1"/>
                    <a:pt x="671" y="53"/>
                    <a:pt x="548" y="160"/>
                  </a:cubicBezTo>
                  <a:cubicBezTo>
                    <a:pt x="425" y="269"/>
                    <a:pt x="350" y="411"/>
                    <a:pt x="334" y="574"/>
                  </a:cubicBezTo>
                  <a:cubicBezTo>
                    <a:pt x="310" y="801"/>
                    <a:pt x="399" y="991"/>
                    <a:pt x="575" y="1146"/>
                  </a:cubicBezTo>
                  <a:cubicBezTo>
                    <a:pt x="551" y="1160"/>
                    <a:pt x="535" y="1165"/>
                    <a:pt x="519" y="1176"/>
                  </a:cubicBezTo>
                  <a:cubicBezTo>
                    <a:pt x="281" y="1307"/>
                    <a:pt x="123" y="1502"/>
                    <a:pt x="48" y="1764"/>
                  </a:cubicBezTo>
                  <a:cubicBezTo>
                    <a:pt x="0" y="1922"/>
                    <a:pt x="16" y="2085"/>
                    <a:pt x="16" y="2245"/>
                  </a:cubicBezTo>
                  <a:cubicBezTo>
                    <a:pt x="16" y="2301"/>
                    <a:pt x="62" y="2339"/>
                    <a:pt x="123" y="2339"/>
                  </a:cubicBezTo>
                  <a:lnTo>
                    <a:pt x="1818" y="2339"/>
                  </a:lnTo>
                  <a:cubicBezTo>
                    <a:pt x="1888" y="2339"/>
                    <a:pt x="1928" y="2299"/>
                    <a:pt x="1928" y="2224"/>
                  </a:cubicBezTo>
                  <a:lnTo>
                    <a:pt x="1928" y="2010"/>
                  </a:lnTo>
                  <a:cubicBezTo>
                    <a:pt x="1928" y="1775"/>
                    <a:pt x="1853" y="1563"/>
                    <a:pt x="1693" y="1390"/>
                  </a:cubicBezTo>
                  <a:cubicBezTo>
                    <a:pt x="1602" y="1293"/>
                    <a:pt x="1487" y="1216"/>
                    <a:pt x="1385" y="1128"/>
                  </a:cubicBezTo>
                  <a:cubicBezTo>
                    <a:pt x="1693" y="860"/>
                    <a:pt x="1671" y="443"/>
                    <a:pt x="1433" y="200"/>
                  </a:cubicBezTo>
                  <a:cubicBezTo>
                    <a:pt x="1310" y="68"/>
                    <a:pt x="1142" y="1"/>
                    <a:pt x="9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2093850" y="1039613"/>
              <a:ext cx="82375" cy="31850"/>
            </a:xfrm>
            <a:custGeom>
              <a:avLst/>
              <a:gdLst/>
              <a:ahLst/>
              <a:cxnLst/>
              <a:rect l="l" t="t" r="r" b="b"/>
              <a:pathLst>
                <a:path w="3295" h="1274" extrusionOk="0">
                  <a:moveTo>
                    <a:pt x="2559" y="217"/>
                  </a:moveTo>
                  <a:cubicBezTo>
                    <a:pt x="2725" y="217"/>
                    <a:pt x="2851" y="322"/>
                    <a:pt x="2869" y="485"/>
                  </a:cubicBezTo>
                  <a:cubicBezTo>
                    <a:pt x="2883" y="605"/>
                    <a:pt x="2872" y="731"/>
                    <a:pt x="2872" y="854"/>
                  </a:cubicBezTo>
                  <a:lnTo>
                    <a:pt x="204" y="854"/>
                  </a:lnTo>
                  <a:cubicBezTo>
                    <a:pt x="212" y="717"/>
                    <a:pt x="204" y="576"/>
                    <a:pt x="230" y="442"/>
                  </a:cubicBezTo>
                  <a:cubicBezTo>
                    <a:pt x="257" y="303"/>
                    <a:pt x="396" y="217"/>
                    <a:pt x="557" y="217"/>
                  </a:cubicBezTo>
                  <a:close/>
                  <a:moveTo>
                    <a:pt x="527" y="1"/>
                  </a:moveTo>
                  <a:cubicBezTo>
                    <a:pt x="238" y="3"/>
                    <a:pt x="0" y="239"/>
                    <a:pt x="0" y="525"/>
                  </a:cubicBezTo>
                  <a:lnTo>
                    <a:pt x="0" y="1225"/>
                  </a:lnTo>
                  <a:cubicBezTo>
                    <a:pt x="0" y="1241"/>
                    <a:pt x="6" y="1257"/>
                    <a:pt x="6" y="1273"/>
                  </a:cubicBezTo>
                  <a:lnTo>
                    <a:pt x="214" y="1273"/>
                  </a:lnTo>
                  <a:lnTo>
                    <a:pt x="214" y="1068"/>
                  </a:lnTo>
                  <a:lnTo>
                    <a:pt x="3294" y="1068"/>
                  </a:lnTo>
                  <a:lnTo>
                    <a:pt x="3294" y="854"/>
                  </a:lnTo>
                  <a:lnTo>
                    <a:pt x="3086" y="854"/>
                  </a:lnTo>
                  <a:cubicBezTo>
                    <a:pt x="3086" y="736"/>
                    <a:pt x="3089" y="618"/>
                    <a:pt x="3083" y="503"/>
                  </a:cubicBezTo>
                  <a:cubicBezTo>
                    <a:pt x="3083" y="228"/>
                    <a:pt x="2856" y="1"/>
                    <a:pt x="2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2237550" y="1050513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1" y="1"/>
                  </a:moveTo>
                  <a:lnTo>
                    <a:pt x="1" y="204"/>
                  </a:lnTo>
                  <a:lnTo>
                    <a:pt x="207" y="204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2227000" y="1050513"/>
              <a:ext cx="5100" cy="5100"/>
            </a:xfrm>
            <a:custGeom>
              <a:avLst/>
              <a:gdLst/>
              <a:ahLst/>
              <a:cxnLst/>
              <a:rect l="l" t="t" r="r" b="b"/>
              <a:pathLst>
                <a:path w="204" h="204" extrusionOk="0">
                  <a:moveTo>
                    <a:pt x="0" y="1"/>
                  </a:moveTo>
                  <a:lnTo>
                    <a:pt x="0" y="204"/>
                  </a:lnTo>
                  <a:lnTo>
                    <a:pt x="204" y="204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2176400" y="1039888"/>
              <a:ext cx="5225" cy="5100"/>
            </a:xfrm>
            <a:custGeom>
              <a:avLst/>
              <a:gdLst/>
              <a:ahLst/>
              <a:cxnLst/>
              <a:rect l="l" t="t" r="r" b="b"/>
              <a:pathLst>
                <a:path w="209" h="204" extrusionOk="0">
                  <a:moveTo>
                    <a:pt x="0" y="0"/>
                  </a:moveTo>
                  <a:lnTo>
                    <a:pt x="0" y="204"/>
                  </a:lnTo>
                  <a:lnTo>
                    <a:pt x="209" y="204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2248125" y="1050513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0" y="1"/>
                  </a:moveTo>
                  <a:lnTo>
                    <a:pt x="0" y="204"/>
                  </a:lnTo>
                  <a:lnTo>
                    <a:pt x="206" y="204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2120575" y="1159463"/>
              <a:ext cx="16000" cy="15875"/>
            </a:xfrm>
            <a:custGeom>
              <a:avLst/>
              <a:gdLst/>
              <a:ahLst/>
              <a:cxnLst/>
              <a:rect l="l" t="t" r="r" b="b"/>
              <a:pathLst>
                <a:path w="640" h="635" extrusionOk="0">
                  <a:moveTo>
                    <a:pt x="316" y="209"/>
                  </a:moveTo>
                  <a:cubicBezTo>
                    <a:pt x="370" y="209"/>
                    <a:pt x="423" y="260"/>
                    <a:pt x="423" y="313"/>
                  </a:cubicBezTo>
                  <a:cubicBezTo>
                    <a:pt x="423" y="370"/>
                    <a:pt x="370" y="420"/>
                    <a:pt x="316" y="420"/>
                  </a:cubicBezTo>
                  <a:cubicBezTo>
                    <a:pt x="263" y="418"/>
                    <a:pt x="215" y="370"/>
                    <a:pt x="212" y="316"/>
                  </a:cubicBezTo>
                  <a:cubicBezTo>
                    <a:pt x="209" y="263"/>
                    <a:pt x="263" y="209"/>
                    <a:pt x="316" y="209"/>
                  </a:cubicBezTo>
                  <a:close/>
                  <a:moveTo>
                    <a:pt x="319" y="1"/>
                  </a:moveTo>
                  <a:cubicBezTo>
                    <a:pt x="143" y="1"/>
                    <a:pt x="1" y="140"/>
                    <a:pt x="1" y="316"/>
                  </a:cubicBezTo>
                  <a:cubicBezTo>
                    <a:pt x="1" y="495"/>
                    <a:pt x="143" y="634"/>
                    <a:pt x="319" y="634"/>
                  </a:cubicBezTo>
                  <a:cubicBezTo>
                    <a:pt x="493" y="634"/>
                    <a:pt x="637" y="498"/>
                    <a:pt x="637" y="324"/>
                  </a:cubicBezTo>
                  <a:cubicBezTo>
                    <a:pt x="640" y="142"/>
                    <a:pt x="501" y="1"/>
                    <a:pt x="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2141850" y="1159338"/>
              <a:ext cx="16000" cy="16000"/>
            </a:xfrm>
            <a:custGeom>
              <a:avLst/>
              <a:gdLst/>
              <a:ahLst/>
              <a:cxnLst/>
              <a:rect l="l" t="t" r="r" b="b"/>
              <a:pathLst>
                <a:path w="640" h="640" extrusionOk="0">
                  <a:moveTo>
                    <a:pt x="313" y="214"/>
                  </a:moveTo>
                  <a:cubicBezTo>
                    <a:pt x="372" y="214"/>
                    <a:pt x="420" y="265"/>
                    <a:pt x="420" y="318"/>
                  </a:cubicBezTo>
                  <a:cubicBezTo>
                    <a:pt x="420" y="375"/>
                    <a:pt x="366" y="425"/>
                    <a:pt x="313" y="425"/>
                  </a:cubicBezTo>
                  <a:cubicBezTo>
                    <a:pt x="262" y="425"/>
                    <a:pt x="214" y="380"/>
                    <a:pt x="209" y="326"/>
                  </a:cubicBezTo>
                  <a:cubicBezTo>
                    <a:pt x="206" y="273"/>
                    <a:pt x="259" y="214"/>
                    <a:pt x="313" y="214"/>
                  </a:cubicBezTo>
                  <a:close/>
                  <a:moveTo>
                    <a:pt x="321" y="0"/>
                  </a:moveTo>
                  <a:cubicBezTo>
                    <a:pt x="139" y="0"/>
                    <a:pt x="0" y="142"/>
                    <a:pt x="0" y="318"/>
                  </a:cubicBezTo>
                  <a:cubicBezTo>
                    <a:pt x="0" y="495"/>
                    <a:pt x="139" y="639"/>
                    <a:pt x="318" y="639"/>
                  </a:cubicBezTo>
                  <a:cubicBezTo>
                    <a:pt x="495" y="639"/>
                    <a:pt x="639" y="500"/>
                    <a:pt x="639" y="321"/>
                  </a:cubicBezTo>
                  <a:cubicBezTo>
                    <a:pt x="639" y="145"/>
                    <a:pt x="497" y="0"/>
                    <a:pt x="3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2163025" y="1159463"/>
              <a:ext cx="16000" cy="15925"/>
            </a:xfrm>
            <a:custGeom>
              <a:avLst/>
              <a:gdLst/>
              <a:ahLst/>
              <a:cxnLst/>
              <a:rect l="l" t="t" r="r" b="b"/>
              <a:pathLst>
                <a:path w="640" h="637" extrusionOk="0">
                  <a:moveTo>
                    <a:pt x="323" y="209"/>
                  </a:moveTo>
                  <a:cubicBezTo>
                    <a:pt x="375" y="209"/>
                    <a:pt x="426" y="261"/>
                    <a:pt x="426" y="313"/>
                  </a:cubicBezTo>
                  <a:cubicBezTo>
                    <a:pt x="426" y="370"/>
                    <a:pt x="375" y="420"/>
                    <a:pt x="319" y="420"/>
                  </a:cubicBezTo>
                  <a:cubicBezTo>
                    <a:pt x="268" y="420"/>
                    <a:pt x="217" y="375"/>
                    <a:pt x="215" y="321"/>
                  </a:cubicBezTo>
                  <a:cubicBezTo>
                    <a:pt x="212" y="268"/>
                    <a:pt x="265" y="209"/>
                    <a:pt x="319" y="209"/>
                  </a:cubicBezTo>
                  <a:cubicBezTo>
                    <a:pt x="320" y="209"/>
                    <a:pt x="321" y="209"/>
                    <a:pt x="323" y="209"/>
                  </a:cubicBezTo>
                  <a:close/>
                  <a:moveTo>
                    <a:pt x="329" y="0"/>
                  </a:moveTo>
                  <a:cubicBezTo>
                    <a:pt x="325" y="0"/>
                    <a:pt x="322" y="1"/>
                    <a:pt x="319" y="1"/>
                  </a:cubicBezTo>
                  <a:cubicBezTo>
                    <a:pt x="142" y="1"/>
                    <a:pt x="1" y="142"/>
                    <a:pt x="1" y="321"/>
                  </a:cubicBezTo>
                  <a:cubicBezTo>
                    <a:pt x="1" y="498"/>
                    <a:pt x="142" y="637"/>
                    <a:pt x="322" y="637"/>
                  </a:cubicBezTo>
                  <a:cubicBezTo>
                    <a:pt x="498" y="637"/>
                    <a:pt x="640" y="495"/>
                    <a:pt x="640" y="316"/>
                  </a:cubicBezTo>
                  <a:cubicBezTo>
                    <a:pt x="640" y="140"/>
                    <a:pt x="506" y="0"/>
                    <a:pt x="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4"/>
            <p:cNvSpPr/>
            <p:nvPr/>
          </p:nvSpPr>
          <p:spPr>
            <a:xfrm>
              <a:off x="2200325" y="1095488"/>
              <a:ext cx="15875" cy="16000"/>
            </a:xfrm>
            <a:custGeom>
              <a:avLst/>
              <a:gdLst/>
              <a:ahLst/>
              <a:cxnLst/>
              <a:rect l="l" t="t" r="r" b="b"/>
              <a:pathLst>
                <a:path w="635" h="640" extrusionOk="0">
                  <a:moveTo>
                    <a:pt x="322" y="220"/>
                  </a:moveTo>
                  <a:cubicBezTo>
                    <a:pt x="372" y="220"/>
                    <a:pt x="421" y="266"/>
                    <a:pt x="426" y="319"/>
                  </a:cubicBezTo>
                  <a:cubicBezTo>
                    <a:pt x="428" y="373"/>
                    <a:pt x="375" y="429"/>
                    <a:pt x="321" y="429"/>
                  </a:cubicBezTo>
                  <a:cubicBezTo>
                    <a:pt x="265" y="429"/>
                    <a:pt x="212" y="381"/>
                    <a:pt x="214" y="324"/>
                  </a:cubicBezTo>
                  <a:cubicBezTo>
                    <a:pt x="214" y="271"/>
                    <a:pt x="260" y="223"/>
                    <a:pt x="313" y="220"/>
                  </a:cubicBezTo>
                  <a:cubicBezTo>
                    <a:pt x="316" y="220"/>
                    <a:pt x="319" y="220"/>
                    <a:pt x="322" y="220"/>
                  </a:cubicBezTo>
                  <a:close/>
                  <a:moveTo>
                    <a:pt x="321" y="1"/>
                  </a:moveTo>
                  <a:cubicBezTo>
                    <a:pt x="140" y="1"/>
                    <a:pt x="1" y="143"/>
                    <a:pt x="1" y="319"/>
                  </a:cubicBezTo>
                  <a:cubicBezTo>
                    <a:pt x="1" y="504"/>
                    <a:pt x="140" y="640"/>
                    <a:pt x="324" y="640"/>
                  </a:cubicBezTo>
                  <a:cubicBezTo>
                    <a:pt x="495" y="640"/>
                    <a:pt x="634" y="496"/>
                    <a:pt x="634" y="322"/>
                  </a:cubicBezTo>
                  <a:cubicBezTo>
                    <a:pt x="634" y="145"/>
                    <a:pt x="495" y="6"/>
                    <a:pt x="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4"/>
            <p:cNvSpPr/>
            <p:nvPr/>
          </p:nvSpPr>
          <p:spPr>
            <a:xfrm>
              <a:off x="2221525" y="1095488"/>
              <a:ext cx="16000" cy="16000"/>
            </a:xfrm>
            <a:custGeom>
              <a:avLst/>
              <a:gdLst/>
              <a:ahLst/>
              <a:cxnLst/>
              <a:rect l="l" t="t" r="r" b="b"/>
              <a:pathLst>
                <a:path w="640" h="640" extrusionOk="0">
                  <a:moveTo>
                    <a:pt x="318" y="215"/>
                  </a:moveTo>
                  <a:cubicBezTo>
                    <a:pt x="372" y="215"/>
                    <a:pt x="425" y="268"/>
                    <a:pt x="425" y="322"/>
                  </a:cubicBezTo>
                  <a:cubicBezTo>
                    <a:pt x="425" y="375"/>
                    <a:pt x="372" y="429"/>
                    <a:pt x="318" y="429"/>
                  </a:cubicBezTo>
                  <a:cubicBezTo>
                    <a:pt x="265" y="426"/>
                    <a:pt x="219" y="381"/>
                    <a:pt x="214" y="327"/>
                  </a:cubicBezTo>
                  <a:cubicBezTo>
                    <a:pt x="211" y="268"/>
                    <a:pt x="265" y="215"/>
                    <a:pt x="318" y="215"/>
                  </a:cubicBezTo>
                  <a:close/>
                  <a:moveTo>
                    <a:pt x="321" y="1"/>
                  </a:moveTo>
                  <a:cubicBezTo>
                    <a:pt x="142" y="1"/>
                    <a:pt x="0" y="143"/>
                    <a:pt x="0" y="319"/>
                  </a:cubicBezTo>
                  <a:cubicBezTo>
                    <a:pt x="0" y="496"/>
                    <a:pt x="142" y="640"/>
                    <a:pt x="318" y="640"/>
                  </a:cubicBezTo>
                  <a:cubicBezTo>
                    <a:pt x="320" y="640"/>
                    <a:pt x="322" y="640"/>
                    <a:pt x="323" y="640"/>
                  </a:cubicBezTo>
                  <a:cubicBezTo>
                    <a:pt x="497" y="640"/>
                    <a:pt x="636" y="502"/>
                    <a:pt x="639" y="330"/>
                  </a:cubicBezTo>
                  <a:cubicBezTo>
                    <a:pt x="639" y="145"/>
                    <a:pt x="503" y="1"/>
                    <a:pt x="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4"/>
            <p:cNvSpPr/>
            <p:nvPr/>
          </p:nvSpPr>
          <p:spPr>
            <a:xfrm>
              <a:off x="2179000" y="1095488"/>
              <a:ext cx="16000" cy="16000"/>
            </a:xfrm>
            <a:custGeom>
              <a:avLst/>
              <a:gdLst/>
              <a:ahLst/>
              <a:cxnLst/>
              <a:rect l="l" t="t" r="r" b="b"/>
              <a:pathLst>
                <a:path w="640" h="640" extrusionOk="0">
                  <a:moveTo>
                    <a:pt x="313" y="215"/>
                  </a:moveTo>
                  <a:cubicBezTo>
                    <a:pt x="372" y="215"/>
                    <a:pt x="426" y="266"/>
                    <a:pt x="426" y="319"/>
                  </a:cubicBezTo>
                  <a:cubicBezTo>
                    <a:pt x="426" y="373"/>
                    <a:pt x="372" y="426"/>
                    <a:pt x="319" y="426"/>
                  </a:cubicBezTo>
                  <a:cubicBezTo>
                    <a:pt x="265" y="426"/>
                    <a:pt x="215" y="381"/>
                    <a:pt x="212" y="327"/>
                  </a:cubicBezTo>
                  <a:cubicBezTo>
                    <a:pt x="207" y="271"/>
                    <a:pt x="260" y="220"/>
                    <a:pt x="313" y="215"/>
                  </a:cubicBezTo>
                  <a:close/>
                  <a:moveTo>
                    <a:pt x="322" y="1"/>
                  </a:moveTo>
                  <a:cubicBezTo>
                    <a:pt x="142" y="1"/>
                    <a:pt x="1" y="143"/>
                    <a:pt x="1" y="319"/>
                  </a:cubicBezTo>
                  <a:cubicBezTo>
                    <a:pt x="1" y="504"/>
                    <a:pt x="142" y="640"/>
                    <a:pt x="324" y="640"/>
                  </a:cubicBezTo>
                  <a:cubicBezTo>
                    <a:pt x="498" y="640"/>
                    <a:pt x="640" y="496"/>
                    <a:pt x="640" y="322"/>
                  </a:cubicBezTo>
                  <a:cubicBezTo>
                    <a:pt x="640" y="145"/>
                    <a:pt x="498" y="6"/>
                    <a:pt x="3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4"/>
            <p:cNvSpPr/>
            <p:nvPr/>
          </p:nvSpPr>
          <p:spPr>
            <a:xfrm>
              <a:off x="2104750" y="1050513"/>
              <a:ext cx="44925" cy="5100"/>
            </a:xfrm>
            <a:custGeom>
              <a:avLst/>
              <a:gdLst/>
              <a:ahLst/>
              <a:cxnLst/>
              <a:rect l="l" t="t" r="r" b="b"/>
              <a:pathLst>
                <a:path w="1797" h="204" extrusionOk="0">
                  <a:moveTo>
                    <a:pt x="0" y="1"/>
                  </a:moveTo>
                  <a:lnTo>
                    <a:pt x="0" y="204"/>
                  </a:lnTo>
                  <a:lnTo>
                    <a:pt x="1797" y="204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4"/>
            <p:cNvSpPr/>
            <p:nvPr/>
          </p:nvSpPr>
          <p:spPr>
            <a:xfrm>
              <a:off x="2155200" y="1050513"/>
              <a:ext cx="5125" cy="5100"/>
            </a:xfrm>
            <a:custGeom>
              <a:avLst/>
              <a:gdLst/>
              <a:ahLst/>
              <a:cxnLst/>
              <a:rect l="l" t="t" r="r" b="b"/>
              <a:pathLst>
                <a:path w="205" h="204" extrusionOk="0">
                  <a:moveTo>
                    <a:pt x="1" y="1"/>
                  </a:moveTo>
                  <a:lnTo>
                    <a:pt x="1" y="204"/>
                  </a:lnTo>
                  <a:lnTo>
                    <a:pt x="204" y="204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" name="Google Shape;1246;p34"/>
          <p:cNvGrpSpPr/>
          <p:nvPr/>
        </p:nvGrpSpPr>
        <p:grpSpPr>
          <a:xfrm>
            <a:off x="5217859" y="2129953"/>
            <a:ext cx="512988" cy="502919"/>
            <a:chOff x="3788204" y="6055622"/>
            <a:chExt cx="415476" cy="398478"/>
          </a:xfrm>
        </p:grpSpPr>
        <p:sp>
          <p:nvSpPr>
            <p:cNvPr id="1247" name="Google Shape;1247;p34"/>
            <p:cNvSpPr/>
            <p:nvPr/>
          </p:nvSpPr>
          <p:spPr>
            <a:xfrm>
              <a:off x="3788204" y="6055622"/>
              <a:ext cx="415476" cy="398478"/>
            </a:xfrm>
            <a:custGeom>
              <a:avLst/>
              <a:gdLst/>
              <a:ahLst/>
              <a:cxnLst/>
              <a:rect l="l" t="t" r="r" b="b"/>
              <a:pathLst>
                <a:path w="6404" h="6142" extrusionOk="0">
                  <a:moveTo>
                    <a:pt x="3204" y="248"/>
                  </a:moveTo>
                  <a:cubicBezTo>
                    <a:pt x="3897" y="248"/>
                    <a:pt x="4529" y="751"/>
                    <a:pt x="4645" y="1467"/>
                  </a:cubicBezTo>
                  <a:cubicBezTo>
                    <a:pt x="4765" y="2216"/>
                    <a:pt x="4324" y="2908"/>
                    <a:pt x="3597" y="3119"/>
                  </a:cubicBezTo>
                  <a:cubicBezTo>
                    <a:pt x="3546" y="3133"/>
                    <a:pt x="3498" y="3168"/>
                    <a:pt x="3463" y="3205"/>
                  </a:cubicBezTo>
                  <a:cubicBezTo>
                    <a:pt x="3372" y="3299"/>
                    <a:pt x="3292" y="3397"/>
                    <a:pt x="3201" y="3502"/>
                  </a:cubicBezTo>
                  <a:cubicBezTo>
                    <a:pt x="3110" y="3395"/>
                    <a:pt x="3027" y="3293"/>
                    <a:pt x="2944" y="3205"/>
                  </a:cubicBezTo>
                  <a:cubicBezTo>
                    <a:pt x="2907" y="3168"/>
                    <a:pt x="2861" y="3133"/>
                    <a:pt x="2810" y="3119"/>
                  </a:cubicBezTo>
                  <a:cubicBezTo>
                    <a:pt x="2236" y="2959"/>
                    <a:pt x="1811" y="2451"/>
                    <a:pt x="1752" y="1860"/>
                  </a:cubicBezTo>
                  <a:cubicBezTo>
                    <a:pt x="1677" y="1149"/>
                    <a:pt x="2142" y="481"/>
                    <a:pt x="2835" y="296"/>
                  </a:cubicBezTo>
                  <a:cubicBezTo>
                    <a:pt x="2958" y="263"/>
                    <a:pt x="3082" y="248"/>
                    <a:pt x="3204" y="248"/>
                  </a:cubicBezTo>
                  <a:close/>
                  <a:moveTo>
                    <a:pt x="5398" y="1118"/>
                  </a:moveTo>
                  <a:cubicBezTo>
                    <a:pt x="5590" y="1118"/>
                    <a:pt x="5781" y="1120"/>
                    <a:pt x="5971" y="1125"/>
                  </a:cubicBezTo>
                  <a:cubicBezTo>
                    <a:pt x="6083" y="1128"/>
                    <a:pt x="6150" y="1200"/>
                    <a:pt x="6150" y="1309"/>
                  </a:cubicBezTo>
                  <a:lnTo>
                    <a:pt x="6150" y="4210"/>
                  </a:lnTo>
                  <a:cubicBezTo>
                    <a:pt x="6150" y="4216"/>
                    <a:pt x="6150" y="4221"/>
                    <a:pt x="6145" y="4237"/>
                  </a:cubicBezTo>
                  <a:lnTo>
                    <a:pt x="5270" y="4237"/>
                  </a:lnTo>
                  <a:cubicBezTo>
                    <a:pt x="5177" y="4237"/>
                    <a:pt x="5121" y="4290"/>
                    <a:pt x="5123" y="4371"/>
                  </a:cubicBezTo>
                  <a:cubicBezTo>
                    <a:pt x="5123" y="4430"/>
                    <a:pt x="5161" y="4475"/>
                    <a:pt x="5217" y="4488"/>
                  </a:cubicBezTo>
                  <a:cubicBezTo>
                    <a:pt x="5244" y="4494"/>
                    <a:pt x="5270" y="4494"/>
                    <a:pt x="5297" y="4494"/>
                  </a:cubicBezTo>
                  <a:lnTo>
                    <a:pt x="6145" y="4494"/>
                  </a:lnTo>
                  <a:cubicBezTo>
                    <a:pt x="6145" y="4510"/>
                    <a:pt x="6150" y="4528"/>
                    <a:pt x="6150" y="4544"/>
                  </a:cubicBezTo>
                  <a:lnTo>
                    <a:pt x="6150" y="5077"/>
                  </a:lnTo>
                  <a:cubicBezTo>
                    <a:pt x="6150" y="5205"/>
                    <a:pt x="6083" y="5272"/>
                    <a:pt x="5949" y="5272"/>
                  </a:cubicBezTo>
                  <a:lnTo>
                    <a:pt x="444" y="5272"/>
                  </a:lnTo>
                  <a:cubicBezTo>
                    <a:pt x="311" y="5272"/>
                    <a:pt x="244" y="5205"/>
                    <a:pt x="244" y="5071"/>
                  </a:cubicBezTo>
                  <a:lnTo>
                    <a:pt x="244" y="4491"/>
                  </a:lnTo>
                  <a:lnTo>
                    <a:pt x="4046" y="4491"/>
                  </a:lnTo>
                  <a:cubicBezTo>
                    <a:pt x="4078" y="4491"/>
                    <a:pt x="4110" y="4491"/>
                    <a:pt x="4139" y="4483"/>
                  </a:cubicBezTo>
                  <a:cubicBezTo>
                    <a:pt x="4198" y="4470"/>
                    <a:pt x="4230" y="4435"/>
                    <a:pt x="4233" y="4373"/>
                  </a:cubicBezTo>
                  <a:cubicBezTo>
                    <a:pt x="4238" y="4315"/>
                    <a:pt x="4211" y="4266"/>
                    <a:pt x="4153" y="4248"/>
                  </a:cubicBezTo>
                  <a:cubicBezTo>
                    <a:pt x="4123" y="4234"/>
                    <a:pt x="4091" y="4234"/>
                    <a:pt x="4056" y="4234"/>
                  </a:cubicBezTo>
                  <a:lnTo>
                    <a:pt x="244" y="4234"/>
                  </a:lnTo>
                  <a:lnTo>
                    <a:pt x="244" y="4162"/>
                  </a:lnTo>
                  <a:lnTo>
                    <a:pt x="244" y="1336"/>
                  </a:lnTo>
                  <a:cubicBezTo>
                    <a:pt x="244" y="1178"/>
                    <a:pt x="308" y="1120"/>
                    <a:pt x="460" y="1120"/>
                  </a:cubicBezTo>
                  <a:lnTo>
                    <a:pt x="1524" y="1120"/>
                  </a:lnTo>
                  <a:cubicBezTo>
                    <a:pt x="1543" y="1120"/>
                    <a:pt x="1559" y="1122"/>
                    <a:pt x="1573" y="1122"/>
                  </a:cubicBezTo>
                  <a:cubicBezTo>
                    <a:pt x="1546" y="1253"/>
                    <a:pt x="1514" y="1382"/>
                    <a:pt x="1498" y="1513"/>
                  </a:cubicBezTo>
                  <a:cubicBezTo>
                    <a:pt x="1444" y="1978"/>
                    <a:pt x="1559" y="2395"/>
                    <a:pt x="1845" y="2766"/>
                  </a:cubicBezTo>
                  <a:cubicBezTo>
                    <a:pt x="2062" y="3053"/>
                    <a:pt x="2348" y="3245"/>
                    <a:pt x="2693" y="3355"/>
                  </a:cubicBezTo>
                  <a:cubicBezTo>
                    <a:pt x="2728" y="3365"/>
                    <a:pt x="2757" y="3387"/>
                    <a:pt x="2781" y="3411"/>
                  </a:cubicBezTo>
                  <a:cubicBezTo>
                    <a:pt x="2883" y="3526"/>
                    <a:pt x="2982" y="3641"/>
                    <a:pt x="3081" y="3756"/>
                  </a:cubicBezTo>
                  <a:cubicBezTo>
                    <a:pt x="3121" y="3803"/>
                    <a:pt x="3159" y="3826"/>
                    <a:pt x="3198" y="3826"/>
                  </a:cubicBezTo>
                  <a:cubicBezTo>
                    <a:pt x="3237" y="3826"/>
                    <a:pt x="3276" y="3803"/>
                    <a:pt x="3316" y="3756"/>
                  </a:cubicBezTo>
                  <a:cubicBezTo>
                    <a:pt x="3415" y="3646"/>
                    <a:pt x="3508" y="3531"/>
                    <a:pt x="3610" y="3422"/>
                  </a:cubicBezTo>
                  <a:cubicBezTo>
                    <a:pt x="3637" y="3392"/>
                    <a:pt x="3671" y="3365"/>
                    <a:pt x="3712" y="3352"/>
                  </a:cubicBezTo>
                  <a:cubicBezTo>
                    <a:pt x="4377" y="3117"/>
                    <a:pt x="4776" y="2652"/>
                    <a:pt x="4896" y="1962"/>
                  </a:cubicBezTo>
                  <a:cubicBezTo>
                    <a:pt x="4941" y="1697"/>
                    <a:pt x="4912" y="1432"/>
                    <a:pt x="4829" y="1178"/>
                  </a:cubicBezTo>
                  <a:cubicBezTo>
                    <a:pt x="4826" y="1165"/>
                    <a:pt x="4818" y="1149"/>
                    <a:pt x="4816" y="1133"/>
                  </a:cubicBezTo>
                  <a:cubicBezTo>
                    <a:pt x="4816" y="1128"/>
                    <a:pt x="4818" y="1128"/>
                    <a:pt x="4821" y="1120"/>
                  </a:cubicBezTo>
                  <a:cubicBezTo>
                    <a:pt x="5014" y="1120"/>
                    <a:pt x="5206" y="1118"/>
                    <a:pt x="5398" y="1118"/>
                  </a:cubicBezTo>
                  <a:close/>
                  <a:moveTo>
                    <a:pt x="3663" y="5523"/>
                  </a:moveTo>
                  <a:lnTo>
                    <a:pt x="3663" y="5879"/>
                  </a:lnTo>
                  <a:lnTo>
                    <a:pt x="2741" y="5879"/>
                  </a:lnTo>
                  <a:lnTo>
                    <a:pt x="2741" y="5523"/>
                  </a:lnTo>
                  <a:close/>
                  <a:moveTo>
                    <a:pt x="3189" y="0"/>
                  </a:moveTo>
                  <a:cubicBezTo>
                    <a:pt x="2584" y="0"/>
                    <a:pt x="2101" y="276"/>
                    <a:pt x="1746" y="807"/>
                  </a:cubicBezTo>
                  <a:cubicBezTo>
                    <a:pt x="1720" y="852"/>
                    <a:pt x="1693" y="868"/>
                    <a:pt x="1639" y="868"/>
                  </a:cubicBezTo>
                  <a:lnTo>
                    <a:pt x="463" y="868"/>
                  </a:lnTo>
                  <a:cubicBezTo>
                    <a:pt x="222" y="868"/>
                    <a:pt x="89" y="964"/>
                    <a:pt x="9" y="1194"/>
                  </a:cubicBezTo>
                  <a:cubicBezTo>
                    <a:pt x="6" y="1200"/>
                    <a:pt x="3" y="1200"/>
                    <a:pt x="0" y="1202"/>
                  </a:cubicBezTo>
                  <a:lnTo>
                    <a:pt x="0" y="5178"/>
                  </a:lnTo>
                  <a:cubicBezTo>
                    <a:pt x="9" y="5210"/>
                    <a:pt x="19" y="5237"/>
                    <a:pt x="35" y="5272"/>
                  </a:cubicBezTo>
                  <a:cubicBezTo>
                    <a:pt x="121" y="5451"/>
                    <a:pt x="263" y="5526"/>
                    <a:pt x="458" y="5526"/>
                  </a:cubicBezTo>
                  <a:lnTo>
                    <a:pt x="2479" y="5526"/>
                  </a:lnTo>
                  <a:lnTo>
                    <a:pt x="2479" y="5887"/>
                  </a:lnTo>
                  <a:lnTo>
                    <a:pt x="1434" y="5887"/>
                  </a:lnTo>
                  <a:cubicBezTo>
                    <a:pt x="1324" y="5887"/>
                    <a:pt x="1252" y="5972"/>
                    <a:pt x="1292" y="6058"/>
                  </a:cubicBezTo>
                  <a:cubicBezTo>
                    <a:pt x="1305" y="6093"/>
                    <a:pt x="1345" y="6114"/>
                    <a:pt x="1380" y="6135"/>
                  </a:cubicBezTo>
                  <a:cubicBezTo>
                    <a:pt x="1392" y="6141"/>
                    <a:pt x="1405" y="6142"/>
                    <a:pt x="1419" y="6142"/>
                  </a:cubicBezTo>
                  <a:cubicBezTo>
                    <a:pt x="1433" y="6142"/>
                    <a:pt x="1447" y="6141"/>
                    <a:pt x="1460" y="6141"/>
                  </a:cubicBezTo>
                  <a:lnTo>
                    <a:pt x="4949" y="6141"/>
                  </a:lnTo>
                  <a:cubicBezTo>
                    <a:pt x="4968" y="6141"/>
                    <a:pt x="4987" y="6141"/>
                    <a:pt x="5006" y="6138"/>
                  </a:cubicBezTo>
                  <a:cubicBezTo>
                    <a:pt x="5075" y="6127"/>
                    <a:pt x="5126" y="6079"/>
                    <a:pt x="5126" y="6012"/>
                  </a:cubicBezTo>
                  <a:cubicBezTo>
                    <a:pt x="5126" y="5940"/>
                    <a:pt x="5070" y="5887"/>
                    <a:pt x="4995" y="5884"/>
                  </a:cubicBezTo>
                  <a:cubicBezTo>
                    <a:pt x="4971" y="5883"/>
                    <a:pt x="4947" y="5883"/>
                    <a:pt x="4923" y="5883"/>
                  </a:cubicBezTo>
                  <a:cubicBezTo>
                    <a:pt x="4875" y="5883"/>
                    <a:pt x="4827" y="5884"/>
                    <a:pt x="4781" y="5884"/>
                  </a:cubicBezTo>
                  <a:lnTo>
                    <a:pt x="3925" y="5884"/>
                  </a:lnTo>
                  <a:lnTo>
                    <a:pt x="3925" y="5523"/>
                  </a:lnTo>
                  <a:lnTo>
                    <a:pt x="4000" y="5523"/>
                  </a:lnTo>
                  <a:cubicBezTo>
                    <a:pt x="4433" y="5523"/>
                    <a:pt x="4867" y="5522"/>
                    <a:pt x="5300" y="5522"/>
                  </a:cubicBezTo>
                  <a:cubicBezTo>
                    <a:pt x="5517" y="5522"/>
                    <a:pt x="5735" y="5522"/>
                    <a:pt x="5952" y="5523"/>
                  </a:cubicBezTo>
                  <a:cubicBezTo>
                    <a:pt x="5954" y="5523"/>
                    <a:pt x="5956" y="5523"/>
                    <a:pt x="5958" y="5523"/>
                  </a:cubicBezTo>
                  <a:cubicBezTo>
                    <a:pt x="6219" y="5523"/>
                    <a:pt x="6367" y="5345"/>
                    <a:pt x="6396" y="5183"/>
                  </a:cubicBezTo>
                  <a:cubicBezTo>
                    <a:pt x="6404" y="5151"/>
                    <a:pt x="6404" y="5125"/>
                    <a:pt x="6404" y="5095"/>
                  </a:cubicBezTo>
                  <a:lnTo>
                    <a:pt x="6404" y="1293"/>
                  </a:lnTo>
                  <a:cubicBezTo>
                    <a:pt x="6404" y="1055"/>
                    <a:pt x="6222" y="868"/>
                    <a:pt x="5981" y="868"/>
                  </a:cubicBezTo>
                  <a:cubicBezTo>
                    <a:pt x="5844" y="867"/>
                    <a:pt x="5707" y="867"/>
                    <a:pt x="5570" y="867"/>
                  </a:cubicBezTo>
                  <a:cubicBezTo>
                    <a:pt x="5297" y="867"/>
                    <a:pt x="5023" y="868"/>
                    <a:pt x="4749" y="868"/>
                  </a:cubicBezTo>
                  <a:cubicBezTo>
                    <a:pt x="4709" y="868"/>
                    <a:pt x="4687" y="855"/>
                    <a:pt x="4666" y="820"/>
                  </a:cubicBezTo>
                  <a:cubicBezTo>
                    <a:pt x="4372" y="350"/>
                    <a:pt x="3947" y="63"/>
                    <a:pt x="3391" y="10"/>
                  </a:cubicBezTo>
                  <a:cubicBezTo>
                    <a:pt x="3322" y="3"/>
                    <a:pt x="3255" y="0"/>
                    <a:pt x="31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4"/>
            <p:cNvSpPr/>
            <p:nvPr/>
          </p:nvSpPr>
          <p:spPr>
            <a:xfrm>
              <a:off x="3973429" y="6363725"/>
              <a:ext cx="44830" cy="16544"/>
            </a:xfrm>
            <a:custGeom>
              <a:avLst/>
              <a:gdLst/>
              <a:ahLst/>
              <a:cxnLst/>
              <a:rect l="l" t="t" r="r" b="b"/>
              <a:pathLst>
                <a:path w="691" h="255" extrusionOk="0">
                  <a:moveTo>
                    <a:pt x="207" y="0"/>
                  </a:moveTo>
                  <a:cubicBezTo>
                    <a:pt x="183" y="0"/>
                    <a:pt x="159" y="0"/>
                    <a:pt x="135" y="1"/>
                  </a:cubicBezTo>
                  <a:cubicBezTo>
                    <a:pt x="57" y="7"/>
                    <a:pt x="4" y="55"/>
                    <a:pt x="4" y="127"/>
                  </a:cubicBezTo>
                  <a:cubicBezTo>
                    <a:pt x="1" y="197"/>
                    <a:pt x="54" y="253"/>
                    <a:pt x="135" y="253"/>
                  </a:cubicBezTo>
                  <a:cubicBezTo>
                    <a:pt x="205" y="254"/>
                    <a:pt x="276" y="255"/>
                    <a:pt x="347" y="255"/>
                  </a:cubicBezTo>
                  <a:cubicBezTo>
                    <a:pt x="418" y="255"/>
                    <a:pt x="489" y="254"/>
                    <a:pt x="560" y="253"/>
                  </a:cubicBezTo>
                  <a:cubicBezTo>
                    <a:pt x="637" y="253"/>
                    <a:pt x="691" y="199"/>
                    <a:pt x="691" y="130"/>
                  </a:cubicBezTo>
                  <a:cubicBezTo>
                    <a:pt x="691" y="60"/>
                    <a:pt x="640" y="7"/>
                    <a:pt x="562" y="1"/>
                  </a:cubicBezTo>
                  <a:cubicBezTo>
                    <a:pt x="539" y="0"/>
                    <a:pt x="516" y="0"/>
                    <a:pt x="493" y="0"/>
                  </a:cubicBezTo>
                  <a:cubicBezTo>
                    <a:pt x="447" y="0"/>
                    <a:pt x="400" y="1"/>
                    <a:pt x="354" y="1"/>
                  </a:cubicBezTo>
                  <a:cubicBezTo>
                    <a:pt x="304" y="1"/>
                    <a:pt x="255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4"/>
            <p:cNvSpPr/>
            <p:nvPr/>
          </p:nvSpPr>
          <p:spPr>
            <a:xfrm>
              <a:off x="4083979" y="6330249"/>
              <a:ext cx="16868" cy="16609"/>
            </a:xfrm>
            <a:custGeom>
              <a:avLst/>
              <a:gdLst/>
              <a:ahLst/>
              <a:cxnLst/>
              <a:rect l="l" t="t" r="r" b="b"/>
              <a:pathLst>
                <a:path w="260" h="256" extrusionOk="0">
                  <a:moveTo>
                    <a:pt x="125" y="1"/>
                  </a:moveTo>
                  <a:cubicBezTo>
                    <a:pt x="61" y="1"/>
                    <a:pt x="5" y="53"/>
                    <a:pt x="3" y="116"/>
                  </a:cubicBezTo>
                  <a:cubicBezTo>
                    <a:pt x="0" y="188"/>
                    <a:pt x="48" y="247"/>
                    <a:pt x="123" y="255"/>
                  </a:cubicBezTo>
                  <a:cubicBezTo>
                    <a:pt x="125" y="255"/>
                    <a:pt x="126" y="255"/>
                    <a:pt x="128" y="255"/>
                  </a:cubicBezTo>
                  <a:cubicBezTo>
                    <a:pt x="195" y="255"/>
                    <a:pt x="254" y="203"/>
                    <a:pt x="257" y="135"/>
                  </a:cubicBezTo>
                  <a:cubicBezTo>
                    <a:pt x="259" y="68"/>
                    <a:pt x="201" y="4"/>
                    <a:pt x="134" y="1"/>
                  </a:cubicBezTo>
                  <a:cubicBezTo>
                    <a:pt x="131" y="1"/>
                    <a:pt x="128" y="1"/>
                    <a:pt x="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4"/>
            <p:cNvSpPr/>
            <p:nvPr/>
          </p:nvSpPr>
          <p:spPr>
            <a:xfrm>
              <a:off x="3969666" y="6166822"/>
              <a:ext cx="52421" cy="78048"/>
            </a:xfrm>
            <a:custGeom>
              <a:avLst/>
              <a:gdLst/>
              <a:ahLst/>
              <a:cxnLst/>
              <a:rect l="l" t="t" r="r" b="b"/>
              <a:pathLst>
                <a:path w="808" h="1203" extrusionOk="0">
                  <a:moveTo>
                    <a:pt x="407" y="264"/>
                  </a:moveTo>
                  <a:cubicBezTo>
                    <a:pt x="484" y="264"/>
                    <a:pt x="540" y="312"/>
                    <a:pt x="546" y="392"/>
                  </a:cubicBezTo>
                  <a:cubicBezTo>
                    <a:pt x="548" y="464"/>
                    <a:pt x="546" y="534"/>
                    <a:pt x="546" y="603"/>
                  </a:cubicBezTo>
                  <a:cubicBezTo>
                    <a:pt x="546" y="676"/>
                    <a:pt x="548" y="742"/>
                    <a:pt x="546" y="815"/>
                  </a:cubicBezTo>
                  <a:cubicBezTo>
                    <a:pt x="540" y="897"/>
                    <a:pt x="481" y="954"/>
                    <a:pt x="401" y="954"/>
                  </a:cubicBezTo>
                  <a:cubicBezTo>
                    <a:pt x="324" y="951"/>
                    <a:pt x="265" y="895"/>
                    <a:pt x="265" y="815"/>
                  </a:cubicBezTo>
                  <a:cubicBezTo>
                    <a:pt x="259" y="676"/>
                    <a:pt x="259" y="536"/>
                    <a:pt x="265" y="397"/>
                  </a:cubicBezTo>
                  <a:cubicBezTo>
                    <a:pt x="267" y="312"/>
                    <a:pt x="326" y="264"/>
                    <a:pt x="407" y="264"/>
                  </a:cubicBezTo>
                  <a:close/>
                  <a:moveTo>
                    <a:pt x="396" y="1"/>
                  </a:moveTo>
                  <a:cubicBezTo>
                    <a:pt x="212" y="1"/>
                    <a:pt x="39" y="144"/>
                    <a:pt x="19" y="344"/>
                  </a:cubicBezTo>
                  <a:cubicBezTo>
                    <a:pt x="0" y="515"/>
                    <a:pt x="0" y="689"/>
                    <a:pt x="16" y="855"/>
                  </a:cubicBezTo>
                  <a:cubicBezTo>
                    <a:pt x="37" y="1063"/>
                    <a:pt x="202" y="1203"/>
                    <a:pt x="401" y="1203"/>
                  </a:cubicBezTo>
                  <a:cubicBezTo>
                    <a:pt x="406" y="1203"/>
                    <a:pt x="412" y="1202"/>
                    <a:pt x="417" y="1202"/>
                  </a:cubicBezTo>
                  <a:cubicBezTo>
                    <a:pt x="620" y="1200"/>
                    <a:pt x="778" y="1052"/>
                    <a:pt x="802" y="841"/>
                  </a:cubicBezTo>
                  <a:cubicBezTo>
                    <a:pt x="808" y="764"/>
                    <a:pt x="802" y="689"/>
                    <a:pt x="802" y="611"/>
                  </a:cubicBezTo>
                  <a:cubicBezTo>
                    <a:pt x="802" y="542"/>
                    <a:pt x="805" y="467"/>
                    <a:pt x="805" y="397"/>
                  </a:cubicBezTo>
                  <a:cubicBezTo>
                    <a:pt x="794" y="181"/>
                    <a:pt x="634" y="15"/>
                    <a:pt x="420" y="2"/>
                  </a:cubicBezTo>
                  <a:cubicBezTo>
                    <a:pt x="412" y="1"/>
                    <a:pt x="404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4"/>
            <p:cNvSpPr/>
            <p:nvPr/>
          </p:nvSpPr>
          <p:spPr>
            <a:xfrm>
              <a:off x="3969990" y="6097533"/>
              <a:ext cx="51772" cy="51578"/>
            </a:xfrm>
            <a:custGeom>
              <a:avLst/>
              <a:gdLst/>
              <a:ahLst/>
              <a:cxnLst/>
              <a:rect l="l" t="t" r="r" b="b"/>
              <a:pathLst>
                <a:path w="798" h="795" extrusionOk="0">
                  <a:moveTo>
                    <a:pt x="402" y="254"/>
                  </a:moveTo>
                  <a:cubicBezTo>
                    <a:pt x="482" y="254"/>
                    <a:pt x="541" y="318"/>
                    <a:pt x="541" y="399"/>
                  </a:cubicBezTo>
                  <a:cubicBezTo>
                    <a:pt x="541" y="479"/>
                    <a:pt x="476" y="540"/>
                    <a:pt x="396" y="540"/>
                  </a:cubicBezTo>
                  <a:cubicBezTo>
                    <a:pt x="316" y="535"/>
                    <a:pt x="260" y="474"/>
                    <a:pt x="260" y="391"/>
                  </a:cubicBezTo>
                  <a:cubicBezTo>
                    <a:pt x="260" y="310"/>
                    <a:pt x="321" y="254"/>
                    <a:pt x="402" y="254"/>
                  </a:cubicBezTo>
                  <a:close/>
                  <a:moveTo>
                    <a:pt x="401" y="0"/>
                  </a:moveTo>
                  <a:cubicBezTo>
                    <a:pt x="399" y="0"/>
                    <a:pt x="398" y="0"/>
                    <a:pt x="396" y="0"/>
                  </a:cubicBezTo>
                  <a:cubicBezTo>
                    <a:pt x="182" y="6"/>
                    <a:pt x="0" y="182"/>
                    <a:pt x="0" y="396"/>
                  </a:cubicBezTo>
                  <a:cubicBezTo>
                    <a:pt x="0" y="610"/>
                    <a:pt x="182" y="794"/>
                    <a:pt x="399" y="794"/>
                  </a:cubicBezTo>
                  <a:cubicBezTo>
                    <a:pt x="615" y="794"/>
                    <a:pt x="797" y="610"/>
                    <a:pt x="797" y="396"/>
                  </a:cubicBezTo>
                  <a:cubicBezTo>
                    <a:pt x="797" y="184"/>
                    <a:pt x="615" y="0"/>
                    <a:pt x="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2" name="Google Shape;1252;p34"/>
          <p:cNvGrpSpPr/>
          <p:nvPr/>
        </p:nvGrpSpPr>
        <p:grpSpPr>
          <a:xfrm>
            <a:off x="5253064" y="3081324"/>
            <a:ext cx="442576" cy="502919"/>
            <a:chOff x="2011700" y="3894825"/>
            <a:chExt cx="148700" cy="168375"/>
          </a:xfrm>
        </p:grpSpPr>
        <p:sp>
          <p:nvSpPr>
            <p:cNvPr id="1253" name="Google Shape;1253;p34"/>
            <p:cNvSpPr/>
            <p:nvPr/>
          </p:nvSpPr>
          <p:spPr>
            <a:xfrm>
              <a:off x="2011700" y="3894825"/>
              <a:ext cx="148700" cy="168375"/>
            </a:xfrm>
            <a:custGeom>
              <a:avLst/>
              <a:gdLst/>
              <a:ahLst/>
              <a:cxnLst/>
              <a:rect l="l" t="t" r="r" b="b"/>
              <a:pathLst>
                <a:path w="5948" h="6735" extrusionOk="0">
                  <a:moveTo>
                    <a:pt x="2772" y="0"/>
                  </a:moveTo>
                  <a:cubicBezTo>
                    <a:pt x="2490" y="0"/>
                    <a:pt x="2204" y="44"/>
                    <a:pt x="1920" y="136"/>
                  </a:cubicBezTo>
                  <a:cubicBezTo>
                    <a:pt x="1674" y="216"/>
                    <a:pt x="1442" y="328"/>
                    <a:pt x="1225" y="475"/>
                  </a:cubicBezTo>
                  <a:cubicBezTo>
                    <a:pt x="1158" y="515"/>
                    <a:pt x="1142" y="569"/>
                    <a:pt x="1174" y="617"/>
                  </a:cubicBezTo>
                  <a:cubicBezTo>
                    <a:pt x="1192" y="648"/>
                    <a:pt x="1218" y="663"/>
                    <a:pt x="1250" y="663"/>
                  </a:cubicBezTo>
                  <a:cubicBezTo>
                    <a:pt x="1274" y="663"/>
                    <a:pt x="1302" y="653"/>
                    <a:pt x="1332" y="636"/>
                  </a:cubicBezTo>
                  <a:cubicBezTo>
                    <a:pt x="1343" y="628"/>
                    <a:pt x="1356" y="617"/>
                    <a:pt x="1367" y="611"/>
                  </a:cubicBezTo>
                  <a:cubicBezTo>
                    <a:pt x="1747" y="363"/>
                    <a:pt x="2164" y="224"/>
                    <a:pt x="2616" y="200"/>
                  </a:cubicBezTo>
                  <a:cubicBezTo>
                    <a:pt x="2669" y="197"/>
                    <a:pt x="2723" y="195"/>
                    <a:pt x="2776" y="195"/>
                  </a:cubicBezTo>
                  <a:cubicBezTo>
                    <a:pt x="3423" y="195"/>
                    <a:pt x="4005" y="407"/>
                    <a:pt x="4490" y="852"/>
                  </a:cubicBezTo>
                  <a:cubicBezTo>
                    <a:pt x="5209" y="1510"/>
                    <a:pt x="5492" y="2325"/>
                    <a:pt x="5300" y="3290"/>
                  </a:cubicBezTo>
                  <a:cubicBezTo>
                    <a:pt x="5278" y="3389"/>
                    <a:pt x="5287" y="3472"/>
                    <a:pt x="5327" y="3563"/>
                  </a:cubicBezTo>
                  <a:cubicBezTo>
                    <a:pt x="5439" y="3831"/>
                    <a:pt x="5551" y="4098"/>
                    <a:pt x="5661" y="4368"/>
                  </a:cubicBezTo>
                  <a:cubicBezTo>
                    <a:pt x="5701" y="4464"/>
                    <a:pt x="5661" y="4528"/>
                    <a:pt x="5557" y="4536"/>
                  </a:cubicBezTo>
                  <a:lnTo>
                    <a:pt x="5356" y="4544"/>
                  </a:lnTo>
                  <a:cubicBezTo>
                    <a:pt x="5249" y="4550"/>
                    <a:pt x="5220" y="4579"/>
                    <a:pt x="5220" y="4689"/>
                  </a:cubicBezTo>
                  <a:lnTo>
                    <a:pt x="5220" y="5507"/>
                  </a:lnTo>
                  <a:cubicBezTo>
                    <a:pt x="5220" y="5649"/>
                    <a:pt x="5123" y="5748"/>
                    <a:pt x="4984" y="5748"/>
                  </a:cubicBezTo>
                  <a:cubicBezTo>
                    <a:pt x="4979" y="5748"/>
                    <a:pt x="4974" y="5748"/>
                    <a:pt x="4968" y="5748"/>
                  </a:cubicBezTo>
                  <a:cubicBezTo>
                    <a:pt x="4672" y="5734"/>
                    <a:pt x="4375" y="5732"/>
                    <a:pt x="4081" y="5713"/>
                  </a:cubicBezTo>
                  <a:cubicBezTo>
                    <a:pt x="4067" y="5712"/>
                    <a:pt x="4054" y="5711"/>
                    <a:pt x="4041" y="5711"/>
                  </a:cubicBezTo>
                  <a:cubicBezTo>
                    <a:pt x="3766" y="5711"/>
                    <a:pt x="3553" y="5921"/>
                    <a:pt x="3578" y="6202"/>
                  </a:cubicBezTo>
                  <a:cubicBezTo>
                    <a:pt x="3589" y="6309"/>
                    <a:pt x="3589" y="6421"/>
                    <a:pt x="3594" y="6531"/>
                  </a:cubicBezTo>
                  <a:lnTo>
                    <a:pt x="1300" y="6531"/>
                  </a:lnTo>
                  <a:lnTo>
                    <a:pt x="1297" y="6469"/>
                  </a:lnTo>
                  <a:cubicBezTo>
                    <a:pt x="1338" y="6229"/>
                    <a:pt x="1348" y="5988"/>
                    <a:pt x="1324" y="5745"/>
                  </a:cubicBezTo>
                  <a:cubicBezTo>
                    <a:pt x="1281" y="5290"/>
                    <a:pt x="1132" y="4873"/>
                    <a:pt x="878" y="4491"/>
                  </a:cubicBezTo>
                  <a:cubicBezTo>
                    <a:pt x="781" y="4344"/>
                    <a:pt x="666" y="4208"/>
                    <a:pt x="573" y="4061"/>
                  </a:cubicBezTo>
                  <a:cubicBezTo>
                    <a:pt x="346" y="3702"/>
                    <a:pt x="228" y="3312"/>
                    <a:pt x="196" y="2889"/>
                  </a:cubicBezTo>
                  <a:cubicBezTo>
                    <a:pt x="193" y="2822"/>
                    <a:pt x="156" y="2782"/>
                    <a:pt x="100" y="2782"/>
                  </a:cubicBezTo>
                  <a:cubicBezTo>
                    <a:pt x="98" y="2782"/>
                    <a:pt x="96" y="2782"/>
                    <a:pt x="94" y="2782"/>
                  </a:cubicBezTo>
                  <a:cubicBezTo>
                    <a:pt x="38" y="2788"/>
                    <a:pt x="1" y="2833"/>
                    <a:pt x="6" y="2900"/>
                  </a:cubicBezTo>
                  <a:cubicBezTo>
                    <a:pt x="9" y="2964"/>
                    <a:pt x="11" y="3028"/>
                    <a:pt x="22" y="3087"/>
                  </a:cubicBezTo>
                  <a:cubicBezTo>
                    <a:pt x="89" y="3577"/>
                    <a:pt x="268" y="4020"/>
                    <a:pt x="576" y="4408"/>
                  </a:cubicBezTo>
                  <a:cubicBezTo>
                    <a:pt x="945" y="4873"/>
                    <a:pt x="1142" y="5397"/>
                    <a:pt x="1142" y="5988"/>
                  </a:cubicBezTo>
                  <a:cubicBezTo>
                    <a:pt x="1142" y="6189"/>
                    <a:pt x="1108" y="6387"/>
                    <a:pt x="1089" y="6584"/>
                  </a:cubicBezTo>
                  <a:cubicBezTo>
                    <a:pt x="1076" y="6699"/>
                    <a:pt x="1102" y="6734"/>
                    <a:pt x="1217" y="6734"/>
                  </a:cubicBezTo>
                  <a:lnTo>
                    <a:pt x="3658" y="6734"/>
                  </a:lnTo>
                  <a:cubicBezTo>
                    <a:pt x="3771" y="6734"/>
                    <a:pt x="3803" y="6697"/>
                    <a:pt x="3795" y="6587"/>
                  </a:cubicBezTo>
                  <a:cubicBezTo>
                    <a:pt x="3784" y="6448"/>
                    <a:pt x="3776" y="6309"/>
                    <a:pt x="3771" y="6170"/>
                  </a:cubicBezTo>
                  <a:cubicBezTo>
                    <a:pt x="3768" y="6018"/>
                    <a:pt x="3870" y="5916"/>
                    <a:pt x="4018" y="5916"/>
                  </a:cubicBezTo>
                  <a:cubicBezTo>
                    <a:pt x="4024" y="5916"/>
                    <a:pt x="4030" y="5916"/>
                    <a:pt x="4035" y="5916"/>
                  </a:cubicBezTo>
                  <a:cubicBezTo>
                    <a:pt x="4332" y="5929"/>
                    <a:pt x="4634" y="5935"/>
                    <a:pt x="4931" y="5953"/>
                  </a:cubicBezTo>
                  <a:cubicBezTo>
                    <a:pt x="4941" y="5954"/>
                    <a:pt x="4952" y="5954"/>
                    <a:pt x="4962" y="5954"/>
                  </a:cubicBezTo>
                  <a:cubicBezTo>
                    <a:pt x="5218" y="5954"/>
                    <a:pt x="5428" y="5765"/>
                    <a:pt x="5420" y="5480"/>
                  </a:cubicBezTo>
                  <a:cubicBezTo>
                    <a:pt x="5412" y="5261"/>
                    <a:pt x="5420" y="5039"/>
                    <a:pt x="5420" y="4820"/>
                  </a:cubicBezTo>
                  <a:lnTo>
                    <a:pt x="5420" y="4745"/>
                  </a:lnTo>
                  <a:cubicBezTo>
                    <a:pt x="5468" y="4743"/>
                    <a:pt x="5509" y="4734"/>
                    <a:pt x="5551" y="4734"/>
                  </a:cubicBezTo>
                  <a:cubicBezTo>
                    <a:pt x="5557" y="4734"/>
                    <a:pt x="5562" y="4734"/>
                    <a:pt x="5567" y="4734"/>
                  </a:cubicBezTo>
                  <a:cubicBezTo>
                    <a:pt x="5571" y="4734"/>
                    <a:pt x="5575" y="4734"/>
                    <a:pt x="5578" y="4734"/>
                  </a:cubicBezTo>
                  <a:cubicBezTo>
                    <a:pt x="5774" y="4734"/>
                    <a:pt x="5948" y="4526"/>
                    <a:pt x="5840" y="4280"/>
                  </a:cubicBezTo>
                  <a:cubicBezTo>
                    <a:pt x="5722" y="4018"/>
                    <a:pt x="5613" y="3745"/>
                    <a:pt x="5506" y="3475"/>
                  </a:cubicBezTo>
                  <a:cubicBezTo>
                    <a:pt x="5492" y="3438"/>
                    <a:pt x="5487" y="3392"/>
                    <a:pt x="5495" y="3352"/>
                  </a:cubicBezTo>
                  <a:cubicBezTo>
                    <a:pt x="5573" y="2991"/>
                    <a:pt x="5581" y="2633"/>
                    <a:pt x="5514" y="2269"/>
                  </a:cubicBezTo>
                  <a:cubicBezTo>
                    <a:pt x="5263" y="923"/>
                    <a:pt x="4071" y="0"/>
                    <a:pt x="27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4"/>
            <p:cNvSpPr/>
            <p:nvPr/>
          </p:nvSpPr>
          <p:spPr>
            <a:xfrm>
              <a:off x="2032225" y="3916325"/>
              <a:ext cx="96000" cy="95400"/>
            </a:xfrm>
            <a:custGeom>
              <a:avLst/>
              <a:gdLst/>
              <a:ahLst/>
              <a:cxnLst/>
              <a:rect l="l" t="t" r="r" b="b"/>
              <a:pathLst>
                <a:path w="3840" h="3816" extrusionOk="0">
                  <a:moveTo>
                    <a:pt x="2089" y="203"/>
                  </a:moveTo>
                  <a:cubicBezTo>
                    <a:pt x="2102" y="286"/>
                    <a:pt x="2115" y="377"/>
                    <a:pt x="2129" y="463"/>
                  </a:cubicBezTo>
                  <a:cubicBezTo>
                    <a:pt x="2145" y="578"/>
                    <a:pt x="2155" y="583"/>
                    <a:pt x="2262" y="620"/>
                  </a:cubicBezTo>
                  <a:cubicBezTo>
                    <a:pt x="2383" y="661"/>
                    <a:pt x="2500" y="711"/>
                    <a:pt x="2613" y="767"/>
                  </a:cubicBezTo>
                  <a:cubicBezTo>
                    <a:pt x="2644" y="785"/>
                    <a:pt x="2672" y="794"/>
                    <a:pt x="2699" y="794"/>
                  </a:cubicBezTo>
                  <a:cubicBezTo>
                    <a:pt x="2729" y="794"/>
                    <a:pt x="2758" y="782"/>
                    <a:pt x="2789" y="757"/>
                  </a:cubicBezTo>
                  <a:cubicBezTo>
                    <a:pt x="2864" y="701"/>
                    <a:pt x="2942" y="647"/>
                    <a:pt x="3016" y="591"/>
                  </a:cubicBezTo>
                  <a:cubicBezTo>
                    <a:pt x="3094" y="671"/>
                    <a:pt x="3169" y="749"/>
                    <a:pt x="3249" y="832"/>
                  </a:cubicBezTo>
                  <a:cubicBezTo>
                    <a:pt x="3196" y="904"/>
                    <a:pt x="3137" y="989"/>
                    <a:pt x="3075" y="1070"/>
                  </a:cubicBezTo>
                  <a:cubicBezTo>
                    <a:pt x="3035" y="1118"/>
                    <a:pt x="3040" y="1163"/>
                    <a:pt x="3065" y="1217"/>
                  </a:cubicBezTo>
                  <a:cubicBezTo>
                    <a:pt x="3126" y="1345"/>
                    <a:pt x="3177" y="1476"/>
                    <a:pt x="3228" y="1610"/>
                  </a:cubicBezTo>
                  <a:cubicBezTo>
                    <a:pt x="3249" y="1658"/>
                    <a:pt x="3270" y="1693"/>
                    <a:pt x="3329" y="1701"/>
                  </a:cubicBezTo>
                  <a:cubicBezTo>
                    <a:pt x="3415" y="1714"/>
                    <a:pt x="3498" y="1730"/>
                    <a:pt x="3583" y="1741"/>
                  </a:cubicBezTo>
                  <a:cubicBezTo>
                    <a:pt x="3626" y="1743"/>
                    <a:pt x="3650" y="1757"/>
                    <a:pt x="3645" y="1808"/>
                  </a:cubicBezTo>
                  <a:cubicBezTo>
                    <a:pt x="3642" y="1880"/>
                    <a:pt x="3642" y="1955"/>
                    <a:pt x="3645" y="2027"/>
                  </a:cubicBezTo>
                  <a:cubicBezTo>
                    <a:pt x="3645" y="2064"/>
                    <a:pt x="3637" y="2086"/>
                    <a:pt x="3594" y="2088"/>
                  </a:cubicBezTo>
                  <a:cubicBezTo>
                    <a:pt x="3506" y="2099"/>
                    <a:pt x="3420" y="2118"/>
                    <a:pt x="3332" y="2128"/>
                  </a:cubicBezTo>
                  <a:cubicBezTo>
                    <a:pt x="3278" y="2134"/>
                    <a:pt x="3252" y="2168"/>
                    <a:pt x="3233" y="2219"/>
                  </a:cubicBezTo>
                  <a:cubicBezTo>
                    <a:pt x="3182" y="2353"/>
                    <a:pt x="3129" y="2487"/>
                    <a:pt x="3067" y="2620"/>
                  </a:cubicBezTo>
                  <a:cubicBezTo>
                    <a:pt x="3043" y="2668"/>
                    <a:pt x="3038" y="2714"/>
                    <a:pt x="3075" y="2759"/>
                  </a:cubicBezTo>
                  <a:cubicBezTo>
                    <a:pt x="3134" y="2840"/>
                    <a:pt x="3196" y="2922"/>
                    <a:pt x="3254" y="3008"/>
                  </a:cubicBezTo>
                  <a:cubicBezTo>
                    <a:pt x="3174" y="3083"/>
                    <a:pt x="3099" y="3160"/>
                    <a:pt x="3027" y="3249"/>
                  </a:cubicBezTo>
                  <a:cubicBezTo>
                    <a:pt x="2952" y="3190"/>
                    <a:pt x="2867" y="3134"/>
                    <a:pt x="2792" y="3075"/>
                  </a:cubicBezTo>
                  <a:cubicBezTo>
                    <a:pt x="2764" y="3052"/>
                    <a:pt x="2738" y="3043"/>
                    <a:pt x="2712" y="3043"/>
                  </a:cubicBezTo>
                  <a:cubicBezTo>
                    <a:pt x="2686" y="3043"/>
                    <a:pt x="2658" y="3052"/>
                    <a:pt x="2626" y="3067"/>
                  </a:cubicBezTo>
                  <a:cubicBezTo>
                    <a:pt x="2506" y="3128"/>
                    <a:pt x="2383" y="3176"/>
                    <a:pt x="2257" y="3222"/>
                  </a:cubicBezTo>
                  <a:cubicBezTo>
                    <a:pt x="2182" y="3249"/>
                    <a:pt x="2150" y="3283"/>
                    <a:pt x="2139" y="3358"/>
                  </a:cubicBezTo>
                  <a:cubicBezTo>
                    <a:pt x="2129" y="3449"/>
                    <a:pt x="2113" y="3543"/>
                    <a:pt x="2099" y="3636"/>
                  </a:cubicBezTo>
                  <a:lnTo>
                    <a:pt x="1765" y="3636"/>
                  </a:lnTo>
                  <a:cubicBezTo>
                    <a:pt x="1752" y="3543"/>
                    <a:pt x="1730" y="3449"/>
                    <a:pt x="1722" y="3350"/>
                  </a:cubicBezTo>
                  <a:cubicBezTo>
                    <a:pt x="1714" y="3281"/>
                    <a:pt x="1682" y="3249"/>
                    <a:pt x="1615" y="3225"/>
                  </a:cubicBezTo>
                  <a:cubicBezTo>
                    <a:pt x="1487" y="3176"/>
                    <a:pt x="1356" y="3128"/>
                    <a:pt x="1233" y="3067"/>
                  </a:cubicBezTo>
                  <a:cubicBezTo>
                    <a:pt x="1206" y="3054"/>
                    <a:pt x="1180" y="3046"/>
                    <a:pt x="1155" y="3046"/>
                  </a:cubicBezTo>
                  <a:cubicBezTo>
                    <a:pt x="1130" y="3046"/>
                    <a:pt x="1105" y="3054"/>
                    <a:pt x="1081" y="3075"/>
                  </a:cubicBezTo>
                  <a:cubicBezTo>
                    <a:pt x="1000" y="3134"/>
                    <a:pt x="920" y="3190"/>
                    <a:pt x="843" y="3249"/>
                  </a:cubicBezTo>
                  <a:cubicBezTo>
                    <a:pt x="765" y="3168"/>
                    <a:pt x="688" y="3091"/>
                    <a:pt x="607" y="3008"/>
                  </a:cubicBezTo>
                  <a:cubicBezTo>
                    <a:pt x="658" y="2936"/>
                    <a:pt x="714" y="2853"/>
                    <a:pt x="776" y="2775"/>
                  </a:cubicBezTo>
                  <a:cubicBezTo>
                    <a:pt x="816" y="2727"/>
                    <a:pt x="816" y="2679"/>
                    <a:pt x="787" y="2620"/>
                  </a:cubicBezTo>
                  <a:cubicBezTo>
                    <a:pt x="725" y="2495"/>
                    <a:pt x="672" y="2369"/>
                    <a:pt x="626" y="2238"/>
                  </a:cubicBezTo>
                  <a:cubicBezTo>
                    <a:pt x="602" y="2179"/>
                    <a:pt x="578" y="2142"/>
                    <a:pt x="511" y="2134"/>
                  </a:cubicBezTo>
                  <a:cubicBezTo>
                    <a:pt x="426" y="2128"/>
                    <a:pt x="340" y="2107"/>
                    <a:pt x="257" y="2099"/>
                  </a:cubicBezTo>
                  <a:cubicBezTo>
                    <a:pt x="220" y="2094"/>
                    <a:pt x="212" y="2080"/>
                    <a:pt x="212" y="2048"/>
                  </a:cubicBezTo>
                  <a:cubicBezTo>
                    <a:pt x="214" y="1968"/>
                    <a:pt x="214" y="1885"/>
                    <a:pt x="212" y="1805"/>
                  </a:cubicBezTo>
                  <a:cubicBezTo>
                    <a:pt x="212" y="1765"/>
                    <a:pt x="228" y="1751"/>
                    <a:pt x="263" y="1746"/>
                  </a:cubicBezTo>
                  <a:cubicBezTo>
                    <a:pt x="348" y="1738"/>
                    <a:pt x="428" y="1719"/>
                    <a:pt x="511" y="1711"/>
                  </a:cubicBezTo>
                  <a:cubicBezTo>
                    <a:pt x="575" y="1701"/>
                    <a:pt x="605" y="1666"/>
                    <a:pt x="626" y="1607"/>
                  </a:cubicBezTo>
                  <a:cubicBezTo>
                    <a:pt x="672" y="1476"/>
                    <a:pt x="725" y="1345"/>
                    <a:pt x="787" y="1219"/>
                  </a:cubicBezTo>
                  <a:cubicBezTo>
                    <a:pt x="808" y="1163"/>
                    <a:pt x="813" y="1123"/>
                    <a:pt x="776" y="1072"/>
                  </a:cubicBezTo>
                  <a:cubicBezTo>
                    <a:pt x="714" y="992"/>
                    <a:pt x="656" y="909"/>
                    <a:pt x="599" y="829"/>
                  </a:cubicBezTo>
                  <a:cubicBezTo>
                    <a:pt x="680" y="749"/>
                    <a:pt x="754" y="674"/>
                    <a:pt x="835" y="594"/>
                  </a:cubicBezTo>
                  <a:cubicBezTo>
                    <a:pt x="910" y="647"/>
                    <a:pt x="992" y="709"/>
                    <a:pt x="1073" y="767"/>
                  </a:cubicBezTo>
                  <a:cubicBezTo>
                    <a:pt x="1099" y="787"/>
                    <a:pt x="1124" y="796"/>
                    <a:pt x="1150" y="796"/>
                  </a:cubicBezTo>
                  <a:cubicBezTo>
                    <a:pt x="1174" y="796"/>
                    <a:pt x="1198" y="788"/>
                    <a:pt x="1225" y="776"/>
                  </a:cubicBezTo>
                  <a:cubicBezTo>
                    <a:pt x="1353" y="714"/>
                    <a:pt x="1484" y="663"/>
                    <a:pt x="1613" y="615"/>
                  </a:cubicBezTo>
                  <a:cubicBezTo>
                    <a:pt x="1674" y="594"/>
                    <a:pt x="1706" y="562"/>
                    <a:pt x="1714" y="497"/>
                  </a:cubicBezTo>
                  <a:cubicBezTo>
                    <a:pt x="1725" y="401"/>
                    <a:pt x="1741" y="302"/>
                    <a:pt x="1757" y="203"/>
                  </a:cubicBezTo>
                  <a:close/>
                  <a:moveTo>
                    <a:pt x="1754" y="0"/>
                  </a:moveTo>
                  <a:cubicBezTo>
                    <a:pt x="1642" y="0"/>
                    <a:pt x="1581" y="48"/>
                    <a:pt x="1565" y="161"/>
                  </a:cubicBezTo>
                  <a:cubicBezTo>
                    <a:pt x="1551" y="233"/>
                    <a:pt x="1549" y="308"/>
                    <a:pt x="1530" y="380"/>
                  </a:cubicBezTo>
                  <a:cubicBezTo>
                    <a:pt x="1527" y="407"/>
                    <a:pt x="1503" y="433"/>
                    <a:pt x="1482" y="444"/>
                  </a:cubicBezTo>
                  <a:cubicBezTo>
                    <a:pt x="1391" y="484"/>
                    <a:pt x="1297" y="524"/>
                    <a:pt x="1201" y="556"/>
                  </a:cubicBezTo>
                  <a:cubicBezTo>
                    <a:pt x="1190" y="560"/>
                    <a:pt x="1177" y="562"/>
                    <a:pt x="1165" y="562"/>
                  </a:cubicBezTo>
                  <a:cubicBezTo>
                    <a:pt x="1148" y="562"/>
                    <a:pt x="1131" y="558"/>
                    <a:pt x="1121" y="551"/>
                  </a:cubicBezTo>
                  <a:cubicBezTo>
                    <a:pt x="1057" y="508"/>
                    <a:pt x="995" y="457"/>
                    <a:pt x="928" y="415"/>
                  </a:cubicBezTo>
                  <a:cubicBezTo>
                    <a:pt x="899" y="393"/>
                    <a:pt x="861" y="382"/>
                    <a:pt x="821" y="364"/>
                  </a:cubicBezTo>
                  <a:cubicBezTo>
                    <a:pt x="781" y="382"/>
                    <a:pt x="738" y="396"/>
                    <a:pt x="698" y="404"/>
                  </a:cubicBezTo>
                  <a:cubicBezTo>
                    <a:pt x="605" y="489"/>
                    <a:pt x="519" y="583"/>
                    <a:pt x="428" y="674"/>
                  </a:cubicBezTo>
                  <a:cubicBezTo>
                    <a:pt x="361" y="743"/>
                    <a:pt x="359" y="816"/>
                    <a:pt x="412" y="893"/>
                  </a:cubicBezTo>
                  <a:cubicBezTo>
                    <a:pt x="458" y="960"/>
                    <a:pt x="509" y="1024"/>
                    <a:pt x="551" y="1091"/>
                  </a:cubicBezTo>
                  <a:cubicBezTo>
                    <a:pt x="565" y="1112"/>
                    <a:pt x="565" y="1144"/>
                    <a:pt x="559" y="1166"/>
                  </a:cubicBezTo>
                  <a:cubicBezTo>
                    <a:pt x="522" y="1262"/>
                    <a:pt x="482" y="1358"/>
                    <a:pt x="439" y="1452"/>
                  </a:cubicBezTo>
                  <a:cubicBezTo>
                    <a:pt x="431" y="1473"/>
                    <a:pt x="404" y="1495"/>
                    <a:pt x="386" y="1500"/>
                  </a:cubicBezTo>
                  <a:cubicBezTo>
                    <a:pt x="305" y="1516"/>
                    <a:pt x="225" y="1527"/>
                    <a:pt x="145" y="1540"/>
                  </a:cubicBezTo>
                  <a:cubicBezTo>
                    <a:pt x="59" y="1554"/>
                    <a:pt x="6" y="1602"/>
                    <a:pt x="3" y="1687"/>
                  </a:cubicBezTo>
                  <a:cubicBezTo>
                    <a:pt x="1" y="1826"/>
                    <a:pt x="1" y="1963"/>
                    <a:pt x="3" y="2104"/>
                  </a:cubicBezTo>
                  <a:cubicBezTo>
                    <a:pt x="6" y="2187"/>
                    <a:pt x="57" y="2235"/>
                    <a:pt x="137" y="2251"/>
                  </a:cubicBezTo>
                  <a:cubicBezTo>
                    <a:pt x="220" y="2267"/>
                    <a:pt x="305" y="2278"/>
                    <a:pt x="386" y="2294"/>
                  </a:cubicBezTo>
                  <a:cubicBezTo>
                    <a:pt x="407" y="2297"/>
                    <a:pt x="434" y="2321"/>
                    <a:pt x="444" y="2345"/>
                  </a:cubicBezTo>
                  <a:cubicBezTo>
                    <a:pt x="487" y="2439"/>
                    <a:pt x="527" y="2535"/>
                    <a:pt x="565" y="2631"/>
                  </a:cubicBezTo>
                  <a:cubicBezTo>
                    <a:pt x="575" y="2652"/>
                    <a:pt x="573" y="2682"/>
                    <a:pt x="562" y="2698"/>
                  </a:cubicBezTo>
                  <a:cubicBezTo>
                    <a:pt x="519" y="2762"/>
                    <a:pt x="471" y="2826"/>
                    <a:pt x="426" y="2890"/>
                  </a:cubicBezTo>
                  <a:cubicBezTo>
                    <a:pt x="361" y="2979"/>
                    <a:pt x="367" y="3051"/>
                    <a:pt x="442" y="3126"/>
                  </a:cubicBezTo>
                  <a:lnTo>
                    <a:pt x="693" y="3377"/>
                  </a:lnTo>
                  <a:cubicBezTo>
                    <a:pt x="733" y="3418"/>
                    <a:pt x="773" y="3438"/>
                    <a:pt x="815" y="3438"/>
                  </a:cubicBezTo>
                  <a:cubicBezTo>
                    <a:pt x="852" y="3438"/>
                    <a:pt x="891" y="3423"/>
                    <a:pt x="934" y="3393"/>
                  </a:cubicBezTo>
                  <a:cubicBezTo>
                    <a:pt x="992" y="3350"/>
                    <a:pt x="1054" y="3299"/>
                    <a:pt x="1115" y="3259"/>
                  </a:cubicBezTo>
                  <a:cubicBezTo>
                    <a:pt x="1127" y="3255"/>
                    <a:pt x="1142" y="3253"/>
                    <a:pt x="1157" y="3253"/>
                  </a:cubicBezTo>
                  <a:cubicBezTo>
                    <a:pt x="1169" y="3253"/>
                    <a:pt x="1181" y="3254"/>
                    <a:pt x="1190" y="3257"/>
                  </a:cubicBezTo>
                  <a:cubicBezTo>
                    <a:pt x="1284" y="3294"/>
                    <a:pt x="1380" y="3332"/>
                    <a:pt x="1471" y="3374"/>
                  </a:cubicBezTo>
                  <a:cubicBezTo>
                    <a:pt x="1495" y="3388"/>
                    <a:pt x="1516" y="3414"/>
                    <a:pt x="1524" y="3441"/>
                  </a:cubicBezTo>
                  <a:cubicBezTo>
                    <a:pt x="1541" y="3521"/>
                    <a:pt x="1549" y="3602"/>
                    <a:pt x="1565" y="3682"/>
                  </a:cubicBezTo>
                  <a:cubicBezTo>
                    <a:pt x="1583" y="3773"/>
                    <a:pt x="1637" y="3815"/>
                    <a:pt x="1730" y="3815"/>
                  </a:cubicBezTo>
                  <a:lnTo>
                    <a:pt x="2105" y="3815"/>
                  </a:lnTo>
                  <a:cubicBezTo>
                    <a:pt x="2206" y="3815"/>
                    <a:pt x="2262" y="3762"/>
                    <a:pt x="2276" y="3660"/>
                  </a:cubicBezTo>
                  <a:cubicBezTo>
                    <a:pt x="2286" y="3586"/>
                    <a:pt x="2297" y="3508"/>
                    <a:pt x="2313" y="3433"/>
                  </a:cubicBezTo>
                  <a:cubicBezTo>
                    <a:pt x="2319" y="3414"/>
                    <a:pt x="2343" y="3388"/>
                    <a:pt x="2367" y="3377"/>
                  </a:cubicBezTo>
                  <a:cubicBezTo>
                    <a:pt x="2458" y="3337"/>
                    <a:pt x="2551" y="3299"/>
                    <a:pt x="2639" y="3259"/>
                  </a:cubicBezTo>
                  <a:cubicBezTo>
                    <a:pt x="2656" y="3253"/>
                    <a:pt x="2669" y="3249"/>
                    <a:pt x="2682" y="3249"/>
                  </a:cubicBezTo>
                  <a:cubicBezTo>
                    <a:pt x="2698" y="3249"/>
                    <a:pt x="2712" y="3254"/>
                    <a:pt x="2728" y="3267"/>
                  </a:cubicBezTo>
                  <a:cubicBezTo>
                    <a:pt x="2786" y="3318"/>
                    <a:pt x="2853" y="3364"/>
                    <a:pt x="2917" y="3406"/>
                  </a:cubicBezTo>
                  <a:cubicBezTo>
                    <a:pt x="2954" y="3431"/>
                    <a:pt x="2990" y="3444"/>
                    <a:pt x="3025" y="3444"/>
                  </a:cubicBezTo>
                  <a:cubicBezTo>
                    <a:pt x="3065" y="3444"/>
                    <a:pt x="3104" y="3427"/>
                    <a:pt x="3139" y="3393"/>
                  </a:cubicBezTo>
                  <a:cubicBezTo>
                    <a:pt x="3233" y="3305"/>
                    <a:pt x="3321" y="3214"/>
                    <a:pt x="3409" y="3123"/>
                  </a:cubicBezTo>
                  <a:cubicBezTo>
                    <a:pt x="3474" y="3056"/>
                    <a:pt x="3479" y="2987"/>
                    <a:pt x="3425" y="2909"/>
                  </a:cubicBezTo>
                  <a:cubicBezTo>
                    <a:pt x="3383" y="2842"/>
                    <a:pt x="3329" y="2778"/>
                    <a:pt x="3286" y="2711"/>
                  </a:cubicBezTo>
                  <a:cubicBezTo>
                    <a:pt x="3273" y="2693"/>
                    <a:pt x="3273" y="2658"/>
                    <a:pt x="3278" y="2636"/>
                  </a:cubicBezTo>
                  <a:cubicBezTo>
                    <a:pt x="3313" y="2543"/>
                    <a:pt x="3356" y="2449"/>
                    <a:pt x="3393" y="2356"/>
                  </a:cubicBezTo>
                  <a:cubicBezTo>
                    <a:pt x="3407" y="2321"/>
                    <a:pt x="3420" y="2305"/>
                    <a:pt x="3460" y="2302"/>
                  </a:cubicBezTo>
                  <a:cubicBezTo>
                    <a:pt x="3540" y="2291"/>
                    <a:pt x="3621" y="2278"/>
                    <a:pt x="3701" y="2262"/>
                  </a:cubicBezTo>
                  <a:cubicBezTo>
                    <a:pt x="3786" y="2243"/>
                    <a:pt x="3835" y="2190"/>
                    <a:pt x="3837" y="2104"/>
                  </a:cubicBezTo>
                  <a:cubicBezTo>
                    <a:pt x="3840" y="1976"/>
                    <a:pt x="3840" y="1848"/>
                    <a:pt x="3837" y="1717"/>
                  </a:cubicBezTo>
                  <a:cubicBezTo>
                    <a:pt x="3835" y="1628"/>
                    <a:pt x="3781" y="1572"/>
                    <a:pt x="3693" y="1556"/>
                  </a:cubicBezTo>
                  <a:cubicBezTo>
                    <a:pt x="3613" y="1543"/>
                    <a:pt x="3532" y="1532"/>
                    <a:pt x="3452" y="1516"/>
                  </a:cubicBezTo>
                  <a:cubicBezTo>
                    <a:pt x="3428" y="1508"/>
                    <a:pt x="3401" y="1487"/>
                    <a:pt x="3393" y="1465"/>
                  </a:cubicBezTo>
                  <a:cubicBezTo>
                    <a:pt x="3348" y="1372"/>
                    <a:pt x="3316" y="1275"/>
                    <a:pt x="3273" y="1185"/>
                  </a:cubicBezTo>
                  <a:cubicBezTo>
                    <a:pt x="3254" y="1152"/>
                    <a:pt x="3260" y="1131"/>
                    <a:pt x="3278" y="1104"/>
                  </a:cubicBezTo>
                  <a:lnTo>
                    <a:pt x="3420" y="915"/>
                  </a:lnTo>
                  <a:cubicBezTo>
                    <a:pt x="3479" y="834"/>
                    <a:pt x="3476" y="759"/>
                    <a:pt x="3407" y="690"/>
                  </a:cubicBezTo>
                  <a:cubicBezTo>
                    <a:pt x="3319" y="599"/>
                    <a:pt x="3233" y="513"/>
                    <a:pt x="3142" y="425"/>
                  </a:cubicBezTo>
                  <a:cubicBezTo>
                    <a:pt x="3106" y="389"/>
                    <a:pt x="3069" y="372"/>
                    <a:pt x="3030" y="372"/>
                  </a:cubicBezTo>
                  <a:cubicBezTo>
                    <a:pt x="2994" y="372"/>
                    <a:pt x="2957" y="386"/>
                    <a:pt x="2917" y="415"/>
                  </a:cubicBezTo>
                  <a:cubicBezTo>
                    <a:pt x="2859" y="460"/>
                    <a:pt x="2794" y="503"/>
                    <a:pt x="2733" y="551"/>
                  </a:cubicBezTo>
                  <a:cubicBezTo>
                    <a:pt x="2717" y="564"/>
                    <a:pt x="2703" y="570"/>
                    <a:pt x="2689" y="570"/>
                  </a:cubicBezTo>
                  <a:cubicBezTo>
                    <a:pt x="2676" y="570"/>
                    <a:pt x="2662" y="565"/>
                    <a:pt x="2647" y="556"/>
                  </a:cubicBezTo>
                  <a:cubicBezTo>
                    <a:pt x="2557" y="513"/>
                    <a:pt x="2466" y="476"/>
                    <a:pt x="2372" y="444"/>
                  </a:cubicBezTo>
                  <a:cubicBezTo>
                    <a:pt x="2340" y="431"/>
                    <a:pt x="2319" y="415"/>
                    <a:pt x="2316" y="377"/>
                  </a:cubicBezTo>
                  <a:cubicBezTo>
                    <a:pt x="2305" y="300"/>
                    <a:pt x="2292" y="227"/>
                    <a:pt x="2284" y="150"/>
                  </a:cubicBezTo>
                  <a:cubicBezTo>
                    <a:pt x="2270" y="54"/>
                    <a:pt x="2209" y="0"/>
                    <a:pt x="2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4"/>
            <p:cNvSpPr/>
            <p:nvPr/>
          </p:nvSpPr>
          <p:spPr>
            <a:xfrm>
              <a:off x="2013125" y="3939250"/>
              <a:ext cx="7425" cy="11800"/>
            </a:xfrm>
            <a:custGeom>
              <a:avLst/>
              <a:gdLst/>
              <a:ahLst/>
              <a:cxnLst/>
              <a:rect l="l" t="t" r="r" b="b"/>
              <a:pathLst>
                <a:path w="297" h="472" extrusionOk="0">
                  <a:moveTo>
                    <a:pt x="182" y="1"/>
                  </a:moveTo>
                  <a:cubicBezTo>
                    <a:pt x="144" y="1"/>
                    <a:pt x="115" y="26"/>
                    <a:pt x="99" y="67"/>
                  </a:cubicBezTo>
                  <a:cubicBezTo>
                    <a:pt x="67" y="161"/>
                    <a:pt x="40" y="262"/>
                    <a:pt x="16" y="358"/>
                  </a:cubicBezTo>
                  <a:cubicBezTo>
                    <a:pt x="1" y="420"/>
                    <a:pt x="44" y="471"/>
                    <a:pt x="124" y="471"/>
                  </a:cubicBezTo>
                  <a:cubicBezTo>
                    <a:pt x="128" y="471"/>
                    <a:pt x="132" y="471"/>
                    <a:pt x="136" y="471"/>
                  </a:cubicBezTo>
                  <a:cubicBezTo>
                    <a:pt x="150" y="455"/>
                    <a:pt x="187" y="433"/>
                    <a:pt x="198" y="401"/>
                  </a:cubicBezTo>
                  <a:cubicBezTo>
                    <a:pt x="232" y="316"/>
                    <a:pt x="257" y="222"/>
                    <a:pt x="281" y="131"/>
                  </a:cubicBezTo>
                  <a:cubicBezTo>
                    <a:pt x="297" y="75"/>
                    <a:pt x="275" y="27"/>
                    <a:pt x="219" y="8"/>
                  </a:cubicBezTo>
                  <a:cubicBezTo>
                    <a:pt x="206" y="3"/>
                    <a:pt x="194" y="1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4"/>
            <p:cNvSpPr/>
            <p:nvPr/>
          </p:nvSpPr>
          <p:spPr>
            <a:xfrm>
              <a:off x="2022875" y="3918575"/>
              <a:ext cx="9500" cy="10375"/>
            </a:xfrm>
            <a:custGeom>
              <a:avLst/>
              <a:gdLst/>
              <a:ahLst/>
              <a:cxnLst/>
              <a:rect l="l" t="t" r="r" b="b"/>
              <a:pathLst>
                <a:path w="380" h="415" extrusionOk="0">
                  <a:moveTo>
                    <a:pt x="270" y="1"/>
                  </a:moveTo>
                  <a:cubicBezTo>
                    <a:pt x="247" y="1"/>
                    <a:pt x="224" y="7"/>
                    <a:pt x="214" y="20"/>
                  </a:cubicBezTo>
                  <a:cubicBezTo>
                    <a:pt x="139" y="103"/>
                    <a:pt x="72" y="191"/>
                    <a:pt x="14" y="284"/>
                  </a:cubicBezTo>
                  <a:cubicBezTo>
                    <a:pt x="0" y="306"/>
                    <a:pt x="11" y="359"/>
                    <a:pt x="30" y="383"/>
                  </a:cubicBezTo>
                  <a:cubicBezTo>
                    <a:pt x="47" y="403"/>
                    <a:pt x="80" y="414"/>
                    <a:pt x="109" y="414"/>
                  </a:cubicBezTo>
                  <a:cubicBezTo>
                    <a:pt x="115" y="414"/>
                    <a:pt x="120" y="414"/>
                    <a:pt x="126" y="413"/>
                  </a:cubicBezTo>
                  <a:cubicBezTo>
                    <a:pt x="171" y="407"/>
                    <a:pt x="366" y="140"/>
                    <a:pt x="380" y="87"/>
                  </a:cubicBezTo>
                  <a:cubicBezTo>
                    <a:pt x="358" y="60"/>
                    <a:pt x="340" y="22"/>
                    <a:pt x="313" y="9"/>
                  </a:cubicBezTo>
                  <a:cubicBezTo>
                    <a:pt x="301" y="4"/>
                    <a:pt x="285" y="1"/>
                    <a:pt x="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4"/>
            <p:cNvSpPr/>
            <p:nvPr/>
          </p:nvSpPr>
          <p:spPr>
            <a:xfrm>
              <a:off x="2055225" y="3938900"/>
              <a:ext cx="50350" cy="50375"/>
            </a:xfrm>
            <a:custGeom>
              <a:avLst/>
              <a:gdLst/>
              <a:ahLst/>
              <a:cxnLst/>
              <a:rect l="l" t="t" r="r" b="b"/>
              <a:pathLst>
                <a:path w="2014" h="2015" extrusionOk="0">
                  <a:moveTo>
                    <a:pt x="1011" y="201"/>
                  </a:moveTo>
                  <a:cubicBezTo>
                    <a:pt x="1457" y="201"/>
                    <a:pt x="1818" y="570"/>
                    <a:pt x="1813" y="1014"/>
                  </a:cubicBezTo>
                  <a:cubicBezTo>
                    <a:pt x="1810" y="1463"/>
                    <a:pt x="1449" y="1822"/>
                    <a:pt x="1007" y="1822"/>
                  </a:cubicBezTo>
                  <a:cubicBezTo>
                    <a:pt x="1004" y="1822"/>
                    <a:pt x="1001" y="1822"/>
                    <a:pt x="998" y="1822"/>
                  </a:cubicBezTo>
                  <a:cubicBezTo>
                    <a:pt x="548" y="1816"/>
                    <a:pt x="193" y="1450"/>
                    <a:pt x="195" y="990"/>
                  </a:cubicBezTo>
                  <a:cubicBezTo>
                    <a:pt x="203" y="560"/>
                    <a:pt x="570" y="201"/>
                    <a:pt x="1011" y="201"/>
                  </a:cubicBezTo>
                  <a:close/>
                  <a:moveTo>
                    <a:pt x="1008" y="1"/>
                  </a:moveTo>
                  <a:cubicBezTo>
                    <a:pt x="455" y="1"/>
                    <a:pt x="6" y="450"/>
                    <a:pt x="3" y="1006"/>
                  </a:cubicBezTo>
                  <a:cubicBezTo>
                    <a:pt x="0" y="1560"/>
                    <a:pt x="447" y="2009"/>
                    <a:pt x="998" y="2014"/>
                  </a:cubicBezTo>
                  <a:cubicBezTo>
                    <a:pt x="999" y="2014"/>
                    <a:pt x="1001" y="2014"/>
                    <a:pt x="1002" y="2014"/>
                  </a:cubicBezTo>
                  <a:cubicBezTo>
                    <a:pt x="1556" y="2014"/>
                    <a:pt x="2011" y="1563"/>
                    <a:pt x="2011" y="1014"/>
                  </a:cubicBezTo>
                  <a:cubicBezTo>
                    <a:pt x="2014" y="461"/>
                    <a:pt x="1559" y="1"/>
                    <a:pt x="10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" name="Picture 102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1752" cy="806029"/>
          </a:xfrm>
          <a:prstGeom prst="rect">
            <a:avLst/>
          </a:prstGeom>
        </p:spPr>
      </p:pic>
      <p:pic>
        <p:nvPicPr>
          <p:cNvPr id="104" name="Picture 103" descr="Program Kampus Merdeka – Universitas Kristen Maranat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5930" y="126124"/>
            <a:ext cx="1096865" cy="617613"/>
          </a:xfrm>
          <a:prstGeom prst="rect">
            <a:avLst/>
          </a:prstGeom>
          <a:noFill/>
        </p:spPr>
      </p:pic>
      <p:pic>
        <p:nvPicPr>
          <p:cNvPr id="105" name="Picture 104" descr="fkip unil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362" y="0"/>
            <a:ext cx="640638" cy="640638"/>
          </a:xfrm>
          <a:prstGeom prst="rect">
            <a:avLst/>
          </a:prstGeom>
        </p:spPr>
      </p:pic>
      <p:pic>
        <p:nvPicPr>
          <p:cNvPr id="91" name="Picture 6" descr="Animasi Pembelajaran – E-Learning Fisika SMA Kelas 1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8975" y="4069517"/>
            <a:ext cx="8144555" cy="9115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46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 txBox="1">
            <a:spLocks noGrp="1"/>
          </p:cNvSpPr>
          <p:nvPr>
            <p:ph type="title"/>
          </p:nvPr>
        </p:nvSpPr>
        <p:spPr>
          <a:xfrm>
            <a:off x="762000" y="209550"/>
            <a:ext cx="82377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mtClean="0"/>
              <a:t>Latar Belakang</a:t>
            </a:r>
            <a:endParaRPr/>
          </a:p>
        </p:txBody>
      </p:sp>
      <p:pic>
        <p:nvPicPr>
          <p:cNvPr id="20" name="Picture 19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1752" cy="806029"/>
          </a:xfrm>
          <a:prstGeom prst="rect">
            <a:avLst/>
          </a:prstGeom>
        </p:spPr>
      </p:pic>
      <p:pic>
        <p:nvPicPr>
          <p:cNvPr id="21" name="Picture 20" descr="Program Kampus Merdeka – Universitas Kristen Maranat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5930" y="126124"/>
            <a:ext cx="1096865" cy="617613"/>
          </a:xfrm>
          <a:prstGeom prst="rect">
            <a:avLst/>
          </a:prstGeom>
          <a:noFill/>
        </p:spPr>
      </p:pic>
      <p:pic>
        <p:nvPicPr>
          <p:cNvPr id="22" name="Picture 21" descr="fkip unil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362" y="0"/>
            <a:ext cx="640638" cy="640638"/>
          </a:xfrm>
          <a:prstGeom prst="rect">
            <a:avLst/>
          </a:prstGeom>
        </p:spPr>
      </p:pic>
      <p:pic>
        <p:nvPicPr>
          <p:cNvPr id="49154" name="Picture 2" descr="Bank Syariah Indonesi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0"/>
            <a:ext cx="3254142" cy="2626375"/>
          </a:xfrm>
          <a:prstGeom prst="rect">
            <a:avLst/>
          </a:prstGeom>
          <a:noFill/>
        </p:spPr>
      </p:pic>
      <p:pic>
        <p:nvPicPr>
          <p:cNvPr id="49156" name="Picture 4" descr="Pin by Georgia Kokkin on LIBRO MAGICO | Book gif, Animated book, Animated  love imag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571750"/>
            <a:ext cx="2915691" cy="2266950"/>
          </a:xfrm>
          <a:prstGeom prst="rect">
            <a:avLst/>
          </a:prstGeom>
          <a:noFill/>
        </p:spPr>
      </p:pic>
      <p:pic>
        <p:nvPicPr>
          <p:cNvPr id="49158" name="Picture 6" descr="Animasi Pembelajaran – E-Learning Fisika SMA Kelas 1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4231936"/>
            <a:ext cx="2743200" cy="91156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00298" y="857238"/>
            <a:ext cx="28575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000" dirty="0" smtClean="0"/>
              <a:t>Dalam rangkaian arus bolak-balik, baik tegangan maupun kuat arusnya berubah-ubah secara periodik. Oleh sebab itu untuk penggunaan yang praktis diperlukan besaran listrik bolak-balik yang tetap, yaitu harga efektif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7"/>
          <p:cNvSpPr txBox="1">
            <a:spLocks noGrp="1"/>
          </p:cNvSpPr>
          <p:nvPr>
            <p:ph type="title"/>
          </p:nvPr>
        </p:nvSpPr>
        <p:spPr>
          <a:xfrm>
            <a:off x="609600" y="361950"/>
            <a:ext cx="82377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Rumusan Masala</a:t>
            </a:r>
            <a:r>
              <a:rPr lang="en-US" dirty="0" smtClean="0"/>
              <a:t>h</a:t>
            </a:r>
            <a:endParaRPr dirty="0"/>
          </a:p>
        </p:txBody>
      </p:sp>
      <p:grpSp>
        <p:nvGrpSpPr>
          <p:cNvPr id="716" name="Google Shape;716;p27"/>
          <p:cNvGrpSpPr/>
          <p:nvPr/>
        </p:nvGrpSpPr>
        <p:grpSpPr>
          <a:xfrm>
            <a:off x="488969" y="1209616"/>
            <a:ext cx="2025631" cy="1575444"/>
            <a:chOff x="662594" y="1224021"/>
            <a:chExt cx="2124900" cy="777300"/>
          </a:xfrm>
        </p:grpSpPr>
        <p:sp>
          <p:nvSpPr>
            <p:cNvPr id="717" name="Google Shape;717;p27"/>
            <p:cNvSpPr/>
            <p:nvPr/>
          </p:nvSpPr>
          <p:spPr>
            <a:xfrm>
              <a:off x="662594" y="1224021"/>
              <a:ext cx="2124900" cy="7773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7"/>
            <p:cNvSpPr txBox="1"/>
            <p:nvPr/>
          </p:nvSpPr>
          <p:spPr>
            <a:xfrm>
              <a:off x="816700" y="1379725"/>
              <a:ext cx="1788300" cy="523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800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Apa</a:t>
              </a:r>
              <a:r>
                <a:rPr lang="en-US" sz="18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800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</a:t>
              </a:r>
              <a:r>
                <a:rPr lang="en-US" sz="1800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engertian</a:t>
              </a:r>
              <a:r>
                <a:rPr lang="en-US" sz="18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800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arus</a:t>
              </a:r>
              <a:r>
                <a:rPr lang="en-US" sz="18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800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bolak-balik</a:t>
              </a:r>
              <a:r>
                <a:rPr lang="en-US" sz="18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?</a:t>
              </a:r>
              <a:endParaRPr lang="en-US" sz="1800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28" name="Google Shape;728;p27"/>
          <p:cNvGrpSpPr/>
          <p:nvPr/>
        </p:nvGrpSpPr>
        <p:grpSpPr>
          <a:xfrm>
            <a:off x="6530131" y="1238049"/>
            <a:ext cx="2124900" cy="1388537"/>
            <a:chOff x="6356506" y="1238050"/>
            <a:chExt cx="2124900" cy="777300"/>
          </a:xfrm>
        </p:grpSpPr>
        <p:sp>
          <p:nvSpPr>
            <p:cNvPr id="729" name="Google Shape;729;p27"/>
            <p:cNvSpPr/>
            <p:nvPr/>
          </p:nvSpPr>
          <p:spPr>
            <a:xfrm>
              <a:off x="6356506" y="1238050"/>
              <a:ext cx="2124900" cy="7773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7"/>
            <p:cNvSpPr txBox="1"/>
            <p:nvPr/>
          </p:nvSpPr>
          <p:spPr>
            <a:xfrm>
              <a:off x="6455775" y="1352550"/>
              <a:ext cx="1964131" cy="590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800" dirty="0" err="1" smtClean="0">
                  <a:solidFill>
                    <a:schemeClr val="bg1"/>
                  </a:solidFill>
                </a:rPr>
                <a:t>Bagaimana</a:t>
              </a:r>
              <a:r>
                <a:rPr lang="en-US" sz="1800" dirty="0" smtClean="0">
                  <a:solidFill>
                    <a:schemeClr val="bg1"/>
                  </a:solidFill>
                </a:rPr>
                <a:t> </a:t>
              </a:r>
              <a:r>
                <a:rPr lang="en-US" sz="1800" dirty="0" err="1" smtClean="0">
                  <a:solidFill>
                    <a:schemeClr val="bg1"/>
                  </a:solidFill>
                </a:rPr>
                <a:t>rangkaian</a:t>
              </a:r>
              <a:r>
                <a:rPr lang="en-US" sz="1800" dirty="0" smtClean="0">
                  <a:solidFill>
                    <a:schemeClr val="bg1"/>
                  </a:solidFill>
                </a:rPr>
                <a:t> </a:t>
              </a:r>
              <a:r>
                <a:rPr lang="en-US" sz="1800" dirty="0" err="1" smtClean="0">
                  <a:solidFill>
                    <a:schemeClr val="bg1"/>
                  </a:solidFill>
                </a:rPr>
                <a:t>arus</a:t>
              </a:r>
              <a:r>
                <a:rPr lang="en-US" sz="1800" dirty="0" smtClean="0">
                  <a:solidFill>
                    <a:schemeClr val="bg1"/>
                  </a:solidFill>
                </a:rPr>
                <a:t> </a:t>
              </a:r>
              <a:r>
                <a:rPr lang="en-US" sz="1800" dirty="0" err="1" smtClean="0">
                  <a:solidFill>
                    <a:schemeClr val="bg1"/>
                  </a:solidFill>
                </a:rPr>
                <a:t>bolak-balik</a:t>
              </a:r>
              <a:r>
                <a:rPr lang="en-US" sz="1800" dirty="0" smtClean="0">
                  <a:solidFill>
                    <a:schemeClr val="bg1"/>
                  </a:solidFill>
                </a:rPr>
                <a:t>?</a:t>
              </a:r>
              <a:endParaRPr lang="en-US" sz="1800" dirty="0" smtClean="0">
                <a:solidFill>
                  <a:schemeClr val="bg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40" name="Google Shape;740;p27"/>
          <p:cNvGrpSpPr/>
          <p:nvPr/>
        </p:nvGrpSpPr>
        <p:grpSpPr>
          <a:xfrm>
            <a:off x="3244529" y="1984057"/>
            <a:ext cx="2654941" cy="1767950"/>
            <a:chOff x="3275650" y="5636513"/>
            <a:chExt cx="2277356" cy="1516513"/>
          </a:xfrm>
        </p:grpSpPr>
        <p:sp>
          <p:nvSpPr>
            <p:cNvPr id="741" name="Google Shape;741;p27"/>
            <p:cNvSpPr/>
            <p:nvPr/>
          </p:nvSpPr>
          <p:spPr>
            <a:xfrm>
              <a:off x="3780850" y="6863638"/>
              <a:ext cx="621750" cy="221325"/>
            </a:xfrm>
            <a:custGeom>
              <a:avLst/>
              <a:gdLst/>
              <a:ahLst/>
              <a:cxnLst/>
              <a:rect l="l" t="t" r="r" b="b"/>
              <a:pathLst>
                <a:path w="24870" h="8853" extrusionOk="0">
                  <a:moveTo>
                    <a:pt x="21533" y="1"/>
                  </a:moveTo>
                  <a:cubicBezTo>
                    <a:pt x="20402" y="1"/>
                    <a:pt x="19316" y="302"/>
                    <a:pt x="18245" y="588"/>
                  </a:cubicBezTo>
                  <a:cubicBezTo>
                    <a:pt x="17829" y="687"/>
                    <a:pt x="17393" y="806"/>
                    <a:pt x="16976" y="905"/>
                  </a:cubicBezTo>
                  <a:cubicBezTo>
                    <a:pt x="14676" y="1480"/>
                    <a:pt x="12415" y="2174"/>
                    <a:pt x="10115" y="2749"/>
                  </a:cubicBezTo>
                  <a:lnTo>
                    <a:pt x="5494" y="3860"/>
                  </a:lnTo>
                  <a:cubicBezTo>
                    <a:pt x="4185" y="4177"/>
                    <a:pt x="2717" y="4296"/>
                    <a:pt x="1488" y="4891"/>
                  </a:cubicBezTo>
                  <a:cubicBezTo>
                    <a:pt x="1190" y="5050"/>
                    <a:pt x="853" y="5248"/>
                    <a:pt x="734" y="5526"/>
                  </a:cubicBezTo>
                  <a:cubicBezTo>
                    <a:pt x="1" y="7033"/>
                    <a:pt x="3015" y="8401"/>
                    <a:pt x="4026" y="8639"/>
                  </a:cubicBezTo>
                  <a:cubicBezTo>
                    <a:pt x="4808" y="8814"/>
                    <a:pt x="5609" y="8852"/>
                    <a:pt x="6408" y="8852"/>
                  </a:cubicBezTo>
                  <a:cubicBezTo>
                    <a:pt x="6785" y="8852"/>
                    <a:pt x="7162" y="8844"/>
                    <a:pt x="7537" y="8837"/>
                  </a:cubicBezTo>
                  <a:cubicBezTo>
                    <a:pt x="12137" y="8718"/>
                    <a:pt x="16718" y="8560"/>
                    <a:pt x="21339" y="8560"/>
                  </a:cubicBezTo>
                  <a:cubicBezTo>
                    <a:pt x="21736" y="8560"/>
                    <a:pt x="22132" y="8560"/>
                    <a:pt x="22509" y="8461"/>
                  </a:cubicBezTo>
                  <a:cubicBezTo>
                    <a:pt x="23640" y="8143"/>
                    <a:pt x="24294" y="6934"/>
                    <a:pt x="24552" y="5783"/>
                  </a:cubicBezTo>
                  <a:cubicBezTo>
                    <a:pt x="24790" y="4891"/>
                    <a:pt x="24869" y="3979"/>
                    <a:pt x="24790" y="3086"/>
                  </a:cubicBezTo>
                  <a:cubicBezTo>
                    <a:pt x="24710" y="2075"/>
                    <a:pt x="24393" y="925"/>
                    <a:pt x="23501" y="409"/>
                  </a:cubicBezTo>
                  <a:cubicBezTo>
                    <a:pt x="23025" y="112"/>
                    <a:pt x="22450" y="32"/>
                    <a:pt x="21914" y="12"/>
                  </a:cubicBezTo>
                  <a:cubicBezTo>
                    <a:pt x="21787" y="4"/>
                    <a:pt x="21660" y="1"/>
                    <a:pt x="21533" y="1"/>
                  </a:cubicBezTo>
                  <a:close/>
                </a:path>
              </a:pathLst>
            </a:custGeom>
            <a:solidFill>
              <a:srgbClr val="F6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4973700" y="6254263"/>
              <a:ext cx="507725" cy="770700"/>
            </a:xfrm>
            <a:custGeom>
              <a:avLst/>
              <a:gdLst/>
              <a:ahLst/>
              <a:cxnLst/>
              <a:rect l="l" t="t" r="r" b="b"/>
              <a:pathLst>
                <a:path w="20309" h="30828" extrusionOk="0">
                  <a:moveTo>
                    <a:pt x="2560" y="0"/>
                  </a:moveTo>
                  <a:cubicBezTo>
                    <a:pt x="1022" y="0"/>
                    <a:pt x="77" y="2494"/>
                    <a:pt x="60" y="3902"/>
                  </a:cubicBezTo>
                  <a:cubicBezTo>
                    <a:pt x="1" y="7233"/>
                    <a:pt x="1369" y="10406"/>
                    <a:pt x="2936" y="13262"/>
                  </a:cubicBezTo>
                  <a:cubicBezTo>
                    <a:pt x="4860" y="16752"/>
                    <a:pt x="7001" y="20124"/>
                    <a:pt x="8826" y="23654"/>
                  </a:cubicBezTo>
                  <a:cubicBezTo>
                    <a:pt x="10036" y="25974"/>
                    <a:pt x="10908" y="29325"/>
                    <a:pt x="13605" y="30396"/>
                  </a:cubicBezTo>
                  <a:cubicBezTo>
                    <a:pt x="14258" y="30659"/>
                    <a:pt x="15059" y="30828"/>
                    <a:pt x="15840" y="30828"/>
                  </a:cubicBezTo>
                  <a:cubicBezTo>
                    <a:pt x="16886" y="30828"/>
                    <a:pt x="17896" y="30525"/>
                    <a:pt x="18464" y="29742"/>
                  </a:cubicBezTo>
                  <a:cubicBezTo>
                    <a:pt x="20308" y="27263"/>
                    <a:pt x="18008" y="22186"/>
                    <a:pt x="16976" y="19648"/>
                  </a:cubicBezTo>
                  <a:cubicBezTo>
                    <a:pt x="15767" y="16554"/>
                    <a:pt x="14061" y="13579"/>
                    <a:pt x="12376" y="10744"/>
                  </a:cubicBezTo>
                  <a:cubicBezTo>
                    <a:pt x="12296" y="10605"/>
                    <a:pt x="12197" y="10486"/>
                    <a:pt x="12118" y="10347"/>
                  </a:cubicBezTo>
                  <a:cubicBezTo>
                    <a:pt x="10888" y="8403"/>
                    <a:pt x="9282" y="6579"/>
                    <a:pt x="7854" y="4774"/>
                  </a:cubicBezTo>
                  <a:cubicBezTo>
                    <a:pt x="6625" y="3168"/>
                    <a:pt x="5236" y="1224"/>
                    <a:pt x="3392" y="233"/>
                  </a:cubicBezTo>
                  <a:cubicBezTo>
                    <a:pt x="3099" y="72"/>
                    <a:pt x="2821" y="0"/>
                    <a:pt x="2560" y="0"/>
                  </a:cubicBezTo>
                  <a:close/>
                </a:path>
              </a:pathLst>
            </a:custGeom>
            <a:solidFill>
              <a:srgbClr val="F6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4115500" y="6254263"/>
              <a:ext cx="507225" cy="770700"/>
            </a:xfrm>
            <a:custGeom>
              <a:avLst/>
              <a:gdLst/>
              <a:ahLst/>
              <a:cxnLst/>
              <a:rect l="l" t="t" r="r" b="b"/>
              <a:pathLst>
                <a:path w="20289" h="30828" extrusionOk="0">
                  <a:moveTo>
                    <a:pt x="17737" y="0"/>
                  </a:moveTo>
                  <a:cubicBezTo>
                    <a:pt x="17474" y="0"/>
                    <a:pt x="17193" y="72"/>
                    <a:pt x="16897" y="233"/>
                  </a:cubicBezTo>
                  <a:cubicBezTo>
                    <a:pt x="15073" y="1224"/>
                    <a:pt x="13684" y="3168"/>
                    <a:pt x="12435" y="4774"/>
                  </a:cubicBezTo>
                  <a:cubicBezTo>
                    <a:pt x="11027" y="6579"/>
                    <a:pt x="9421" y="8403"/>
                    <a:pt x="8171" y="10347"/>
                  </a:cubicBezTo>
                  <a:cubicBezTo>
                    <a:pt x="8112" y="10486"/>
                    <a:pt x="7993" y="10605"/>
                    <a:pt x="7933" y="10744"/>
                  </a:cubicBezTo>
                  <a:cubicBezTo>
                    <a:pt x="6248" y="13579"/>
                    <a:pt x="4522" y="16554"/>
                    <a:pt x="3313" y="19648"/>
                  </a:cubicBezTo>
                  <a:cubicBezTo>
                    <a:pt x="2301" y="22186"/>
                    <a:pt x="1" y="27263"/>
                    <a:pt x="1825" y="29742"/>
                  </a:cubicBezTo>
                  <a:cubicBezTo>
                    <a:pt x="2393" y="30525"/>
                    <a:pt x="3409" y="30828"/>
                    <a:pt x="4457" y="30828"/>
                  </a:cubicBezTo>
                  <a:cubicBezTo>
                    <a:pt x="5240" y="30828"/>
                    <a:pt x="6040" y="30659"/>
                    <a:pt x="6684" y="30396"/>
                  </a:cubicBezTo>
                  <a:cubicBezTo>
                    <a:pt x="9401" y="29325"/>
                    <a:pt x="10254" y="25974"/>
                    <a:pt x="11483" y="23654"/>
                  </a:cubicBezTo>
                  <a:cubicBezTo>
                    <a:pt x="13308" y="20124"/>
                    <a:pt x="15449" y="16752"/>
                    <a:pt x="17373" y="13262"/>
                  </a:cubicBezTo>
                  <a:cubicBezTo>
                    <a:pt x="18940" y="10406"/>
                    <a:pt x="20288" y="7233"/>
                    <a:pt x="20249" y="3902"/>
                  </a:cubicBezTo>
                  <a:cubicBezTo>
                    <a:pt x="20232" y="2494"/>
                    <a:pt x="19287" y="0"/>
                    <a:pt x="17737" y="0"/>
                  </a:cubicBezTo>
                  <a:close/>
                </a:path>
              </a:pathLst>
            </a:custGeom>
            <a:solidFill>
              <a:srgbClr val="F6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4314800" y="6029038"/>
              <a:ext cx="868650" cy="1085800"/>
            </a:xfrm>
            <a:custGeom>
              <a:avLst/>
              <a:gdLst/>
              <a:ahLst/>
              <a:cxnLst/>
              <a:rect l="l" t="t" r="r" b="b"/>
              <a:pathLst>
                <a:path w="34746" h="43432" extrusionOk="0">
                  <a:moveTo>
                    <a:pt x="15112" y="1"/>
                  </a:moveTo>
                  <a:cubicBezTo>
                    <a:pt x="15112" y="1"/>
                    <a:pt x="15251" y="4423"/>
                    <a:pt x="14577" y="5355"/>
                  </a:cubicBezTo>
                  <a:cubicBezTo>
                    <a:pt x="13923" y="6287"/>
                    <a:pt x="4602" y="9797"/>
                    <a:pt x="4602" y="9797"/>
                  </a:cubicBezTo>
                  <a:lnTo>
                    <a:pt x="1" y="43431"/>
                  </a:lnTo>
                  <a:lnTo>
                    <a:pt x="34746" y="42737"/>
                  </a:lnTo>
                  <a:lnTo>
                    <a:pt x="32088" y="9797"/>
                  </a:lnTo>
                  <a:cubicBezTo>
                    <a:pt x="32088" y="9797"/>
                    <a:pt x="23382" y="6307"/>
                    <a:pt x="22906" y="5355"/>
                  </a:cubicBezTo>
                  <a:cubicBezTo>
                    <a:pt x="22450" y="4443"/>
                    <a:pt x="22549" y="1"/>
                    <a:pt x="22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4593450" y="6074788"/>
              <a:ext cx="392675" cy="412200"/>
            </a:xfrm>
            <a:custGeom>
              <a:avLst/>
              <a:gdLst/>
              <a:ahLst/>
              <a:cxnLst/>
              <a:rect l="l" t="t" r="r" b="b"/>
              <a:pathLst>
                <a:path w="15707" h="16488" extrusionOk="0">
                  <a:moveTo>
                    <a:pt x="5972" y="0"/>
                  </a:moveTo>
                  <a:cubicBezTo>
                    <a:pt x="5905" y="0"/>
                    <a:pt x="5838" y="1"/>
                    <a:pt x="5771" y="3"/>
                  </a:cubicBezTo>
                  <a:cubicBezTo>
                    <a:pt x="3609" y="82"/>
                    <a:pt x="1547" y="1490"/>
                    <a:pt x="694" y="4524"/>
                  </a:cubicBezTo>
                  <a:cubicBezTo>
                    <a:pt x="159" y="6408"/>
                    <a:pt x="0" y="8590"/>
                    <a:pt x="337" y="10553"/>
                  </a:cubicBezTo>
                  <a:cubicBezTo>
                    <a:pt x="734" y="12754"/>
                    <a:pt x="2023" y="14341"/>
                    <a:pt x="3411" y="15213"/>
                  </a:cubicBezTo>
                  <a:cubicBezTo>
                    <a:pt x="4721" y="16050"/>
                    <a:pt x="6179" y="16488"/>
                    <a:pt x="7631" y="16488"/>
                  </a:cubicBezTo>
                  <a:cubicBezTo>
                    <a:pt x="9827" y="16488"/>
                    <a:pt x="12009" y="15486"/>
                    <a:pt x="13644" y="13349"/>
                  </a:cubicBezTo>
                  <a:cubicBezTo>
                    <a:pt x="14794" y="11862"/>
                    <a:pt x="15707" y="9562"/>
                    <a:pt x="15488" y="7281"/>
                  </a:cubicBezTo>
                  <a:cubicBezTo>
                    <a:pt x="15270" y="4742"/>
                    <a:pt x="13644" y="3215"/>
                    <a:pt x="12196" y="2184"/>
                  </a:cubicBezTo>
                  <a:cubicBezTo>
                    <a:pt x="10313" y="897"/>
                    <a:pt x="8076" y="0"/>
                    <a:pt x="59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4633100" y="6076688"/>
              <a:ext cx="313375" cy="365475"/>
            </a:xfrm>
            <a:custGeom>
              <a:avLst/>
              <a:gdLst/>
              <a:ahLst/>
              <a:cxnLst/>
              <a:rect l="l" t="t" r="r" b="b"/>
              <a:pathLst>
                <a:path w="12535" h="14619" extrusionOk="0">
                  <a:moveTo>
                    <a:pt x="4833" y="1"/>
                  </a:moveTo>
                  <a:cubicBezTo>
                    <a:pt x="4756" y="1"/>
                    <a:pt x="4678" y="3"/>
                    <a:pt x="4602" y="6"/>
                  </a:cubicBezTo>
                  <a:cubicBezTo>
                    <a:pt x="2856" y="85"/>
                    <a:pt x="1230" y="1335"/>
                    <a:pt x="556" y="3992"/>
                  </a:cubicBezTo>
                  <a:cubicBezTo>
                    <a:pt x="140" y="5658"/>
                    <a:pt x="1" y="7582"/>
                    <a:pt x="298" y="9347"/>
                  </a:cubicBezTo>
                  <a:cubicBezTo>
                    <a:pt x="615" y="11310"/>
                    <a:pt x="1627" y="12718"/>
                    <a:pt x="2737" y="13491"/>
                  </a:cubicBezTo>
                  <a:cubicBezTo>
                    <a:pt x="3777" y="14232"/>
                    <a:pt x="4935" y="14619"/>
                    <a:pt x="6091" y="14619"/>
                  </a:cubicBezTo>
                  <a:cubicBezTo>
                    <a:pt x="7845" y="14619"/>
                    <a:pt x="9593" y="13727"/>
                    <a:pt x="10908" y="11826"/>
                  </a:cubicBezTo>
                  <a:cubicBezTo>
                    <a:pt x="11820" y="10517"/>
                    <a:pt x="12534" y="8454"/>
                    <a:pt x="12356" y="6451"/>
                  </a:cubicBezTo>
                  <a:cubicBezTo>
                    <a:pt x="12157" y="4210"/>
                    <a:pt x="10908" y="2822"/>
                    <a:pt x="9738" y="1930"/>
                  </a:cubicBezTo>
                  <a:cubicBezTo>
                    <a:pt x="8261" y="793"/>
                    <a:pt x="6476" y="1"/>
                    <a:pt x="4833" y="1"/>
                  </a:cubicBezTo>
                  <a:close/>
                </a:path>
              </a:pathLst>
            </a:custGeom>
            <a:solidFill>
              <a:srgbClr val="F6A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4497750" y="5727588"/>
              <a:ext cx="480450" cy="620400"/>
            </a:xfrm>
            <a:custGeom>
              <a:avLst/>
              <a:gdLst/>
              <a:ahLst/>
              <a:cxnLst/>
              <a:rect l="l" t="t" r="r" b="b"/>
              <a:pathLst>
                <a:path w="19218" h="24816" extrusionOk="0">
                  <a:moveTo>
                    <a:pt x="10038" y="1"/>
                  </a:moveTo>
                  <a:cubicBezTo>
                    <a:pt x="9000" y="1"/>
                    <a:pt x="7964" y="142"/>
                    <a:pt x="6962" y="465"/>
                  </a:cubicBezTo>
                  <a:cubicBezTo>
                    <a:pt x="6922" y="505"/>
                    <a:pt x="6823" y="544"/>
                    <a:pt x="6743" y="564"/>
                  </a:cubicBezTo>
                  <a:cubicBezTo>
                    <a:pt x="1" y="2984"/>
                    <a:pt x="754" y="12106"/>
                    <a:pt x="2638" y="17599"/>
                  </a:cubicBezTo>
                  <a:cubicBezTo>
                    <a:pt x="3769" y="20891"/>
                    <a:pt x="6327" y="24501"/>
                    <a:pt x="10115" y="24798"/>
                  </a:cubicBezTo>
                  <a:cubicBezTo>
                    <a:pt x="10256" y="24809"/>
                    <a:pt x="10394" y="24815"/>
                    <a:pt x="10530" y="24815"/>
                  </a:cubicBezTo>
                  <a:cubicBezTo>
                    <a:pt x="13939" y="24815"/>
                    <a:pt x="15878" y="21319"/>
                    <a:pt x="17175" y="18611"/>
                  </a:cubicBezTo>
                  <a:cubicBezTo>
                    <a:pt x="18523" y="15834"/>
                    <a:pt x="19217" y="12701"/>
                    <a:pt x="19118" y="9607"/>
                  </a:cubicBezTo>
                  <a:cubicBezTo>
                    <a:pt x="18960" y="5145"/>
                    <a:pt x="16957" y="1100"/>
                    <a:pt x="12276" y="207"/>
                  </a:cubicBezTo>
                  <a:cubicBezTo>
                    <a:pt x="11537" y="74"/>
                    <a:pt x="10787" y="1"/>
                    <a:pt x="10038" y="1"/>
                  </a:cubicBezTo>
                  <a:close/>
                </a:path>
              </a:pathLst>
            </a:custGeom>
            <a:solidFill>
              <a:srgbClr val="F18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4152700" y="6273463"/>
              <a:ext cx="277650" cy="573650"/>
            </a:xfrm>
            <a:custGeom>
              <a:avLst/>
              <a:gdLst/>
              <a:ahLst/>
              <a:cxnLst/>
              <a:rect l="l" t="t" r="r" b="b"/>
              <a:pathLst>
                <a:path w="11106" h="22946" extrusionOk="0">
                  <a:moveTo>
                    <a:pt x="11106" y="0"/>
                  </a:moveTo>
                  <a:cubicBezTo>
                    <a:pt x="11105" y="0"/>
                    <a:pt x="8666" y="933"/>
                    <a:pt x="7080" y="2697"/>
                  </a:cubicBezTo>
                  <a:cubicBezTo>
                    <a:pt x="5493" y="4462"/>
                    <a:pt x="139" y="18741"/>
                    <a:pt x="0" y="19118"/>
                  </a:cubicBezTo>
                  <a:lnTo>
                    <a:pt x="9103" y="22945"/>
                  </a:lnTo>
                  <a:lnTo>
                    <a:pt x="11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5117000" y="6273463"/>
              <a:ext cx="307900" cy="563225"/>
            </a:xfrm>
            <a:custGeom>
              <a:avLst/>
              <a:gdLst/>
              <a:ahLst/>
              <a:cxnLst/>
              <a:rect l="l" t="t" r="r" b="b"/>
              <a:pathLst>
                <a:path w="12316" h="22529" extrusionOk="0">
                  <a:moveTo>
                    <a:pt x="0" y="0"/>
                  </a:moveTo>
                  <a:lnTo>
                    <a:pt x="1765" y="22529"/>
                  </a:lnTo>
                  <a:lnTo>
                    <a:pt x="12315" y="18721"/>
                  </a:lnTo>
                  <a:cubicBezTo>
                    <a:pt x="12177" y="18344"/>
                    <a:pt x="5593" y="4462"/>
                    <a:pt x="4006" y="2697"/>
                  </a:cubicBezTo>
                  <a:cubicBezTo>
                    <a:pt x="2420" y="93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4975700" y="68074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18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4707475" y="6866763"/>
              <a:ext cx="742700" cy="212925"/>
            </a:xfrm>
            <a:custGeom>
              <a:avLst/>
              <a:gdLst/>
              <a:ahLst/>
              <a:cxnLst/>
              <a:rect l="l" t="t" r="r" b="b"/>
              <a:pathLst>
                <a:path w="29708" h="8517" extrusionOk="0">
                  <a:moveTo>
                    <a:pt x="25412" y="1"/>
                  </a:moveTo>
                  <a:cubicBezTo>
                    <a:pt x="25290" y="1"/>
                    <a:pt x="25168" y="3"/>
                    <a:pt x="25047" y="6"/>
                  </a:cubicBezTo>
                  <a:cubicBezTo>
                    <a:pt x="23223" y="106"/>
                    <a:pt x="21339" y="482"/>
                    <a:pt x="19475" y="879"/>
                  </a:cubicBezTo>
                  <a:cubicBezTo>
                    <a:pt x="18999" y="978"/>
                    <a:pt x="18543" y="1077"/>
                    <a:pt x="18087" y="1157"/>
                  </a:cubicBezTo>
                  <a:cubicBezTo>
                    <a:pt x="15568" y="1652"/>
                    <a:pt x="13049" y="2327"/>
                    <a:pt x="10531" y="2822"/>
                  </a:cubicBezTo>
                  <a:cubicBezTo>
                    <a:pt x="8845" y="3160"/>
                    <a:pt x="7140" y="3457"/>
                    <a:pt x="5414" y="3774"/>
                  </a:cubicBezTo>
                  <a:cubicBezTo>
                    <a:pt x="3987" y="4052"/>
                    <a:pt x="2321" y="4072"/>
                    <a:pt x="992" y="4706"/>
                  </a:cubicBezTo>
                  <a:cubicBezTo>
                    <a:pt x="655" y="4845"/>
                    <a:pt x="338" y="5063"/>
                    <a:pt x="199" y="5401"/>
                  </a:cubicBezTo>
                  <a:cubicBezTo>
                    <a:pt x="0" y="5857"/>
                    <a:pt x="258" y="6392"/>
                    <a:pt x="516" y="6828"/>
                  </a:cubicBezTo>
                  <a:cubicBezTo>
                    <a:pt x="833" y="7404"/>
                    <a:pt x="1210" y="7998"/>
                    <a:pt x="1825" y="8197"/>
                  </a:cubicBezTo>
                  <a:cubicBezTo>
                    <a:pt x="2043" y="8276"/>
                    <a:pt x="2301" y="8276"/>
                    <a:pt x="2519" y="8276"/>
                  </a:cubicBezTo>
                  <a:cubicBezTo>
                    <a:pt x="4919" y="8336"/>
                    <a:pt x="7318" y="8514"/>
                    <a:pt x="9738" y="8514"/>
                  </a:cubicBezTo>
                  <a:cubicBezTo>
                    <a:pt x="9971" y="8516"/>
                    <a:pt x="10204" y="8517"/>
                    <a:pt x="10438" y="8517"/>
                  </a:cubicBezTo>
                  <a:cubicBezTo>
                    <a:pt x="13026" y="8517"/>
                    <a:pt x="15642" y="8415"/>
                    <a:pt x="18225" y="8197"/>
                  </a:cubicBezTo>
                  <a:cubicBezTo>
                    <a:pt x="19812" y="8038"/>
                    <a:pt x="21379" y="7840"/>
                    <a:pt x="22965" y="7681"/>
                  </a:cubicBezTo>
                  <a:cubicBezTo>
                    <a:pt x="24611" y="7503"/>
                    <a:pt x="26356" y="7404"/>
                    <a:pt x="27804" y="6531"/>
                  </a:cubicBezTo>
                  <a:cubicBezTo>
                    <a:pt x="29014" y="5817"/>
                    <a:pt x="29708" y="4449"/>
                    <a:pt x="29390" y="3021"/>
                  </a:cubicBezTo>
                  <a:cubicBezTo>
                    <a:pt x="29113" y="1851"/>
                    <a:pt x="28280" y="681"/>
                    <a:pt x="27130" y="264"/>
                  </a:cubicBezTo>
                  <a:cubicBezTo>
                    <a:pt x="26573" y="51"/>
                    <a:pt x="25989" y="1"/>
                    <a:pt x="25412" y="1"/>
                  </a:cubicBezTo>
                  <a:close/>
                </a:path>
              </a:pathLst>
            </a:custGeom>
            <a:solidFill>
              <a:srgbClr val="F6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4465525" y="6943263"/>
              <a:ext cx="409550" cy="171775"/>
            </a:xfrm>
            <a:custGeom>
              <a:avLst/>
              <a:gdLst/>
              <a:ahLst/>
              <a:cxnLst/>
              <a:rect l="l" t="t" r="r" b="b"/>
              <a:pathLst>
                <a:path w="16382" h="6871" extrusionOk="0">
                  <a:moveTo>
                    <a:pt x="6624" y="0"/>
                  </a:moveTo>
                  <a:cubicBezTo>
                    <a:pt x="6307" y="0"/>
                    <a:pt x="5970" y="0"/>
                    <a:pt x="5672" y="100"/>
                  </a:cubicBezTo>
                  <a:cubicBezTo>
                    <a:pt x="5355" y="199"/>
                    <a:pt x="5058" y="397"/>
                    <a:pt x="4760" y="595"/>
                  </a:cubicBezTo>
                  <a:cubicBezTo>
                    <a:pt x="3094" y="1706"/>
                    <a:pt x="1171" y="3094"/>
                    <a:pt x="298" y="4978"/>
                  </a:cubicBezTo>
                  <a:cubicBezTo>
                    <a:pt x="120" y="5375"/>
                    <a:pt x="1" y="5771"/>
                    <a:pt x="21" y="6208"/>
                  </a:cubicBezTo>
                  <a:cubicBezTo>
                    <a:pt x="60" y="6327"/>
                    <a:pt x="60" y="6446"/>
                    <a:pt x="120" y="6545"/>
                  </a:cubicBezTo>
                  <a:cubicBezTo>
                    <a:pt x="229" y="6695"/>
                    <a:pt x="403" y="6770"/>
                    <a:pt x="579" y="6770"/>
                  </a:cubicBezTo>
                  <a:cubicBezTo>
                    <a:pt x="659" y="6770"/>
                    <a:pt x="739" y="6754"/>
                    <a:pt x="814" y="6723"/>
                  </a:cubicBezTo>
                  <a:cubicBezTo>
                    <a:pt x="1072" y="6644"/>
                    <a:pt x="1250" y="6446"/>
                    <a:pt x="1409" y="6247"/>
                  </a:cubicBezTo>
                  <a:lnTo>
                    <a:pt x="1409" y="6247"/>
                  </a:lnTo>
                  <a:cubicBezTo>
                    <a:pt x="1310" y="6446"/>
                    <a:pt x="1448" y="6723"/>
                    <a:pt x="1647" y="6822"/>
                  </a:cubicBezTo>
                  <a:cubicBezTo>
                    <a:pt x="1726" y="6856"/>
                    <a:pt x="1802" y="6871"/>
                    <a:pt x="1876" y="6871"/>
                  </a:cubicBezTo>
                  <a:cubicBezTo>
                    <a:pt x="2282" y="6871"/>
                    <a:pt x="2608" y="6420"/>
                    <a:pt x="2876" y="6168"/>
                  </a:cubicBezTo>
                  <a:lnTo>
                    <a:pt x="2876" y="6168"/>
                  </a:lnTo>
                  <a:cubicBezTo>
                    <a:pt x="2737" y="6406"/>
                    <a:pt x="2956" y="6723"/>
                    <a:pt x="3233" y="6763"/>
                  </a:cubicBezTo>
                  <a:cubicBezTo>
                    <a:pt x="3280" y="6774"/>
                    <a:pt x="3327" y="6779"/>
                    <a:pt x="3375" y="6779"/>
                  </a:cubicBezTo>
                  <a:cubicBezTo>
                    <a:pt x="3591" y="6779"/>
                    <a:pt x="3815" y="6678"/>
                    <a:pt x="4026" y="6565"/>
                  </a:cubicBezTo>
                  <a:cubicBezTo>
                    <a:pt x="5117" y="6029"/>
                    <a:pt x="6327" y="5157"/>
                    <a:pt x="7517" y="4919"/>
                  </a:cubicBezTo>
                  <a:cubicBezTo>
                    <a:pt x="7590" y="4903"/>
                    <a:pt x="7665" y="4897"/>
                    <a:pt x="7742" y="4897"/>
                  </a:cubicBezTo>
                  <a:cubicBezTo>
                    <a:pt x="8161" y="4897"/>
                    <a:pt x="8615" y="5102"/>
                    <a:pt x="8984" y="5236"/>
                  </a:cubicBezTo>
                  <a:cubicBezTo>
                    <a:pt x="9540" y="5414"/>
                    <a:pt x="10075" y="5514"/>
                    <a:pt x="10610" y="5712"/>
                  </a:cubicBezTo>
                  <a:cubicBezTo>
                    <a:pt x="10989" y="5838"/>
                    <a:pt x="11391" y="5924"/>
                    <a:pt x="11787" y="5924"/>
                  </a:cubicBezTo>
                  <a:cubicBezTo>
                    <a:pt x="12014" y="5924"/>
                    <a:pt x="12238" y="5896"/>
                    <a:pt x="12455" y="5831"/>
                  </a:cubicBezTo>
                  <a:cubicBezTo>
                    <a:pt x="13288" y="5573"/>
                    <a:pt x="13962" y="4839"/>
                    <a:pt x="14795" y="4661"/>
                  </a:cubicBezTo>
                  <a:cubicBezTo>
                    <a:pt x="14854" y="4661"/>
                    <a:pt x="14934" y="4641"/>
                    <a:pt x="14954" y="4621"/>
                  </a:cubicBezTo>
                  <a:cubicBezTo>
                    <a:pt x="15172" y="4582"/>
                    <a:pt x="15429" y="4621"/>
                    <a:pt x="15667" y="4562"/>
                  </a:cubicBezTo>
                  <a:cubicBezTo>
                    <a:pt x="16262" y="4463"/>
                    <a:pt x="16322" y="3927"/>
                    <a:pt x="16342" y="3431"/>
                  </a:cubicBezTo>
                  <a:cubicBezTo>
                    <a:pt x="16381" y="2757"/>
                    <a:pt x="16084" y="2063"/>
                    <a:pt x="15727" y="1547"/>
                  </a:cubicBezTo>
                  <a:cubicBezTo>
                    <a:pt x="15489" y="1270"/>
                    <a:pt x="15251" y="992"/>
                    <a:pt x="14894" y="893"/>
                  </a:cubicBezTo>
                  <a:cubicBezTo>
                    <a:pt x="14789" y="858"/>
                    <a:pt x="14681" y="845"/>
                    <a:pt x="14571" y="845"/>
                  </a:cubicBezTo>
                  <a:cubicBezTo>
                    <a:pt x="14372" y="845"/>
                    <a:pt x="14167" y="887"/>
                    <a:pt x="13962" y="913"/>
                  </a:cubicBezTo>
                  <a:cubicBezTo>
                    <a:pt x="13698" y="966"/>
                    <a:pt x="13398" y="1036"/>
                    <a:pt x="13104" y="1036"/>
                  </a:cubicBezTo>
                  <a:cubicBezTo>
                    <a:pt x="12957" y="1036"/>
                    <a:pt x="12812" y="1018"/>
                    <a:pt x="12673" y="972"/>
                  </a:cubicBezTo>
                  <a:cubicBezTo>
                    <a:pt x="10710" y="318"/>
                    <a:pt x="8687" y="0"/>
                    <a:pt x="6624" y="0"/>
                  </a:cubicBezTo>
                  <a:close/>
                </a:path>
              </a:pathLst>
            </a:custGeom>
            <a:solidFill>
              <a:srgbClr val="F6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3552800" y="6943263"/>
              <a:ext cx="409525" cy="171775"/>
            </a:xfrm>
            <a:custGeom>
              <a:avLst/>
              <a:gdLst/>
              <a:ahLst/>
              <a:cxnLst/>
              <a:rect l="l" t="t" r="r" b="b"/>
              <a:pathLst>
                <a:path w="16381" h="6871" extrusionOk="0">
                  <a:moveTo>
                    <a:pt x="6624" y="0"/>
                  </a:moveTo>
                  <a:cubicBezTo>
                    <a:pt x="6287" y="0"/>
                    <a:pt x="5969" y="0"/>
                    <a:pt x="5672" y="100"/>
                  </a:cubicBezTo>
                  <a:cubicBezTo>
                    <a:pt x="5355" y="199"/>
                    <a:pt x="5057" y="397"/>
                    <a:pt x="4760" y="595"/>
                  </a:cubicBezTo>
                  <a:cubicBezTo>
                    <a:pt x="3094" y="1706"/>
                    <a:pt x="1170" y="3094"/>
                    <a:pt x="298" y="4978"/>
                  </a:cubicBezTo>
                  <a:cubicBezTo>
                    <a:pt x="119" y="5375"/>
                    <a:pt x="0" y="5771"/>
                    <a:pt x="20" y="6208"/>
                  </a:cubicBezTo>
                  <a:cubicBezTo>
                    <a:pt x="40" y="6327"/>
                    <a:pt x="40" y="6446"/>
                    <a:pt x="119" y="6545"/>
                  </a:cubicBezTo>
                  <a:cubicBezTo>
                    <a:pt x="228" y="6695"/>
                    <a:pt x="403" y="6770"/>
                    <a:pt x="579" y="6770"/>
                  </a:cubicBezTo>
                  <a:cubicBezTo>
                    <a:pt x="659" y="6770"/>
                    <a:pt x="739" y="6754"/>
                    <a:pt x="813" y="6723"/>
                  </a:cubicBezTo>
                  <a:cubicBezTo>
                    <a:pt x="1071" y="6644"/>
                    <a:pt x="1230" y="6446"/>
                    <a:pt x="1408" y="6247"/>
                  </a:cubicBezTo>
                  <a:lnTo>
                    <a:pt x="1408" y="6247"/>
                  </a:lnTo>
                  <a:cubicBezTo>
                    <a:pt x="1309" y="6446"/>
                    <a:pt x="1428" y="6723"/>
                    <a:pt x="1626" y="6822"/>
                  </a:cubicBezTo>
                  <a:cubicBezTo>
                    <a:pt x="1708" y="6856"/>
                    <a:pt x="1787" y="6871"/>
                    <a:pt x="1863" y="6871"/>
                  </a:cubicBezTo>
                  <a:cubicBezTo>
                    <a:pt x="2282" y="6871"/>
                    <a:pt x="2607" y="6420"/>
                    <a:pt x="2876" y="6168"/>
                  </a:cubicBezTo>
                  <a:lnTo>
                    <a:pt x="2876" y="6168"/>
                  </a:lnTo>
                  <a:cubicBezTo>
                    <a:pt x="2717" y="6406"/>
                    <a:pt x="2935" y="6723"/>
                    <a:pt x="3213" y="6763"/>
                  </a:cubicBezTo>
                  <a:cubicBezTo>
                    <a:pt x="3263" y="6774"/>
                    <a:pt x="3314" y="6779"/>
                    <a:pt x="3364" y="6779"/>
                  </a:cubicBezTo>
                  <a:cubicBezTo>
                    <a:pt x="3590" y="6779"/>
                    <a:pt x="3811" y="6678"/>
                    <a:pt x="4006" y="6565"/>
                  </a:cubicBezTo>
                  <a:cubicBezTo>
                    <a:pt x="5097" y="6029"/>
                    <a:pt x="6326" y="5157"/>
                    <a:pt x="7516" y="4919"/>
                  </a:cubicBezTo>
                  <a:cubicBezTo>
                    <a:pt x="7587" y="4903"/>
                    <a:pt x="7660" y="4897"/>
                    <a:pt x="7735" y="4897"/>
                  </a:cubicBezTo>
                  <a:cubicBezTo>
                    <a:pt x="8146" y="4897"/>
                    <a:pt x="8612" y="5102"/>
                    <a:pt x="8964" y="5236"/>
                  </a:cubicBezTo>
                  <a:cubicBezTo>
                    <a:pt x="9539" y="5414"/>
                    <a:pt x="10055" y="5514"/>
                    <a:pt x="10610" y="5712"/>
                  </a:cubicBezTo>
                  <a:cubicBezTo>
                    <a:pt x="10988" y="5838"/>
                    <a:pt x="11383" y="5924"/>
                    <a:pt x="11773" y="5924"/>
                  </a:cubicBezTo>
                  <a:cubicBezTo>
                    <a:pt x="11996" y="5924"/>
                    <a:pt x="12218" y="5896"/>
                    <a:pt x="12434" y="5831"/>
                  </a:cubicBezTo>
                  <a:cubicBezTo>
                    <a:pt x="13287" y="5573"/>
                    <a:pt x="13961" y="4839"/>
                    <a:pt x="14794" y="4661"/>
                  </a:cubicBezTo>
                  <a:cubicBezTo>
                    <a:pt x="14854" y="4661"/>
                    <a:pt x="14913" y="4641"/>
                    <a:pt x="14953" y="4621"/>
                  </a:cubicBezTo>
                  <a:cubicBezTo>
                    <a:pt x="15171" y="4582"/>
                    <a:pt x="15409" y="4621"/>
                    <a:pt x="15667" y="4562"/>
                  </a:cubicBezTo>
                  <a:cubicBezTo>
                    <a:pt x="16262" y="4463"/>
                    <a:pt x="16302" y="3927"/>
                    <a:pt x="16341" y="3431"/>
                  </a:cubicBezTo>
                  <a:cubicBezTo>
                    <a:pt x="16381" y="2757"/>
                    <a:pt x="16083" y="2063"/>
                    <a:pt x="15707" y="1547"/>
                  </a:cubicBezTo>
                  <a:cubicBezTo>
                    <a:pt x="15488" y="1270"/>
                    <a:pt x="15250" y="992"/>
                    <a:pt x="14894" y="893"/>
                  </a:cubicBezTo>
                  <a:cubicBezTo>
                    <a:pt x="14788" y="858"/>
                    <a:pt x="14680" y="845"/>
                    <a:pt x="14570" y="845"/>
                  </a:cubicBezTo>
                  <a:cubicBezTo>
                    <a:pt x="14371" y="845"/>
                    <a:pt x="14166" y="887"/>
                    <a:pt x="13961" y="913"/>
                  </a:cubicBezTo>
                  <a:cubicBezTo>
                    <a:pt x="13697" y="966"/>
                    <a:pt x="13397" y="1036"/>
                    <a:pt x="13104" y="1036"/>
                  </a:cubicBezTo>
                  <a:cubicBezTo>
                    <a:pt x="12957" y="1036"/>
                    <a:pt x="12811" y="1018"/>
                    <a:pt x="12672" y="972"/>
                  </a:cubicBezTo>
                  <a:cubicBezTo>
                    <a:pt x="10709" y="318"/>
                    <a:pt x="8666" y="0"/>
                    <a:pt x="6624" y="0"/>
                  </a:cubicBezTo>
                  <a:close/>
                </a:path>
              </a:pathLst>
            </a:custGeom>
            <a:solidFill>
              <a:srgbClr val="F6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4492225" y="5984488"/>
              <a:ext cx="115125" cy="168725"/>
            </a:xfrm>
            <a:custGeom>
              <a:avLst/>
              <a:gdLst/>
              <a:ahLst/>
              <a:cxnLst/>
              <a:rect l="l" t="t" r="r" b="b"/>
              <a:pathLst>
                <a:path w="4605" h="6749" extrusionOk="0">
                  <a:moveTo>
                    <a:pt x="1916" y="0"/>
                  </a:moveTo>
                  <a:cubicBezTo>
                    <a:pt x="491" y="0"/>
                    <a:pt x="0" y="2322"/>
                    <a:pt x="281" y="3595"/>
                  </a:cubicBezTo>
                  <a:cubicBezTo>
                    <a:pt x="420" y="4210"/>
                    <a:pt x="638" y="4825"/>
                    <a:pt x="1015" y="5380"/>
                  </a:cubicBezTo>
                  <a:cubicBezTo>
                    <a:pt x="1590" y="6173"/>
                    <a:pt x="2403" y="6689"/>
                    <a:pt x="3375" y="6748"/>
                  </a:cubicBezTo>
                  <a:cubicBezTo>
                    <a:pt x="3395" y="6748"/>
                    <a:pt x="3415" y="6748"/>
                    <a:pt x="3454" y="6708"/>
                  </a:cubicBezTo>
                  <a:cubicBezTo>
                    <a:pt x="3474" y="6689"/>
                    <a:pt x="3474" y="6669"/>
                    <a:pt x="3474" y="6649"/>
                  </a:cubicBezTo>
                  <a:cubicBezTo>
                    <a:pt x="3593" y="5796"/>
                    <a:pt x="3117" y="4983"/>
                    <a:pt x="3216" y="4150"/>
                  </a:cubicBezTo>
                  <a:cubicBezTo>
                    <a:pt x="3276" y="3734"/>
                    <a:pt x="3474" y="3337"/>
                    <a:pt x="3772" y="3079"/>
                  </a:cubicBezTo>
                  <a:cubicBezTo>
                    <a:pt x="4604" y="2286"/>
                    <a:pt x="3712" y="799"/>
                    <a:pt x="2879" y="303"/>
                  </a:cubicBezTo>
                  <a:cubicBezTo>
                    <a:pt x="2520" y="92"/>
                    <a:pt x="2199" y="0"/>
                    <a:pt x="1916" y="0"/>
                  </a:cubicBezTo>
                  <a:close/>
                </a:path>
              </a:pathLst>
            </a:custGeom>
            <a:solidFill>
              <a:srgbClr val="F28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4491800" y="5636513"/>
              <a:ext cx="560775" cy="551150"/>
            </a:xfrm>
            <a:custGeom>
              <a:avLst/>
              <a:gdLst/>
              <a:ahLst/>
              <a:cxnLst/>
              <a:rect l="l" t="t" r="r" b="b"/>
              <a:pathLst>
                <a:path w="22431" h="22046" extrusionOk="0">
                  <a:moveTo>
                    <a:pt x="10683" y="1"/>
                  </a:moveTo>
                  <a:cubicBezTo>
                    <a:pt x="9105" y="1"/>
                    <a:pt x="7528" y="225"/>
                    <a:pt x="5990" y="657"/>
                  </a:cubicBezTo>
                  <a:cubicBezTo>
                    <a:pt x="5256" y="856"/>
                    <a:pt x="4284" y="1510"/>
                    <a:pt x="3570" y="1808"/>
                  </a:cubicBezTo>
                  <a:cubicBezTo>
                    <a:pt x="2916" y="2065"/>
                    <a:pt x="2539" y="2105"/>
                    <a:pt x="1905" y="2323"/>
                  </a:cubicBezTo>
                  <a:cubicBezTo>
                    <a:pt x="1" y="2997"/>
                    <a:pt x="536" y="5417"/>
                    <a:pt x="417" y="6984"/>
                  </a:cubicBezTo>
                  <a:cubicBezTo>
                    <a:pt x="318" y="8094"/>
                    <a:pt x="239" y="9185"/>
                    <a:pt x="259" y="10295"/>
                  </a:cubicBezTo>
                  <a:cubicBezTo>
                    <a:pt x="298" y="10970"/>
                    <a:pt x="338" y="11644"/>
                    <a:pt x="437" y="12279"/>
                  </a:cubicBezTo>
                  <a:cubicBezTo>
                    <a:pt x="1091" y="16622"/>
                    <a:pt x="2519" y="20072"/>
                    <a:pt x="6704" y="21500"/>
                  </a:cubicBezTo>
                  <a:cubicBezTo>
                    <a:pt x="7807" y="21884"/>
                    <a:pt x="8953" y="22045"/>
                    <a:pt x="10107" y="22045"/>
                  </a:cubicBezTo>
                  <a:cubicBezTo>
                    <a:pt x="11817" y="22045"/>
                    <a:pt x="13546" y="21692"/>
                    <a:pt x="15192" y="21183"/>
                  </a:cubicBezTo>
                  <a:cubicBezTo>
                    <a:pt x="18305" y="20211"/>
                    <a:pt x="20249" y="18327"/>
                    <a:pt x="20963" y="14896"/>
                  </a:cubicBezTo>
                  <a:cubicBezTo>
                    <a:pt x="21617" y="11743"/>
                    <a:pt x="22430" y="6726"/>
                    <a:pt x="19356" y="4524"/>
                  </a:cubicBezTo>
                  <a:cubicBezTo>
                    <a:pt x="19237" y="3493"/>
                    <a:pt x="18563" y="2522"/>
                    <a:pt x="17750" y="1867"/>
                  </a:cubicBezTo>
                  <a:cubicBezTo>
                    <a:pt x="16877" y="1213"/>
                    <a:pt x="15866" y="816"/>
                    <a:pt x="14835" y="538"/>
                  </a:cubicBezTo>
                  <a:cubicBezTo>
                    <a:pt x="13468" y="176"/>
                    <a:pt x="12075" y="1"/>
                    <a:pt x="106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4482875" y="5730338"/>
              <a:ext cx="469050" cy="572250"/>
            </a:xfrm>
            <a:custGeom>
              <a:avLst/>
              <a:gdLst/>
              <a:ahLst/>
              <a:cxnLst/>
              <a:rect l="l" t="t" r="r" b="b"/>
              <a:pathLst>
                <a:path w="18762" h="22890" extrusionOk="0">
                  <a:moveTo>
                    <a:pt x="10571" y="0"/>
                  </a:moveTo>
                  <a:cubicBezTo>
                    <a:pt x="8597" y="0"/>
                    <a:pt x="6579" y="702"/>
                    <a:pt x="4939" y="2179"/>
                  </a:cubicBezTo>
                  <a:cubicBezTo>
                    <a:pt x="1" y="6642"/>
                    <a:pt x="1528" y="17648"/>
                    <a:pt x="6466" y="21654"/>
                  </a:cubicBezTo>
                  <a:cubicBezTo>
                    <a:pt x="7468" y="22446"/>
                    <a:pt x="8751" y="22889"/>
                    <a:pt x="10036" y="22889"/>
                  </a:cubicBezTo>
                  <a:cubicBezTo>
                    <a:pt x="10456" y="22889"/>
                    <a:pt x="10875" y="22842"/>
                    <a:pt x="11285" y="22745"/>
                  </a:cubicBezTo>
                  <a:cubicBezTo>
                    <a:pt x="16263" y="21575"/>
                    <a:pt x="18603" y="15526"/>
                    <a:pt x="18722" y="10251"/>
                  </a:cubicBezTo>
                  <a:cubicBezTo>
                    <a:pt x="18761" y="8565"/>
                    <a:pt x="18563" y="6939"/>
                    <a:pt x="18166" y="5610"/>
                  </a:cubicBezTo>
                  <a:cubicBezTo>
                    <a:pt x="17096" y="1990"/>
                    <a:pt x="13895" y="0"/>
                    <a:pt x="10571" y="0"/>
                  </a:cubicBezTo>
                  <a:close/>
                </a:path>
              </a:pathLst>
            </a:custGeom>
            <a:solidFill>
              <a:srgbClr val="F6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4789275" y="5934088"/>
              <a:ext cx="102650" cy="45200"/>
            </a:xfrm>
            <a:custGeom>
              <a:avLst/>
              <a:gdLst/>
              <a:ahLst/>
              <a:cxnLst/>
              <a:rect l="l" t="t" r="r" b="b"/>
              <a:pathLst>
                <a:path w="4106" h="1808" extrusionOk="0">
                  <a:moveTo>
                    <a:pt x="1338" y="1"/>
                  </a:moveTo>
                  <a:cubicBezTo>
                    <a:pt x="955" y="1"/>
                    <a:pt x="626" y="92"/>
                    <a:pt x="457" y="336"/>
                  </a:cubicBezTo>
                  <a:cubicBezTo>
                    <a:pt x="1" y="1010"/>
                    <a:pt x="933" y="1327"/>
                    <a:pt x="1428" y="1466"/>
                  </a:cubicBezTo>
                  <a:cubicBezTo>
                    <a:pt x="1762" y="1559"/>
                    <a:pt x="2684" y="1807"/>
                    <a:pt x="3289" y="1807"/>
                  </a:cubicBezTo>
                  <a:cubicBezTo>
                    <a:pt x="3331" y="1807"/>
                    <a:pt x="3372" y="1806"/>
                    <a:pt x="3412" y="1803"/>
                  </a:cubicBezTo>
                  <a:cubicBezTo>
                    <a:pt x="3590" y="1764"/>
                    <a:pt x="3729" y="1724"/>
                    <a:pt x="3808" y="1645"/>
                  </a:cubicBezTo>
                  <a:cubicBezTo>
                    <a:pt x="4106" y="1308"/>
                    <a:pt x="3669" y="772"/>
                    <a:pt x="3372" y="574"/>
                  </a:cubicBezTo>
                  <a:cubicBezTo>
                    <a:pt x="3006" y="339"/>
                    <a:pt x="2074" y="1"/>
                    <a:pt x="13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4555275" y="5928213"/>
              <a:ext cx="102650" cy="42675"/>
            </a:xfrm>
            <a:custGeom>
              <a:avLst/>
              <a:gdLst/>
              <a:ahLst/>
              <a:cxnLst/>
              <a:rect l="l" t="t" r="r" b="b"/>
              <a:pathLst>
                <a:path w="4106" h="1707" extrusionOk="0">
                  <a:moveTo>
                    <a:pt x="2657" y="0"/>
                  </a:moveTo>
                  <a:cubicBezTo>
                    <a:pt x="1959" y="0"/>
                    <a:pt x="1124" y="254"/>
                    <a:pt x="774" y="472"/>
                  </a:cubicBezTo>
                  <a:cubicBezTo>
                    <a:pt x="476" y="650"/>
                    <a:pt x="0" y="1146"/>
                    <a:pt x="278" y="1503"/>
                  </a:cubicBezTo>
                  <a:cubicBezTo>
                    <a:pt x="357" y="1602"/>
                    <a:pt x="476" y="1662"/>
                    <a:pt x="655" y="1681"/>
                  </a:cubicBezTo>
                  <a:cubicBezTo>
                    <a:pt x="764" y="1699"/>
                    <a:pt x="887" y="1707"/>
                    <a:pt x="1018" y="1707"/>
                  </a:cubicBezTo>
                  <a:cubicBezTo>
                    <a:pt x="1620" y="1707"/>
                    <a:pt x="2377" y="1545"/>
                    <a:pt x="2638" y="1463"/>
                  </a:cubicBezTo>
                  <a:cubicBezTo>
                    <a:pt x="3134" y="1364"/>
                    <a:pt x="4105" y="1086"/>
                    <a:pt x="3669" y="392"/>
                  </a:cubicBezTo>
                  <a:cubicBezTo>
                    <a:pt x="3498" y="105"/>
                    <a:pt x="3106" y="0"/>
                    <a:pt x="2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4799200" y="5996813"/>
              <a:ext cx="43150" cy="64300"/>
            </a:xfrm>
            <a:custGeom>
              <a:avLst/>
              <a:gdLst/>
              <a:ahLst/>
              <a:cxnLst/>
              <a:rect l="l" t="t" r="r" b="b"/>
              <a:pathLst>
                <a:path w="1726" h="2572" extrusionOk="0">
                  <a:moveTo>
                    <a:pt x="951" y="1"/>
                  </a:moveTo>
                  <a:cubicBezTo>
                    <a:pt x="563" y="1"/>
                    <a:pt x="192" y="529"/>
                    <a:pt x="99" y="1178"/>
                  </a:cubicBezTo>
                  <a:cubicBezTo>
                    <a:pt x="0" y="1892"/>
                    <a:pt x="258" y="2507"/>
                    <a:pt x="694" y="2567"/>
                  </a:cubicBezTo>
                  <a:cubicBezTo>
                    <a:pt x="716" y="2570"/>
                    <a:pt x="737" y="2571"/>
                    <a:pt x="758" y="2571"/>
                  </a:cubicBezTo>
                  <a:cubicBezTo>
                    <a:pt x="1152" y="2571"/>
                    <a:pt x="1532" y="2055"/>
                    <a:pt x="1626" y="1396"/>
                  </a:cubicBezTo>
                  <a:cubicBezTo>
                    <a:pt x="1726" y="702"/>
                    <a:pt x="1448" y="88"/>
                    <a:pt x="1031" y="8"/>
                  </a:cubicBezTo>
                  <a:cubicBezTo>
                    <a:pt x="1005" y="3"/>
                    <a:pt x="978" y="1"/>
                    <a:pt x="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4602375" y="5991513"/>
              <a:ext cx="40675" cy="64525"/>
            </a:xfrm>
            <a:custGeom>
              <a:avLst/>
              <a:gdLst/>
              <a:ahLst/>
              <a:cxnLst/>
              <a:rect l="l" t="t" r="r" b="b"/>
              <a:pathLst>
                <a:path w="1627" h="2581" extrusionOk="0">
                  <a:moveTo>
                    <a:pt x="812" y="0"/>
                  </a:moveTo>
                  <a:cubicBezTo>
                    <a:pt x="412" y="0"/>
                    <a:pt x="59" y="561"/>
                    <a:pt x="40" y="1252"/>
                  </a:cubicBezTo>
                  <a:cubicBezTo>
                    <a:pt x="0" y="1985"/>
                    <a:pt x="357" y="2580"/>
                    <a:pt x="774" y="2580"/>
                  </a:cubicBezTo>
                  <a:cubicBezTo>
                    <a:pt x="781" y="2581"/>
                    <a:pt x="788" y="2581"/>
                    <a:pt x="794" y="2581"/>
                  </a:cubicBezTo>
                  <a:cubicBezTo>
                    <a:pt x="1203" y="2581"/>
                    <a:pt x="1567" y="2013"/>
                    <a:pt x="1587" y="1311"/>
                  </a:cubicBezTo>
                  <a:cubicBezTo>
                    <a:pt x="1626" y="597"/>
                    <a:pt x="1289" y="2"/>
                    <a:pt x="853" y="2"/>
                  </a:cubicBezTo>
                  <a:cubicBezTo>
                    <a:pt x="839" y="1"/>
                    <a:pt x="826" y="0"/>
                    <a:pt x="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4680700" y="6100588"/>
              <a:ext cx="67450" cy="31325"/>
            </a:xfrm>
            <a:custGeom>
              <a:avLst/>
              <a:gdLst/>
              <a:ahLst/>
              <a:cxnLst/>
              <a:rect l="l" t="t" r="r" b="b"/>
              <a:pathLst>
                <a:path w="2698" h="1253" extrusionOk="0">
                  <a:moveTo>
                    <a:pt x="1290" y="1"/>
                  </a:moveTo>
                  <a:cubicBezTo>
                    <a:pt x="591" y="1"/>
                    <a:pt x="20" y="252"/>
                    <a:pt x="20" y="577"/>
                  </a:cubicBezTo>
                  <a:cubicBezTo>
                    <a:pt x="1" y="934"/>
                    <a:pt x="595" y="1212"/>
                    <a:pt x="1329" y="1251"/>
                  </a:cubicBezTo>
                  <a:cubicBezTo>
                    <a:pt x="1354" y="1252"/>
                    <a:pt x="1379" y="1252"/>
                    <a:pt x="1403" y="1252"/>
                  </a:cubicBezTo>
                  <a:cubicBezTo>
                    <a:pt x="2104" y="1252"/>
                    <a:pt x="2678" y="982"/>
                    <a:pt x="2698" y="656"/>
                  </a:cubicBezTo>
                  <a:cubicBezTo>
                    <a:pt x="2698" y="319"/>
                    <a:pt x="2103" y="22"/>
                    <a:pt x="1369" y="2"/>
                  </a:cubicBezTo>
                  <a:cubicBezTo>
                    <a:pt x="1342" y="1"/>
                    <a:pt x="1316" y="1"/>
                    <a:pt x="1290" y="1"/>
                  </a:cubicBezTo>
                  <a:close/>
                </a:path>
              </a:pathLst>
            </a:custGeom>
            <a:solidFill>
              <a:srgbClr val="F28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4661850" y="6155663"/>
              <a:ext cx="147275" cy="32225"/>
            </a:xfrm>
            <a:custGeom>
              <a:avLst/>
              <a:gdLst/>
              <a:ahLst/>
              <a:cxnLst/>
              <a:rect l="l" t="t" r="r" b="b"/>
              <a:pathLst>
                <a:path w="5891" h="1289" extrusionOk="0">
                  <a:moveTo>
                    <a:pt x="5891" y="0"/>
                  </a:moveTo>
                  <a:lnTo>
                    <a:pt x="5891" y="0"/>
                  </a:lnTo>
                  <a:cubicBezTo>
                    <a:pt x="5653" y="139"/>
                    <a:pt x="5435" y="238"/>
                    <a:pt x="5197" y="337"/>
                  </a:cubicBezTo>
                  <a:cubicBezTo>
                    <a:pt x="4959" y="417"/>
                    <a:pt x="4721" y="496"/>
                    <a:pt x="4463" y="575"/>
                  </a:cubicBezTo>
                  <a:cubicBezTo>
                    <a:pt x="3967" y="714"/>
                    <a:pt x="3471" y="794"/>
                    <a:pt x="2976" y="833"/>
                  </a:cubicBezTo>
                  <a:cubicBezTo>
                    <a:pt x="2655" y="872"/>
                    <a:pt x="2327" y="894"/>
                    <a:pt x="2001" y="894"/>
                  </a:cubicBezTo>
                  <a:cubicBezTo>
                    <a:pt x="1822" y="894"/>
                    <a:pt x="1644" y="887"/>
                    <a:pt x="1468" y="873"/>
                  </a:cubicBezTo>
                  <a:cubicBezTo>
                    <a:pt x="1230" y="833"/>
                    <a:pt x="973" y="813"/>
                    <a:pt x="735" y="734"/>
                  </a:cubicBezTo>
                  <a:cubicBezTo>
                    <a:pt x="477" y="694"/>
                    <a:pt x="239" y="595"/>
                    <a:pt x="1" y="476"/>
                  </a:cubicBezTo>
                  <a:lnTo>
                    <a:pt x="1" y="476"/>
                  </a:lnTo>
                  <a:cubicBezTo>
                    <a:pt x="179" y="675"/>
                    <a:pt x="437" y="813"/>
                    <a:pt x="655" y="932"/>
                  </a:cubicBezTo>
                  <a:cubicBezTo>
                    <a:pt x="893" y="1032"/>
                    <a:pt x="1151" y="1131"/>
                    <a:pt x="1429" y="1190"/>
                  </a:cubicBezTo>
                  <a:cubicBezTo>
                    <a:pt x="1781" y="1258"/>
                    <a:pt x="2143" y="1289"/>
                    <a:pt x="2507" y="1289"/>
                  </a:cubicBezTo>
                  <a:cubicBezTo>
                    <a:pt x="2676" y="1289"/>
                    <a:pt x="2846" y="1282"/>
                    <a:pt x="3015" y="1270"/>
                  </a:cubicBezTo>
                  <a:cubicBezTo>
                    <a:pt x="3551" y="1210"/>
                    <a:pt x="4066" y="1091"/>
                    <a:pt x="4562" y="893"/>
                  </a:cubicBezTo>
                  <a:cubicBezTo>
                    <a:pt x="4820" y="813"/>
                    <a:pt x="5058" y="694"/>
                    <a:pt x="5276" y="536"/>
                  </a:cubicBezTo>
                  <a:cubicBezTo>
                    <a:pt x="5355" y="496"/>
                    <a:pt x="5415" y="476"/>
                    <a:pt x="5455" y="417"/>
                  </a:cubicBezTo>
                  <a:cubicBezTo>
                    <a:pt x="5514" y="377"/>
                    <a:pt x="5554" y="337"/>
                    <a:pt x="5613" y="298"/>
                  </a:cubicBezTo>
                  <a:cubicBezTo>
                    <a:pt x="5712" y="199"/>
                    <a:pt x="5812" y="99"/>
                    <a:pt x="5891" y="0"/>
                  </a:cubicBezTo>
                  <a:close/>
                </a:path>
              </a:pathLst>
            </a:custGeom>
            <a:solidFill>
              <a:srgbClr val="EC6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4887450" y="5996363"/>
              <a:ext cx="115875" cy="165325"/>
            </a:xfrm>
            <a:custGeom>
              <a:avLst/>
              <a:gdLst/>
              <a:ahLst/>
              <a:cxnLst/>
              <a:rect l="l" t="t" r="r" b="b"/>
              <a:pathLst>
                <a:path w="4635" h="6613" extrusionOk="0">
                  <a:moveTo>
                    <a:pt x="2763" y="0"/>
                  </a:moveTo>
                  <a:cubicBezTo>
                    <a:pt x="2499" y="0"/>
                    <a:pt x="2200" y="75"/>
                    <a:pt x="1864" y="244"/>
                  </a:cubicBezTo>
                  <a:cubicBezTo>
                    <a:pt x="992" y="701"/>
                    <a:pt x="0" y="1930"/>
                    <a:pt x="833" y="2743"/>
                  </a:cubicBezTo>
                  <a:cubicBezTo>
                    <a:pt x="1131" y="3041"/>
                    <a:pt x="1250" y="3735"/>
                    <a:pt x="1269" y="4131"/>
                  </a:cubicBezTo>
                  <a:cubicBezTo>
                    <a:pt x="1349" y="4964"/>
                    <a:pt x="853" y="5678"/>
                    <a:pt x="932" y="6511"/>
                  </a:cubicBezTo>
                  <a:cubicBezTo>
                    <a:pt x="932" y="6531"/>
                    <a:pt x="932" y="6571"/>
                    <a:pt x="952" y="6590"/>
                  </a:cubicBezTo>
                  <a:cubicBezTo>
                    <a:pt x="972" y="6610"/>
                    <a:pt x="992" y="6610"/>
                    <a:pt x="1031" y="6610"/>
                  </a:cubicBezTo>
                  <a:cubicBezTo>
                    <a:pt x="1068" y="6612"/>
                    <a:pt x="1105" y="6613"/>
                    <a:pt x="1142" y="6613"/>
                  </a:cubicBezTo>
                  <a:cubicBezTo>
                    <a:pt x="2048" y="6613"/>
                    <a:pt x="2840" y="6144"/>
                    <a:pt x="3431" y="5401"/>
                  </a:cubicBezTo>
                  <a:cubicBezTo>
                    <a:pt x="3828" y="4885"/>
                    <a:pt x="4105" y="4290"/>
                    <a:pt x="4264" y="3675"/>
                  </a:cubicBezTo>
                  <a:cubicBezTo>
                    <a:pt x="4635" y="2411"/>
                    <a:pt x="4260" y="0"/>
                    <a:pt x="2763" y="0"/>
                  </a:cubicBezTo>
                  <a:close/>
                </a:path>
              </a:pathLst>
            </a:custGeom>
            <a:solidFill>
              <a:srgbClr val="F6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4513125" y="5700788"/>
              <a:ext cx="489375" cy="362675"/>
            </a:xfrm>
            <a:custGeom>
              <a:avLst/>
              <a:gdLst/>
              <a:ahLst/>
              <a:cxnLst/>
              <a:rect l="l" t="t" r="r" b="b"/>
              <a:pathLst>
                <a:path w="19575" h="14507" extrusionOk="0">
                  <a:moveTo>
                    <a:pt x="7775" y="1"/>
                  </a:moveTo>
                  <a:cubicBezTo>
                    <a:pt x="7150" y="1"/>
                    <a:pt x="6527" y="55"/>
                    <a:pt x="5910" y="188"/>
                  </a:cubicBezTo>
                  <a:cubicBezTo>
                    <a:pt x="4225" y="585"/>
                    <a:pt x="2717" y="1616"/>
                    <a:pt x="1666" y="3005"/>
                  </a:cubicBezTo>
                  <a:cubicBezTo>
                    <a:pt x="635" y="4413"/>
                    <a:pt x="258" y="5840"/>
                    <a:pt x="199" y="7586"/>
                  </a:cubicBezTo>
                  <a:cubicBezTo>
                    <a:pt x="139" y="9668"/>
                    <a:pt x="1" y="11889"/>
                    <a:pt x="853" y="13832"/>
                  </a:cubicBezTo>
                  <a:cubicBezTo>
                    <a:pt x="734" y="13555"/>
                    <a:pt x="952" y="12385"/>
                    <a:pt x="992" y="12067"/>
                  </a:cubicBezTo>
                  <a:cubicBezTo>
                    <a:pt x="1071" y="11373"/>
                    <a:pt x="1071" y="11056"/>
                    <a:pt x="1131" y="10560"/>
                  </a:cubicBezTo>
                  <a:cubicBezTo>
                    <a:pt x="1230" y="9013"/>
                    <a:pt x="1329" y="8319"/>
                    <a:pt x="1587" y="7070"/>
                  </a:cubicBezTo>
                  <a:cubicBezTo>
                    <a:pt x="1686" y="6653"/>
                    <a:pt x="1785" y="6297"/>
                    <a:pt x="2043" y="5979"/>
                  </a:cubicBezTo>
                  <a:cubicBezTo>
                    <a:pt x="2463" y="5350"/>
                    <a:pt x="3268" y="5106"/>
                    <a:pt x="4035" y="5106"/>
                  </a:cubicBezTo>
                  <a:cubicBezTo>
                    <a:pt x="4065" y="5106"/>
                    <a:pt x="4095" y="5106"/>
                    <a:pt x="4125" y="5107"/>
                  </a:cubicBezTo>
                  <a:cubicBezTo>
                    <a:pt x="4899" y="5126"/>
                    <a:pt x="5652" y="5384"/>
                    <a:pt x="6406" y="5543"/>
                  </a:cubicBezTo>
                  <a:cubicBezTo>
                    <a:pt x="7328" y="5769"/>
                    <a:pt x="8279" y="5883"/>
                    <a:pt x="9229" y="5883"/>
                  </a:cubicBezTo>
                  <a:cubicBezTo>
                    <a:pt x="10198" y="5883"/>
                    <a:pt x="11166" y="5764"/>
                    <a:pt x="12098" y="5523"/>
                  </a:cubicBezTo>
                  <a:cubicBezTo>
                    <a:pt x="12668" y="5373"/>
                    <a:pt x="13228" y="5177"/>
                    <a:pt x="13801" y="5177"/>
                  </a:cubicBezTo>
                  <a:cubicBezTo>
                    <a:pt x="13985" y="5177"/>
                    <a:pt x="14171" y="5197"/>
                    <a:pt x="14358" y="5245"/>
                  </a:cubicBezTo>
                  <a:cubicBezTo>
                    <a:pt x="15925" y="5642"/>
                    <a:pt x="15965" y="7526"/>
                    <a:pt x="16044" y="8815"/>
                  </a:cubicBezTo>
                  <a:cubicBezTo>
                    <a:pt x="16104" y="9767"/>
                    <a:pt x="16143" y="10719"/>
                    <a:pt x="16223" y="11671"/>
                  </a:cubicBezTo>
                  <a:cubicBezTo>
                    <a:pt x="16242" y="12147"/>
                    <a:pt x="16302" y="12603"/>
                    <a:pt x="16342" y="13079"/>
                  </a:cubicBezTo>
                  <a:cubicBezTo>
                    <a:pt x="16361" y="13376"/>
                    <a:pt x="16520" y="13932"/>
                    <a:pt x="16540" y="14507"/>
                  </a:cubicBezTo>
                  <a:cubicBezTo>
                    <a:pt x="16540" y="14507"/>
                    <a:pt x="18186" y="11076"/>
                    <a:pt x="18345" y="10362"/>
                  </a:cubicBezTo>
                  <a:cubicBezTo>
                    <a:pt x="19019" y="7486"/>
                    <a:pt x="19574" y="3441"/>
                    <a:pt x="16461" y="1815"/>
                  </a:cubicBezTo>
                  <a:cubicBezTo>
                    <a:pt x="15033" y="1041"/>
                    <a:pt x="13188" y="764"/>
                    <a:pt x="11741" y="486"/>
                  </a:cubicBezTo>
                  <a:cubicBezTo>
                    <a:pt x="10434" y="243"/>
                    <a:pt x="9099" y="1"/>
                    <a:pt x="7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3280102" y="7042425"/>
              <a:ext cx="2272903" cy="110600"/>
            </a:xfrm>
            <a:custGeom>
              <a:avLst/>
              <a:gdLst/>
              <a:ahLst/>
              <a:cxnLst/>
              <a:rect l="l" t="t" r="r" b="b"/>
              <a:pathLst>
                <a:path w="148994" h="4424" extrusionOk="0">
                  <a:moveTo>
                    <a:pt x="2658" y="1"/>
                  </a:moveTo>
                  <a:cubicBezTo>
                    <a:pt x="1190" y="1"/>
                    <a:pt x="0" y="992"/>
                    <a:pt x="0" y="2202"/>
                  </a:cubicBezTo>
                  <a:cubicBezTo>
                    <a:pt x="0" y="3432"/>
                    <a:pt x="1190" y="4423"/>
                    <a:pt x="2658" y="4423"/>
                  </a:cubicBezTo>
                  <a:lnTo>
                    <a:pt x="146336" y="4423"/>
                  </a:lnTo>
                  <a:cubicBezTo>
                    <a:pt x="147804" y="4423"/>
                    <a:pt x="148954" y="3432"/>
                    <a:pt x="148993" y="2202"/>
                  </a:cubicBezTo>
                  <a:cubicBezTo>
                    <a:pt x="148993" y="992"/>
                    <a:pt x="147804" y="1"/>
                    <a:pt x="1463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4042625" y="6979938"/>
              <a:ext cx="827975" cy="62500"/>
            </a:xfrm>
            <a:custGeom>
              <a:avLst/>
              <a:gdLst/>
              <a:ahLst/>
              <a:cxnLst/>
              <a:rect l="l" t="t" r="r" b="b"/>
              <a:pathLst>
                <a:path w="33119" h="2500" extrusionOk="0">
                  <a:moveTo>
                    <a:pt x="1" y="1"/>
                  </a:moveTo>
                  <a:lnTo>
                    <a:pt x="1" y="2500"/>
                  </a:lnTo>
                  <a:lnTo>
                    <a:pt x="33119" y="2500"/>
                  </a:lnTo>
                  <a:lnTo>
                    <a:pt x="331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3896875" y="6979938"/>
              <a:ext cx="715425" cy="62500"/>
            </a:xfrm>
            <a:custGeom>
              <a:avLst/>
              <a:gdLst/>
              <a:ahLst/>
              <a:cxnLst/>
              <a:rect l="l" t="t" r="r" b="b"/>
              <a:pathLst>
                <a:path w="28617" h="2500" extrusionOk="0">
                  <a:moveTo>
                    <a:pt x="0" y="1"/>
                  </a:moveTo>
                  <a:lnTo>
                    <a:pt x="0" y="2500"/>
                  </a:lnTo>
                  <a:lnTo>
                    <a:pt x="28617" y="2500"/>
                  </a:lnTo>
                  <a:lnTo>
                    <a:pt x="286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3280100" y="6202563"/>
              <a:ext cx="1100175" cy="686200"/>
            </a:xfrm>
            <a:custGeom>
              <a:avLst/>
              <a:gdLst/>
              <a:ahLst/>
              <a:cxnLst/>
              <a:rect l="l" t="t" r="r" b="b"/>
              <a:pathLst>
                <a:path w="44007" h="27448" extrusionOk="0">
                  <a:moveTo>
                    <a:pt x="1250" y="1"/>
                  </a:moveTo>
                  <a:cubicBezTo>
                    <a:pt x="1012" y="1"/>
                    <a:pt x="794" y="100"/>
                    <a:pt x="616" y="258"/>
                  </a:cubicBezTo>
                  <a:lnTo>
                    <a:pt x="1" y="1567"/>
                  </a:lnTo>
                  <a:lnTo>
                    <a:pt x="4364" y="26436"/>
                  </a:lnTo>
                  <a:lnTo>
                    <a:pt x="42262" y="27447"/>
                  </a:lnTo>
                  <a:lnTo>
                    <a:pt x="43650" y="26753"/>
                  </a:lnTo>
                  <a:cubicBezTo>
                    <a:pt x="43868" y="26555"/>
                    <a:pt x="44007" y="26237"/>
                    <a:pt x="43947" y="25940"/>
                  </a:cubicBezTo>
                  <a:lnTo>
                    <a:pt x="40655" y="833"/>
                  </a:lnTo>
                  <a:cubicBezTo>
                    <a:pt x="40596" y="357"/>
                    <a:pt x="40179" y="1"/>
                    <a:pt x="397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3275650" y="6229338"/>
              <a:ext cx="1075375" cy="659900"/>
            </a:xfrm>
            <a:custGeom>
              <a:avLst/>
              <a:gdLst/>
              <a:ahLst/>
              <a:cxnLst/>
              <a:rect l="l" t="t" r="r" b="b"/>
              <a:pathLst>
                <a:path w="43015" h="26396" extrusionOk="0">
                  <a:moveTo>
                    <a:pt x="1012" y="0"/>
                  </a:moveTo>
                  <a:cubicBezTo>
                    <a:pt x="457" y="0"/>
                    <a:pt x="0" y="496"/>
                    <a:pt x="80" y="1071"/>
                  </a:cubicBezTo>
                  <a:lnTo>
                    <a:pt x="3292" y="25583"/>
                  </a:lnTo>
                  <a:cubicBezTo>
                    <a:pt x="3372" y="26059"/>
                    <a:pt x="3768" y="26396"/>
                    <a:pt x="4244" y="26396"/>
                  </a:cubicBezTo>
                  <a:lnTo>
                    <a:pt x="42003" y="26396"/>
                  </a:lnTo>
                  <a:cubicBezTo>
                    <a:pt x="42559" y="26396"/>
                    <a:pt x="43015" y="25900"/>
                    <a:pt x="42935" y="25345"/>
                  </a:cubicBezTo>
                  <a:lnTo>
                    <a:pt x="39723" y="813"/>
                  </a:lnTo>
                  <a:cubicBezTo>
                    <a:pt x="39663" y="357"/>
                    <a:pt x="39247" y="0"/>
                    <a:pt x="38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3578575" y="7000288"/>
              <a:ext cx="435325" cy="41650"/>
            </a:xfrm>
            <a:custGeom>
              <a:avLst/>
              <a:gdLst/>
              <a:ahLst/>
              <a:cxnLst/>
              <a:rect l="l" t="t" r="r" b="b"/>
              <a:pathLst>
                <a:path w="17413" h="1666" extrusionOk="0">
                  <a:moveTo>
                    <a:pt x="1686" y="0"/>
                  </a:moveTo>
                  <a:cubicBezTo>
                    <a:pt x="754" y="0"/>
                    <a:pt x="0" y="754"/>
                    <a:pt x="0" y="1666"/>
                  </a:cubicBezTo>
                  <a:lnTo>
                    <a:pt x="17412" y="1666"/>
                  </a:lnTo>
                  <a:lnTo>
                    <a:pt x="174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3960325" y="7000288"/>
              <a:ext cx="170075" cy="41650"/>
            </a:xfrm>
            <a:custGeom>
              <a:avLst/>
              <a:gdLst/>
              <a:ahLst/>
              <a:cxnLst/>
              <a:rect l="l" t="t" r="r" b="b"/>
              <a:pathLst>
                <a:path w="6803" h="1666" extrusionOk="0">
                  <a:moveTo>
                    <a:pt x="1" y="0"/>
                  </a:moveTo>
                  <a:lnTo>
                    <a:pt x="1" y="1666"/>
                  </a:lnTo>
                  <a:lnTo>
                    <a:pt x="6803" y="1666"/>
                  </a:lnTo>
                  <a:cubicBezTo>
                    <a:pt x="6803" y="754"/>
                    <a:pt x="6049" y="0"/>
                    <a:pt x="5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3786300" y="6675538"/>
              <a:ext cx="109100" cy="213225"/>
            </a:xfrm>
            <a:custGeom>
              <a:avLst/>
              <a:gdLst/>
              <a:ahLst/>
              <a:cxnLst/>
              <a:rect l="l" t="t" r="r" b="b"/>
              <a:pathLst>
                <a:path w="4364" h="8529" extrusionOk="0">
                  <a:moveTo>
                    <a:pt x="3491" y="1"/>
                  </a:moveTo>
                  <a:lnTo>
                    <a:pt x="1" y="8528"/>
                  </a:lnTo>
                  <a:lnTo>
                    <a:pt x="4364" y="8528"/>
                  </a:lnTo>
                  <a:lnTo>
                    <a:pt x="34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3675250" y="6675538"/>
              <a:ext cx="198350" cy="366400"/>
            </a:xfrm>
            <a:custGeom>
              <a:avLst/>
              <a:gdLst/>
              <a:ahLst/>
              <a:cxnLst/>
              <a:rect l="l" t="t" r="r" b="b"/>
              <a:pathLst>
                <a:path w="7934" h="14656" extrusionOk="0">
                  <a:moveTo>
                    <a:pt x="2817" y="1"/>
                  </a:moveTo>
                  <a:lnTo>
                    <a:pt x="1" y="14656"/>
                  </a:lnTo>
                  <a:lnTo>
                    <a:pt x="6109" y="14656"/>
                  </a:lnTo>
                  <a:lnTo>
                    <a:pt x="7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74" name="Google Shape;774;p27"/>
          <p:cNvCxnSpPr>
            <a:stCxn id="717" idx="3"/>
          </p:cNvCxnSpPr>
          <p:nvPr/>
        </p:nvCxnSpPr>
        <p:spPr>
          <a:xfrm>
            <a:off x="2514600" y="1997338"/>
            <a:ext cx="1482869" cy="280728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77" name="Google Shape;777;p27"/>
          <p:cNvCxnSpPr>
            <a:stCxn id="729" idx="1"/>
          </p:cNvCxnSpPr>
          <p:nvPr/>
        </p:nvCxnSpPr>
        <p:spPr>
          <a:xfrm rot="10800000" flipV="1">
            <a:off x="5659831" y="1932318"/>
            <a:ext cx="870300" cy="388282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67" name="Picture 66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1752" cy="806029"/>
          </a:xfrm>
          <a:prstGeom prst="rect">
            <a:avLst/>
          </a:prstGeom>
        </p:spPr>
      </p:pic>
      <p:pic>
        <p:nvPicPr>
          <p:cNvPr id="68" name="Picture 67" descr="Program Kampus Merdeka – Universitas Kristen Maranat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5930" y="126124"/>
            <a:ext cx="1096865" cy="617613"/>
          </a:xfrm>
          <a:prstGeom prst="rect">
            <a:avLst/>
          </a:prstGeom>
          <a:noFill/>
        </p:spPr>
      </p:pic>
      <p:pic>
        <p:nvPicPr>
          <p:cNvPr id="69" name="Picture 68" descr="fkip unil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362" y="0"/>
            <a:ext cx="640638" cy="640638"/>
          </a:xfrm>
          <a:prstGeom prst="rect">
            <a:avLst/>
          </a:prstGeom>
        </p:spPr>
      </p:pic>
      <p:pic>
        <p:nvPicPr>
          <p:cNvPr id="70" name="Picture 6" descr="Animasi Pembelajaran – E-Learning Fisika SMA Kelas 1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799" y="4231936"/>
            <a:ext cx="5240731" cy="911564"/>
          </a:xfrm>
          <a:prstGeom prst="rect">
            <a:avLst/>
          </a:prstGeom>
          <a:noFill/>
        </p:spPr>
      </p:pic>
      <p:pic>
        <p:nvPicPr>
          <p:cNvPr id="65" name="Picture 4" descr="Pin by Georgia Kokkin on LIBRO MAGICO | Book gif, Animated book, Animated  love imag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1719" y="2093438"/>
            <a:ext cx="2819400" cy="2192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906300" y="361950"/>
            <a:ext cx="82377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Pembahasan</a:t>
            </a:r>
            <a:endParaRPr dirty="0"/>
          </a:p>
        </p:txBody>
      </p:sp>
      <p:grpSp>
        <p:nvGrpSpPr>
          <p:cNvPr id="99" name="Google Shape;99;p16"/>
          <p:cNvGrpSpPr/>
          <p:nvPr/>
        </p:nvGrpSpPr>
        <p:grpSpPr>
          <a:xfrm>
            <a:off x="1992032" y="2323205"/>
            <a:ext cx="5227902" cy="1379949"/>
            <a:chOff x="1459486" y="2044594"/>
            <a:chExt cx="6282781" cy="1658393"/>
          </a:xfrm>
        </p:grpSpPr>
        <p:sp>
          <p:nvSpPr>
            <p:cNvPr id="100" name="Google Shape;100;p16"/>
            <p:cNvSpPr/>
            <p:nvPr/>
          </p:nvSpPr>
          <p:spPr>
            <a:xfrm>
              <a:off x="6000632" y="2044594"/>
              <a:ext cx="1658393" cy="1658393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34" y="4430"/>
                  </a:moveTo>
                  <a:cubicBezTo>
                    <a:pt x="36552" y="4430"/>
                    <a:pt x="45839" y="13717"/>
                    <a:pt x="45839" y="25135"/>
                  </a:cubicBezTo>
                  <a:cubicBezTo>
                    <a:pt x="45839" y="36553"/>
                    <a:pt x="36552" y="45840"/>
                    <a:pt x="25134" y="45840"/>
                  </a:cubicBezTo>
                  <a:cubicBezTo>
                    <a:pt x="13716" y="45840"/>
                    <a:pt x="4429" y="36553"/>
                    <a:pt x="4429" y="25135"/>
                  </a:cubicBezTo>
                  <a:cubicBezTo>
                    <a:pt x="4429" y="13717"/>
                    <a:pt x="13716" y="4430"/>
                    <a:pt x="25134" y="4430"/>
                  </a:cubicBezTo>
                  <a:close/>
                  <a:moveTo>
                    <a:pt x="25134" y="1"/>
                  </a:moveTo>
                  <a:cubicBezTo>
                    <a:pt x="11251" y="1"/>
                    <a:pt x="0" y="11252"/>
                    <a:pt x="0" y="25135"/>
                  </a:cubicBezTo>
                  <a:cubicBezTo>
                    <a:pt x="0" y="39017"/>
                    <a:pt x="11251" y="50281"/>
                    <a:pt x="25134" y="50281"/>
                  </a:cubicBezTo>
                  <a:cubicBezTo>
                    <a:pt x="39017" y="50281"/>
                    <a:pt x="50280" y="39017"/>
                    <a:pt x="50280" y="25135"/>
                  </a:cubicBezTo>
                  <a:cubicBezTo>
                    <a:pt x="50280" y="11252"/>
                    <a:pt x="39017" y="1"/>
                    <a:pt x="2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6000995" y="2887721"/>
              <a:ext cx="1657634" cy="815261"/>
            </a:xfrm>
            <a:custGeom>
              <a:avLst/>
              <a:gdLst/>
              <a:ahLst/>
              <a:cxnLst/>
              <a:rect l="l" t="t" r="r" b="b"/>
              <a:pathLst>
                <a:path w="50258" h="24718" extrusionOk="0">
                  <a:moveTo>
                    <a:pt x="1" y="0"/>
                  </a:moveTo>
                  <a:cubicBezTo>
                    <a:pt x="227" y="13681"/>
                    <a:pt x="11383" y="24718"/>
                    <a:pt x="25123" y="24718"/>
                  </a:cubicBezTo>
                  <a:cubicBezTo>
                    <a:pt x="38875" y="24718"/>
                    <a:pt x="50031" y="13681"/>
                    <a:pt x="50257" y="0"/>
                  </a:cubicBezTo>
                  <a:lnTo>
                    <a:pt x="45816" y="0"/>
                  </a:lnTo>
                  <a:cubicBezTo>
                    <a:pt x="45590" y="11216"/>
                    <a:pt x="36398" y="20277"/>
                    <a:pt x="25123" y="20277"/>
                  </a:cubicBezTo>
                  <a:cubicBezTo>
                    <a:pt x="13848" y="20277"/>
                    <a:pt x="4656" y="11216"/>
                    <a:pt x="44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7435134" y="2727180"/>
              <a:ext cx="307133" cy="307133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4" y="1"/>
                    <a:pt x="1" y="2085"/>
                    <a:pt x="1" y="4656"/>
                  </a:cubicBezTo>
                  <a:cubicBezTo>
                    <a:pt x="1" y="7228"/>
                    <a:pt x="2084" y="9312"/>
                    <a:pt x="4656" y="9312"/>
                  </a:cubicBezTo>
                  <a:cubicBezTo>
                    <a:pt x="7228" y="9312"/>
                    <a:pt x="9311" y="7228"/>
                    <a:pt x="9311" y="4656"/>
                  </a:cubicBezTo>
                  <a:cubicBezTo>
                    <a:pt x="9311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7500703" y="2792568"/>
              <a:ext cx="176357" cy="17635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68" y="0"/>
                  </a:moveTo>
                  <a:cubicBezTo>
                    <a:pt x="1192" y="0"/>
                    <a:pt x="1" y="1191"/>
                    <a:pt x="1" y="2679"/>
                  </a:cubicBezTo>
                  <a:cubicBezTo>
                    <a:pt x="1" y="4156"/>
                    <a:pt x="1192" y="5346"/>
                    <a:pt x="2668" y="5346"/>
                  </a:cubicBezTo>
                  <a:cubicBezTo>
                    <a:pt x="4144" y="5346"/>
                    <a:pt x="5347" y="4156"/>
                    <a:pt x="5347" y="2679"/>
                  </a:cubicBezTo>
                  <a:cubicBezTo>
                    <a:pt x="5347" y="1191"/>
                    <a:pt x="4144" y="0"/>
                    <a:pt x="2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4486774" y="2044594"/>
              <a:ext cx="1658393" cy="1658393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46" y="4430"/>
                  </a:moveTo>
                  <a:cubicBezTo>
                    <a:pt x="36565" y="4430"/>
                    <a:pt x="45851" y="13717"/>
                    <a:pt x="45851" y="25135"/>
                  </a:cubicBezTo>
                  <a:cubicBezTo>
                    <a:pt x="45851" y="36553"/>
                    <a:pt x="36565" y="45840"/>
                    <a:pt x="25146" y="45840"/>
                  </a:cubicBezTo>
                  <a:cubicBezTo>
                    <a:pt x="13728" y="45840"/>
                    <a:pt x="4442" y="36553"/>
                    <a:pt x="4442" y="25135"/>
                  </a:cubicBezTo>
                  <a:cubicBezTo>
                    <a:pt x="4442" y="13717"/>
                    <a:pt x="13728" y="4430"/>
                    <a:pt x="25146" y="4430"/>
                  </a:cubicBezTo>
                  <a:close/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39017"/>
                    <a:pt x="11264" y="50281"/>
                    <a:pt x="25146" y="50281"/>
                  </a:cubicBezTo>
                  <a:cubicBezTo>
                    <a:pt x="39029" y="50281"/>
                    <a:pt x="50281" y="39017"/>
                    <a:pt x="50281" y="25135"/>
                  </a:cubicBezTo>
                  <a:cubicBezTo>
                    <a:pt x="50281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4486774" y="2044594"/>
              <a:ext cx="1658393" cy="843165"/>
            </a:xfrm>
            <a:custGeom>
              <a:avLst/>
              <a:gdLst/>
              <a:ahLst/>
              <a:cxnLst/>
              <a:rect l="l" t="t" r="r" b="b"/>
              <a:pathLst>
                <a:path w="50281" h="25564" extrusionOk="0"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25278"/>
                    <a:pt x="12" y="25420"/>
                    <a:pt x="12" y="25563"/>
                  </a:cubicBezTo>
                  <a:lnTo>
                    <a:pt x="4453" y="25563"/>
                  </a:lnTo>
                  <a:cubicBezTo>
                    <a:pt x="4453" y="25420"/>
                    <a:pt x="4442" y="25278"/>
                    <a:pt x="4442" y="25135"/>
                  </a:cubicBezTo>
                  <a:cubicBezTo>
                    <a:pt x="4442" y="13717"/>
                    <a:pt x="13728" y="4430"/>
                    <a:pt x="25146" y="4430"/>
                  </a:cubicBezTo>
                  <a:cubicBezTo>
                    <a:pt x="36565" y="4430"/>
                    <a:pt x="45851" y="13717"/>
                    <a:pt x="45851" y="25135"/>
                  </a:cubicBezTo>
                  <a:cubicBezTo>
                    <a:pt x="45851" y="25278"/>
                    <a:pt x="45840" y="25420"/>
                    <a:pt x="45840" y="25563"/>
                  </a:cubicBezTo>
                  <a:lnTo>
                    <a:pt x="50269" y="25563"/>
                  </a:lnTo>
                  <a:cubicBezTo>
                    <a:pt x="50281" y="25420"/>
                    <a:pt x="50281" y="25278"/>
                    <a:pt x="50281" y="25135"/>
                  </a:cubicBezTo>
                  <a:cubicBezTo>
                    <a:pt x="50281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5920518" y="2727180"/>
              <a:ext cx="307100" cy="307133"/>
            </a:xfrm>
            <a:custGeom>
              <a:avLst/>
              <a:gdLst/>
              <a:ahLst/>
              <a:cxnLst/>
              <a:rect l="l" t="t" r="r" b="b"/>
              <a:pathLst>
                <a:path w="9311" h="9312" extrusionOk="0">
                  <a:moveTo>
                    <a:pt x="4656" y="1"/>
                  </a:moveTo>
                  <a:cubicBezTo>
                    <a:pt x="2084" y="1"/>
                    <a:pt x="0" y="2085"/>
                    <a:pt x="0" y="4656"/>
                  </a:cubicBezTo>
                  <a:cubicBezTo>
                    <a:pt x="0" y="7228"/>
                    <a:pt x="2084" y="9312"/>
                    <a:pt x="4656" y="9312"/>
                  </a:cubicBezTo>
                  <a:cubicBezTo>
                    <a:pt x="7227" y="9312"/>
                    <a:pt x="9311" y="7228"/>
                    <a:pt x="9311" y="4656"/>
                  </a:cubicBezTo>
                  <a:cubicBezTo>
                    <a:pt x="9311" y="2085"/>
                    <a:pt x="7227" y="1"/>
                    <a:pt x="4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5985691" y="2792568"/>
              <a:ext cx="176753" cy="176357"/>
            </a:xfrm>
            <a:custGeom>
              <a:avLst/>
              <a:gdLst/>
              <a:ahLst/>
              <a:cxnLst/>
              <a:rect l="l" t="t" r="r" b="b"/>
              <a:pathLst>
                <a:path w="5359" h="5347" extrusionOk="0">
                  <a:moveTo>
                    <a:pt x="2680" y="0"/>
                  </a:moveTo>
                  <a:cubicBezTo>
                    <a:pt x="1203" y="0"/>
                    <a:pt x="1" y="1191"/>
                    <a:pt x="1" y="2679"/>
                  </a:cubicBezTo>
                  <a:cubicBezTo>
                    <a:pt x="1" y="4156"/>
                    <a:pt x="1203" y="5346"/>
                    <a:pt x="2680" y="5346"/>
                  </a:cubicBezTo>
                  <a:cubicBezTo>
                    <a:pt x="4156" y="5346"/>
                    <a:pt x="5358" y="4156"/>
                    <a:pt x="5358" y="2679"/>
                  </a:cubicBezTo>
                  <a:cubicBezTo>
                    <a:pt x="5358" y="1191"/>
                    <a:pt x="4156" y="0"/>
                    <a:pt x="2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2971761" y="2044594"/>
              <a:ext cx="1658393" cy="1658393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34" y="4430"/>
                  </a:moveTo>
                  <a:cubicBezTo>
                    <a:pt x="36552" y="4430"/>
                    <a:pt x="45839" y="13717"/>
                    <a:pt x="45839" y="25135"/>
                  </a:cubicBezTo>
                  <a:cubicBezTo>
                    <a:pt x="45839" y="36553"/>
                    <a:pt x="36552" y="45840"/>
                    <a:pt x="25134" y="45840"/>
                  </a:cubicBezTo>
                  <a:cubicBezTo>
                    <a:pt x="13716" y="45840"/>
                    <a:pt x="4429" y="36553"/>
                    <a:pt x="4429" y="25135"/>
                  </a:cubicBezTo>
                  <a:cubicBezTo>
                    <a:pt x="4429" y="13717"/>
                    <a:pt x="13716" y="4430"/>
                    <a:pt x="25134" y="4430"/>
                  </a:cubicBezTo>
                  <a:close/>
                  <a:moveTo>
                    <a:pt x="25134" y="1"/>
                  </a:moveTo>
                  <a:cubicBezTo>
                    <a:pt x="11252" y="1"/>
                    <a:pt x="0" y="11252"/>
                    <a:pt x="0" y="25135"/>
                  </a:cubicBezTo>
                  <a:cubicBezTo>
                    <a:pt x="0" y="39017"/>
                    <a:pt x="11252" y="50281"/>
                    <a:pt x="25134" y="50281"/>
                  </a:cubicBezTo>
                  <a:cubicBezTo>
                    <a:pt x="39017" y="50281"/>
                    <a:pt x="50280" y="39017"/>
                    <a:pt x="50280" y="25135"/>
                  </a:cubicBezTo>
                  <a:cubicBezTo>
                    <a:pt x="50280" y="11252"/>
                    <a:pt x="39017" y="1"/>
                    <a:pt x="2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2972157" y="2887721"/>
              <a:ext cx="1657602" cy="815261"/>
            </a:xfrm>
            <a:custGeom>
              <a:avLst/>
              <a:gdLst/>
              <a:ahLst/>
              <a:cxnLst/>
              <a:rect l="l" t="t" r="r" b="b"/>
              <a:pathLst>
                <a:path w="50257" h="24718" extrusionOk="0">
                  <a:moveTo>
                    <a:pt x="0" y="0"/>
                  </a:moveTo>
                  <a:cubicBezTo>
                    <a:pt x="226" y="13681"/>
                    <a:pt x="11382" y="24718"/>
                    <a:pt x="25122" y="24718"/>
                  </a:cubicBezTo>
                  <a:cubicBezTo>
                    <a:pt x="38862" y="24718"/>
                    <a:pt x="50030" y="13681"/>
                    <a:pt x="50256" y="0"/>
                  </a:cubicBezTo>
                  <a:lnTo>
                    <a:pt x="45815" y="0"/>
                  </a:lnTo>
                  <a:cubicBezTo>
                    <a:pt x="45589" y="11216"/>
                    <a:pt x="36397" y="20277"/>
                    <a:pt x="25122" y="20277"/>
                  </a:cubicBezTo>
                  <a:cubicBezTo>
                    <a:pt x="13847" y="20277"/>
                    <a:pt x="4655" y="11216"/>
                    <a:pt x="4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4405868" y="2727180"/>
              <a:ext cx="307133" cy="307133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4" y="1"/>
                    <a:pt x="1" y="2085"/>
                    <a:pt x="1" y="4656"/>
                  </a:cubicBezTo>
                  <a:cubicBezTo>
                    <a:pt x="1" y="7228"/>
                    <a:pt x="2084" y="9312"/>
                    <a:pt x="4656" y="9312"/>
                  </a:cubicBezTo>
                  <a:cubicBezTo>
                    <a:pt x="7228" y="9312"/>
                    <a:pt x="9311" y="7228"/>
                    <a:pt x="9311" y="4656"/>
                  </a:cubicBezTo>
                  <a:cubicBezTo>
                    <a:pt x="9311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4471074" y="2792568"/>
              <a:ext cx="176357" cy="17635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79" y="0"/>
                  </a:moveTo>
                  <a:cubicBezTo>
                    <a:pt x="1191" y="0"/>
                    <a:pt x="0" y="1191"/>
                    <a:pt x="0" y="2679"/>
                  </a:cubicBezTo>
                  <a:cubicBezTo>
                    <a:pt x="0" y="4156"/>
                    <a:pt x="1191" y="5346"/>
                    <a:pt x="2679" y="5346"/>
                  </a:cubicBezTo>
                  <a:cubicBezTo>
                    <a:pt x="4156" y="5346"/>
                    <a:pt x="5346" y="4156"/>
                    <a:pt x="5346" y="2679"/>
                  </a:cubicBezTo>
                  <a:cubicBezTo>
                    <a:pt x="5346" y="1191"/>
                    <a:pt x="4156" y="0"/>
                    <a:pt x="2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1459486" y="2044594"/>
              <a:ext cx="1658393" cy="1658393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46" y="4430"/>
                  </a:moveTo>
                  <a:cubicBezTo>
                    <a:pt x="36564" y="4430"/>
                    <a:pt x="45851" y="13717"/>
                    <a:pt x="45851" y="25135"/>
                  </a:cubicBezTo>
                  <a:cubicBezTo>
                    <a:pt x="45851" y="36553"/>
                    <a:pt x="36564" y="45840"/>
                    <a:pt x="25146" y="45840"/>
                  </a:cubicBezTo>
                  <a:cubicBezTo>
                    <a:pt x="13728" y="45840"/>
                    <a:pt x="4441" y="36553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lose/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39017"/>
                    <a:pt x="11264" y="50281"/>
                    <a:pt x="25146" y="50281"/>
                  </a:cubicBezTo>
                  <a:cubicBezTo>
                    <a:pt x="39029" y="50281"/>
                    <a:pt x="50280" y="39017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1459486" y="2044594"/>
              <a:ext cx="1658393" cy="843165"/>
            </a:xfrm>
            <a:custGeom>
              <a:avLst/>
              <a:gdLst/>
              <a:ahLst/>
              <a:cxnLst/>
              <a:rect l="l" t="t" r="r" b="b"/>
              <a:pathLst>
                <a:path w="50281" h="25564" extrusionOk="0"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25278"/>
                    <a:pt x="12" y="25420"/>
                    <a:pt x="12" y="25563"/>
                  </a:cubicBezTo>
                  <a:lnTo>
                    <a:pt x="4453" y="25563"/>
                  </a:lnTo>
                  <a:cubicBezTo>
                    <a:pt x="4453" y="25420"/>
                    <a:pt x="4441" y="25278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ubicBezTo>
                    <a:pt x="36564" y="4430"/>
                    <a:pt x="45851" y="13717"/>
                    <a:pt x="45851" y="25135"/>
                  </a:cubicBezTo>
                  <a:cubicBezTo>
                    <a:pt x="45851" y="25278"/>
                    <a:pt x="45839" y="25420"/>
                    <a:pt x="45839" y="25563"/>
                  </a:cubicBezTo>
                  <a:lnTo>
                    <a:pt x="50268" y="25563"/>
                  </a:lnTo>
                  <a:cubicBezTo>
                    <a:pt x="50280" y="25420"/>
                    <a:pt x="50280" y="25278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2890855" y="2727180"/>
              <a:ext cx="307133" cy="307133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4" y="1"/>
                    <a:pt x="0" y="2085"/>
                    <a:pt x="0" y="4656"/>
                  </a:cubicBezTo>
                  <a:cubicBezTo>
                    <a:pt x="0" y="7228"/>
                    <a:pt x="2084" y="9312"/>
                    <a:pt x="4656" y="9312"/>
                  </a:cubicBezTo>
                  <a:cubicBezTo>
                    <a:pt x="7228" y="9312"/>
                    <a:pt x="9311" y="7228"/>
                    <a:pt x="9311" y="4656"/>
                  </a:cubicBezTo>
                  <a:cubicBezTo>
                    <a:pt x="9311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2956424" y="2792568"/>
              <a:ext cx="176357" cy="17635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68" y="0"/>
                  </a:moveTo>
                  <a:cubicBezTo>
                    <a:pt x="1191" y="0"/>
                    <a:pt x="1" y="1191"/>
                    <a:pt x="1" y="2679"/>
                  </a:cubicBezTo>
                  <a:cubicBezTo>
                    <a:pt x="1" y="4156"/>
                    <a:pt x="1191" y="5346"/>
                    <a:pt x="2668" y="5346"/>
                  </a:cubicBezTo>
                  <a:cubicBezTo>
                    <a:pt x="4144" y="5346"/>
                    <a:pt x="5347" y="4156"/>
                    <a:pt x="5347" y="2679"/>
                  </a:cubicBezTo>
                  <a:cubicBezTo>
                    <a:pt x="5347" y="1191"/>
                    <a:pt x="4144" y="0"/>
                    <a:pt x="2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" name="Google Shape;118;p16"/>
          <p:cNvSpPr txBox="1"/>
          <p:nvPr/>
        </p:nvSpPr>
        <p:spPr>
          <a:xfrm>
            <a:off x="2991079" y="4090451"/>
            <a:ext cx="2286000" cy="46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sz="1600" dirty="0">
              <a:solidFill>
                <a:schemeClr val="l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1143000" y="1657350"/>
            <a:ext cx="2806966" cy="44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sz="1600" dirty="0" smtClean="0"/>
              <a:t>Untuk mengetahui apa itu arus bolak balik</a:t>
            </a:r>
            <a:endParaRPr lang="en-US" sz="1600" dirty="0" smtClean="0"/>
          </a:p>
          <a:p>
            <a:pPr lvl="0" algn="ctr"/>
            <a:endParaRPr sz="1600" dirty="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5429256" y="1714494"/>
            <a:ext cx="3276600" cy="4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sz="1600" dirty="0" smtClean="0"/>
              <a:t>Penerapan </a:t>
            </a:r>
            <a:r>
              <a:rPr lang="id-ID" sz="1600" dirty="0" smtClean="0"/>
              <a:t>arus bolak balik pada kehidupan sehari hari</a:t>
            </a:r>
            <a:endParaRPr lang="en-US" sz="1600" dirty="0" smtClean="0"/>
          </a:p>
          <a:p>
            <a:pPr lvl="0" algn="ctr"/>
            <a:endParaRPr sz="1600" dirty="0">
              <a:solidFill>
                <a:srgbClr val="C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28" name="Google Shape;128;p16"/>
          <p:cNvGrpSpPr/>
          <p:nvPr/>
        </p:nvGrpSpPr>
        <p:grpSpPr>
          <a:xfrm>
            <a:off x="2486908" y="2828744"/>
            <a:ext cx="390190" cy="380446"/>
            <a:chOff x="2054218" y="2652140"/>
            <a:chExt cx="468923" cy="457212"/>
          </a:xfrm>
        </p:grpSpPr>
        <p:sp>
          <p:nvSpPr>
            <p:cNvPr id="129" name="Google Shape;129;p16"/>
            <p:cNvSpPr/>
            <p:nvPr/>
          </p:nvSpPr>
          <p:spPr>
            <a:xfrm>
              <a:off x="2054218" y="2652140"/>
              <a:ext cx="468923" cy="457212"/>
            </a:xfrm>
            <a:custGeom>
              <a:avLst/>
              <a:gdLst/>
              <a:ahLst/>
              <a:cxnLst/>
              <a:rect l="l" t="t" r="r" b="b"/>
              <a:pathLst>
                <a:path w="12036" h="11611" extrusionOk="0">
                  <a:moveTo>
                    <a:pt x="7955" y="654"/>
                  </a:moveTo>
                  <a:cubicBezTo>
                    <a:pt x="8743" y="654"/>
                    <a:pt x="9531" y="946"/>
                    <a:pt x="10114" y="1529"/>
                  </a:cubicBezTo>
                  <a:cubicBezTo>
                    <a:pt x="11311" y="2726"/>
                    <a:pt x="11311" y="4679"/>
                    <a:pt x="10114" y="5876"/>
                  </a:cubicBezTo>
                  <a:cubicBezTo>
                    <a:pt x="9540" y="6450"/>
                    <a:pt x="8752" y="6766"/>
                    <a:pt x="7951" y="6766"/>
                  </a:cubicBezTo>
                  <a:cubicBezTo>
                    <a:pt x="7565" y="6766"/>
                    <a:pt x="7175" y="6692"/>
                    <a:pt x="6806" y="6538"/>
                  </a:cubicBezTo>
                  <a:cubicBezTo>
                    <a:pt x="6759" y="6526"/>
                    <a:pt x="6709" y="6519"/>
                    <a:pt x="6661" y="6519"/>
                  </a:cubicBezTo>
                  <a:cubicBezTo>
                    <a:pt x="6577" y="6519"/>
                    <a:pt x="6499" y="6541"/>
                    <a:pt x="6459" y="6601"/>
                  </a:cubicBezTo>
                  <a:lnTo>
                    <a:pt x="5545" y="7514"/>
                  </a:lnTo>
                  <a:lnTo>
                    <a:pt x="4726" y="7514"/>
                  </a:lnTo>
                  <a:cubicBezTo>
                    <a:pt x="4537" y="7514"/>
                    <a:pt x="4380" y="7672"/>
                    <a:pt x="4380" y="7861"/>
                  </a:cubicBezTo>
                  <a:lnTo>
                    <a:pt x="4380" y="8460"/>
                  </a:lnTo>
                  <a:lnTo>
                    <a:pt x="3907" y="8428"/>
                  </a:lnTo>
                  <a:cubicBezTo>
                    <a:pt x="3813" y="8428"/>
                    <a:pt x="3687" y="8428"/>
                    <a:pt x="3655" y="8491"/>
                  </a:cubicBezTo>
                  <a:cubicBezTo>
                    <a:pt x="3592" y="8554"/>
                    <a:pt x="3529" y="8649"/>
                    <a:pt x="3529" y="8743"/>
                  </a:cubicBezTo>
                  <a:lnTo>
                    <a:pt x="3466" y="9531"/>
                  </a:lnTo>
                  <a:lnTo>
                    <a:pt x="2678" y="9594"/>
                  </a:lnTo>
                  <a:cubicBezTo>
                    <a:pt x="2584" y="9594"/>
                    <a:pt x="2521" y="9657"/>
                    <a:pt x="2426" y="9720"/>
                  </a:cubicBezTo>
                  <a:cubicBezTo>
                    <a:pt x="2395" y="9814"/>
                    <a:pt x="2363" y="9877"/>
                    <a:pt x="2363" y="9972"/>
                  </a:cubicBezTo>
                  <a:lnTo>
                    <a:pt x="2426" y="10665"/>
                  </a:lnTo>
                  <a:lnTo>
                    <a:pt x="2174" y="10949"/>
                  </a:lnTo>
                  <a:lnTo>
                    <a:pt x="694" y="10949"/>
                  </a:lnTo>
                  <a:lnTo>
                    <a:pt x="694" y="9499"/>
                  </a:lnTo>
                  <a:lnTo>
                    <a:pt x="757" y="9499"/>
                  </a:lnTo>
                  <a:lnTo>
                    <a:pt x="5041" y="5215"/>
                  </a:lnTo>
                  <a:cubicBezTo>
                    <a:pt x="5104" y="5120"/>
                    <a:pt x="5167" y="4963"/>
                    <a:pt x="5104" y="4837"/>
                  </a:cubicBezTo>
                  <a:cubicBezTo>
                    <a:pt x="4695" y="3702"/>
                    <a:pt x="4947" y="2411"/>
                    <a:pt x="5797" y="1529"/>
                  </a:cubicBezTo>
                  <a:cubicBezTo>
                    <a:pt x="6380" y="946"/>
                    <a:pt x="7168" y="654"/>
                    <a:pt x="7955" y="654"/>
                  </a:cubicBezTo>
                  <a:close/>
                  <a:moveTo>
                    <a:pt x="7936" y="1"/>
                  </a:moveTo>
                  <a:cubicBezTo>
                    <a:pt x="6971" y="1"/>
                    <a:pt x="6002" y="363"/>
                    <a:pt x="5262" y="1088"/>
                  </a:cubicBezTo>
                  <a:cubicBezTo>
                    <a:pt x="4285" y="2096"/>
                    <a:pt x="3939" y="3576"/>
                    <a:pt x="4380" y="4931"/>
                  </a:cubicBezTo>
                  <a:lnTo>
                    <a:pt x="126" y="9184"/>
                  </a:lnTo>
                  <a:cubicBezTo>
                    <a:pt x="32" y="9247"/>
                    <a:pt x="0" y="9342"/>
                    <a:pt x="0" y="9405"/>
                  </a:cubicBezTo>
                  <a:lnTo>
                    <a:pt x="0" y="11358"/>
                  </a:lnTo>
                  <a:cubicBezTo>
                    <a:pt x="32" y="11453"/>
                    <a:pt x="189" y="11610"/>
                    <a:pt x="379" y="11610"/>
                  </a:cubicBezTo>
                  <a:lnTo>
                    <a:pt x="2332" y="11610"/>
                  </a:lnTo>
                  <a:cubicBezTo>
                    <a:pt x="2395" y="11610"/>
                    <a:pt x="2521" y="11579"/>
                    <a:pt x="2552" y="11516"/>
                  </a:cubicBezTo>
                  <a:lnTo>
                    <a:pt x="3025" y="11043"/>
                  </a:lnTo>
                  <a:cubicBezTo>
                    <a:pt x="3119" y="10949"/>
                    <a:pt x="3151" y="10823"/>
                    <a:pt x="3119" y="10759"/>
                  </a:cubicBezTo>
                  <a:lnTo>
                    <a:pt x="3025" y="10255"/>
                  </a:lnTo>
                  <a:lnTo>
                    <a:pt x="3750" y="10161"/>
                  </a:lnTo>
                  <a:cubicBezTo>
                    <a:pt x="3907" y="10161"/>
                    <a:pt x="4002" y="10003"/>
                    <a:pt x="4065" y="9846"/>
                  </a:cubicBezTo>
                  <a:lnTo>
                    <a:pt x="4128" y="9153"/>
                  </a:lnTo>
                  <a:lnTo>
                    <a:pt x="4663" y="9216"/>
                  </a:lnTo>
                  <a:cubicBezTo>
                    <a:pt x="4726" y="9216"/>
                    <a:pt x="4852" y="9216"/>
                    <a:pt x="4915" y="9153"/>
                  </a:cubicBezTo>
                  <a:cubicBezTo>
                    <a:pt x="5010" y="9058"/>
                    <a:pt x="5041" y="8995"/>
                    <a:pt x="5041" y="8901"/>
                  </a:cubicBezTo>
                  <a:lnTo>
                    <a:pt x="5041" y="8271"/>
                  </a:lnTo>
                  <a:lnTo>
                    <a:pt x="5671" y="8271"/>
                  </a:lnTo>
                  <a:cubicBezTo>
                    <a:pt x="5734" y="8271"/>
                    <a:pt x="5829" y="8239"/>
                    <a:pt x="5892" y="8145"/>
                  </a:cubicBezTo>
                  <a:lnTo>
                    <a:pt x="6774" y="7325"/>
                  </a:lnTo>
                  <a:cubicBezTo>
                    <a:pt x="7153" y="7452"/>
                    <a:pt x="7548" y="7514"/>
                    <a:pt x="7941" y="7514"/>
                  </a:cubicBezTo>
                  <a:cubicBezTo>
                    <a:pt x="8920" y="7514"/>
                    <a:pt x="9889" y="7131"/>
                    <a:pt x="10586" y="6412"/>
                  </a:cubicBezTo>
                  <a:cubicBezTo>
                    <a:pt x="12035" y="4963"/>
                    <a:pt x="12035" y="2568"/>
                    <a:pt x="10586" y="1088"/>
                  </a:cubicBezTo>
                  <a:cubicBezTo>
                    <a:pt x="9862" y="363"/>
                    <a:pt x="8901" y="1"/>
                    <a:pt x="7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2358612" y="2719752"/>
              <a:ext cx="87192" cy="80369"/>
            </a:xfrm>
            <a:custGeom>
              <a:avLst/>
              <a:gdLst/>
              <a:ahLst/>
              <a:cxnLst/>
              <a:rect l="l" t="t" r="r" b="b"/>
              <a:pathLst>
                <a:path w="2238" h="2041" extrusionOk="0">
                  <a:moveTo>
                    <a:pt x="1119" y="662"/>
                  </a:moveTo>
                  <a:cubicBezTo>
                    <a:pt x="1206" y="662"/>
                    <a:pt x="1292" y="694"/>
                    <a:pt x="1355" y="757"/>
                  </a:cubicBezTo>
                  <a:cubicBezTo>
                    <a:pt x="1481" y="883"/>
                    <a:pt x="1481" y="1135"/>
                    <a:pt x="1355" y="1229"/>
                  </a:cubicBezTo>
                  <a:cubicBezTo>
                    <a:pt x="1292" y="1292"/>
                    <a:pt x="1206" y="1324"/>
                    <a:pt x="1119" y="1324"/>
                  </a:cubicBezTo>
                  <a:cubicBezTo>
                    <a:pt x="1032" y="1324"/>
                    <a:pt x="946" y="1292"/>
                    <a:pt x="883" y="1229"/>
                  </a:cubicBezTo>
                  <a:cubicBezTo>
                    <a:pt x="725" y="1135"/>
                    <a:pt x="725" y="914"/>
                    <a:pt x="883" y="757"/>
                  </a:cubicBezTo>
                  <a:cubicBezTo>
                    <a:pt x="946" y="694"/>
                    <a:pt x="1032" y="662"/>
                    <a:pt x="1119" y="662"/>
                  </a:cubicBezTo>
                  <a:close/>
                  <a:moveTo>
                    <a:pt x="1115" y="1"/>
                  </a:moveTo>
                  <a:cubicBezTo>
                    <a:pt x="851" y="1"/>
                    <a:pt x="584" y="95"/>
                    <a:pt x="379" y="284"/>
                  </a:cubicBezTo>
                  <a:cubicBezTo>
                    <a:pt x="1" y="694"/>
                    <a:pt x="1" y="1355"/>
                    <a:pt x="379" y="1733"/>
                  </a:cubicBezTo>
                  <a:cubicBezTo>
                    <a:pt x="599" y="1938"/>
                    <a:pt x="867" y="2041"/>
                    <a:pt x="1127" y="2041"/>
                  </a:cubicBezTo>
                  <a:cubicBezTo>
                    <a:pt x="1387" y="2041"/>
                    <a:pt x="1639" y="1938"/>
                    <a:pt x="1828" y="1733"/>
                  </a:cubicBezTo>
                  <a:cubicBezTo>
                    <a:pt x="2238" y="1355"/>
                    <a:pt x="2238" y="694"/>
                    <a:pt x="1828" y="284"/>
                  </a:cubicBezTo>
                  <a:cubicBezTo>
                    <a:pt x="1639" y="95"/>
                    <a:pt x="1379" y="1"/>
                    <a:pt x="1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6"/>
          <p:cNvSpPr/>
          <p:nvPr/>
        </p:nvSpPr>
        <p:spPr>
          <a:xfrm>
            <a:off x="3815354" y="2828621"/>
            <a:ext cx="318725" cy="380432"/>
          </a:xfrm>
          <a:custGeom>
            <a:avLst/>
            <a:gdLst/>
            <a:ahLst/>
            <a:cxnLst/>
            <a:rect l="l" t="t" r="r" b="b"/>
            <a:pathLst>
              <a:path w="15853" h="19326" extrusionOk="0">
                <a:moveTo>
                  <a:pt x="9627" y="1133"/>
                </a:moveTo>
                <a:cubicBezTo>
                  <a:pt x="9938" y="1133"/>
                  <a:pt x="10191" y="1387"/>
                  <a:pt x="10191" y="1701"/>
                </a:cubicBezTo>
                <a:lnTo>
                  <a:pt x="10191" y="2265"/>
                </a:lnTo>
                <a:lnTo>
                  <a:pt x="1133" y="2265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0191" y="3398"/>
                </a:moveTo>
                <a:lnTo>
                  <a:pt x="10191" y="8063"/>
                </a:lnTo>
                <a:cubicBezTo>
                  <a:pt x="10009" y="7998"/>
                  <a:pt x="9817" y="7965"/>
                  <a:pt x="9625" y="7965"/>
                </a:cubicBezTo>
                <a:cubicBezTo>
                  <a:pt x="9434" y="7965"/>
                  <a:pt x="9242" y="7998"/>
                  <a:pt x="9059" y="8063"/>
                </a:cubicBezTo>
                <a:lnTo>
                  <a:pt x="9059" y="6230"/>
                </a:lnTo>
                <a:cubicBezTo>
                  <a:pt x="9059" y="5291"/>
                  <a:pt x="8298" y="4530"/>
                  <a:pt x="7362" y="4530"/>
                </a:cubicBezTo>
                <a:cubicBezTo>
                  <a:pt x="6423" y="4530"/>
                  <a:pt x="5662" y="5291"/>
                  <a:pt x="5662" y="6230"/>
                </a:cubicBezTo>
                <a:lnTo>
                  <a:pt x="5662" y="10285"/>
                </a:lnTo>
                <a:cubicBezTo>
                  <a:pt x="4346" y="10557"/>
                  <a:pt x="3401" y="11716"/>
                  <a:pt x="3398" y="13060"/>
                </a:cubicBezTo>
                <a:lnTo>
                  <a:pt x="3398" y="14231"/>
                </a:lnTo>
                <a:cubicBezTo>
                  <a:pt x="3398" y="14419"/>
                  <a:pt x="3404" y="14609"/>
                  <a:pt x="3413" y="14796"/>
                </a:cubicBezTo>
                <a:lnTo>
                  <a:pt x="1133" y="14796"/>
                </a:lnTo>
                <a:lnTo>
                  <a:pt x="1133" y="3398"/>
                </a:lnTo>
                <a:close/>
                <a:moveTo>
                  <a:pt x="3543" y="15928"/>
                </a:moveTo>
                <a:cubicBezTo>
                  <a:pt x="3606" y="16312"/>
                  <a:pt x="3694" y="16689"/>
                  <a:pt x="3802" y="17061"/>
                </a:cubicBezTo>
                <a:lnTo>
                  <a:pt x="1701" y="17061"/>
                </a:lnTo>
                <a:cubicBezTo>
                  <a:pt x="1387" y="17061"/>
                  <a:pt x="1133" y="16807"/>
                  <a:pt x="1133" y="16496"/>
                </a:cubicBezTo>
                <a:lnTo>
                  <a:pt x="1133" y="15928"/>
                </a:lnTo>
                <a:close/>
                <a:moveTo>
                  <a:pt x="7362" y="5662"/>
                </a:moveTo>
                <a:cubicBezTo>
                  <a:pt x="7673" y="5662"/>
                  <a:pt x="7927" y="5916"/>
                  <a:pt x="7927" y="6230"/>
                </a:cubicBezTo>
                <a:lnTo>
                  <a:pt x="7927" y="11928"/>
                </a:lnTo>
                <a:cubicBezTo>
                  <a:pt x="7927" y="12242"/>
                  <a:pt x="8181" y="12492"/>
                  <a:pt x="8495" y="12492"/>
                </a:cubicBezTo>
                <a:cubicBezTo>
                  <a:pt x="8806" y="12492"/>
                  <a:pt x="9059" y="12242"/>
                  <a:pt x="9059" y="11928"/>
                </a:cubicBezTo>
                <a:lnTo>
                  <a:pt x="9059" y="9663"/>
                </a:lnTo>
                <a:cubicBezTo>
                  <a:pt x="9059" y="9349"/>
                  <a:pt x="9313" y="9098"/>
                  <a:pt x="9627" y="9098"/>
                </a:cubicBezTo>
                <a:cubicBezTo>
                  <a:pt x="9938" y="9098"/>
                  <a:pt x="10191" y="9349"/>
                  <a:pt x="10191" y="9663"/>
                </a:cubicBezTo>
                <a:lnTo>
                  <a:pt x="10191" y="11928"/>
                </a:lnTo>
                <a:cubicBezTo>
                  <a:pt x="10191" y="12242"/>
                  <a:pt x="10445" y="12492"/>
                  <a:pt x="10759" y="12492"/>
                </a:cubicBezTo>
                <a:cubicBezTo>
                  <a:pt x="11070" y="12492"/>
                  <a:pt x="11324" y="12242"/>
                  <a:pt x="11324" y="11928"/>
                </a:cubicBezTo>
                <a:lnTo>
                  <a:pt x="11324" y="10795"/>
                </a:lnTo>
                <a:cubicBezTo>
                  <a:pt x="11324" y="10481"/>
                  <a:pt x="11577" y="10231"/>
                  <a:pt x="11891" y="10231"/>
                </a:cubicBezTo>
                <a:cubicBezTo>
                  <a:pt x="12202" y="10231"/>
                  <a:pt x="12456" y="10481"/>
                  <a:pt x="12456" y="10795"/>
                </a:cubicBezTo>
                <a:lnTo>
                  <a:pt x="12456" y="13060"/>
                </a:lnTo>
                <a:cubicBezTo>
                  <a:pt x="12456" y="13374"/>
                  <a:pt x="12710" y="13625"/>
                  <a:pt x="13024" y="13625"/>
                </a:cubicBezTo>
                <a:cubicBezTo>
                  <a:pt x="13335" y="13625"/>
                  <a:pt x="13588" y="13374"/>
                  <a:pt x="13588" y="13060"/>
                </a:cubicBezTo>
                <a:lnTo>
                  <a:pt x="13588" y="11928"/>
                </a:lnTo>
                <a:cubicBezTo>
                  <a:pt x="13588" y="11614"/>
                  <a:pt x="13842" y="11363"/>
                  <a:pt x="14156" y="11363"/>
                </a:cubicBezTo>
                <a:cubicBezTo>
                  <a:pt x="14467" y="11363"/>
                  <a:pt x="14721" y="11614"/>
                  <a:pt x="14721" y="11928"/>
                </a:cubicBezTo>
                <a:lnTo>
                  <a:pt x="14721" y="14231"/>
                </a:lnTo>
                <a:cubicBezTo>
                  <a:pt x="14718" y="15602"/>
                  <a:pt x="14407" y="16958"/>
                  <a:pt x="13806" y="18193"/>
                </a:cubicBezTo>
                <a:lnTo>
                  <a:pt x="5448" y="18193"/>
                </a:lnTo>
                <a:cubicBezTo>
                  <a:pt x="4844" y="16958"/>
                  <a:pt x="4533" y="15602"/>
                  <a:pt x="4530" y="14231"/>
                </a:cubicBezTo>
                <a:lnTo>
                  <a:pt x="4530" y="13060"/>
                </a:lnTo>
                <a:cubicBezTo>
                  <a:pt x="4530" y="12341"/>
                  <a:pt x="4983" y="11698"/>
                  <a:pt x="5662" y="11460"/>
                </a:cubicBezTo>
                <a:lnTo>
                  <a:pt x="5662" y="14231"/>
                </a:lnTo>
                <a:cubicBezTo>
                  <a:pt x="5662" y="14542"/>
                  <a:pt x="5916" y="14796"/>
                  <a:pt x="6230" y="14796"/>
                </a:cubicBezTo>
                <a:cubicBezTo>
                  <a:pt x="6541" y="14796"/>
                  <a:pt x="6795" y="14542"/>
                  <a:pt x="6795" y="14231"/>
                </a:cubicBezTo>
                <a:lnTo>
                  <a:pt x="6795" y="6230"/>
                </a:lnTo>
                <a:cubicBezTo>
                  <a:pt x="6795" y="5916"/>
                  <a:pt x="7048" y="5662"/>
                  <a:pt x="7362" y="5662"/>
                </a:cubicBez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6496"/>
                </a:lnTo>
                <a:cubicBezTo>
                  <a:pt x="1" y="17432"/>
                  <a:pt x="762" y="18193"/>
                  <a:pt x="1701" y="18193"/>
                </a:cubicBezTo>
                <a:lnTo>
                  <a:pt x="4204" y="18193"/>
                </a:lnTo>
                <a:cubicBezTo>
                  <a:pt x="4285" y="18389"/>
                  <a:pt x="4376" y="18582"/>
                  <a:pt x="4470" y="18773"/>
                </a:cubicBezTo>
                <a:lnTo>
                  <a:pt x="4590" y="19011"/>
                </a:lnTo>
                <a:cubicBezTo>
                  <a:pt x="4687" y="19204"/>
                  <a:pt x="4880" y="19325"/>
                  <a:pt x="5098" y="19325"/>
                </a:cubicBezTo>
                <a:lnTo>
                  <a:pt x="14156" y="19325"/>
                </a:lnTo>
                <a:cubicBezTo>
                  <a:pt x="14370" y="19325"/>
                  <a:pt x="14564" y="19204"/>
                  <a:pt x="14660" y="19011"/>
                </a:cubicBezTo>
                <a:lnTo>
                  <a:pt x="14781" y="18773"/>
                </a:lnTo>
                <a:cubicBezTo>
                  <a:pt x="15485" y="17363"/>
                  <a:pt x="15850" y="15808"/>
                  <a:pt x="15853" y="14231"/>
                </a:cubicBezTo>
                <a:lnTo>
                  <a:pt x="15853" y="11928"/>
                </a:lnTo>
                <a:cubicBezTo>
                  <a:pt x="15853" y="10953"/>
                  <a:pt x="15054" y="10228"/>
                  <a:pt x="14155" y="10228"/>
                </a:cubicBezTo>
                <a:cubicBezTo>
                  <a:pt x="13949" y="10228"/>
                  <a:pt x="13737" y="10266"/>
                  <a:pt x="13528" y="10348"/>
                </a:cubicBezTo>
                <a:cubicBezTo>
                  <a:pt x="13326" y="9609"/>
                  <a:pt x="12655" y="9098"/>
                  <a:pt x="11891" y="9098"/>
                </a:cubicBezTo>
                <a:cubicBezTo>
                  <a:pt x="11883" y="9098"/>
                  <a:pt x="11875" y="9098"/>
                  <a:pt x="11867" y="9098"/>
                </a:cubicBezTo>
                <a:cubicBezTo>
                  <a:pt x="11682" y="9098"/>
                  <a:pt x="11497" y="9131"/>
                  <a:pt x="11324" y="9195"/>
                </a:cubicBezTo>
                <a:lnTo>
                  <a:pt x="11324" y="1701"/>
                </a:lnTo>
                <a:cubicBezTo>
                  <a:pt x="11324" y="762"/>
                  <a:pt x="10563" y="1"/>
                  <a:pt x="96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32" name="Google Shape;132;p16"/>
          <p:cNvGrpSpPr/>
          <p:nvPr/>
        </p:nvGrpSpPr>
        <p:grpSpPr>
          <a:xfrm>
            <a:off x="5035841" y="2828744"/>
            <a:ext cx="331658" cy="380447"/>
            <a:chOff x="5117471" y="2652140"/>
            <a:chExt cx="398579" cy="457213"/>
          </a:xfrm>
        </p:grpSpPr>
        <p:sp>
          <p:nvSpPr>
            <p:cNvPr id="133" name="Google Shape;133;p16"/>
            <p:cNvSpPr/>
            <p:nvPr/>
          </p:nvSpPr>
          <p:spPr>
            <a:xfrm>
              <a:off x="5117471" y="2652140"/>
              <a:ext cx="398579" cy="457213"/>
            </a:xfrm>
            <a:custGeom>
              <a:avLst/>
              <a:gdLst/>
              <a:ahLst/>
              <a:cxnLst/>
              <a:rect l="l" t="t" r="r" b="b"/>
              <a:pathLst>
                <a:path w="10272" h="12009" extrusionOk="0">
                  <a:moveTo>
                    <a:pt x="4507" y="679"/>
                  </a:moveTo>
                  <a:cubicBezTo>
                    <a:pt x="4774" y="679"/>
                    <a:pt x="5048" y="706"/>
                    <a:pt x="5325" y="762"/>
                  </a:cubicBezTo>
                  <a:cubicBezTo>
                    <a:pt x="6774" y="1077"/>
                    <a:pt x="7940" y="2274"/>
                    <a:pt x="8255" y="3723"/>
                  </a:cubicBezTo>
                  <a:cubicBezTo>
                    <a:pt x="8381" y="4227"/>
                    <a:pt x="8381" y="4763"/>
                    <a:pt x="8318" y="5267"/>
                  </a:cubicBezTo>
                  <a:cubicBezTo>
                    <a:pt x="8318" y="5330"/>
                    <a:pt x="8318" y="5424"/>
                    <a:pt x="8350" y="5487"/>
                  </a:cubicBezTo>
                  <a:lnTo>
                    <a:pt x="9263" y="7220"/>
                  </a:lnTo>
                  <a:cubicBezTo>
                    <a:pt x="9389" y="7441"/>
                    <a:pt x="9232" y="7756"/>
                    <a:pt x="8980" y="7756"/>
                  </a:cubicBezTo>
                  <a:lnTo>
                    <a:pt x="8034" y="7756"/>
                  </a:lnTo>
                  <a:cubicBezTo>
                    <a:pt x="7845" y="7756"/>
                    <a:pt x="7688" y="7913"/>
                    <a:pt x="7688" y="8102"/>
                  </a:cubicBezTo>
                  <a:lnTo>
                    <a:pt x="7688" y="9867"/>
                  </a:lnTo>
                  <a:lnTo>
                    <a:pt x="5892" y="9867"/>
                  </a:lnTo>
                  <a:cubicBezTo>
                    <a:pt x="5703" y="9867"/>
                    <a:pt x="5546" y="10024"/>
                    <a:pt x="5546" y="10213"/>
                  </a:cubicBezTo>
                  <a:lnTo>
                    <a:pt x="5546" y="11284"/>
                  </a:lnTo>
                  <a:lnTo>
                    <a:pt x="2049" y="11284"/>
                  </a:lnTo>
                  <a:lnTo>
                    <a:pt x="2049" y="7693"/>
                  </a:lnTo>
                  <a:cubicBezTo>
                    <a:pt x="2049" y="7598"/>
                    <a:pt x="2017" y="7504"/>
                    <a:pt x="1923" y="7441"/>
                  </a:cubicBezTo>
                  <a:cubicBezTo>
                    <a:pt x="1103" y="6685"/>
                    <a:pt x="631" y="5645"/>
                    <a:pt x="631" y="4542"/>
                  </a:cubicBezTo>
                  <a:cubicBezTo>
                    <a:pt x="631" y="2387"/>
                    <a:pt x="2372" y="679"/>
                    <a:pt x="4507" y="679"/>
                  </a:cubicBezTo>
                  <a:close/>
                  <a:moveTo>
                    <a:pt x="4570" y="0"/>
                  </a:moveTo>
                  <a:cubicBezTo>
                    <a:pt x="2059" y="0"/>
                    <a:pt x="1" y="1999"/>
                    <a:pt x="1" y="4542"/>
                  </a:cubicBezTo>
                  <a:cubicBezTo>
                    <a:pt x="1" y="5802"/>
                    <a:pt x="505" y="7000"/>
                    <a:pt x="1418" y="7850"/>
                  </a:cubicBezTo>
                  <a:lnTo>
                    <a:pt x="1418" y="11631"/>
                  </a:lnTo>
                  <a:cubicBezTo>
                    <a:pt x="1418" y="11851"/>
                    <a:pt x="1576" y="12009"/>
                    <a:pt x="1765" y="12009"/>
                  </a:cubicBezTo>
                  <a:lnTo>
                    <a:pt x="5987" y="12009"/>
                  </a:lnTo>
                  <a:cubicBezTo>
                    <a:pt x="6176" y="12009"/>
                    <a:pt x="6333" y="11851"/>
                    <a:pt x="6333" y="11631"/>
                  </a:cubicBezTo>
                  <a:lnTo>
                    <a:pt x="6333" y="10591"/>
                  </a:lnTo>
                  <a:lnTo>
                    <a:pt x="8097" y="10591"/>
                  </a:lnTo>
                  <a:cubicBezTo>
                    <a:pt x="8287" y="10591"/>
                    <a:pt x="8444" y="10434"/>
                    <a:pt x="8444" y="10213"/>
                  </a:cubicBezTo>
                  <a:lnTo>
                    <a:pt x="8444" y="8449"/>
                  </a:lnTo>
                  <a:lnTo>
                    <a:pt x="9043" y="8449"/>
                  </a:lnTo>
                  <a:cubicBezTo>
                    <a:pt x="9799" y="8417"/>
                    <a:pt x="10271" y="7598"/>
                    <a:pt x="9925" y="6874"/>
                  </a:cubicBezTo>
                  <a:lnTo>
                    <a:pt x="9043" y="5267"/>
                  </a:lnTo>
                  <a:cubicBezTo>
                    <a:pt x="9137" y="4700"/>
                    <a:pt x="9137" y="4164"/>
                    <a:pt x="9011" y="3597"/>
                  </a:cubicBezTo>
                  <a:cubicBezTo>
                    <a:pt x="8665" y="1864"/>
                    <a:pt x="7247" y="510"/>
                    <a:pt x="5546" y="100"/>
                  </a:cubicBezTo>
                  <a:cubicBezTo>
                    <a:pt x="5215" y="33"/>
                    <a:pt x="4889" y="0"/>
                    <a:pt x="45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5182271" y="2705099"/>
              <a:ext cx="223735" cy="213549"/>
            </a:xfrm>
            <a:custGeom>
              <a:avLst/>
              <a:gdLst/>
              <a:ahLst/>
              <a:cxnLst/>
              <a:rect l="l" t="t" r="r" b="b"/>
              <a:pathLst>
                <a:path w="5766" h="5609" extrusionOk="0">
                  <a:moveTo>
                    <a:pt x="3214" y="757"/>
                  </a:moveTo>
                  <a:lnTo>
                    <a:pt x="3214" y="883"/>
                  </a:lnTo>
                  <a:cubicBezTo>
                    <a:pt x="3214" y="1040"/>
                    <a:pt x="3277" y="1135"/>
                    <a:pt x="3435" y="1198"/>
                  </a:cubicBezTo>
                  <a:cubicBezTo>
                    <a:pt x="3624" y="1261"/>
                    <a:pt x="3844" y="1387"/>
                    <a:pt x="4002" y="1513"/>
                  </a:cubicBezTo>
                  <a:cubicBezTo>
                    <a:pt x="4061" y="1553"/>
                    <a:pt x="4146" y="1593"/>
                    <a:pt x="4233" y="1593"/>
                  </a:cubicBezTo>
                  <a:cubicBezTo>
                    <a:pt x="4283" y="1593"/>
                    <a:pt x="4333" y="1579"/>
                    <a:pt x="4380" y="1545"/>
                  </a:cubicBezTo>
                  <a:lnTo>
                    <a:pt x="4506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32" y="2206"/>
                    <a:pt x="4537" y="2364"/>
                    <a:pt x="4569" y="2490"/>
                  </a:cubicBezTo>
                  <a:cubicBezTo>
                    <a:pt x="4632" y="2710"/>
                    <a:pt x="4632" y="2899"/>
                    <a:pt x="4569" y="3120"/>
                  </a:cubicBezTo>
                  <a:cubicBezTo>
                    <a:pt x="4537" y="3277"/>
                    <a:pt x="4632" y="3403"/>
                    <a:pt x="4726" y="3466"/>
                  </a:cubicBezTo>
                  <a:lnTo>
                    <a:pt x="4852" y="3561"/>
                  </a:lnTo>
                  <a:lnTo>
                    <a:pt x="4506" y="4159"/>
                  </a:lnTo>
                  <a:lnTo>
                    <a:pt x="4380" y="4065"/>
                  </a:lnTo>
                  <a:cubicBezTo>
                    <a:pt x="4323" y="4037"/>
                    <a:pt x="4260" y="4021"/>
                    <a:pt x="4199" y="4021"/>
                  </a:cubicBezTo>
                  <a:cubicBezTo>
                    <a:pt x="4125" y="4021"/>
                    <a:pt x="4054" y="4044"/>
                    <a:pt x="4002" y="4096"/>
                  </a:cubicBezTo>
                  <a:cubicBezTo>
                    <a:pt x="3844" y="4254"/>
                    <a:pt x="3624" y="4348"/>
                    <a:pt x="3435" y="4411"/>
                  </a:cubicBezTo>
                  <a:cubicBezTo>
                    <a:pt x="3277" y="4475"/>
                    <a:pt x="3214" y="4632"/>
                    <a:pt x="3214" y="4727"/>
                  </a:cubicBezTo>
                  <a:lnTo>
                    <a:pt x="3214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426" y="4475"/>
                    <a:pt x="2269" y="4411"/>
                  </a:cubicBezTo>
                  <a:cubicBezTo>
                    <a:pt x="2048" y="4348"/>
                    <a:pt x="1859" y="4222"/>
                    <a:pt x="1702" y="4096"/>
                  </a:cubicBezTo>
                  <a:cubicBezTo>
                    <a:pt x="1622" y="4057"/>
                    <a:pt x="1530" y="4017"/>
                    <a:pt x="1449" y="4017"/>
                  </a:cubicBezTo>
                  <a:cubicBezTo>
                    <a:pt x="1402" y="4017"/>
                    <a:pt x="1358" y="4030"/>
                    <a:pt x="1324" y="4065"/>
                  </a:cubicBezTo>
                  <a:lnTo>
                    <a:pt x="1198" y="4159"/>
                  </a:lnTo>
                  <a:lnTo>
                    <a:pt x="851" y="3561"/>
                  </a:lnTo>
                  <a:lnTo>
                    <a:pt x="946" y="3466"/>
                  </a:lnTo>
                  <a:cubicBezTo>
                    <a:pt x="1072" y="3403"/>
                    <a:pt x="1166" y="3246"/>
                    <a:pt x="1103" y="3120"/>
                  </a:cubicBezTo>
                  <a:cubicBezTo>
                    <a:pt x="1072" y="2899"/>
                    <a:pt x="1072" y="2710"/>
                    <a:pt x="1103" y="2490"/>
                  </a:cubicBezTo>
                  <a:cubicBezTo>
                    <a:pt x="1166" y="2332"/>
                    <a:pt x="1072" y="2206"/>
                    <a:pt x="946" y="2143"/>
                  </a:cubicBezTo>
                  <a:lnTo>
                    <a:pt x="851" y="2049"/>
                  </a:lnTo>
                  <a:lnTo>
                    <a:pt x="1198" y="1482"/>
                  </a:lnTo>
                  <a:lnTo>
                    <a:pt x="1324" y="1545"/>
                  </a:lnTo>
                  <a:cubicBezTo>
                    <a:pt x="1366" y="1573"/>
                    <a:pt x="1421" y="1588"/>
                    <a:pt x="1481" y="1588"/>
                  </a:cubicBezTo>
                  <a:cubicBezTo>
                    <a:pt x="1553" y="1588"/>
                    <a:pt x="1632" y="1565"/>
                    <a:pt x="1702" y="1513"/>
                  </a:cubicBezTo>
                  <a:cubicBezTo>
                    <a:pt x="1859" y="1356"/>
                    <a:pt x="2048" y="1261"/>
                    <a:pt x="2269" y="1198"/>
                  </a:cubicBezTo>
                  <a:cubicBezTo>
                    <a:pt x="2426" y="1135"/>
                    <a:pt x="2489" y="977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85" y="1"/>
                    <a:pt x="1828" y="158"/>
                    <a:pt x="1828" y="379"/>
                  </a:cubicBezTo>
                  <a:lnTo>
                    <a:pt x="1828" y="599"/>
                  </a:lnTo>
                  <a:cubicBezTo>
                    <a:pt x="1702" y="631"/>
                    <a:pt x="1576" y="725"/>
                    <a:pt x="1513" y="788"/>
                  </a:cubicBezTo>
                  <a:lnTo>
                    <a:pt x="1324" y="694"/>
                  </a:lnTo>
                  <a:cubicBezTo>
                    <a:pt x="1265" y="658"/>
                    <a:pt x="1192" y="641"/>
                    <a:pt x="1122" y="641"/>
                  </a:cubicBezTo>
                  <a:cubicBezTo>
                    <a:pt x="1004" y="641"/>
                    <a:pt x="890" y="690"/>
                    <a:pt x="851" y="788"/>
                  </a:cubicBezTo>
                  <a:lnTo>
                    <a:pt x="126" y="2017"/>
                  </a:lnTo>
                  <a:cubicBezTo>
                    <a:pt x="63" y="2175"/>
                    <a:pt x="95" y="2427"/>
                    <a:pt x="253" y="2490"/>
                  </a:cubicBezTo>
                  <a:lnTo>
                    <a:pt x="442" y="2616"/>
                  </a:lnTo>
                  <a:lnTo>
                    <a:pt x="442" y="2994"/>
                  </a:lnTo>
                  <a:lnTo>
                    <a:pt x="253" y="3120"/>
                  </a:lnTo>
                  <a:cubicBezTo>
                    <a:pt x="95" y="3214"/>
                    <a:pt x="0" y="3435"/>
                    <a:pt x="126" y="3592"/>
                  </a:cubicBezTo>
                  <a:lnTo>
                    <a:pt x="851" y="4821"/>
                  </a:lnTo>
                  <a:cubicBezTo>
                    <a:pt x="894" y="4928"/>
                    <a:pt x="1024" y="4991"/>
                    <a:pt x="1152" y="4991"/>
                  </a:cubicBezTo>
                  <a:cubicBezTo>
                    <a:pt x="1213" y="4991"/>
                    <a:pt x="1273" y="4977"/>
                    <a:pt x="1324" y="4947"/>
                  </a:cubicBezTo>
                  <a:lnTo>
                    <a:pt x="1513" y="4821"/>
                  </a:lnTo>
                  <a:cubicBezTo>
                    <a:pt x="1639" y="4884"/>
                    <a:pt x="1733" y="4979"/>
                    <a:pt x="1828" y="5010"/>
                  </a:cubicBezTo>
                  <a:lnTo>
                    <a:pt x="1828" y="5262"/>
                  </a:lnTo>
                  <a:cubicBezTo>
                    <a:pt x="1828" y="5451"/>
                    <a:pt x="1985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9" y="5451"/>
                    <a:pt x="3939" y="5262"/>
                  </a:cubicBezTo>
                  <a:lnTo>
                    <a:pt x="3939" y="5010"/>
                  </a:lnTo>
                  <a:cubicBezTo>
                    <a:pt x="4065" y="4979"/>
                    <a:pt x="4191" y="4884"/>
                    <a:pt x="4254" y="4821"/>
                  </a:cubicBezTo>
                  <a:lnTo>
                    <a:pt x="4474" y="4947"/>
                  </a:lnTo>
                  <a:cubicBezTo>
                    <a:pt x="4524" y="4967"/>
                    <a:pt x="4580" y="4978"/>
                    <a:pt x="4637" y="4978"/>
                  </a:cubicBezTo>
                  <a:cubicBezTo>
                    <a:pt x="4759" y="4978"/>
                    <a:pt x="4882" y="4929"/>
                    <a:pt x="4947" y="4821"/>
                  </a:cubicBezTo>
                  <a:lnTo>
                    <a:pt x="5640" y="3592"/>
                  </a:lnTo>
                  <a:cubicBezTo>
                    <a:pt x="5734" y="3435"/>
                    <a:pt x="5671" y="3214"/>
                    <a:pt x="5514" y="3120"/>
                  </a:cubicBezTo>
                  <a:lnTo>
                    <a:pt x="5325" y="2994"/>
                  </a:lnTo>
                  <a:lnTo>
                    <a:pt x="5325" y="2616"/>
                  </a:lnTo>
                  <a:lnTo>
                    <a:pt x="5514" y="2490"/>
                  </a:lnTo>
                  <a:cubicBezTo>
                    <a:pt x="5671" y="2427"/>
                    <a:pt x="5766" y="2206"/>
                    <a:pt x="5640" y="2017"/>
                  </a:cubicBezTo>
                  <a:lnTo>
                    <a:pt x="4947" y="788"/>
                  </a:lnTo>
                  <a:cubicBezTo>
                    <a:pt x="4887" y="689"/>
                    <a:pt x="4777" y="627"/>
                    <a:pt x="4664" y="627"/>
                  </a:cubicBezTo>
                  <a:cubicBezTo>
                    <a:pt x="4598" y="627"/>
                    <a:pt x="4532" y="648"/>
                    <a:pt x="4474" y="694"/>
                  </a:cubicBezTo>
                  <a:lnTo>
                    <a:pt x="4254" y="788"/>
                  </a:lnTo>
                  <a:cubicBezTo>
                    <a:pt x="4159" y="725"/>
                    <a:pt x="4033" y="631"/>
                    <a:pt x="3939" y="599"/>
                  </a:cubicBezTo>
                  <a:lnTo>
                    <a:pt x="3939" y="379"/>
                  </a:lnTo>
                  <a:cubicBezTo>
                    <a:pt x="3939" y="158"/>
                    <a:pt x="3781" y="1"/>
                    <a:pt x="3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5251960" y="2773477"/>
              <a:ext cx="81912" cy="80409"/>
            </a:xfrm>
            <a:custGeom>
              <a:avLst/>
              <a:gdLst/>
              <a:ahLst/>
              <a:cxnLst/>
              <a:rect l="l" t="t" r="r" b="b"/>
              <a:pathLst>
                <a:path w="2111" h="2112" extrusionOk="0">
                  <a:moveTo>
                    <a:pt x="1040" y="662"/>
                  </a:moveTo>
                  <a:cubicBezTo>
                    <a:pt x="1260" y="662"/>
                    <a:pt x="1418" y="820"/>
                    <a:pt x="1418" y="1009"/>
                  </a:cubicBezTo>
                  <a:cubicBezTo>
                    <a:pt x="1418" y="1198"/>
                    <a:pt x="1260" y="1355"/>
                    <a:pt x="1040" y="1355"/>
                  </a:cubicBezTo>
                  <a:cubicBezTo>
                    <a:pt x="851" y="1355"/>
                    <a:pt x="693" y="1198"/>
                    <a:pt x="693" y="1009"/>
                  </a:cubicBezTo>
                  <a:cubicBezTo>
                    <a:pt x="693" y="820"/>
                    <a:pt x="851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1"/>
                    <a:pt x="1040" y="2111"/>
                  </a:cubicBezTo>
                  <a:cubicBezTo>
                    <a:pt x="1639" y="2111"/>
                    <a:pt x="2111" y="1639"/>
                    <a:pt x="2111" y="1040"/>
                  </a:cubicBezTo>
                  <a:cubicBezTo>
                    <a:pt x="2111" y="473"/>
                    <a:pt x="1639" y="1"/>
                    <a:pt x="10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16"/>
          <p:cNvGrpSpPr/>
          <p:nvPr/>
        </p:nvGrpSpPr>
        <p:grpSpPr>
          <a:xfrm>
            <a:off x="6271769" y="2828751"/>
            <a:ext cx="380427" cy="380434"/>
            <a:chOff x="6602783" y="2652148"/>
            <a:chExt cx="457188" cy="457197"/>
          </a:xfrm>
        </p:grpSpPr>
        <p:sp>
          <p:nvSpPr>
            <p:cNvPr id="137" name="Google Shape;137;p16"/>
            <p:cNvSpPr/>
            <p:nvPr/>
          </p:nvSpPr>
          <p:spPr>
            <a:xfrm>
              <a:off x="6657682" y="2814576"/>
              <a:ext cx="27506" cy="80641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2"/>
                    <a:pt x="379" y="2112"/>
                  </a:cubicBezTo>
                  <a:cubicBezTo>
                    <a:pt x="568" y="2112"/>
                    <a:pt x="725" y="1954"/>
                    <a:pt x="725" y="1765"/>
                  </a:cubicBezTo>
                  <a:lnTo>
                    <a:pt x="725" y="347"/>
                  </a:ln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6657682" y="2974561"/>
              <a:ext cx="27506" cy="81863"/>
            </a:xfrm>
            <a:custGeom>
              <a:avLst/>
              <a:gdLst/>
              <a:ahLst/>
              <a:cxnLst/>
              <a:rect l="l" t="t" r="r" b="b"/>
              <a:pathLst>
                <a:path w="726" h="2144" extrusionOk="0">
                  <a:moveTo>
                    <a:pt x="379" y="1"/>
                  </a:moveTo>
                  <a:cubicBezTo>
                    <a:pt x="158" y="1"/>
                    <a:pt x="1" y="159"/>
                    <a:pt x="1" y="379"/>
                  </a:cubicBezTo>
                  <a:lnTo>
                    <a:pt x="1" y="1797"/>
                  </a:lnTo>
                  <a:cubicBezTo>
                    <a:pt x="1" y="1986"/>
                    <a:pt x="158" y="2143"/>
                    <a:pt x="379" y="2143"/>
                  </a:cubicBezTo>
                  <a:cubicBezTo>
                    <a:pt x="568" y="2143"/>
                    <a:pt x="725" y="1986"/>
                    <a:pt x="725" y="1797"/>
                  </a:cubicBezTo>
                  <a:lnTo>
                    <a:pt x="725" y="379"/>
                  </a:lnTo>
                  <a:cubicBezTo>
                    <a:pt x="725" y="159"/>
                    <a:pt x="568" y="1"/>
                    <a:pt x="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6657682" y="2920456"/>
              <a:ext cx="27506" cy="27682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6602783" y="2652148"/>
              <a:ext cx="457188" cy="80680"/>
            </a:xfrm>
            <a:custGeom>
              <a:avLst/>
              <a:gdLst/>
              <a:ahLst/>
              <a:cxnLst/>
              <a:rect l="l" t="t" r="r" b="b"/>
              <a:pathLst>
                <a:path w="12067" h="2113" extrusionOk="0">
                  <a:moveTo>
                    <a:pt x="2143" y="695"/>
                  </a:moveTo>
                  <a:lnTo>
                    <a:pt x="2143" y="1419"/>
                  </a:lnTo>
                  <a:lnTo>
                    <a:pt x="1891" y="1419"/>
                  </a:lnTo>
                  <a:lnTo>
                    <a:pt x="1166" y="1041"/>
                  </a:lnTo>
                  <a:lnTo>
                    <a:pt x="1891" y="695"/>
                  </a:lnTo>
                  <a:close/>
                  <a:moveTo>
                    <a:pt x="9924" y="695"/>
                  </a:moveTo>
                  <a:lnTo>
                    <a:pt x="9924" y="1419"/>
                  </a:lnTo>
                  <a:lnTo>
                    <a:pt x="2836" y="1419"/>
                  </a:lnTo>
                  <a:lnTo>
                    <a:pt x="2836" y="695"/>
                  </a:lnTo>
                  <a:close/>
                  <a:moveTo>
                    <a:pt x="10996" y="695"/>
                  </a:moveTo>
                  <a:cubicBezTo>
                    <a:pt x="11185" y="695"/>
                    <a:pt x="11342" y="852"/>
                    <a:pt x="11342" y="1041"/>
                  </a:cubicBezTo>
                  <a:cubicBezTo>
                    <a:pt x="11342" y="1262"/>
                    <a:pt x="11185" y="1419"/>
                    <a:pt x="10996" y="1419"/>
                  </a:cubicBezTo>
                  <a:lnTo>
                    <a:pt x="10649" y="1419"/>
                  </a:lnTo>
                  <a:lnTo>
                    <a:pt x="10649" y="695"/>
                  </a:lnTo>
                  <a:close/>
                  <a:moveTo>
                    <a:pt x="1782" y="1"/>
                  </a:moveTo>
                  <a:cubicBezTo>
                    <a:pt x="1689" y="1"/>
                    <a:pt x="1556" y="47"/>
                    <a:pt x="252" y="726"/>
                  </a:cubicBezTo>
                  <a:cubicBezTo>
                    <a:pt x="0" y="852"/>
                    <a:pt x="0" y="1199"/>
                    <a:pt x="252" y="1356"/>
                  </a:cubicBezTo>
                  <a:cubicBezTo>
                    <a:pt x="1765" y="2113"/>
                    <a:pt x="1702" y="2113"/>
                    <a:pt x="1828" y="2113"/>
                  </a:cubicBezTo>
                  <a:lnTo>
                    <a:pt x="10996" y="2113"/>
                  </a:lnTo>
                  <a:cubicBezTo>
                    <a:pt x="11594" y="2113"/>
                    <a:pt x="12067" y="1640"/>
                    <a:pt x="12067" y="1041"/>
                  </a:cubicBezTo>
                  <a:cubicBezTo>
                    <a:pt x="12067" y="474"/>
                    <a:pt x="11594" y="2"/>
                    <a:pt x="10996" y="2"/>
                  </a:cubicBezTo>
                  <a:lnTo>
                    <a:pt x="1828" y="2"/>
                  </a:lnTo>
                  <a:cubicBezTo>
                    <a:pt x="1810" y="2"/>
                    <a:pt x="1796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6603957" y="2760472"/>
              <a:ext cx="456014" cy="348874"/>
            </a:xfrm>
            <a:custGeom>
              <a:avLst/>
              <a:gdLst/>
              <a:ahLst/>
              <a:cxnLst/>
              <a:rect l="l" t="t" r="r" b="b"/>
              <a:pathLst>
                <a:path w="12036" h="9137" extrusionOk="0">
                  <a:moveTo>
                    <a:pt x="10965" y="725"/>
                  </a:moveTo>
                  <a:cubicBezTo>
                    <a:pt x="11154" y="725"/>
                    <a:pt x="11311" y="882"/>
                    <a:pt x="11311" y="1103"/>
                  </a:cubicBezTo>
                  <a:lnTo>
                    <a:pt x="11311" y="8097"/>
                  </a:lnTo>
                  <a:cubicBezTo>
                    <a:pt x="11311" y="8286"/>
                    <a:pt x="11154" y="8443"/>
                    <a:pt x="10965" y="8443"/>
                  </a:cubicBezTo>
                  <a:lnTo>
                    <a:pt x="1072" y="8443"/>
                  </a:lnTo>
                  <a:cubicBezTo>
                    <a:pt x="883" y="8443"/>
                    <a:pt x="725" y="8286"/>
                    <a:pt x="725" y="8097"/>
                  </a:cubicBezTo>
                  <a:lnTo>
                    <a:pt x="725" y="1103"/>
                  </a:lnTo>
                  <a:cubicBezTo>
                    <a:pt x="725" y="882"/>
                    <a:pt x="883" y="725"/>
                    <a:pt x="1072" y="725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8065"/>
                  </a:lnTo>
                  <a:cubicBezTo>
                    <a:pt x="1" y="8664"/>
                    <a:pt x="473" y="9137"/>
                    <a:pt x="1072" y="9137"/>
                  </a:cubicBezTo>
                  <a:lnTo>
                    <a:pt x="10965" y="9137"/>
                  </a:lnTo>
                  <a:cubicBezTo>
                    <a:pt x="11532" y="9137"/>
                    <a:pt x="12004" y="8664"/>
                    <a:pt x="12004" y="8065"/>
                  </a:cubicBezTo>
                  <a:lnTo>
                    <a:pt x="12004" y="1040"/>
                  </a:lnTo>
                  <a:cubicBezTo>
                    <a:pt x="12036" y="473"/>
                    <a:pt x="11532" y="0"/>
                    <a:pt x="10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6710194" y="2814576"/>
              <a:ext cx="294878" cy="241848"/>
            </a:xfrm>
            <a:custGeom>
              <a:avLst/>
              <a:gdLst/>
              <a:ahLst/>
              <a:cxnLst/>
              <a:rect l="l" t="t" r="r" b="b"/>
              <a:pathLst>
                <a:path w="7783" h="6334" extrusionOk="0">
                  <a:moveTo>
                    <a:pt x="7089" y="694"/>
                  </a:moveTo>
                  <a:lnTo>
                    <a:pt x="7089" y="5609"/>
                  </a:lnTo>
                  <a:lnTo>
                    <a:pt x="694" y="5609"/>
                  </a:lnTo>
                  <a:lnTo>
                    <a:pt x="694" y="694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5987"/>
                  </a:lnTo>
                  <a:cubicBezTo>
                    <a:pt x="1" y="6176"/>
                    <a:pt x="158" y="6333"/>
                    <a:pt x="347" y="6333"/>
                  </a:cubicBezTo>
                  <a:lnTo>
                    <a:pt x="7436" y="6333"/>
                  </a:lnTo>
                  <a:cubicBezTo>
                    <a:pt x="7656" y="6333"/>
                    <a:pt x="7782" y="6176"/>
                    <a:pt x="7782" y="5987"/>
                  </a:cubicBezTo>
                  <a:lnTo>
                    <a:pt x="7782" y="347"/>
                  </a:lnTo>
                  <a:cubicBezTo>
                    <a:pt x="7782" y="158"/>
                    <a:pt x="7656" y="1"/>
                    <a:pt x="7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" name="Picture 46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1752" cy="806029"/>
          </a:xfrm>
          <a:prstGeom prst="rect">
            <a:avLst/>
          </a:prstGeom>
        </p:spPr>
      </p:pic>
      <p:pic>
        <p:nvPicPr>
          <p:cNvPr id="48" name="Picture 47" descr="Program Kampus Merdeka – Universitas Kristen Maranat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5930" y="126124"/>
            <a:ext cx="1096865" cy="617613"/>
          </a:xfrm>
          <a:prstGeom prst="rect">
            <a:avLst/>
          </a:prstGeom>
          <a:noFill/>
        </p:spPr>
      </p:pic>
      <p:pic>
        <p:nvPicPr>
          <p:cNvPr id="49" name="Picture 48" descr="fkip unil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362" y="0"/>
            <a:ext cx="640638" cy="640638"/>
          </a:xfrm>
          <a:prstGeom prst="rect">
            <a:avLst/>
          </a:prstGeom>
        </p:spPr>
      </p:pic>
      <p:pic>
        <p:nvPicPr>
          <p:cNvPr id="42" name="Picture 6" descr="Animasi Pembelajaran – E-Learning Fisika SMA Kelas 1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31936"/>
            <a:ext cx="2743200" cy="911564"/>
          </a:xfrm>
          <a:prstGeom prst="rect">
            <a:avLst/>
          </a:prstGeom>
          <a:noFill/>
        </p:spPr>
      </p:pic>
      <p:pic>
        <p:nvPicPr>
          <p:cNvPr id="43" name="Picture 6" descr="Animasi Pembelajaran – E-Learning Fisika SMA Kelas 1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4324350"/>
            <a:ext cx="3276600" cy="81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>
            <a:spLocks noGrp="1"/>
          </p:cNvSpPr>
          <p:nvPr>
            <p:ph type="title"/>
          </p:nvPr>
        </p:nvSpPr>
        <p:spPr>
          <a:xfrm>
            <a:off x="685800" y="438150"/>
            <a:ext cx="82377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Bolak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endParaRPr dirty="0"/>
          </a:p>
        </p:txBody>
      </p:sp>
      <p:sp>
        <p:nvSpPr>
          <p:cNvPr id="150" name="Google Shape;150;p17"/>
          <p:cNvSpPr txBox="1"/>
          <p:nvPr/>
        </p:nvSpPr>
        <p:spPr>
          <a:xfrm>
            <a:off x="214282" y="2357436"/>
            <a:ext cx="2667000" cy="45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id-ID" sz="1800" dirty="0" smtClean="0"/>
              <a:t>Sumber Arus  bolak balik adalah generator Arus  bolak balik</a:t>
            </a:r>
            <a:r>
              <a:rPr lang="en-US" sz="1800" dirty="0" smtClean="0"/>
              <a:t>.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6215074" y="1500180"/>
            <a:ext cx="2928926" cy="264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d-ID" sz="1800" dirty="0" smtClean="0"/>
              <a:t>Arus bolak balik dibedakan antara Arus bolak balik yang mempunyai fungsi atau pola grafik sinusoida dan Arus bolak balik yang non sinusoida </a:t>
            </a:r>
            <a:r>
              <a:rPr lang="id-ID" sz="1800" dirty="0"/>
              <a:t> 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0" y="3790950"/>
            <a:ext cx="2743200" cy="78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8" name="Google Shape;168;p17"/>
          <p:cNvGrpSpPr/>
          <p:nvPr/>
        </p:nvGrpSpPr>
        <p:grpSpPr>
          <a:xfrm>
            <a:off x="5791200" y="3721026"/>
            <a:ext cx="3352800" cy="1156499"/>
            <a:chOff x="5791200" y="3568626"/>
            <a:chExt cx="3352800" cy="1156499"/>
          </a:xfrm>
        </p:grpSpPr>
        <p:sp>
          <p:nvSpPr>
            <p:cNvPr id="170" name="Google Shape;170;p17"/>
            <p:cNvSpPr txBox="1"/>
            <p:nvPr/>
          </p:nvSpPr>
          <p:spPr>
            <a:xfrm>
              <a:off x="5791200" y="3638550"/>
              <a:ext cx="3352800" cy="1086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1" name="Google Shape;171;p17"/>
            <p:cNvSpPr txBox="1"/>
            <p:nvPr/>
          </p:nvSpPr>
          <p:spPr>
            <a:xfrm>
              <a:off x="8211748" y="3568626"/>
              <a:ext cx="474900" cy="2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72" name="Google Shape;172;p17"/>
          <p:cNvSpPr/>
          <p:nvPr/>
        </p:nvSpPr>
        <p:spPr>
          <a:xfrm>
            <a:off x="2895600" y="1517400"/>
            <a:ext cx="3111630" cy="295935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dirty="0" smtClean="0"/>
              <a:t>A</a:t>
            </a:r>
            <a:r>
              <a:rPr lang="id-ID" sz="1600" dirty="0" smtClean="0"/>
              <a:t>rus </a:t>
            </a:r>
            <a:r>
              <a:rPr lang="id-ID" sz="1600" dirty="0" smtClean="0"/>
              <a:t>listrik yang berbalik arah dengan frekuensi tetep sehingga disebut arus AC (Alternating Current)</a:t>
            </a:r>
            <a:endParaRPr lang="id-ID" sz="1600" dirty="0" smtClean="0"/>
          </a:p>
        </p:txBody>
      </p:sp>
      <p:sp>
        <p:nvSpPr>
          <p:cNvPr id="173" name="Google Shape;173;p17"/>
          <p:cNvSpPr/>
          <p:nvPr/>
        </p:nvSpPr>
        <p:spPr>
          <a:xfrm>
            <a:off x="3373149" y="1786868"/>
            <a:ext cx="354900" cy="354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7"/>
          <p:cNvSpPr/>
          <p:nvPr/>
        </p:nvSpPr>
        <p:spPr>
          <a:xfrm>
            <a:off x="5415951" y="1786868"/>
            <a:ext cx="354900" cy="354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7"/>
          <p:cNvSpPr/>
          <p:nvPr/>
        </p:nvSpPr>
        <p:spPr>
          <a:xfrm>
            <a:off x="5836391" y="2775427"/>
            <a:ext cx="354900" cy="354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7"/>
          <p:cNvSpPr/>
          <p:nvPr/>
        </p:nvSpPr>
        <p:spPr>
          <a:xfrm>
            <a:off x="5415951" y="3800445"/>
            <a:ext cx="354900" cy="354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7"/>
          <p:cNvSpPr/>
          <p:nvPr/>
        </p:nvSpPr>
        <p:spPr>
          <a:xfrm>
            <a:off x="3373149" y="3800445"/>
            <a:ext cx="354900" cy="35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7"/>
          <p:cNvSpPr/>
          <p:nvPr/>
        </p:nvSpPr>
        <p:spPr>
          <a:xfrm>
            <a:off x="2952709" y="2775427"/>
            <a:ext cx="354900" cy="354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" name="Picture 33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1752" cy="806029"/>
          </a:xfrm>
          <a:prstGeom prst="rect">
            <a:avLst/>
          </a:prstGeom>
        </p:spPr>
      </p:pic>
      <p:pic>
        <p:nvPicPr>
          <p:cNvPr id="35" name="Picture 34" descr="Program Kampus Merdeka – Universitas Kristen Maranat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5930" y="126124"/>
            <a:ext cx="1096865" cy="617613"/>
          </a:xfrm>
          <a:prstGeom prst="rect">
            <a:avLst/>
          </a:prstGeom>
          <a:noFill/>
        </p:spPr>
      </p:pic>
      <p:pic>
        <p:nvPicPr>
          <p:cNvPr id="36" name="Picture 35" descr="fkip unil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362" y="0"/>
            <a:ext cx="640638" cy="640638"/>
          </a:xfrm>
          <a:prstGeom prst="rect">
            <a:avLst/>
          </a:prstGeom>
        </p:spPr>
      </p:pic>
      <p:pic>
        <p:nvPicPr>
          <p:cNvPr id="26" name="Picture 6" descr="Animasi Pembelajaran – E-Learning Fisika SMA Kelas 1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4552950"/>
            <a:ext cx="3429000" cy="59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>
            <a:spLocks noGrp="1"/>
          </p:cNvSpPr>
          <p:nvPr>
            <p:ph type="title"/>
          </p:nvPr>
        </p:nvSpPr>
        <p:spPr>
          <a:xfrm>
            <a:off x="685800" y="438150"/>
            <a:ext cx="82377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r>
              <a:rPr lang="en-US" dirty="0" smtClean="0"/>
              <a:t> Sinusoidal </a:t>
            </a:r>
            <a:r>
              <a:rPr lang="en-US" dirty="0" err="1" smtClean="0"/>
              <a:t>dan</a:t>
            </a:r>
            <a:r>
              <a:rPr lang="en-US" dirty="0" smtClean="0"/>
              <a:t> Non Sinusoidal</a:t>
            </a:r>
            <a:endParaRPr dirty="0"/>
          </a:p>
        </p:txBody>
      </p:sp>
      <p:sp>
        <p:nvSpPr>
          <p:cNvPr id="150" name="Google Shape;150;p17"/>
          <p:cNvSpPr txBox="1"/>
          <p:nvPr/>
        </p:nvSpPr>
        <p:spPr>
          <a:xfrm>
            <a:off x="214282" y="2357436"/>
            <a:ext cx="2667000" cy="45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800" dirty="0" smtClean="0"/>
              <a:t>.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6215074" y="1500180"/>
            <a:ext cx="2928926" cy="264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d-ID" sz="1800" dirty="0"/>
              <a:t> 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0" y="3790950"/>
            <a:ext cx="2743200" cy="78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" name="Google Shape;168;p17"/>
          <p:cNvGrpSpPr/>
          <p:nvPr/>
        </p:nvGrpSpPr>
        <p:grpSpPr>
          <a:xfrm>
            <a:off x="5791200" y="3721026"/>
            <a:ext cx="3352800" cy="1156499"/>
            <a:chOff x="5791200" y="3568626"/>
            <a:chExt cx="3352800" cy="1156499"/>
          </a:xfrm>
        </p:grpSpPr>
        <p:sp>
          <p:nvSpPr>
            <p:cNvPr id="170" name="Google Shape;170;p17"/>
            <p:cNvSpPr txBox="1"/>
            <p:nvPr/>
          </p:nvSpPr>
          <p:spPr>
            <a:xfrm>
              <a:off x="5791200" y="3638550"/>
              <a:ext cx="3352800" cy="1086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1" name="Google Shape;171;p17"/>
            <p:cNvSpPr txBox="1"/>
            <p:nvPr/>
          </p:nvSpPr>
          <p:spPr>
            <a:xfrm>
              <a:off x="8211748" y="3568626"/>
              <a:ext cx="474900" cy="2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72" name="Google Shape;172;p17"/>
          <p:cNvSpPr/>
          <p:nvPr/>
        </p:nvSpPr>
        <p:spPr>
          <a:xfrm>
            <a:off x="2895600" y="1517400"/>
            <a:ext cx="3111630" cy="295935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dirty="0" smtClean="0"/>
              <a:t>A</a:t>
            </a:r>
            <a:r>
              <a:rPr lang="id-ID" sz="1600" dirty="0" smtClean="0"/>
              <a:t>rus </a:t>
            </a:r>
            <a:r>
              <a:rPr lang="id-ID" sz="1600" dirty="0" smtClean="0"/>
              <a:t>listrik yang berbalik arah dengan frekuensi tetep sehingga disebut arus AC (Alternating Current)</a:t>
            </a:r>
            <a:endParaRPr lang="id-ID" sz="1600" dirty="0" smtClean="0"/>
          </a:p>
        </p:txBody>
      </p:sp>
      <p:sp>
        <p:nvSpPr>
          <p:cNvPr id="173" name="Google Shape;173;p17"/>
          <p:cNvSpPr/>
          <p:nvPr/>
        </p:nvSpPr>
        <p:spPr>
          <a:xfrm>
            <a:off x="3373149" y="1786868"/>
            <a:ext cx="354900" cy="354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7"/>
          <p:cNvSpPr/>
          <p:nvPr/>
        </p:nvSpPr>
        <p:spPr>
          <a:xfrm>
            <a:off x="5415951" y="1786868"/>
            <a:ext cx="354900" cy="354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7"/>
          <p:cNvSpPr/>
          <p:nvPr/>
        </p:nvSpPr>
        <p:spPr>
          <a:xfrm>
            <a:off x="5836391" y="2775427"/>
            <a:ext cx="354900" cy="354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7"/>
          <p:cNvSpPr/>
          <p:nvPr/>
        </p:nvSpPr>
        <p:spPr>
          <a:xfrm>
            <a:off x="5415951" y="3800445"/>
            <a:ext cx="354900" cy="354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7"/>
          <p:cNvSpPr/>
          <p:nvPr/>
        </p:nvSpPr>
        <p:spPr>
          <a:xfrm>
            <a:off x="3373149" y="3800445"/>
            <a:ext cx="354900" cy="35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7"/>
          <p:cNvSpPr/>
          <p:nvPr/>
        </p:nvSpPr>
        <p:spPr>
          <a:xfrm>
            <a:off x="2952709" y="2775427"/>
            <a:ext cx="354900" cy="354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" name="Picture 33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1752" cy="806029"/>
          </a:xfrm>
          <a:prstGeom prst="rect">
            <a:avLst/>
          </a:prstGeom>
        </p:spPr>
      </p:pic>
      <p:pic>
        <p:nvPicPr>
          <p:cNvPr id="35" name="Picture 34" descr="Program Kampus Merdeka – Universitas Kristen Maranat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5930" y="126124"/>
            <a:ext cx="1096865" cy="617613"/>
          </a:xfrm>
          <a:prstGeom prst="rect">
            <a:avLst/>
          </a:prstGeom>
          <a:noFill/>
        </p:spPr>
      </p:pic>
      <p:pic>
        <p:nvPicPr>
          <p:cNvPr id="36" name="Picture 35" descr="fkip unil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362" y="0"/>
            <a:ext cx="640638" cy="640638"/>
          </a:xfrm>
          <a:prstGeom prst="rect">
            <a:avLst/>
          </a:prstGeom>
        </p:spPr>
      </p:pic>
      <p:pic>
        <p:nvPicPr>
          <p:cNvPr id="26" name="Picture 6" descr="Animasi Pembelajaran – E-Learning Fisika SMA Kelas 1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4552950"/>
            <a:ext cx="3429000" cy="590550"/>
          </a:xfrm>
          <a:prstGeom prst="rect">
            <a:avLst/>
          </a:prstGeom>
          <a:noFill/>
        </p:spPr>
      </p:pic>
      <p:pic>
        <p:nvPicPr>
          <p:cNvPr id="20" name="Picture 19" descr="http://1.bp.blogspot.com/-MQ8fufOsfHA/VHCczngO9lI/AAAAAAAAAe4/iCQ8m06MG7k/s1600/2.jpg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57290" y="1214428"/>
            <a:ext cx="6357982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"/>
          <p:cNvSpPr txBox="1">
            <a:spLocks noGrp="1"/>
          </p:cNvSpPr>
          <p:nvPr>
            <p:ph type="title"/>
          </p:nvPr>
        </p:nvSpPr>
        <p:spPr>
          <a:xfrm>
            <a:off x="448975" y="410350"/>
            <a:ext cx="82377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d-ID" b="1" dirty="0" smtClean="0"/>
              <a:t>Harga efektif dan harga rata-rata</a:t>
            </a:r>
            <a:r>
              <a:rPr lang="en-US" dirty="0" smtClean="0"/>
              <a:t/>
            </a:r>
            <a:br>
              <a:rPr lang="en-US" dirty="0" smtClean="0"/>
            </a:br>
            <a:endParaRPr dirty="0"/>
          </a:p>
        </p:txBody>
      </p:sp>
      <p:grpSp>
        <p:nvGrpSpPr>
          <p:cNvPr id="239" name="Google Shape;239;p20"/>
          <p:cNvGrpSpPr/>
          <p:nvPr/>
        </p:nvGrpSpPr>
        <p:grpSpPr>
          <a:xfrm>
            <a:off x="5527382" y="3029550"/>
            <a:ext cx="2438399" cy="1033663"/>
            <a:chOff x="5855512" y="2102771"/>
            <a:chExt cx="2671429" cy="809300"/>
          </a:xfrm>
        </p:grpSpPr>
        <p:sp>
          <p:nvSpPr>
            <p:cNvPr id="240" name="Google Shape;240;p20"/>
            <p:cNvSpPr/>
            <p:nvPr/>
          </p:nvSpPr>
          <p:spPr>
            <a:xfrm flipH="1">
              <a:off x="6094561" y="2178971"/>
              <a:ext cx="2432380" cy="6096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5855512" y="2102771"/>
              <a:ext cx="766277" cy="809300"/>
            </a:xfrm>
            <a:custGeom>
              <a:avLst/>
              <a:gdLst/>
              <a:ahLst/>
              <a:cxnLst/>
              <a:rect l="l" t="t" r="r" b="b"/>
              <a:pathLst>
                <a:path w="6557" h="6558" extrusionOk="0">
                  <a:moveTo>
                    <a:pt x="3279" y="1"/>
                  </a:moveTo>
                  <a:cubicBezTo>
                    <a:pt x="1469" y="1"/>
                    <a:pt x="1" y="1469"/>
                    <a:pt x="1" y="3280"/>
                  </a:cubicBezTo>
                  <a:cubicBezTo>
                    <a:pt x="1" y="5090"/>
                    <a:pt x="1469" y="6558"/>
                    <a:pt x="3279" y="6558"/>
                  </a:cubicBezTo>
                  <a:cubicBezTo>
                    <a:pt x="5089" y="6558"/>
                    <a:pt x="6557" y="5090"/>
                    <a:pt x="6557" y="3280"/>
                  </a:cubicBezTo>
                  <a:cubicBezTo>
                    <a:pt x="6557" y="1469"/>
                    <a:pt x="5089" y="1"/>
                    <a:pt x="3279" y="1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 dirty="0">
                  <a:solidFill>
                    <a:schemeClr val="accent3"/>
                  </a:solidFill>
                  <a:latin typeface="Fira Sans Extra Condensed Medium"/>
                  <a:sym typeface="Fira Sans Extra Condensed Medium"/>
                </a:rPr>
                <a:t>2</a:t>
              </a:r>
              <a:endParaRPr dirty="0">
                <a:solidFill>
                  <a:schemeClr val="accent3"/>
                </a:solidFill>
              </a:endParaRPr>
            </a:p>
          </p:txBody>
        </p:sp>
        <p:sp>
          <p:nvSpPr>
            <p:cNvPr id="242" name="Google Shape;242;p20"/>
            <p:cNvSpPr txBox="1"/>
            <p:nvPr/>
          </p:nvSpPr>
          <p:spPr>
            <a:xfrm>
              <a:off x="6660638" y="2102771"/>
              <a:ext cx="1817566" cy="685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nb-NO" sz="1800" dirty="0" smtClean="0">
                  <a:solidFill>
                    <a:schemeClr val="bg1"/>
                  </a:solidFill>
                </a:rPr>
                <a:t>Harga rata-rata (average-value)</a:t>
              </a:r>
            </a:p>
          </p:txBody>
        </p:sp>
      </p:grpSp>
      <p:grpSp>
        <p:nvGrpSpPr>
          <p:cNvPr id="263" name="Google Shape;263;p20"/>
          <p:cNvGrpSpPr/>
          <p:nvPr/>
        </p:nvGrpSpPr>
        <p:grpSpPr>
          <a:xfrm>
            <a:off x="1219200" y="1140046"/>
            <a:ext cx="2625613" cy="1099815"/>
            <a:chOff x="1359062" y="1140046"/>
            <a:chExt cx="2485751" cy="678146"/>
          </a:xfrm>
        </p:grpSpPr>
        <p:sp>
          <p:nvSpPr>
            <p:cNvPr id="264" name="Google Shape;264;p20"/>
            <p:cNvSpPr/>
            <p:nvPr/>
          </p:nvSpPr>
          <p:spPr>
            <a:xfrm>
              <a:off x="1359062" y="1259670"/>
              <a:ext cx="2334900" cy="438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0"/>
            <p:cNvSpPr/>
            <p:nvPr/>
          </p:nvSpPr>
          <p:spPr>
            <a:xfrm flipH="1">
              <a:off x="3166737" y="1140046"/>
              <a:ext cx="678076" cy="678146"/>
            </a:xfrm>
            <a:custGeom>
              <a:avLst/>
              <a:gdLst/>
              <a:ahLst/>
              <a:cxnLst/>
              <a:rect l="l" t="t" r="r" b="b"/>
              <a:pathLst>
                <a:path w="6557" h="6558" extrusionOk="0">
                  <a:moveTo>
                    <a:pt x="3279" y="1"/>
                  </a:moveTo>
                  <a:cubicBezTo>
                    <a:pt x="1469" y="1"/>
                    <a:pt x="1" y="1469"/>
                    <a:pt x="1" y="3280"/>
                  </a:cubicBezTo>
                  <a:cubicBezTo>
                    <a:pt x="1" y="5090"/>
                    <a:pt x="1469" y="6558"/>
                    <a:pt x="3279" y="6558"/>
                  </a:cubicBezTo>
                  <a:cubicBezTo>
                    <a:pt x="5089" y="6558"/>
                    <a:pt x="6557" y="5090"/>
                    <a:pt x="6557" y="3280"/>
                  </a:cubicBezTo>
                  <a:cubicBezTo>
                    <a:pt x="6557" y="1469"/>
                    <a:pt x="5089" y="1"/>
                    <a:pt x="3279" y="1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2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6" name="Google Shape;266;p20"/>
            <p:cNvSpPr txBox="1"/>
            <p:nvPr/>
          </p:nvSpPr>
          <p:spPr>
            <a:xfrm>
              <a:off x="1491786" y="1258919"/>
              <a:ext cx="1652100" cy="4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-US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Harga</a:t>
              </a:r>
              <a:r>
                <a:rPr lang="en-US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Efektif</a:t>
              </a:r>
              <a:r>
                <a:rPr lang="en-US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Efektif</a:t>
              </a:r>
              <a:r>
                <a:rPr lang="en-US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(root-mean-square</a:t>
              </a:r>
              <a:r>
                <a:rPr lang="en-US" sz="18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, </a:t>
              </a:r>
              <a:r>
                <a:rPr lang="en-US" sz="1600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rms</a:t>
              </a:r>
              <a:r>
                <a:rPr lang="en-US" sz="16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16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7" name="Google Shape;267;p20"/>
          <p:cNvGrpSpPr/>
          <p:nvPr/>
        </p:nvGrpSpPr>
        <p:grpSpPr>
          <a:xfrm>
            <a:off x="3653517" y="1873319"/>
            <a:ext cx="1836966" cy="1982691"/>
            <a:chOff x="-65275" y="-898525"/>
            <a:chExt cx="1741200" cy="1879150"/>
          </a:xfrm>
        </p:grpSpPr>
        <p:sp>
          <p:nvSpPr>
            <p:cNvPr id="268" name="Google Shape;268;p20"/>
            <p:cNvSpPr/>
            <p:nvPr/>
          </p:nvSpPr>
          <p:spPr>
            <a:xfrm>
              <a:off x="1455800" y="705100"/>
              <a:ext cx="194825" cy="242625"/>
            </a:xfrm>
            <a:custGeom>
              <a:avLst/>
              <a:gdLst/>
              <a:ahLst/>
              <a:cxnLst/>
              <a:rect l="l" t="t" r="r" b="b"/>
              <a:pathLst>
                <a:path w="7793" h="9705" extrusionOk="0">
                  <a:moveTo>
                    <a:pt x="6900" y="0"/>
                  </a:moveTo>
                  <a:cubicBezTo>
                    <a:pt x="6680" y="0"/>
                    <a:pt x="6467" y="90"/>
                    <a:pt x="6346" y="278"/>
                  </a:cubicBezTo>
                  <a:cubicBezTo>
                    <a:pt x="5751" y="1170"/>
                    <a:pt x="5077" y="2320"/>
                    <a:pt x="4423" y="2816"/>
                  </a:cubicBezTo>
                  <a:cubicBezTo>
                    <a:pt x="3094" y="3847"/>
                    <a:pt x="1250" y="4403"/>
                    <a:pt x="1250" y="4403"/>
                  </a:cubicBezTo>
                  <a:lnTo>
                    <a:pt x="0" y="8111"/>
                  </a:lnTo>
                  <a:cubicBezTo>
                    <a:pt x="0" y="8111"/>
                    <a:pt x="1509" y="9705"/>
                    <a:pt x="2696" y="9705"/>
                  </a:cubicBezTo>
                  <a:cubicBezTo>
                    <a:pt x="2916" y="9705"/>
                    <a:pt x="3126" y="9650"/>
                    <a:pt x="3312" y="9519"/>
                  </a:cubicBezTo>
                  <a:cubicBezTo>
                    <a:pt x="4720" y="8468"/>
                    <a:pt x="7060" y="3173"/>
                    <a:pt x="7635" y="992"/>
                  </a:cubicBezTo>
                  <a:cubicBezTo>
                    <a:pt x="7793" y="348"/>
                    <a:pt x="7333" y="0"/>
                    <a:pt x="69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81975" y="318875"/>
              <a:ext cx="1442250" cy="567200"/>
            </a:xfrm>
            <a:custGeom>
              <a:avLst/>
              <a:gdLst/>
              <a:ahLst/>
              <a:cxnLst/>
              <a:rect l="l" t="t" r="r" b="b"/>
              <a:pathLst>
                <a:path w="57690" h="22688" extrusionOk="0">
                  <a:moveTo>
                    <a:pt x="14914" y="1"/>
                  </a:moveTo>
                  <a:cubicBezTo>
                    <a:pt x="14438" y="1865"/>
                    <a:pt x="12950" y="2599"/>
                    <a:pt x="11086" y="2995"/>
                  </a:cubicBezTo>
                  <a:lnTo>
                    <a:pt x="6307" y="3174"/>
                  </a:lnTo>
                  <a:cubicBezTo>
                    <a:pt x="6030" y="3148"/>
                    <a:pt x="5733" y="3136"/>
                    <a:pt x="5425" y="3136"/>
                  </a:cubicBezTo>
                  <a:cubicBezTo>
                    <a:pt x="3395" y="3136"/>
                    <a:pt x="913" y="3630"/>
                    <a:pt x="913" y="3630"/>
                  </a:cubicBezTo>
                  <a:cubicBezTo>
                    <a:pt x="913" y="3630"/>
                    <a:pt x="0" y="7160"/>
                    <a:pt x="1329" y="10353"/>
                  </a:cubicBezTo>
                  <a:cubicBezTo>
                    <a:pt x="2638" y="13565"/>
                    <a:pt x="16778" y="15885"/>
                    <a:pt x="31552" y="17690"/>
                  </a:cubicBezTo>
                  <a:lnTo>
                    <a:pt x="56758" y="22688"/>
                  </a:lnTo>
                  <a:lnTo>
                    <a:pt x="57690" y="18721"/>
                  </a:lnTo>
                  <a:cubicBezTo>
                    <a:pt x="57690" y="18721"/>
                    <a:pt x="37918" y="9262"/>
                    <a:pt x="36867" y="8925"/>
                  </a:cubicBezTo>
                  <a:cubicBezTo>
                    <a:pt x="30799" y="6842"/>
                    <a:pt x="25920" y="7517"/>
                    <a:pt x="17214" y="6743"/>
                  </a:cubicBezTo>
                  <a:lnTo>
                    <a:pt x="15628" y="794"/>
                  </a:lnTo>
                  <a:lnTo>
                    <a:pt x="149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0"/>
            <p:cNvSpPr/>
            <p:nvPr/>
          </p:nvSpPr>
          <p:spPr>
            <a:xfrm>
              <a:off x="1481075" y="737825"/>
              <a:ext cx="194850" cy="242800"/>
            </a:xfrm>
            <a:custGeom>
              <a:avLst/>
              <a:gdLst/>
              <a:ahLst/>
              <a:cxnLst/>
              <a:rect l="l" t="t" r="r" b="b"/>
              <a:pathLst>
                <a:path w="7794" h="9712" extrusionOk="0">
                  <a:moveTo>
                    <a:pt x="6900" y="0"/>
                  </a:moveTo>
                  <a:cubicBezTo>
                    <a:pt x="6680" y="0"/>
                    <a:pt x="6467" y="90"/>
                    <a:pt x="6347" y="278"/>
                  </a:cubicBezTo>
                  <a:cubicBezTo>
                    <a:pt x="5752" y="1170"/>
                    <a:pt x="5077" y="2340"/>
                    <a:pt x="4443" y="2836"/>
                  </a:cubicBezTo>
                  <a:cubicBezTo>
                    <a:pt x="3094" y="3847"/>
                    <a:pt x="1250" y="4422"/>
                    <a:pt x="1250" y="4422"/>
                  </a:cubicBezTo>
                  <a:lnTo>
                    <a:pt x="1" y="8111"/>
                  </a:lnTo>
                  <a:cubicBezTo>
                    <a:pt x="1" y="8111"/>
                    <a:pt x="1503" y="9711"/>
                    <a:pt x="2688" y="9711"/>
                  </a:cubicBezTo>
                  <a:cubicBezTo>
                    <a:pt x="2911" y="9711"/>
                    <a:pt x="3124" y="9654"/>
                    <a:pt x="3312" y="9519"/>
                  </a:cubicBezTo>
                  <a:cubicBezTo>
                    <a:pt x="4720" y="8488"/>
                    <a:pt x="7061" y="3173"/>
                    <a:pt x="7636" y="992"/>
                  </a:cubicBezTo>
                  <a:cubicBezTo>
                    <a:pt x="7793" y="348"/>
                    <a:pt x="7333" y="0"/>
                    <a:pt x="6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0"/>
            <p:cNvSpPr/>
            <p:nvPr/>
          </p:nvSpPr>
          <p:spPr>
            <a:xfrm>
              <a:off x="46275" y="397200"/>
              <a:ext cx="1478450" cy="555800"/>
            </a:xfrm>
            <a:custGeom>
              <a:avLst/>
              <a:gdLst/>
              <a:ahLst/>
              <a:cxnLst/>
              <a:rect l="l" t="t" r="r" b="b"/>
              <a:pathLst>
                <a:path w="59138" h="22232" extrusionOk="0">
                  <a:moveTo>
                    <a:pt x="14755" y="1"/>
                  </a:moveTo>
                  <a:cubicBezTo>
                    <a:pt x="14279" y="1845"/>
                    <a:pt x="12792" y="2599"/>
                    <a:pt x="10928" y="2995"/>
                  </a:cubicBezTo>
                  <a:lnTo>
                    <a:pt x="6148" y="3174"/>
                  </a:lnTo>
                  <a:cubicBezTo>
                    <a:pt x="5744" y="3136"/>
                    <a:pt x="5268" y="3120"/>
                    <a:pt x="4763" y="3120"/>
                  </a:cubicBezTo>
                  <a:cubicBezTo>
                    <a:pt x="2640" y="3120"/>
                    <a:pt x="1" y="3392"/>
                    <a:pt x="1" y="3392"/>
                  </a:cubicBezTo>
                  <a:cubicBezTo>
                    <a:pt x="1" y="3392"/>
                    <a:pt x="1" y="6962"/>
                    <a:pt x="596" y="10353"/>
                  </a:cubicBezTo>
                  <a:cubicBezTo>
                    <a:pt x="1690" y="16892"/>
                    <a:pt x="8111" y="18089"/>
                    <a:pt x="16254" y="18089"/>
                  </a:cubicBezTo>
                  <a:cubicBezTo>
                    <a:pt x="20952" y="18089"/>
                    <a:pt x="26223" y="17690"/>
                    <a:pt x="31374" y="17690"/>
                  </a:cubicBezTo>
                  <a:lnTo>
                    <a:pt x="57631" y="22232"/>
                  </a:lnTo>
                  <a:lnTo>
                    <a:pt x="59138" y="17770"/>
                  </a:lnTo>
                  <a:cubicBezTo>
                    <a:pt x="59138" y="17770"/>
                    <a:pt x="37760" y="9262"/>
                    <a:pt x="36708" y="8925"/>
                  </a:cubicBezTo>
                  <a:cubicBezTo>
                    <a:pt x="30640" y="6823"/>
                    <a:pt x="25881" y="6744"/>
                    <a:pt x="17056" y="6744"/>
                  </a:cubicBezTo>
                  <a:lnTo>
                    <a:pt x="15469" y="794"/>
                  </a:lnTo>
                  <a:lnTo>
                    <a:pt x="147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627825" y="158250"/>
              <a:ext cx="262300" cy="225550"/>
            </a:xfrm>
            <a:custGeom>
              <a:avLst/>
              <a:gdLst/>
              <a:ahLst/>
              <a:cxnLst/>
              <a:rect l="l" t="t" r="r" b="b"/>
              <a:pathLst>
                <a:path w="10492" h="9022" extrusionOk="0">
                  <a:moveTo>
                    <a:pt x="2579" y="0"/>
                  </a:moveTo>
                  <a:cubicBezTo>
                    <a:pt x="2579" y="0"/>
                    <a:pt x="40" y="1964"/>
                    <a:pt x="1" y="2479"/>
                  </a:cubicBezTo>
                  <a:lnTo>
                    <a:pt x="3213" y="5057"/>
                  </a:lnTo>
                  <a:cubicBezTo>
                    <a:pt x="3213" y="5057"/>
                    <a:pt x="4602" y="6326"/>
                    <a:pt x="5335" y="7021"/>
                  </a:cubicBezTo>
                  <a:cubicBezTo>
                    <a:pt x="5930" y="7576"/>
                    <a:pt x="6089" y="8012"/>
                    <a:pt x="6724" y="8766"/>
                  </a:cubicBezTo>
                  <a:cubicBezTo>
                    <a:pt x="6879" y="8939"/>
                    <a:pt x="7039" y="9021"/>
                    <a:pt x="7146" y="9021"/>
                  </a:cubicBezTo>
                  <a:cubicBezTo>
                    <a:pt x="7285" y="9021"/>
                    <a:pt x="7336" y="8884"/>
                    <a:pt x="7180" y="8627"/>
                  </a:cubicBezTo>
                  <a:cubicBezTo>
                    <a:pt x="6841" y="8127"/>
                    <a:pt x="6566" y="7595"/>
                    <a:pt x="6963" y="7595"/>
                  </a:cubicBezTo>
                  <a:cubicBezTo>
                    <a:pt x="7007" y="7595"/>
                    <a:pt x="7059" y="7602"/>
                    <a:pt x="7120" y="7615"/>
                  </a:cubicBezTo>
                  <a:cubicBezTo>
                    <a:pt x="7259" y="7635"/>
                    <a:pt x="8151" y="8072"/>
                    <a:pt x="8389" y="8210"/>
                  </a:cubicBezTo>
                  <a:cubicBezTo>
                    <a:pt x="8890" y="8517"/>
                    <a:pt x="9272" y="8719"/>
                    <a:pt x="9472" y="8719"/>
                  </a:cubicBezTo>
                  <a:cubicBezTo>
                    <a:pt x="9518" y="8719"/>
                    <a:pt x="9554" y="8708"/>
                    <a:pt x="9579" y="8686"/>
                  </a:cubicBezTo>
                  <a:cubicBezTo>
                    <a:pt x="9738" y="8567"/>
                    <a:pt x="9659" y="8409"/>
                    <a:pt x="9282" y="8091"/>
                  </a:cubicBezTo>
                  <a:cubicBezTo>
                    <a:pt x="8925" y="7774"/>
                    <a:pt x="7934" y="7041"/>
                    <a:pt x="7933" y="7040"/>
                  </a:cubicBezTo>
                  <a:lnTo>
                    <a:pt x="7933" y="7040"/>
                  </a:lnTo>
                  <a:cubicBezTo>
                    <a:pt x="7934" y="7041"/>
                    <a:pt x="9593" y="8019"/>
                    <a:pt x="10179" y="8019"/>
                  </a:cubicBezTo>
                  <a:cubicBezTo>
                    <a:pt x="10234" y="8019"/>
                    <a:pt x="10279" y="8011"/>
                    <a:pt x="10313" y="7992"/>
                  </a:cubicBezTo>
                  <a:cubicBezTo>
                    <a:pt x="10492" y="7893"/>
                    <a:pt x="10472" y="7695"/>
                    <a:pt x="10214" y="7536"/>
                  </a:cubicBezTo>
                  <a:cubicBezTo>
                    <a:pt x="9936" y="7397"/>
                    <a:pt x="8231" y="6445"/>
                    <a:pt x="8013" y="6326"/>
                  </a:cubicBezTo>
                  <a:cubicBezTo>
                    <a:pt x="7969" y="6303"/>
                    <a:pt x="7963" y="6293"/>
                    <a:pt x="7982" y="6293"/>
                  </a:cubicBezTo>
                  <a:cubicBezTo>
                    <a:pt x="8062" y="6293"/>
                    <a:pt x="8567" y="6461"/>
                    <a:pt x="8806" y="6604"/>
                  </a:cubicBezTo>
                  <a:cubicBezTo>
                    <a:pt x="9103" y="6802"/>
                    <a:pt x="9996" y="7199"/>
                    <a:pt x="9996" y="7199"/>
                  </a:cubicBezTo>
                  <a:cubicBezTo>
                    <a:pt x="9996" y="7199"/>
                    <a:pt x="10012" y="7200"/>
                    <a:pt x="10037" y="7200"/>
                  </a:cubicBezTo>
                  <a:cubicBezTo>
                    <a:pt x="10151" y="7200"/>
                    <a:pt x="10441" y="7174"/>
                    <a:pt x="10214" y="6882"/>
                  </a:cubicBezTo>
                  <a:cubicBezTo>
                    <a:pt x="9916" y="6525"/>
                    <a:pt x="9024" y="6088"/>
                    <a:pt x="8548" y="5811"/>
                  </a:cubicBezTo>
                  <a:cubicBezTo>
                    <a:pt x="8298" y="5666"/>
                    <a:pt x="8162" y="5513"/>
                    <a:pt x="8266" y="5513"/>
                  </a:cubicBezTo>
                  <a:cubicBezTo>
                    <a:pt x="8319" y="5513"/>
                    <a:pt x="8434" y="5552"/>
                    <a:pt x="8627" y="5652"/>
                  </a:cubicBezTo>
                  <a:cubicBezTo>
                    <a:pt x="9143" y="5930"/>
                    <a:pt x="9341" y="6049"/>
                    <a:pt x="9480" y="6108"/>
                  </a:cubicBezTo>
                  <a:cubicBezTo>
                    <a:pt x="9535" y="6121"/>
                    <a:pt x="9578" y="6126"/>
                    <a:pt x="9611" y="6126"/>
                  </a:cubicBezTo>
                  <a:cubicBezTo>
                    <a:pt x="9787" y="6126"/>
                    <a:pt x="9648" y="5959"/>
                    <a:pt x="9480" y="5791"/>
                  </a:cubicBezTo>
                  <a:cubicBezTo>
                    <a:pt x="8469" y="4799"/>
                    <a:pt x="5772" y="3709"/>
                    <a:pt x="5772" y="3709"/>
                  </a:cubicBezTo>
                  <a:lnTo>
                    <a:pt x="2579" y="0"/>
                  </a:lnTo>
                  <a:close/>
                </a:path>
              </a:pathLst>
            </a:custGeom>
            <a:solidFill>
              <a:srgbClr val="EC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343250" y="-381925"/>
              <a:ext cx="399425" cy="618750"/>
            </a:xfrm>
            <a:custGeom>
              <a:avLst/>
              <a:gdLst/>
              <a:ahLst/>
              <a:cxnLst/>
              <a:rect l="l" t="t" r="r" b="b"/>
              <a:pathLst>
                <a:path w="15977" h="24750" extrusionOk="0">
                  <a:moveTo>
                    <a:pt x="4317" y="0"/>
                  </a:moveTo>
                  <a:cubicBezTo>
                    <a:pt x="4036" y="0"/>
                    <a:pt x="3766" y="60"/>
                    <a:pt x="3511" y="189"/>
                  </a:cubicBezTo>
                  <a:cubicBezTo>
                    <a:pt x="1" y="1954"/>
                    <a:pt x="3650" y="8876"/>
                    <a:pt x="3650" y="8876"/>
                  </a:cubicBezTo>
                  <a:cubicBezTo>
                    <a:pt x="3650" y="8876"/>
                    <a:pt x="4701" y="17225"/>
                    <a:pt x="8211" y="21706"/>
                  </a:cubicBezTo>
                  <a:cubicBezTo>
                    <a:pt x="9559" y="23471"/>
                    <a:pt x="10848" y="24324"/>
                    <a:pt x="11185" y="24721"/>
                  </a:cubicBezTo>
                  <a:cubicBezTo>
                    <a:pt x="11301" y="24740"/>
                    <a:pt x="11440" y="24750"/>
                    <a:pt x="11596" y="24750"/>
                  </a:cubicBezTo>
                  <a:cubicBezTo>
                    <a:pt x="13047" y="24750"/>
                    <a:pt x="15977" y="23910"/>
                    <a:pt x="15350" y="22083"/>
                  </a:cubicBezTo>
                  <a:lnTo>
                    <a:pt x="12217" y="17324"/>
                  </a:lnTo>
                  <a:cubicBezTo>
                    <a:pt x="11761" y="16689"/>
                    <a:pt x="11503" y="15955"/>
                    <a:pt x="11404" y="15202"/>
                  </a:cubicBezTo>
                  <a:cubicBezTo>
                    <a:pt x="11007" y="12187"/>
                    <a:pt x="9817" y="4215"/>
                    <a:pt x="7933" y="2232"/>
                  </a:cubicBezTo>
                  <a:cubicBezTo>
                    <a:pt x="6756" y="976"/>
                    <a:pt x="5452" y="0"/>
                    <a:pt x="43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610975" y="150075"/>
              <a:ext cx="148275" cy="131250"/>
            </a:xfrm>
            <a:custGeom>
              <a:avLst/>
              <a:gdLst/>
              <a:ahLst/>
              <a:cxnLst/>
              <a:rect l="l" t="t" r="r" b="b"/>
              <a:pathLst>
                <a:path w="5931" h="5250" extrusionOk="0">
                  <a:moveTo>
                    <a:pt x="4884" y="0"/>
                  </a:moveTo>
                  <a:cubicBezTo>
                    <a:pt x="4822" y="0"/>
                    <a:pt x="4760" y="10"/>
                    <a:pt x="4701" y="30"/>
                  </a:cubicBezTo>
                  <a:cubicBezTo>
                    <a:pt x="2995" y="664"/>
                    <a:pt x="1" y="3242"/>
                    <a:pt x="20" y="3480"/>
                  </a:cubicBezTo>
                  <a:cubicBezTo>
                    <a:pt x="40" y="3778"/>
                    <a:pt x="1171" y="5146"/>
                    <a:pt x="1607" y="5245"/>
                  </a:cubicBezTo>
                  <a:cubicBezTo>
                    <a:pt x="1620" y="5248"/>
                    <a:pt x="1633" y="5250"/>
                    <a:pt x="1648" y="5250"/>
                  </a:cubicBezTo>
                  <a:cubicBezTo>
                    <a:pt x="2137" y="5250"/>
                    <a:pt x="3392" y="3643"/>
                    <a:pt x="4066" y="3084"/>
                  </a:cubicBezTo>
                  <a:cubicBezTo>
                    <a:pt x="4760" y="2548"/>
                    <a:pt x="5930" y="1894"/>
                    <a:pt x="5771" y="1418"/>
                  </a:cubicBezTo>
                  <a:lnTo>
                    <a:pt x="5454" y="407"/>
                  </a:lnTo>
                  <a:cubicBezTo>
                    <a:pt x="5375" y="153"/>
                    <a:pt x="5131" y="0"/>
                    <a:pt x="48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662050" y="178075"/>
              <a:ext cx="70425" cy="58525"/>
            </a:xfrm>
            <a:custGeom>
              <a:avLst/>
              <a:gdLst/>
              <a:ahLst/>
              <a:cxnLst/>
              <a:rect l="l" t="t" r="r" b="b"/>
              <a:pathLst>
                <a:path w="2817" h="2341" extrusionOk="0">
                  <a:moveTo>
                    <a:pt x="2816" y="1"/>
                  </a:moveTo>
                  <a:cubicBezTo>
                    <a:pt x="2816" y="1"/>
                    <a:pt x="1765" y="556"/>
                    <a:pt x="1230" y="972"/>
                  </a:cubicBezTo>
                  <a:cubicBezTo>
                    <a:pt x="674" y="1389"/>
                    <a:pt x="0" y="2341"/>
                    <a:pt x="0" y="2341"/>
                  </a:cubicBezTo>
                  <a:cubicBezTo>
                    <a:pt x="0" y="2341"/>
                    <a:pt x="754" y="1428"/>
                    <a:pt x="1547" y="972"/>
                  </a:cubicBezTo>
                  <a:cubicBezTo>
                    <a:pt x="2340" y="496"/>
                    <a:pt x="2717" y="357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626350" y="209800"/>
              <a:ext cx="41175" cy="38150"/>
            </a:xfrm>
            <a:custGeom>
              <a:avLst/>
              <a:gdLst/>
              <a:ahLst/>
              <a:cxnLst/>
              <a:rect l="l" t="t" r="r" b="b"/>
              <a:pathLst>
                <a:path w="1647" h="1526" extrusionOk="0">
                  <a:moveTo>
                    <a:pt x="1646" y="1"/>
                  </a:moveTo>
                  <a:lnTo>
                    <a:pt x="1646" y="1"/>
                  </a:lnTo>
                  <a:cubicBezTo>
                    <a:pt x="1428" y="60"/>
                    <a:pt x="0" y="1270"/>
                    <a:pt x="20" y="1409"/>
                  </a:cubicBezTo>
                  <a:cubicBezTo>
                    <a:pt x="20" y="1503"/>
                    <a:pt x="76" y="1525"/>
                    <a:pt x="128" y="1525"/>
                  </a:cubicBezTo>
                  <a:cubicBezTo>
                    <a:pt x="175" y="1525"/>
                    <a:pt x="218" y="1508"/>
                    <a:pt x="218" y="1508"/>
                  </a:cubicBezTo>
                  <a:cubicBezTo>
                    <a:pt x="318" y="1151"/>
                    <a:pt x="1646" y="1"/>
                    <a:pt x="1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173200" y="-515825"/>
              <a:ext cx="238000" cy="325550"/>
            </a:xfrm>
            <a:custGeom>
              <a:avLst/>
              <a:gdLst/>
              <a:ahLst/>
              <a:cxnLst/>
              <a:rect l="l" t="t" r="r" b="b"/>
              <a:pathLst>
                <a:path w="9520" h="13022" extrusionOk="0">
                  <a:moveTo>
                    <a:pt x="9517" y="7208"/>
                  </a:moveTo>
                  <a:cubicBezTo>
                    <a:pt x="9518" y="7210"/>
                    <a:pt x="9519" y="7211"/>
                    <a:pt x="9519" y="7211"/>
                  </a:cubicBezTo>
                  <a:cubicBezTo>
                    <a:pt x="9519" y="7211"/>
                    <a:pt x="9519" y="7210"/>
                    <a:pt x="9517" y="7208"/>
                  </a:cubicBezTo>
                  <a:close/>
                  <a:moveTo>
                    <a:pt x="1854" y="0"/>
                  </a:moveTo>
                  <a:cubicBezTo>
                    <a:pt x="1810" y="0"/>
                    <a:pt x="1773" y="11"/>
                    <a:pt x="1746" y="32"/>
                  </a:cubicBezTo>
                  <a:cubicBezTo>
                    <a:pt x="2360" y="2452"/>
                    <a:pt x="1349" y="3741"/>
                    <a:pt x="1448" y="4197"/>
                  </a:cubicBezTo>
                  <a:cubicBezTo>
                    <a:pt x="675" y="5387"/>
                    <a:pt x="0" y="5585"/>
                    <a:pt x="0" y="5585"/>
                  </a:cubicBezTo>
                  <a:cubicBezTo>
                    <a:pt x="0" y="5585"/>
                    <a:pt x="734" y="8897"/>
                    <a:pt x="2083" y="10741"/>
                  </a:cubicBezTo>
                  <a:cubicBezTo>
                    <a:pt x="3451" y="12566"/>
                    <a:pt x="7715" y="13022"/>
                    <a:pt x="7715" y="13022"/>
                  </a:cubicBezTo>
                  <a:cubicBezTo>
                    <a:pt x="7715" y="13022"/>
                    <a:pt x="8687" y="9452"/>
                    <a:pt x="8786" y="7886"/>
                  </a:cubicBezTo>
                  <a:cubicBezTo>
                    <a:pt x="8832" y="7148"/>
                    <a:pt x="8994" y="6950"/>
                    <a:pt x="9154" y="6950"/>
                  </a:cubicBezTo>
                  <a:cubicBezTo>
                    <a:pt x="9326" y="6950"/>
                    <a:pt x="9495" y="7177"/>
                    <a:pt x="9517" y="7208"/>
                  </a:cubicBezTo>
                  <a:lnTo>
                    <a:pt x="9517" y="7208"/>
                  </a:lnTo>
                  <a:cubicBezTo>
                    <a:pt x="9469" y="7132"/>
                    <a:pt x="8825" y="5902"/>
                    <a:pt x="8825" y="5902"/>
                  </a:cubicBezTo>
                  <a:cubicBezTo>
                    <a:pt x="8865" y="5803"/>
                    <a:pt x="7239" y="4990"/>
                    <a:pt x="7398" y="4931"/>
                  </a:cubicBezTo>
                  <a:cubicBezTo>
                    <a:pt x="7398" y="4931"/>
                    <a:pt x="2811" y="0"/>
                    <a:pt x="1854" y="0"/>
                  </a:cubicBezTo>
                  <a:close/>
                </a:path>
              </a:pathLst>
            </a:custGeom>
            <a:solidFill>
              <a:srgbClr val="EC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122125" y="-58425"/>
              <a:ext cx="242975" cy="592500"/>
            </a:xfrm>
            <a:custGeom>
              <a:avLst/>
              <a:gdLst/>
              <a:ahLst/>
              <a:cxnLst/>
              <a:rect l="l" t="t" r="r" b="b"/>
              <a:pathLst>
                <a:path w="9719" h="23700" extrusionOk="0">
                  <a:moveTo>
                    <a:pt x="953" y="1"/>
                  </a:moveTo>
                  <a:cubicBezTo>
                    <a:pt x="1" y="973"/>
                    <a:pt x="754" y="9342"/>
                    <a:pt x="1488" y="12435"/>
                  </a:cubicBezTo>
                  <a:cubicBezTo>
                    <a:pt x="3313" y="20070"/>
                    <a:pt x="9718" y="23699"/>
                    <a:pt x="9718" y="23699"/>
                  </a:cubicBezTo>
                  <a:cubicBezTo>
                    <a:pt x="2103" y="16798"/>
                    <a:pt x="1052" y="10809"/>
                    <a:pt x="953" y="1"/>
                  </a:cubicBezTo>
                  <a:close/>
                </a:path>
              </a:pathLst>
            </a:custGeom>
            <a:solidFill>
              <a:srgbClr val="202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-65275" y="-898525"/>
              <a:ext cx="339650" cy="506025"/>
            </a:xfrm>
            <a:custGeom>
              <a:avLst/>
              <a:gdLst/>
              <a:ahLst/>
              <a:cxnLst/>
              <a:rect l="l" t="t" r="r" b="b"/>
              <a:pathLst>
                <a:path w="13586" h="20241" extrusionOk="0">
                  <a:moveTo>
                    <a:pt x="8829" y="1"/>
                  </a:moveTo>
                  <a:cubicBezTo>
                    <a:pt x="7004" y="1"/>
                    <a:pt x="5113" y="1004"/>
                    <a:pt x="4264" y="2966"/>
                  </a:cubicBezTo>
                  <a:cubicBezTo>
                    <a:pt x="2678" y="6634"/>
                    <a:pt x="4145" y="14448"/>
                    <a:pt x="3094" y="16431"/>
                  </a:cubicBezTo>
                  <a:cubicBezTo>
                    <a:pt x="2063" y="18414"/>
                    <a:pt x="1" y="19604"/>
                    <a:pt x="1" y="19604"/>
                  </a:cubicBezTo>
                  <a:cubicBezTo>
                    <a:pt x="1" y="19604"/>
                    <a:pt x="2086" y="20241"/>
                    <a:pt x="4159" y="20241"/>
                  </a:cubicBezTo>
                  <a:cubicBezTo>
                    <a:pt x="5036" y="20241"/>
                    <a:pt x="5911" y="20127"/>
                    <a:pt x="6624" y="19802"/>
                  </a:cubicBezTo>
                  <a:cubicBezTo>
                    <a:pt x="11622" y="17522"/>
                    <a:pt x="13585" y="4096"/>
                    <a:pt x="12712" y="2311"/>
                  </a:cubicBezTo>
                  <a:cubicBezTo>
                    <a:pt x="11956" y="761"/>
                    <a:pt x="10417" y="1"/>
                    <a:pt x="8829" y="1"/>
                  </a:cubicBezTo>
                  <a:close/>
                </a:path>
              </a:pathLst>
            </a:custGeom>
            <a:solidFill>
              <a:srgbClr val="2E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367000" y="-767475"/>
              <a:ext cx="155175" cy="313275"/>
            </a:xfrm>
            <a:custGeom>
              <a:avLst/>
              <a:gdLst/>
              <a:ahLst/>
              <a:cxnLst/>
              <a:rect l="l" t="t" r="r" b="b"/>
              <a:pathLst>
                <a:path w="6207" h="12531" extrusionOk="0">
                  <a:moveTo>
                    <a:pt x="3654" y="1"/>
                  </a:moveTo>
                  <a:cubicBezTo>
                    <a:pt x="3632" y="1"/>
                    <a:pt x="3612" y="2"/>
                    <a:pt x="3592" y="4"/>
                  </a:cubicBezTo>
                  <a:cubicBezTo>
                    <a:pt x="1430" y="163"/>
                    <a:pt x="1728" y="9345"/>
                    <a:pt x="280" y="11824"/>
                  </a:cubicBezTo>
                  <a:cubicBezTo>
                    <a:pt x="1" y="12314"/>
                    <a:pt x="94" y="12531"/>
                    <a:pt x="408" y="12531"/>
                  </a:cubicBezTo>
                  <a:cubicBezTo>
                    <a:pt x="1456" y="12531"/>
                    <a:pt x="4960" y="10122"/>
                    <a:pt x="5357" y="7362"/>
                  </a:cubicBezTo>
                  <a:cubicBezTo>
                    <a:pt x="6206" y="1437"/>
                    <a:pt x="4426" y="1"/>
                    <a:pt x="3654" y="1"/>
                  </a:cubicBezTo>
                  <a:close/>
                </a:path>
              </a:pathLst>
            </a:custGeom>
            <a:solidFill>
              <a:srgbClr val="2E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171700" y="-517000"/>
              <a:ext cx="224125" cy="151225"/>
            </a:xfrm>
            <a:custGeom>
              <a:avLst/>
              <a:gdLst/>
              <a:ahLst/>
              <a:cxnLst/>
              <a:rect l="l" t="t" r="r" b="b"/>
              <a:pathLst>
                <a:path w="8965" h="6049" extrusionOk="0">
                  <a:moveTo>
                    <a:pt x="1" y="0"/>
                  </a:moveTo>
                  <a:cubicBezTo>
                    <a:pt x="1" y="0"/>
                    <a:pt x="636" y="2558"/>
                    <a:pt x="794" y="3649"/>
                  </a:cubicBezTo>
                  <a:cubicBezTo>
                    <a:pt x="834" y="4105"/>
                    <a:pt x="239" y="5255"/>
                    <a:pt x="60" y="5592"/>
                  </a:cubicBezTo>
                  <a:lnTo>
                    <a:pt x="8965" y="6049"/>
                  </a:lnTo>
                  <a:cubicBezTo>
                    <a:pt x="8290" y="5176"/>
                    <a:pt x="8290" y="4502"/>
                    <a:pt x="8271" y="3867"/>
                  </a:cubicBezTo>
                  <a:cubicBezTo>
                    <a:pt x="8231" y="325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C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91400" y="-837200"/>
              <a:ext cx="399125" cy="428750"/>
            </a:xfrm>
            <a:custGeom>
              <a:avLst/>
              <a:gdLst/>
              <a:ahLst/>
              <a:cxnLst/>
              <a:rect l="l" t="t" r="r" b="b"/>
              <a:pathLst>
                <a:path w="15965" h="17150" extrusionOk="0">
                  <a:moveTo>
                    <a:pt x="8729" y="1"/>
                  </a:moveTo>
                  <a:cubicBezTo>
                    <a:pt x="5160" y="1"/>
                    <a:pt x="1723" y="2116"/>
                    <a:pt x="1071" y="3130"/>
                  </a:cubicBezTo>
                  <a:cubicBezTo>
                    <a:pt x="40" y="4717"/>
                    <a:pt x="556" y="8762"/>
                    <a:pt x="556" y="8762"/>
                  </a:cubicBezTo>
                  <a:cubicBezTo>
                    <a:pt x="0" y="9318"/>
                    <a:pt x="60" y="10210"/>
                    <a:pt x="397" y="11222"/>
                  </a:cubicBezTo>
                  <a:cubicBezTo>
                    <a:pt x="927" y="12812"/>
                    <a:pt x="2433" y="12848"/>
                    <a:pt x="2569" y="12848"/>
                  </a:cubicBezTo>
                  <a:cubicBezTo>
                    <a:pt x="2575" y="12848"/>
                    <a:pt x="2578" y="12848"/>
                    <a:pt x="2578" y="12848"/>
                  </a:cubicBezTo>
                  <a:cubicBezTo>
                    <a:pt x="3628" y="15058"/>
                    <a:pt x="5038" y="17149"/>
                    <a:pt x="9079" y="17149"/>
                  </a:cubicBezTo>
                  <a:cubicBezTo>
                    <a:pt x="9389" y="17149"/>
                    <a:pt x="9714" y="17137"/>
                    <a:pt x="10055" y="17111"/>
                  </a:cubicBezTo>
                  <a:cubicBezTo>
                    <a:pt x="14081" y="16814"/>
                    <a:pt x="15965" y="12451"/>
                    <a:pt x="15806" y="7890"/>
                  </a:cubicBezTo>
                  <a:cubicBezTo>
                    <a:pt x="15707" y="4757"/>
                    <a:pt x="14576" y="2793"/>
                    <a:pt x="14576" y="2793"/>
                  </a:cubicBezTo>
                  <a:cubicBezTo>
                    <a:pt x="12933" y="719"/>
                    <a:pt x="10809" y="1"/>
                    <a:pt x="8729" y="1"/>
                  </a:cubicBezTo>
                  <a:close/>
                </a:path>
              </a:pathLst>
            </a:custGeom>
            <a:solidFill>
              <a:srgbClr val="EC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358125" y="-572375"/>
              <a:ext cx="28275" cy="42500"/>
            </a:xfrm>
            <a:custGeom>
              <a:avLst/>
              <a:gdLst/>
              <a:ahLst/>
              <a:cxnLst/>
              <a:rect l="l" t="t" r="r" b="b"/>
              <a:pathLst>
                <a:path w="1131" h="1700" extrusionOk="0">
                  <a:moveTo>
                    <a:pt x="916" y="0"/>
                  </a:moveTo>
                  <a:cubicBezTo>
                    <a:pt x="896" y="0"/>
                    <a:pt x="873" y="38"/>
                    <a:pt x="873" y="53"/>
                  </a:cubicBezTo>
                  <a:cubicBezTo>
                    <a:pt x="833" y="133"/>
                    <a:pt x="833" y="212"/>
                    <a:pt x="833" y="272"/>
                  </a:cubicBezTo>
                  <a:cubicBezTo>
                    <a:pt x="833" y="668"/>
                    <a:pt x="972" y="1263"/>
                    <a:pt x="992" y="1362"/>
                  </a:cubicBezTo>
                  <a:cubicBezTo>
                    <a:pt x="992" y="1402"/>
                    <a:pt x="992" y="1422"/>
                    <a:pt x="972" y="1442"/>
                  </a:cubicBezTo>
                  <a:cubicBezTo>
                    <a:pt x="913" y="1501"/>
                    <a:pt x="774" y="1561"/>
                    <a:pt x="595" y="1561"/>
                  </a:cubicBezTo>
                  <a:cubicBezTo>
                    <a:pt x="318" y="1561"/>
                    <a:pt x="139" y="1442"/>
                    <a:pt x="139" y="1422"/>
                  </a:cubicBezTo>
                  <a:cubicBezTo>
                    <a:pt x="139" y="1362"/>
                    <a:pt x="120" y="1342"/>
                    <a:pt x="80" y="1342"/>
                  </a:cubicBezTo>
                  <a:cubicBezTo>
                    <a:pt x="20" y="1342"/>
                    <a:pt x="1" y="1362"/>
                    <a:pt x="1" y="1422"/>
                  </a:cubicBezTo>
                  <a:cubicBezTo>
                    <a:pt x="1" y="1561"/>
                    <a:pt x="278" y="1699"/>
                    <a:pt x="576" y="1699"/>
                  </a:cubicBezTo>
                  <a:cubicBezTo>
                    <a:pt x="774" y="1699"/>
                    <a:pt x="972" y="1620"/>
                    <a:pt x="1071" y="1521"/>
                  </a:cubicBezTo>
                  <a:cubicBezTo>
                    <a:pt x="1111" y="1461"/>
                    <a:pt x="1131" y="1422"/>
                    <a:pt x="1111" y="1342"/>
                  </a:cubicBezTo>
                  <a:cubicBezTo>
                    <a:pt x="1091" y="1243"/>
                    <a:pt x="992" y="668"/>
                    <a:pt x="972" y="272"/>
                  </a:cubicBezTo>
                  <a:cubicBezTo>
                    <a:pt x="972" y="232"/>
                    <a:pt x="992" y="153"/>
                    <a:pt x="992" y="73"/>
                  </a:cubicBezTo>
                  <a:cubicBezTo>
                    <a:pt x="1012" y="53"/>
                    <a:pt x="992" y="14"/>
                    <a:pt x="933" y="14"/>
                  </a:cubicBezTo>
                  <a:cubicBezTo>
                    <a:pt x="928" y="4"/>
                    <a:pt x="922" y="0"/>
                    <a:pt x="916" y="0"/>
                  </a:cubicBezTo>
                  <a:close/>
                </a:path>
              </a:pathLst>
            </a:custGeom>
            <a:solidFill>
              <a:srgbClr val="CD9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337015" y="-501612"/>
              <a:ext cx="63468" cy="19730"/>
            </a:xfrm>
            <a:custGeom>
              <a:avLst/>
              <a:gdLst/>
              <a:ahLst/>
              <a:cxnLst/>
              <a:rect l="l" t="t" r="r" b="b"/>
              <a:pathLst>
                <a:path w="1608" h="499" extrusionOk="0">
                  <a:moveTo>
                    <a:pt x="125" y="1"/>
                  </a:moveTo>
                  <a:cubicBezTo>
                    <a:pt x="86" y="1"/>
                    <a:pt x="52" y="20"/>
                    <a:pt x="40" y="32"/>
                  </a:cubicBezTo>
                  <a:cubicBezTo>
                    <a:pt x="1" y="72"/>
                    <a:pt x="21" y="151"/>
                    <a:pt x="40" y="171"/>
                  </a:cubicBezTo>
                  <a:cubicBezTo>
                    <a:pt x="41" y="170"/>
                    <a:pt x="43" y="170"/>
                    <a:pt x="45" y="170"/>
                  </a:cubicBezTo>
                  <a:cubicBezTo>
                    <a:pt x="83" y="170"/>
                    <a:pt x="313" y="354"/>
                    <a:pt x="616" y="449"/>
                  </a:cubicBezTo>
                  <a:cubicBezTo>
                    <a:pt x="715" y="479"/>
                    <a:pt x="827" y="498"/>
                    <a:pt x="945" y="498"/>
                  </a:cubicBezTo>
                  <a:cubicBezTo>
                    <a:pt x="1132" y="498"/>
                    <a:pt x="1333" y="451"/>
                    <a:pt x="1528" y="330"/>
                  </a:cubicBezTo>
                  <a:cubicBezTo>
                    <a:pt x="1587" y="310"/>
                    <a:pt x="1607" y="230"/>
                    <a:pt x="1548" y="171"/>
                  </a:cubicBezTo>
                  <a:cubicBezTo>
                    <a:pt x="1535" y="146"/>
                    <a:pt x="1500" y="129"/>
                    <a:pt x="1466" y="129"/>
                  </a:cubicBezTo>
                  <a:cubicBezTo>
                    <a:pt x="1445" y="129"/>
                    <a:pt x="1424" y="136"/>
                    <a:pt x="1409" y="151"/>
                  </a:cubicBezTo>
                  <a:cubicBezTo>
                    <a:pt x="1244" y="261"/>
                    <a:pt x="1078" y="301"/>
                    <a:pt x="925" y="301"/>
                  </a:cubicBezTo>
                  <a:cubicBezTo>
                    <a:pt x="528" y="301"/>
                    <a:pt x="213" y="32"/>
                    <a:pt x="199" y="32"/>
                  </a:cubicBezTo>
                  <a:cubicBezTo>
                    <a:pt x="176" y="9"/>
                    <a:pt x="149" y="1"/>
                    <a:pt x="125" y="1"/>
                  </a:cubicBezTo>
                  <a:close/>
                </a:path>
              </a:pathLst>
            </a:custGeom>
            <a:solidFill>
              <a:srgbClr val="CD9868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225250" y="-432725"/>
              <a:ext cx="154725" cy="35825"/>
            </a:xfrm>
            <a:custGeom>
              <a:avLst/>
              <a:gdLst/>
              <a:ahLst/>
              <a:cxnLst/>
              <a:rect l="l" t="t" r="r" b="b"/>
              <a:pathLst>
                <a:path w="6189" h="1433" extrusionOk="0">
                  <a:moveTo>
                    <a:pt x="1" y="0"/>
                  </a:moveTo>
                  <a:cubicBezTo>
                    <a:pt x="1" y="0"/>
                    <a:pt x="933" y="833"/>
                    <a:pt x="2916" y="1289"/>
                  </a:cubicBezTo>
                  <a:cubicBezTo>
                    <a:pt x="3443" y="1394"/>
                    <a:pt x="3919" y="1432"/>
                    <a:pt x="4335" y="1432"/>
                  </a:cubicBezTo>
                  <a:cubicBezTo>
                    <a:pt x="5499" y="1432"/>
                    <a:pt x="6188" y="1131"/>
                    <a:pt x="6188" y="1131"/>
                  </a:cubicBezTo>
                  <a:lnTo>
                    <a:pt x="6129" y="675"/>
                  </a:lnTo>
                  <a:cubicBezTo>
                    <a:pt x="5450" y="837"/>
                    <a:pt x="4720" y="910"/>
                    <a:pt x="3998" y="910"/>
                  </a:cubicBezTo>
                  <a:cubicBezTo>
                    <a:pt x="2422" y="910"/>
                    <a:pt x="885" y="558"/>
                    <a:pt x="1" y="0"/>
                  </a:cubicBezTo>
                  <a:close/>
                </a:path>
              </a:pathLst>
            </a:custGeom>
            <a:solidFill>
              <a:srgbClr val="3B3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251025" y="-569575"/>
              <a:ext cx="45650" cy="32250"/>
            </a:xfrm>
            <a:custGeom>
              <a:avLst/>
              <a:gdLst/>
              <a:ahLst/>
              <a:cxnLst/>
              <a:rect l="l" t="t" r="r" b="b"/>
              <a:pathLst>
                <a:path w="1826" h="1290" extrusionOk="0">
                  <a:moveTo>
                    <a:pt x="913" y="1"/>
                  </a:moveTo>
                  <a:cubicBezTo>
                    <a:pt x="398" y="1"/>
                    <a:pt x="1" y="298"/>
                    <a:pt x="1" y="636"/>
                  </a:cubicBezTo>
                  <a:cubicBezTo>
                    <a:pt x="1" y="992"/>
                    <a:pt x="417" y="1290"/>
                    <a:pt x="913" y="1290"/>
                  </a:cubicBezTo>
                  <a:cubicBezTo>
                    <a:pt x="1429" y="1290"/>
                    <a:pt x="1825" y="992"/>
                    <a:pt x="1825" y="636"/>
                  </a:cubicBezTo>
                  <a:cubicBezTo>
                    <a:pt x="1825" y="298"/>
                    <a:pt x="1429" y="1"/>
                    <a:pt x="913" y="1"/>
                  </a:cubicBezTo>
                  <a:close/>
                </a:path>
              </a:pathLst>
            </a:custGeom>
            <a:solidFill>
              <a:srgbClr val="B95C5A">
                <a:alpha val="40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430500" y="-569575"/>
              <a:ext cx="45650" cy="32250"/>
            </a:xfrm>
            <a:custGeom>
              <a:avLst/>
              <a:gdLst/>
              <a:ahLst/>
              <a:cxnLst/>
              <a:rect l="l" t="t" r="r" b="b"/>
              <a:pathLst>
                <a:path w="1826" h="1290" extrusionOk="0">
                  <a:moveTo>
                    <a:pt x="913" y="1"/>
                  </a:moveTo>
                  <a:cubicBezTo>
                    <a:pt x="398" y="1"/>
                    <a:pt x="1" y="298"/>
                    <a:pt x="1" y="636"/>
                  </a:cubicBezTo>
                  <a:cubicBezTo>
                    <a:pt x="1" y="992"/>
                    <a:pt x="417" y="1290"/>
                    <a:pt x="913" y="1290"/>
                  </a:cubicBezTo>
                  <a:cubicBezTo>
                    <a:pt x="1449" y="1290"/>
                    <a:pt x="1825" y="992"/>
                    <a:pt x="1825" y="636"/>
                  </a:cubicBezTo>
                  <a:cubicBezTo>
                    <a:pt x="1825" y="298"/>
                    <a:pt x="1449" y="1"/>
                    <a:pt x="913" y="1"/>
                  </a:cubicBezTo>
                  <a:close/>
                </a:path>
              </a:pathLst>
            </a:custGeom>
            <a:solidFill>
              <a:srgbClr val="B95C5A">
                <a:alpha val="40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0"/>
            <p:cNvSpPr/>
            <p:nvPr/>
          </p:nvSpPr>
          <p:spPr>
            <a:xfrm>
              <a:off x="76025" y="-875425"/>
              <a:ext cx="430175" cy="342550"/>
            </a:xfrm>
            <a:custGeom>
              <a:avLst/>
              <a:gdLst/>
              <a:ahLst/>
              <a:cxnLst/>
              <a:rect l="l" t="t" r="r" b="b"/>
              <a:pathLst>
                <a:path w="17207" h="13702" extrusionOk="0">
                  <a:moveTo>
                    <a:pt x="9515" y="1"/>
                  </a:moveTo>
                  <a:cubicBezTo>
                    <a:pt x="6141" y="1"/>
                    <a:pt x="2504" y="1623"/>
                    <a:pt x="1389" y="4104"/>
                  </a:cubicBezTo>
                  <a:cubicBezTo>
                    <a:pt x="0" y="7178"/>
                    <a:pt x="397" y="9181"/>
                    <a:pt x="615" y="10490"/>
                  </a:cubicBezTo>
                  <a:cubicBezTo>
                    <a:pt x="774" y="11402"/>
                    <a:pt x="2539" y="11204"/>
                    <a:pt x="2678" y="12394"/>
                  </a:cubicBezTo>
                  <a:cubicBezTo>
                    <a:pt x="2774" y="13202"/>
                    <a:pt x="3472" y="13702"/>
                    <a:pt x="3991" y="13702"/>
                  </a:cubicBezTo>
                  <a:cubicBezTo>
                    <a:pt x="4325" y="13702"/>
                    <a:pt x="4585" y="13494"/>
                    <a:pt x="4562" y="13028"/>
                  </a:cubicBezTo>
                  <a:cubicBezTo>
                    <a:pt x="4542" y="12354"/>
                    <a:pt x="4939" y="10867"/>
                    <a:pt x="8092" y="9915"/>
                  </a:cubicBezTo>
                  <a:cubicBezTo>
                    <a:pt x="13248" y="8407"/>
                    <a:pt x="14497" y="8011"/>
                    <a:pt x="16084" y="6424"/>
                  </a:cubicBezTo>
                  <a:cubicBezTo>
                    <a:pt x="16678" y="8077"/>
                    <a:pt x="16981" y="9017"/>
                    <a:pt x="17110" y="9017"/>
                  </a:cubicBezTo>
                  <a:cubicBezTo>
                    <a:pt x="17197" y="9017"/>
                    <a:pt x="17206" y="8599"/>
                    <a:pt x="17174" y="7694"/>
                  </a:cubicBezTo>
                  <a:cubicBezTo>
                    <a:pt x="17115" y="5195"/>
                    <a:pt x="15846" y="1942"/>
                    <a:pt x="12851" y="634"/>
                  </a:cubicBezTo>
                  <a:cubicBezTo>
                    <a:pt x="11852" y="201"/>
                    <a:pt x="10700" y="1"/>
                    <a:pt x="9515" y="1"/>
                  </a:cubicBezTo>
                  <a:close/>
                </a:path>
              </a:pathLst>
            </a:custGeom>
            <a:solidFill>
              <a:srgbClr val="2E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284750" y="-601050"/>
              <a:ext cx="17375" cy="24825"/>
            </a:xfrm>
            <a:custGeom>
              <a:avLst/>
              <a:gdLst/>
              <a:ahLst/>
              <a:cxnLst/>
              <a:rect l="l" t="t" r="r" b="b"/>
              <a:pathLst>
                <a:path w="695" h="993" extrusionOk="0">
                  <a:moveTo>
                    <a:pt x="348" y="0"/>
                  </a:moveTo>
                  <a:cubicBezTo>
                    <a:pt x="318" y="0"/>
                    <a:pt x="287" y="10"/>
                    <a:pt x="258" y="30"/>
                  </a:cubicBezTo>
                  <a:cubicBezTo>
                    <a:pt x="80" y="110"/>
                    <a:pt x="0" y="407"/>
                    <a:pt x="60" y="665"/>
                  </a:cubicBezTo>
                  <a:cubicBezTo>
                    <a:pt x="91" y="854"/>
                    <a:pt x="210" y="992"/>
                    <a:pt x="347" y="992"/>
                  </a:cubicBezTo>
                  <a:cubicBezTo>
                    <a:pt x="383" y="992"/>
                    <a:pt x="420" y="983"/>
                    <a:pt x="457" y="962"/>
                  </a:cubicBezTo>
                  <a:cubicBezTo>
                    <a:pt x="635" y="883"/>
                    <a:pt x="695" y="586"/>
                    <a:pt x="655" y="328"/>
                  </a:cubicBezTo>
                  <a:cubicBezTo>
                    <a:pt x="592" y="139"/>
                    <a:pt x="467" y="0"/>
                    <a:pt x="348" y="0"/>
                  </a:cubicBezTo>
                  <a:close/>
                </a:path>
              </a:pathLst>
            </a:custGeom>
            <a:solidFill>
              <a:srgbClr val="1B2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423575" y="-601050"/>
              <a:ext cx="17375" cy="24825"/>
            </a:xfrm>
            <a:custGeom>
              <a:avLst/>
              <a:gdLst/>
              <a:ahLst/>
              <a:cxnLst/>
              <a:rect l="l" t="t" r="r" b="b"/>
              <a:pathLst>
                <a:path w="695" h="993" extrusionOk="0">
                  <a:moveTo>
                    <a:pt x="366" y="0"/>
                  </a:moveTo>
                  <a:cubicBezTo>
                    <a:pt x="331" y="0"/>
                    <a:pt x="295" y="10"/>
                    <a:pt x="258" y="30"/>
                  </a:cubicBezTo>
                  <a:cubicBezTo>
                    <a:pt x="80" y="110"/>
                    <a:pt x="0" y="407"/>
                    <a:pt x="60" y="665"/>
                  </a:cubicBezTo>
                  <a:cubicBezTo>
                    <a:pt x="91" y="854"/>
                    <a:pt x="210" y="992"/>
                    <a:pt x="347" y="992"/>
                  </a:cubicBezTo>
                  <a:cubicBezTo>
                    <a:pt x="382" y="992"/>
                    <a:pt x="419" y="983"/>
                    <a:pt x="456" y="962"/>
                  </a:cubicBezTo>
                  <a:cubicBezTo>
                    <a:pt x="635" y="883"/>
                    <a:pt x="694" y="586"/>
                    <a:pt x="655" y="328"/>
                  </a:cubicBezTo>
                  <a:cubicBezTo>
                    <a:pt x="608" y="139"/>
                    <a:pt x="498" y="0"/>
                    <a:pt x="366" y="0"/>
                  </a:cubicBezTo>
                  <a:close/>
                </a:path>
              </a:pathLst>
            </a:custGeom>
            <a:solidFill>
              <a:srgbClr val="1B2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-10250" y="-404975"/>
              <a:ext cx="608950" cy="950475"/>
            </a:xfrm>
            <a:custGeom>
              <a:avLst/>
              <a:gdLst/>
              <a:ahLst/>
              <a:cxnLst/>
              <a:rect l="l" t="t" r="r" b="b"/>
              <a:pathLst>
                <a:path w="24358" h="38019" extrusionOk="0">
                  <a:moveTo>
                    <a:pt x="15628" y="1"/>
                  </a:moveTo>
                  <a:cubicBezTo>
                    <a:pt x="15628" y="1"/>
                    <a:pt x="15529" y="2301"/>
                    <a:pt x="14160" y="4046"/>
                  </a:cubicBezTo>
                  <a:cubicBezTo>
                    <a:pt x="14115" y="4048"/>
                    <a:pt x="14071" y="4048"/>
                    <a:pt x="14026" y="4048"/>
                  </a:cubicBezTo>
                  <a:cubicBezTo>
                    <a:pt x="10708" y="4048"/>
                    <a:pt x="7715" y="477"/>
                    <a:pt x="7715" y="477"/>
                  </a:cubicBezTo>
                  <a:lnTo>
                    <a:pt x="5534" y="1746"/>
                  </a:lnTo>
                  <a:cubicBezTo>
                    <a:pt x="4463" y="2083"/>
                    <a:pt x="3531" y="2698"/>
                    <a:pt x="2817" y="3551"/>
                  </a:cubicBezTo>
                  <a:cubicBezTo>
                    <a:pt x="2083" y="4364"/>
                    <a:pt x="1349" y="5534"/>
                    <a:pt x="1052" y="7001"/>
                  </a:cubicBezTo>
                  <a:cubicBezTo>
                    <a:pt x="140" y="11384"/>
                    <a:pt x="3769" y="18325"/>
                    <a:pt x="3927" y="19158"/>
                  </a:cubicBezTo>
                  <a:cubicBezTo>
                    <a:pt x="4324" y="21141"/>
                    <a:pt x="3570" y="23223"/>
                    <a:pt x="2777" y="26833"/>
                  </a:cubicBezTo>
                  <a:cubicBezTo>
                    <a:pt x="1964" y="30422"/>
                    <a:pt x="1" y="34607"/>
                    <a:pt x="1548" y="36114"/>
                  </a:cubicBezTo>
                  <a:cubicBezTo>
                    <a:pt x="2696" y="37263"/>
                    <a:pt x="6573" y="38018"/>
                    <a:pt x="11142" y="38018"/>
                  </a:cubicBezTo>
                  <a:cubicBezTo>
                    <a:pt x="12646" y="38018"/>
                    <a:pt x="14225" y="37937"/>
                    <a:pt x="15806" y="37760"/>
                  </a:cubicBezTo>
                  <a:cubicBezTo>
                    <a:pt x="21966" y="37067"/>
                    <a:pt x="24221" y="33646"/>
                    <a:pt x="24348" y="33446"/>
                  </a:cubicBezTo>
                  <a:lnTo>
                    <a:pt x="24348" y="33446"/>
                  </a:lnTo>
                  <a:cubicBezTo>
                    <a:pt x="24352" y="33454"/>
                    <a:pt x="24354" y="33457"/>
                    <a:pt x="24355" y="33457"/>
                  </a:cubicBezTo>
                  <a:cubicBezTo>
                    <a:pt x="24358" y="33457"/>
                    <a:pt x="24354" y="33436"/>
                    <a:pt x="24354" y="33436"/>
                  </a:cubicBezTo>
                  <a:cubicBezTo>
                    <a:pt x="24354" y="33436"/>
                    <a:pt x="24352" y="33440"/>
                    <a:pt x="24348" y="33446"/>
                  </a:cubicBezTo>
                  <a:lnTo>
                    <a:pt x="24348" y="33446"/>
                  </a:lnTo>
                  <a:cubicBezTo>
                    <a:pt x="24313" y="33369"/>
                    <a:pt x="24139" y="32840"/>
                    <a:pt x="23342" y="30065"/>
                  </a:cubicBezTo>
                  <a:cubicBezTo>
                    <a:pt x="22410" y="26952"/>
                    <a:pt x="21855" y="21320"/>
                    <a:pt x="21558" y="18444"/>
                  </a:cubicBezTo>
                  <a:cubicBezTo>
                    <a:pt x="22351" y="17651"/>
                    <a:pt x="22648" y="17115"/>
                    <a:pt x="22866" y="16025"/>
                  </a:cubicBezTo>
                  <a:cubicBezTo>
                    <a:pt x="23085" y="14934"/>
                    <a:pt x="21796" y="5653"/>
                    <a:pt x="21796" y="5653"/>
                  </a:cubicBezTo>
                  <a:cubicBezTo>
                    <a:pt x="21320" y="2757"/>
                    <a:pt x="21300" y="1746"/>
                    <a:pt x="19098" y="893"/>
                  </a:cubicBezTo>
                  <a:cubicBezTo>
                    <a:pt x="17036" y="100"/>
                    <a:pt x="15628" y="1"/>
                    <a:pt x="156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0"/>
            <p:cNvSpPr/>
            <p:nvPr/>
          </p:nvSpPr>
          <p:spPr>
            <a:xfrm>
              <a:off x="201450" y="57600"/>
              <a:ext cx="327250" cy="50600"/>
            </a:xfrm>
            <a:custGeom>
              <a:avLst/>
              <a:gdLst/>
              <a:ahLst/>
              <a:cxnLst/>
              <a:rect l="l" t="t" r="r" b="b"/>
              <a:pathLst>
                <a:path w="13090" h="2024" extrusionOk="0">
                  <a:moveTo>
                    <a:pt x="13090" y="1"/>
                  </a:moveTo>
                  <a:cubicBezTo>
                    <a:pt x="13089" y="1"/>
                    <a:pt x="11166" y="933"/>
                    <a:pt x="6902" y="1250"/>
                  </a:cubicBezTo>
                  <a:cubicBezTo>
                    <a:pt x="6473" y="1285"/>
                    <a:pt x="6021" y="1300"/>
                    <a:pt x="5563" y="1300"/>
                  </a:cubicBezTo>
                  <a:cubicBezTo>
                    <a:pt x="2891" y="1300"/>
                    <a:pt x="1" y="794"/>
                    <a:pt x="1" y="794"/>
                  </a:cubicBezTo>
                  <a:lnTo>
                    <a:pt x="1" y="794"/>
                  </a:lnTo>
                  <a:cubicBezTo>
                    <a:pt x="1" y="794"/>
                    <a:pt x="1310" y="2023"/>
                    <a:pt x="5950" y="2023"/>
                  </a:cubicBezTo>
                  <a:cubicBezTo>
                    <a:pt x="10571" y="2023"/>
                    <a:pt x="12653" y="734"/>
                    <a:pt x="13030" y="60"/>
                  </a:cubicBezTo>
                  <a:lnTo>
                    <a:pt x="130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534125" y="-123350"/>
              <a:ext cx="56550" cy="174525"/>
            </a:xfrm>
            <a:custGeom>
              <a:avLst/>
              <a:gdLst/>
              <a:ahLst/>
              <a:cxnLst/>
              <a:rect l="l" t="t" r="r" b="b"/>
              <a:pathLst>
                <a:path w="2262" h="6981" extrusionOk="0">
                  <a:moveTo>
                    <a:pt x="477" y="0"/>
                  </a:moveTo>
                  <a:cubicBezTo>
                    <a:pt x="477" y="0"/>
                    <a:pt x="655" y="2816"/>
                    <a:pt x="615" y="4303"/>
                  </a:cubicBezTo>
                  <a:cubicBezTo>
                    <a:pt x="556" y="5910"/>
                    <a:pt x="298" y="6068"/>
                    <a:pt x="298" y="6068"/>
                  </a:cubicBezTo>
                  <a:lnTo>
                    <a:pt x="1" y="6981"/>
                  </a:lnTo>
                  <a:cubicBezTo>
                    <a:pt x="2261" y="5255"/>
                    <a:pt x="477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256000" y="377375"/>
              <a:ext cx="427375" cy="280650"/>
            </a:xfrm>
            <a:custGeom>
              <a:avLst/>
              <a:gdLst/>
              <a:ahLst/>
              <a:cxnLst/>
              <a:rect l="l" t="t" r="r" b="b"/>
              <a:pathLst>
                <a:path w="17095" h="11226" extrusionOk="0">
                  <a:moveTo>
                    <a:pt x="17095" y="1"/>
                  </a:moveTo>
                  <a:lnTo>
                    <a:pt x="0" y="6664"/>
                  </a:lnTo>
                  <a:lnTo>
                    <a:pt x="12613" y="11225"/>
                  </a:lnTo>
                  <a:lnTo>
                    <a:pt x="170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230225" y="371925"/>
              <a:ext cx="433825" cy="295025"/>
            </a:xfrm>
            <a:custGeom>
              <a:avLst/>
              <a:gdLst/>
              <a:ahLst/>
              <a:cxnLst/>
              <a:rect l="l" t="t" r="r" b="b"/>
              <a:pathLst>
                <a:path w="17353" h="11801" extrusionOk="0">
                  <a:moveTo>
                    <a:pt x="16639" y="1"/>
                  </a:moveTo>
                  <a:lnTo>
                    <a:pt x="833" y="6148"/>
                  </a:lnTo>
                  <a:cubicBezTo>
                    <a:pt x="0" y="6485"/>
                    <a:pt x="456" y="7318"/>
                    <a:pt x="1091" y="7417"/>
                  </a:cubicBezTo>
                  <a:lnTo>
                    <a:pt x="13585" y="11800"/>
                  </a:lnTo>
                  <a:lnTo>
                    <a:pt x="13585" y="11800"/>
                  </a:lnTo>
                  <a:lnTo>
                    <a:pt x="13446" y="10888"/>
                  </a:lnTo>
                  <a:lnTo>
                    <a:pt x="1785" y="6565"/>
                  </a:lnTo>
                  <a:lnTo>
                    <a:pt x="17352" y="833"/>
                  </a:lnTo>
                  <a:lnTo>
                    <a:pt x="166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83450" y="-159550"/>
              <a:ext cx="347575" cy="503750"/>
            </a:xfrm>
            <a:custGeom>
              <a:avLst/>
              <a:gdLst/>
              <a:ahLst/>
              <a:cxnLst/>
              <a:rect l="l" t="t" r="r" b="b"/>
              <a:pathLst>
                <a:path w="13903" h="20150" extrusionOk="0">
                  <a:moveTo>
                    <a:pt x="5038" y="0"/>
                  </a:moveTo>
                  <a:lnTo>
                    <a:pt x="616" y="10372"/>
                  </a:lnTo>
                  <a:lnTo>
                    <a:pt x="1" y="12732"/>
                  </a:lnTo>
                  <a:cubicBezTo>
                    <a:pt x="1508" y="17313"/>
                    <a:pt x="11107" y="20149"/>
                    <a:pt x="11107" y="20149"/>
                  </a:cubicBezTo>
                  <a:cubicBezTo>
                    <a:pt x="11523" y="18602"/>
                    <a:pt x="13903" y="14795"/>
                    <a:pt x="13903" y="14795"/>
                  </a:cubicBezTo>
                  <a:lnTo>
                    <a:pt x="6545" y="7933"/>
                  </a:lnTo>
                  <a:lnTo>
                    <a:pt x="50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13550" y="-318775"/>
              <a:ext cx="449700" cy="664950"/>
            </a:xfrm>
            <a:custGeom>
              <a:avLst/>
              <a:gdLst/>
              <a:ahLst/>
              <a:cxnLst/>
              <a:rect l="l" t="t" r="r" b="b"/>
              <a:pathLst>
                <a:path w="17988" h="26598" extrusionOk="0">
                  <a:moveTo>
                    <a:pt x="4322" y="1"/>
                  </a:moveTo>
                  <a:cubicBezTo>
                    <a:pt x="4296" y="1"/>
                    <a:pt x="4271" y="2"/>
                    <a:pt x="4245" y="4"/>
                  </a:cubicBezTo>
                  <a:cubicBezTo>
                    <a:pt x="318" y="321"/>
                    <a:pt x="1" y="6389"/>
                    <a:pt x="1" y="6389"/>
                  </a:cubicBezTo>
                  <a:cubicBezTo>
                    <a:pt x="1" y="6389"/>
                    <a:pt x="318" y="12973"/>
                    <a:pt x="2777" y="18486"/>
                  </a:cubicBezTo>
                  <a:cubicBezTo>
                    <a:pt x="5078" y="23702"/>
                    <a:pt x="15945" y="26597"/>
                    <a:pt x="15945" y="26597"/>
                  </a:cubicBezTo>
                  <a:lnTo>
                    <a:pt x="17988" y="22353"/>
                  </a:lnTo>
                  <a:lnTo>
                    <a:pt x="8627" y="14679"/>
                  </a:lnTo>
                  <a:lnTo>
                    <a:pt x="7973" y="8273"/>
                  </a:lnTo>
                  <a:cubicBezTo>
                    <a:pt x="7973" y="8273"/>
                    <a:pt x="6750" y="1"/>
                    <a:pt x="4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398275" y="261375"/>
              <a:ext cx="183975" cy="134775"/>
            </a:xfrm>
            <a:custGeom>
              <a:avLst/>
              <a:gdLst/>
              <a:ahLst/>
              <a:cxnLst/>
              <a:rect l="l" t="t" r="r" b="b"/>
              <a:pathLst>
                <a:path w="7359" h="5391" extrusionOk="0">
                  <a:moveTo>
                    <a:pt x="1885" y="0"/>
                  </a:moveTo>
                  <a:cubicBezTo>
                    <a:pt x="1885" y="0"/>
                    <a:pt x="1" y="2598"/>
                    <a:pt x="100" y="3094"/>
                  </a:cubicBezTo>
                  <a:lnTo>
                    <a:pt x="5058" y="5136"/>
                  </a:lnTo>
                  <a:cubicBezTo>
                    <a:pt x="5401" y="5329"/>
                    <a:pt x="5795" y="5391"/>
                    <a:pt x="6159" y="5391"/>
                  </a:cubicBezTo>
                  <a:cubicBezTo>
                    <a:pt x="6806" y="5391"/>
                    <a:pt x="7358" y="5196"/>
                    <a:pt x="7358" y="5196"/>
                  </a:cubicBezTo>
                  <a:lnTo>
                    <a:pt x="6724" y="2598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rgbClr val="EC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358125" y="214000"/>
              <a:ext cx="121000" cy="154200"/>
            </a:xfrm>
            <a:custGeom>
              <a:avLst/>
              <a:gdLst/>
              <a:ahLst/>
              <a:cxnLst/>
              <a:rect l="l" t="t" r="r" b="b"/>
              <a:pathLst>
                <a:path w="4840" h="6168" extrusionOk="0">
                  <a:moveTo>
                    <a:pt x="3387" y="0"/>
                  </a:moveTo>
                  <a:cubicBezTo>
                    <a:pt x="3252" y="0"/>
                    <a:pt x="3113" y="50"/>
                    <a:pt x="2995" y="150"/>
                  </a:cubicBezTo>
                  <a:cubicBezTo>
                    <a:pt x="1686" y="1419"/>
                    <a:pt x="1" y="4989"/>
                    <a:pt x="100" y="5187"/>
                  </a:cubicBezTo>
                  <a:cubicBezTo>
                    <a:pt x="212" y="5449"/>
                    <a:pt x="1625" y="6167"/>
                    <a:pt x="2171" y="6167"/>
                  </a:cubicBezTo>
                  <a:cubicBezTo>
                    <a:pt x="2204" y="6167"/>
                    <a:pt x="2235" y="6165"/>
                    <a:pt x="2261" y="6159"/>
                  </a:cubicBezTo>
                  <a:cubicBezTo>
                    <a:pt x="2698" y="6080"/>
                    <a:pt x="3213" y="3997"/>
                    <a:pt x="3610" y="3204"/>
                  </a:cubicBezTo>
                  <a:cubicBezTo>
                    <a:pt x="4046" y="2411"/>
                    <a:pt x="4839" y="1380"/>
                    <a:pt x="4502" y="1003"/>
                  </a:cubicBezTo>
                  <a:lnTo>
                    <a:pt x="3808" y="210"/>
                  </a:lnTo>
                  <a:cubicBezTo>
                    <a:pt x="3701" y="70"/>
                    <a:pt x="3547" y="0"/>
                    <a:pt x="3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406225" y="241050"/>
              <a:ext cx="43150" cy="81825"/>
            </a:xfrm>
            <a:custGeom>
              <a:avLst/>
              <a:gdLst/>
              <a:ahLst/>
              <a:cxnLst/>
              <a:rect l="l" t="t" r="r" b="b"/>
              <a:pathLst>
                <a:path w="1726" h="3273" extrusionOk="0">
                  <a:moveTo>
                    <a:pt x="1646" y="0"/>
                  </a:moveTo>
                  <a:lnTo>
                    <a:pt x="1646" y="0"/>
                  </a:lnTo>
                  <a:cubicBezTo>
                    <a:pt x="1646" y="0"/>
                    <a:pt x="893" y="912"/>
                    <a:pt x="575" y="1527"/>
                  </a:cubicBezTo>
                  <a:cubicBezTo>
                    <a:pt x="258" y="2142"/>
                    <a:pt x="0" y="3272"/>
                    <a:pt x="0" y="3272"/>
                  </a:cubicBezTo>
                  <a:cubicBezTo>
                    <a:pt x="0" y="3272"/>
                    <a:pt x="337" y="2122"/>
                    <a:pt x="873" y="1388"/>
                  </a:cubicBezTo>
                  <a:cubicBezTo>
                    <a:pt x="1428" y="635"/>
                    <a:pt x="1726" y="357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375975" y="296075"/>
              <a:ext cx="24825" cy="50650"/>
            </a:xfrm>
            <a:custGeom>
              <a:avLst/>
              <a:gdLst/>
              <a:ahLst/>
              <a:cxnLst/>
              <a:rect l="l" t="t" r="r" b="b"/>
              <a:pathLst>
                <a:path w="993" h="2026" extrusionOk="0">
                  <a:moveTo>
                    <a:pt x="992" y="0"/>
                  </a:moveTo>
                  <a:cubicBezTo>
                    <a:pt x="814" y="139"/>
                    <a:pt x="0" y="1805"/>
                    <a:pt x="100" y="1964"/>
                  </a:cubicBezTo>
                  <a:cubicBezTo>
                    <a:pt x="126" y="2010"/>
                    <a:pt x="159" y="2025"/>
                    <a:pt x="191" y="2025"/>
                  </a:cubicBezTo>
                  <a:cubicBezTo>
                    <a:pt x="256" y="2025"/>
                    <a:pt x="318" y="1964"/>
                    <a:pt x="318" y="1964"/>
                  </a:cubicBezTo>
                  <a:cubicBezTo>
                    <a:pt x="258" y="1587"/>
                    <a:pt x="992" y="0"/>
                    <a:pt x="9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525200" y="326325"/>
              <a:ext cx="182475" cy="110025"/>
            </a:xfrm>
            <a:custGeom>
              <a:avLst/>
              <a:gdLst/>
              <a:ahLst/>
              <a:cxnLst/>
              <a:rect l="l" t="t" r="r" b="b"/>
              <a:pathLst>
                <a:path w="7299" h="4401" extrusionOk="0">
                  <a:moveTo>
                    <a:pt x="1627" y="0"/>
                  </a:moveTo>
                  <a:lnTo>
                    <a:pt x="1" y="2519"/>
                  </a:lnTo>
                  <a:cubicBezTo>
                    <a:pt x="1" y="2519"/>
                    <a:pt x="1072" y="2995"/>
                    <a:pt x="1825" y="3292"/>
                  </a:cubicBezTo>
                  <a:cubicBezTo>
                    <a:pt x="2777" y="3689"/>
                    <a:pt x="4602" y="4303"/>
                    <a:pt x="4859" y="4363"/>
                  </a:cubicBezTo>
                  <a:cubicBezTo>
                    <a:pt x="4945" y="4388"/>
                    <a:pt x="5029" y="4401"/>
                    <a:pt x="5096" y="4401"/>
                  </a:cubicBezTo>
                  <a:cubicBezTo>
                    <a:pt x="5245" y="4401"/>
                    <a:pt x="5309" y="4335"/>
                    <a:pt x="5117" y="4184"/>
                  </a:cubicBezTo>
                  <a:cubicBezTo>
                    <a:pt x="4998" y="4085"/>
                    <a:pt x="4324" y="3669"/>
                    <a:pt x="3808" y="3411"/>
                  </a:cubicBezTo>
                  <a:cubicBezTo>
                    <a:pt x="3422" y="3238"/>
                    <a:pt x="3358" y="3136"/>
                    <a:pt x="3489" y="3136"/>
                  </a:cubicBezTo>
                  <a:cubicBezTo>
                    <a:pt x="3554" y="3136"/>
                    <a:pt x="3665" y="3161"/>
                    <a:pt x="3808" y="3213"/>
                  </a:cubicBezTo>
                  <a:cubicBezTo>
                    <a:pt x="4304" y="3411"/>
                    <a:pt x="5752" y="4284"/>
                    <a:pt x="6208" y="4303"/>
                  </a:cubicBezTo>
                  <a:cubicBezTo>
                    <a:pt x="6232" y="4305"/>
                    <a:pt x="6253" y="4306"/>
                    <a:pt x="6273" y="4306"/>
                  </a:cubicBezTo>
                  <a:cubicBezTo>
                    <a:pt x="6651" y="4306"/>
                    <a:pt x="6347" y="3966"/>
                    <a:pt x="6347" y="3966"/>
                  </a:cubicBezTo>
                  <a:cubicBezTo>
                    <a:pt x="6347" y="3966"/>
                    <a:pt x="5494" y="3490"/>
                    <a:pt x="5157" y="3371"/>
                  </a:cubicBezTo>
                  <a:cubicBezTo>
                    <a:pt x="4870" y="3264"/>
                    <a:pt x="4357" y="2881"/>
                    <a:pt x="4421" y="2881"/>
                  </a:cubicBezTo>
                  <a:cubicBezTo>
                    <a:pt x="4428" y="2881"/>
                    <a:pt x="4442" y="2886"/>
                    <a:pt x="4463" y="2895"/>
                  </a:cubicBezTo>
                  <a:cubicBezTo>
                    <a:pt x="4701" y="2995"/>
                    <a:pt x="6446" y="3788"/>
                    <a:pt x="6743" y="3927"/>
                  </a:cubicBezTo>
                  <a:cubicBezTo>
                    <a:pt x="6829" y="3961"/>
                    <a:pt x="6903" y="3977"/>
                    <a:pt x="6965" y="3977"/>
                  </a:cubicBezTo>
                  <a:cubicBezTo>
                    <a:pt x="7117" y="3977"/>
                    <a:pt x="7194" y="3878"/>
                    <a:pt x="7180" y="3709"/>
                  </a:cubicBezTo>
                  <a:cubicBezTo>
                    <a:pt x="7100" y="3272"/>
                    <a:pt x="4979" y="2380"/>
                    <a:pt x="4978" y="2380"/>
                  </a:cubicBezTo>
                  <a:lnTo>
                    <a:pt x="4978" y="2380"/>
                  </a:lnTo>
                  <a:cubicBezTo>
                    <a:pt x="4979" y="2380"/>
                    <a:pt x="6148" y="2757"/>
                    <a:pt x="6644" y="2856"/>
                  </a:cubicBezTo>
                  <a:cubicBezTo>
                    <a:pt x="6821" y="2893"/>
                    <a:pt x="6956" y="2913"/>
                    <a:pt x="7057" y="2913"/>
                  </a:cubicBezTo>
                  <a:cubicBezTo>
                    <a:pt x="7228" y="2913"/>
                    <a:pt x="7299" y="2854"/>
                    <a:pt x="7299" y="2717"/>
                  </a:cubicBezTo>
                  <a:cubicBezTo>
                    <a:pt x="7299" y="2519"/>
                    <a:pt x="6942" y="2499"/>
                    <a:pt x="6248" y="2221"/>
                  </a:cubicBezTo>
                  <a:cubicBezTo>
                    <a:pt x="5990" y="2102"/>
                    <a:pt x="5018" y="1805"/>
                    <a:pt x="4959" y="1686"/>
                  </a:cubicBezTo>
                  <a:cubicBezTo>
                    <a:pt x="4905" y="1534"/>
                    <a:pt x="4960" y="1499"/>
                    <a:pt x="5099" y="1499"/>
                  </a:cubicBezTo>
                  <a:cubicBezTo>
                    <a:pt x="5218" y="1499"/>
                    <a:pt x="5398" y="1525"/>
                    <a:pt x="5624" y="1525"/>
                  </a:cubicBezTo>
                  <a:cubicBezTo>
                    <a:pt x="5719" y="1525"/>
                    <a:pt x="5821" y="1520"/>
                    <a:pt x="5930" y="1507"/>
                  </a:cubicBezTo>
                  <a:cubicBezTo>
                    <a:pt x="6446" y="1468"/>
                    <a:pt x="6248" y="1249"/>
                    <a:pt x="5752" y="1091"/>
                  </a:cubicBezTo>
                  <a:cubicBezTo>
                    <a:pt x="4959" y="853"/>
                    <a:pt x="4661" y="912"/>
                    <a:pt x="3868" y="774"/>
                  </a:cubicBezTo>
                  <a:cubicBezTo>
                    <a:pt x="2856" y="595"/>
                    <a:pt x="1627" y="0"/>
                    <a:pt x="1627" y="0"/>
                  </a:cubicBezTo>
                  <a:close/>
                </a:path>
              </a:pathLst>
            </a:custGeom>
            <a:solidFill>
              <a:srgbClr val="EC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536600" y="178350"/>
              <a:ext cx="459175" cy="490400"/>
            </a:xfrm>
            <a:custGeom>
              <a:avLst/>
              <a:gdLst/>
              <a:ahLst/>
              <a:cxnLst/>
              <a:rect l="l" t="t" r="r" b="b"/>
              <a:pathLst>
                <a:path w="18367" h="19616" extrusionOk="0">
                  <a:moveTo>
                    <a:pt x="17453" y="0"/>
                  </a:moveTo>
                  <a:cubicBezTo>
                    <a:pt x="17320" y="0"/>
                    <a:pt x="17168" y="21"/>
                    <a:pt x="16996" y="69"/>
                  </a:cubicBezTo>
                  <a:cubicBezTo>
                    <a:pt x="13407" y="1060"/>
                    <a:pt x="6089" y="3539"/>
                    <a:pt x="4800" y="3956"/>
                  </a:cubicBezTo>
                  <a:cubicBezTo>
                    <a:pt x="3491" y="4372"/>
                    <a:pt x="3174" y="6058"/>
                    <a:pt x="3174" y="6058"/>
                  </a:cubicBezTo>
                  <a:cubicBezTo>
                    <a:pt x="3095" y="6554"/>
                    <a:pt x="1" y="18492"/>
                    <a:pt x="179" y="18829"/>
                  </a:cubicBezTo>
                  <a:cubicBezTo>
                    <a:pt x="557" y="19361"/>
                    <a:pt x="1260" y="19616"/>
                    <a:pt x="1857" y="19616"/>
                  </a:cubicBezTo>
                  <a:cubicBezTo>
                    <a:pt x="2107" y="19616"/>
                    <a:pt x="2338" y="19571"/>
                    <a:pt x="2519" y="19484"/>
                  </a:cubicBezTo>
                  <a:lnTo>
                    <a:pt x="14299" y="13812"/>
                  </a:lnTo>
                  <a:cubicBezTo>
                    <a:pt x="14617" y="13653"/>
                    <a:pt x="14874" y="13395"/>
                    <a:pt x="15013" y="12979"/>
                  </a:cubicBezTo>
                  <a:lnTo>
                    <a:pt x="18266" y="1160"/>
                  </a:lnTo>
                  <a:cubicBezTo>
                    <a:pt x="18367" y="687"/>
                    <a:pt x="18210" y="0"/>
                    <a:pt x="174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563225" y="197325"/>
              <a:ext cx="429525" cy="471100"/>
            </a:xfrm>
            <a:custGeom>
              <a:avLst/>
              <a:gdLst/>
              <a:ahLst/>
              <a:cxnLst/>
              <a:rect l="l" t="t" r="r" b="b"/>
              <a:pathLst>
                <a:path w="17181" h="18844" extrusionOk="0">
                  <a:moveTo>
                    <a:pt x="16671" y="0"/>
                  </a:moveTo>
                  <a:cubicBezTo>
                    <a:pt x="16442" y="0"/>
                    <a:pt x="16151" y="62"/>
                    <a:pt x="15832" y="163"/>
                  </a:cubicBezTo>
                  <a:lnTo>
                    <a:pt x="4568" y="3831"/>
                  </a:lnTo>
                  <a:cubicBezTo>
                    <a:pt x="3795" y="4129"/>
                    <a:pt x="3418" y="4426"/>
                    <a:pt x="3120" y="5458"/>
                  </a:cubicBezTo>
                  <a:cubicBezTo>
                    <a:pt x="3120" y="5458"/>
                    <a:pt x="46" y="17872"/>
                    <a:pt x="27" y="18368"/>
                  </a:cubicBezTo>
                  <a:cubicBezTo>
                    <a:pt x="0" y="18685"/>
                    <a:pt x="406" y="18844"/>
                    <a:pt x="837" y="18844"/>
                  </a:cubicBezTo>
                  <a:cubicBezTo>
                    <a:pt x="1053" y="18844"/>
                    <a:pt x="1276" y="18804"/>
                    <a:pt x="1454" y="18725"/>
                  </a:cubicBezTo>
                  <a:lnTo>
                    <a:pt x="13095" y="13112"/>
                  </a:lnTo>
                  <a:cubicBezTo>
                    <a:pt x="13552" y="12894"/>
                    <a:pt x="13889" y="12874"/>
                    <a:pt x="14345" y="10931"/>
                  </a:cubicBezTo>
                  <a:lnTo>
                    <a:pt x="17181" y="401"/>
                  </a:lnTo>
                  <a:cubicBezTo>
                    <a:pt x="17181" y="115"/>
                    <a:pt x="16983" y="0"/>
                    <a:pt x="166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3" name="Picture 72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1752" cy="806029"/>
          </a:xfrm>
          <a:prstGeom prst="rect">
            <a:avLst/>
          </a:prstGeom>
        </p:spPr>
      </p:pic>
      <p:pic>
        <p:nvPicPr>
          <p:cNvPr id="74" name="Picture 73" descr="Program Kampus Merdeka – Universitas Kristen Maranat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5930" y="126124"/>
            <a:ext cx="1096865" cy="617613"/>
          </a:xfrm>
          <a:prstGeom prst="rect">
            <a:avLst/>
          </a:prstGeom>
          <a:noFill/>
        </p:spPr>
      </p:pic>
      <p:pic>
        <p:nvPicPr>
          <p:cNvPr id="75" name="Picture 74" descr="fkip unil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362" y="0"/>
            <a:ext cx="640638" cy="640638"/>
          </a:xfrm>
          <a:prstGeom prst="rect">
            <a:avLst/>
          </a:prstGeom>
        </p:spPr>
      </p:pic>
      <p:pic>
        <p:nvPicPr>
          <p:cNvPr id="76" name="Picture 6" descr="Animasi Pembelajaran – E-Learning Fisika SMA Kelas 1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199" y="4383862"/>
            <a:ext cx="4315725" cy="759637"/>
          </a:xfrm>
          <a:prstGeom prst="rect">
            <a:avLst/>
          </a:prstGeom>
          <a:noFill/>
        </p:spPr>
      </p:pic>
      <p:pic>
        <p:nvPicPr>
          <p:cNvPr id="77" name="Picture 6" descr="Animasi Pembelajaran – E-Learning Fisika SMA Kelas 1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78904" y="4324350"/>
            <a:ext cx="2465095" cy="819150"/>
          </a:xfrm>
          <a:prstGeom prst="rect">
            <a:avLst/>
          </a:prstGeom>
          <a:noFill/>
        </p:spPr>
      </p:pic>
      <p:sp>
        <p:nvSpPr>
          <p:cNvPr id="67" name="Google Shape;207;p19"/>
          <p:cNvSpPr/>
          <p:nvPr/>
        </p:nvSpPr>
        <p:spPr>
          <a:xfrm>
            <a:off x="1093485" y="2435422"/>
            <a:ext cx="2393213" cy="1965127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id-ID" sz="1200" dirty="0" smtClean="0">
                <a:solidFill>
                  <a:schemeClr val="bg1"/>
                </a:solidFill>
              </a:rPr>
              <a:t>Harga efektif arus(Ief = Irms) dari arus listrik bolak balik didefenisikan setara dengan besarnya arus rata-rata yang pada besar hambatan dan selang waktu yang sama,menghasilkan kerja listrik yang sama besar. </a:t>
            </a:r>
            <a:endParaRPr lang="en-US" sz="1200" dirty="0" smtClean="0">
              <a:solidFill>
                <a:schemeClr val="bg1"/>
              </a:solidFill>
            </a:endParaRPr>
          </a:p>
          <a:p>
            <a:pPr lvl="0" algn="ctr"/>
            <a:r>
              <a:rPr lang="id-ID" sz="1200" dirty="0" smtClean="0"/>
              <a:t>.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70" name="Google Shape;228;p19"/>
          <p:cNvSpPr/>
          <p:nvPr/>
        </p:nvSpPr>
        <p:spPr>
          <a:xfrm>
            <a:off x="5527383" y="743736"/>
            <a:ext cx="2702218" cy="2191777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dirty="0" err="1" smtClean="0">
                <a:solidFill>
                  <a:schemeClr val="lt1"/>
                </a:solidFill>
              </a:rPr>
              <a:t>Harga</a:t>
            </a:r>
            <a:r>
              <a:rPr lang="en-US" sz="1200" dirty="0" smtClean="0">
                <a:solidFill>
                  <a:schemeClr val="lt1"/>
                </a:solidFill>
              </a:rPr>
              <a:t> rata-rata </a:t>
            </a:r>
            <a:r>
              <a:rPr lang="en-US" sz="1200" dirty="0" err="1" smtClean="0">
                <a:solidFill>
                  <a:schemeClr val="lt1"/>
                </a:solidFill>
              </a:rPr>
              <a:t>arus</a:t>
            </a:r>
            <a:r>
              <a:rPr lang="en-US" sz="1200" dirty="0" smtClean="0">
                <a:solidFill>
                  <a:schemeClr val="lt1"/>
                </a:solidFill>
              </a:rPr>
              <a:t> </a:t>
            </a:r>
            <a:r>
              <a:rPr lang="en-US" sz="1200" dirty="0" err="1" smtClean="0">
                <a:solidFill>
                  <a:schemeClr val="lt1"/>
                </a:solidFill>
              </a:rPr>
              <a:t>dari</a:t>
            </a:r>
            <a:r>
              <a:rPr lang="en-US" sz="1200" dirty="0" smtClean="0">
                <a:solidFill>
                  <a:schemeClr val="lt1"/>
                </a:solidFill>
              </a:rPr>
              <a:t> </a:t>
            </a:r>
            <a:r>
              <a:rPr lang="en-US" sz="1200" dirty="0" err="1" smtClean="0">
                <a:solidFill>
                  <a:schemeClr val="lt1"/>
                </a:solidFill>
              </a:rPr>
              <a:t>listrik</a:t>
            </a:r>
            <a:r>
              <a:rPr lang="en-US" sz="1200" dirty="0" smtClean="0">
                <a:solidFill>
                  <a:schemeClr val="lt1"/>
                </a:solidFill>
              </a:rPr>
              <a:t> </a:t>
            </a:r>
            <a:r>
              <a:rPr lang="en-US" sz="1200" dirty="0" err="1" smtClean="0">
                <a:solidFill>
                  <a:schemeClr val="lt1"/>
                </a:solidFill>
              </a:rPr>
              <a:t>arus</a:t>
            </a:r>
            <a:r>
              <a:rPr lang="en-US" sz="1200" dirty="0" smtClean="0">
                <a:solidFill>
                  <a:schemeClr val="lt1"/>
                </a:solidFill>
              </a:rPr>
              <a:t> </a:t>
            </a:r>
            <a:r>
              <a:rPr lang="en-US" sz="1200" dirty="0" err="1" smtClean="0">
                <a:solidFill>
                  <a:schemeClr val="lt1"/>
                </a:solidFill>
              </a:rPr>
              <a:t>bolak</a:t>
            </a:r>
            <a:r>
              <a:rPr lang="en-US" sz="1200" dirty="0" smtClean="0">
                <a:solidFill>
                  <a:schemeClr val="lt1"/>
                </a:solidFill>
              </a:rPr>
              <a:t> </a:t>
            </a:r>
            <a:r>
              <a:rPr lang="en-US" sz="1200" dirty="0" err="1" smtClean="0">
                <a:solidFill>
                  <a:schemeClr val="lt1"/>
                </a:solidFill>
              </a:rPr>
              <a:t>balik</a:t>
            </a:r>
            <a:r>
              <a:rPr lang="en-US" sz="1200" dirty="0" smtClean="0">
                <a:solidFill>
                  <a:schemeClr val="lt1"/>
                </a:solidFill>
              </a:rPr>
              <a:t> </a:t>
            </a:r>
            <a:r>
              <a:rPr lang="en-US" sz="1200" dirty="0" err="1" smtClean="0">
                <a:solidFill>
                  <a:schemeClr val="lt1"/>
                </a:solidFill>
              </a:rPr>
              <a:t>didefenisikan</a:t>
            </a:r>
            <a:r>
              <a:rPr lang="en-US" sz="1200" dirty="0" smtClean="0">
                <a:solidFill>
                  <a:schemeClr val="lt1"/>
                </a:solidFill>
              </a:rPr>
              <a:t> </a:t>
            </a:r>
            <a:r>
              <a:rPr lang="en-US" sz="1200" dirty="0" err="1" smtClean="0">
                <a:solidFill>
                  <a:schemeClr val="lt1"/>
                </a:solidFill>
              </a:rPr>
              <a:t>setara</a:t>
            </a:r>
            <a:r>
              <a:rPr lang="en-US" sz="1200" dirty="0" smtClean="0">
                <a:solidFill>
                  <a:schemeClr val="lt1"/>
                </a:solidFill>
              </a:rPr>
              <a:t> </a:t>
            </a:r>
            <a:r>
              <a:rPr lang="en-US" sz="1200" dirty="0" err="1" smtClean="0">
                <a:solidFill>
                  <a:schemeClr val="lt1"/>
                </a:solidFill>
              </a:rPr>
              <a:t>dengan</a:t>
            </a:r>
            <a:r>
              <a:rPr lang="en-US" sz="1200" dirty="0" smtClean="0">
                <a:solidFill>
                  <a:schemeClr val="lt1"/>
                </a:solidFill>
              </a:rPr>
              <a:t> </a:t>
            </a:r>
            <a:r>
              <a:rPr lang="en-US" sz="1200" dirty="0" err="1" smtClean="0">
                <a:solidFill>
                  <a:schemeClr val="lt1"/>
                </a:solidFill>
              </a:rPr>
              <a:t>besarnya</a:t>
            </a:r>
            <a:r>
              <a:rPr lang="en-US" sz="1200" dirty="0" smtClean="0">
                <a:solidFill>
                  <a:schemeClr val="lt1"/>
                </a:solidFill>
              </a:rPr>
              <a:t> </a:t>
            </a:r>
            <a:r>
              <a:rPr lang="en-US" sz="1200" dirty="0" err="1" smtClean="0">
                <a:solidFill>
                  <a:schemeClr val="lt1"/>
                </a:solidFill>
              </a:rPr>
              <a:t>arus</a:t>
            </a:r>
            <a:r>
              <a:rPr lang="en-US" sz="1200" dirty="0" smtClean="0">
                <a:solidFill>
                  <a:schemeClr val="lt1"/>
                </a:solidFill>
              </a:rPr>
              <a:t> rata yang </a:t>
            </a:r>
            <a:r>
              <a:rPr lang="en-US" sz="1200" dirty="0" err="1" smtClean="0">
                <a:solidFill>
                  <a:schemeClr val="lt1"/>
                </a:solidFill>
              </a:rPr>
              <a:t>dalam</a:t>
            </a:r>
            <a:r>
              <a:rPr lang="en-US" sz="1200" dirty="0" smtClean="0">
                <a:solidFill>
                  <a:schemeClr val="lt1"/>
                </a:solidFill>
              </a:rPr>
              <a:t> </a:t>
            </a:r>
            <a:r>
              <a:rPr lang="en-US" sz="1200" dirty="0" err="1" smtClean="0">
                <a:solidFill>
                  <a:schemeClr val="lt1"/>
                </a:solidFill>
              </a:rPr>
              <a:t>selang</a:t>
            </a:r>
            <a:r>
              <a:rPr lang="en-US" sz="1200" dirty="0" smtClean="0">
                <a:solidFill>
                  <a:schemeClr val="lt1"/>
                </a:solidFill>
              </a:rPr>
              <a:t> </a:t>
            </a:r>
            <a:r>
              <a:rPr lang="en-US" sz="1200" dirty="0" err="1" smtClean="0">
                <a:solidFill>
                  <a:schemeClr val="lt1"/>
                </a:solidFill>
              </a:rPr>
              <a:t>waktu</a:t>
            </a:r>
            <a:r>
              <a:rPr lang="en-US" sz="1200" dirty="0" smtClean="0">
                <a:solidFill>
                  <a:schemeClr val="lt1"/>
                </a:solidFill>
              </a:rPr>
              <a:t> </a:t>
            </a:r>
            <a:r>
              <a:rPr lang="en-US" sz="1200" dirty="0" err="1" smtClean="0">
                <a:solidFill>
                  <a:schemeClr val="lt1"/>
                </a:solidFill>
              </a:rPr>
              <a:t>sama</a:t>
            </a:r>
            <a:r>
              <a:rPr lang="en-US" sz="1200" dirty="0" smtClean="0">
                <a:solidFill>
                  <a:schemeClr val="lt1"/>
                </a:solidFill>
              </a:rPr>
              <a:t> </a:t>
            </a:r>
            <a:r>
              <a:rPr lang="en-US" sz="1200" dirty="0" err="1" smtClean="0">
                <a:solidFill>
                  <a:schemeClr val="lt1"/>
                </a:solidFill>
              </a:rPr>
              <a:t>memindahkan</a:t>
            </a:r>
            <a:r>
              <a:rPr lang="en-US" sz="1200" dirty="0" smtClean="0">
                <a:solidFill>
                  <a:schemeClr val="lt1"/>
                </a:solidFill>
              </a:rPr>
              <a:t> </a:t>
            </a:r>
            <a:r>
              <a:rPr lang="en-US" sz="1200" dirty="0" err="1" smtClean="0">
                <a:solidFill>
                  <a:schemeClr val="lt1"/>
                </a:solidFill>
              </a:rPr>
              <a:t>sejumlah</a:t>
            </a:r>
            <a:r>
              <a:rPr lang="en-US" sz="1200" dirty="0" smtClean="0">
                <a:solidFill>
                  <a:schemeClr val="lt1"/>
                </a:solidFill>
              </a:rPr>
              <a:t> </a:t>
            </a:r>
            <a:r>
              <a:rPr lang="en-US" sz="1200" dirty="0" err="1" smtClean="0">
                <a:solidFill>
                  <a:schemeClr val="lt1"/>
                </a:solidFill>
              </a:rPr>
              <a:t>muatan</a:t>
            </a:r>
            <a:r>
              <a:rPr lang="en-US" sz="1200" dirty="0" smtClean="0">
                <a:solidFill>
                  <a:schemeClr val="lt1"/>
                </a:solidFill>
              </a:rPr>
              <a:t> yang </a:t>
            </a:r>
            <a:r>
              <a:rPr lang="en-US" sz="1200" dirty="0" err="1" smtClean="0">
                <a:solidFill>
                  <a:schemeClr val="lt1"/>
                </a:solidFill>
              </a:rPr>
              <a:t>sama</a:t>
            </a:r>
            <a:r>
              <a:rPr lang="en-US" sz="1200" dirty="0" smtClean="0">
                <a:solidFill>
                  <a:schemeClr val="lt1"/>
                </a:solidFill>
              </a:rPr>
              <a:t> </a:t>
            </a:r>
            <a:r>
              <a:rPr lang="en-US" sz="1200" dirty="0" err="1" smtClean="0">
                <a:solidFill>
                  <a:schemeClr val="lt1"/>
                </a:solidFill>
              </a:rPr>
              <a:t>besarnya</a:t>
            </a:r>
            <a:r>
              <a:rPr lang="en-US" sz="1200" dirty="0" smtClean="0">
                <a:solidFill>
                  <a:schemeClr val="lt1"/>
                </a:solidFill>
              </a:rPr>
              <a:t>.</a:t>
            </a:r>
          </a:p>
          <a:p>
            <a:pPr algn="ctr"/>
            <a:endParaRPr sz="12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7"/>
          <p:cNvSpPr txBox="1">
            <a:spLocks noGrp="1"/>
          </p:cNvSpPr>
          <p:nvPr>
            <p:ph type="title"/>
          </p:nvPr>
        </p:nvSpPr>
        <p:spPr>
          <a:xfrm>
            <a:off x="609600" y="361950"/>
            <a:ext cx="82377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d-ID" b="1" dirty="0" smtClean="0"/>
              <a:t>Daya </a:t>
            </a:r>
            <a:r>
              <a:rPr lang="en-US" b="1" dirty="0" smtClean="0"/>
              <a:t>D</a:t>
            </a:r>
            <a:r>
              <a:rPr lang="id-ID" b="1" dirty="0" smtClean="0"/>
              <a:t>alam </a:t>
            </a:r>
            <a:r>
              <a:rPr lang="en-US" b="1" dirty="0" smtClean="0"/>
              <a:t>R</a:t>
            </a:r>
            <a:r>
              <a:rPr lang="id-ID" b="1" dirty="0" smtClean="0"/>
              <a:t>angkaian</a:t>
            </a:r>
            <a:r>
              <a:rPr lang="en-US" dirty="0" smtClean="0"/>
              <a:t/>
            </a:r>
            <a:br>
              <a:rPr lang="en-US" dirty="0" smtClean="0"/>
            </a:br>
            <a:endParaRPr dirty="0"/>
          </a:p>
        </p:txBody>
      </p:sp>
      <p:grpSp>
        <p:nvGrpSpPr>
          <p:cNvPr id="716" name="Google Shape;716;p27"/>
          <p:cNvGrpSpPr/>
          <p:nvPr/>
        </p:nvGrpSpPr>
        <p:grpSpPr>
          <a:xfrm>
            <a:off x="488969" y="1209616"/>
            <a:ext cx="2654271" cy="3076646"/>
            <a:chOff x="662594" y="1224021"/>
            <a:chExt cx="2124900" cy="777300"/>
          </a:xfrm>
        </p:grpSpPr>
        <p:sp>
          <p:nvSpPr>
            <p:cNvPr id="717" name="Google Shape;717;p27"/>
            <p:cNvSpPr/>
            <p:nvPr/>
          </p:nvSpPr>
          <p:spPr>
            <a:xfrm>
              <a:off x="662594" y="1224021"/>
              <a:ext cx="2124900" cy="7773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7"/>
            <p:cNvSpPr txBox="1"/>
            <p:nvPr/>
          </p:nvSpPr>
          <p:spPr>
            <a:xfrm>
              <a:off x="709202" y="1294543"/>
              <a:ext cx="1895798" cy="608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200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jika</a:t>
              </a:r>
              <a:r>
                <a:rPr lang="en-US" sz="12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sebuah</a:t>
              </a:r>
              <a:r>
                <a:rPr lang="en-US" sz="12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induktor</a:t>
              </a:r>
              <a:r>
                <a:rPr lang="en-US" sz="12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dialiri</a:t>
              </a:r>
              <a:r>
                <a:rPr lang="en-US" sz="12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arus</a:t>
              </a:r>
              <a:r>
                <a:rPr lang="en-US" sz="12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listrik</a:t>
              </a:r>
              <a:r>
                <a:rPr lang="en-US" sz="12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bolak</a:t>
              </a:r>
              <a:r>
                <a:rPr lang="en-US" sz="12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balik</a:t>
              </a:r>
              <a:r>
                <a:rPr lang="en-US" sz="12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1200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pada</a:t>
              </a:r>
              <a:r>
                <a:rPr lang="en-US" sz="12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inductor </a:t>
              </a:r>
              <a:r>
                <a:rPr lang="en-US" sz="1200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akan</a:t>
              </a:r>
              <a:r>
                <a:rPr lang="en-US" sz="12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timbul</a:t>
              </a:r>
              <a:r>
                <a:rPr lang="en-US" sz="12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medan</a:t>
              </a:r>
              <a:r>
                <a:rPr lang="en-US" sz="12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magnetic. </a:t>
              </a:r>
              <a:r>
                <a:rPr lang="en-US" sz="1200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Untuk</a:t>
              </a:r>
              <a:r>
                <a:rPr lang="en-US" sz="12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menimbulkan</a:t>
              </a:r>
              <a:r>
                <a:rPr lang="en-US" sz="12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medan</a:t>
              </a:r>
              <a:r>
                <a:rPr lang="en-US" sz="12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magnetik</a:t>
              </a:r>
              <a:r>
                <a:rPr lang="en-US" sz="12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ini</a:t>
              </a:r>
              <a:r>
                <a:rPr lang="en-US" sz="12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dibutuhkan</a:t>
              </a:r>
              <a:r>
                <a:rPr lang="en-US" sz="12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energi</a:t>
              </a:r>
              <a:r>
                <a:rPr lang="en-US" sz="12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yang </a:t>
              </a:r>
              <a:r>
                <a:rPr lang="en-US" sz="1200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kemudian</a:t>
              </a:r>
              <a:r>
                <a:rPr lang="en-US" sz="12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akan</a:t>
              </a:r>
              <a:r>
                <a:rPr lang="en-US" sz="12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tersimpang</a:t>
              </a:r>
              <a:r>
                <a:rPr lang="en-US" sz="12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didalam</a:t>
              </a:r>
              <a:r>
                <a:rPr lang="en-US" sz="12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medan</a:t>
              </a:r>
              <a:r>
                <a:rPr lang="en-US" sz="12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magnetic. </a:t>
              </a:r>
              <a:r>
                <a:rPr lang="en-US" sz="1200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Jika</a:t>
              </a:r>
              <a:r>
                <a:rPr lang="en-US" sz="12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arus</a:t>
              </a:r>
              <a:r>
                <a:rPr lang="en-US" sz="12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listriknya</a:t>
              </a:r>
              <a:r>
                <a:rPr lang="en-US" sz="12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dihentikan</a:t>
              </a:r>
              <a:r>
                <a:rPr lang="en-US" sz="12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, </a:t>
              </a:r>
              <a:r>
                <a:rPr lang="en-US" sz="1200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medan</a:t>
              </a:r>
              <a:r>
                <a:rPr lang="en-US" sz="12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magnetic </a:t>
              </a:r>
              <a:r>
                <a:rPr lang="en-US" sz="1200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akan</a:t>
              </a:r>
              <a:r>
                <a:rPr lang="en-US" sz="12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hilang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28" name="Google Shape;728;p27"/>
          <p:cNvGrpSpPr/>
          <p:nvPr/>
        </p:nvGrpSpPr>
        <p:grpSpPr>
          <a:xfrm>
            <a:off x="6553199" y="971551"/>
            <a:ext cx="2101831" cy="1841944"/>
            <a:chOff x="6356506" y="1238050"/>
            <a:chExt cx="2124900" cy="777300"/>
          </a:xfrm>
        </p:grpSpPr>
        <p:sp>
          <p:nvSpPr>
            <p:cNvPr id="729" name="Google Shape;729;p27"/>
            <p:cNvSpPr/>
            <p:nvPr/>
          </p:nvSpPr>
          <p:spPr>
            <a:xfrm>
              <a:off x="6356506" y="1238050"/>
              <a:ext cx="2124900" cy="7773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7"/>
            <p:cNvSpPr txBox="1"/>
            <p:nvPr/>
          </p:nvSpPr>
          <p:spPr>
            <a:xfrm>
              <a:off x="6356507" y="1302148"/>
              <a:ext cx="2063400" cy="6406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inductor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dialiri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arus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bolak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balik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akan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terjadi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perubahan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energy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berulang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ulang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secara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periodic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dari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energy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listrik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ke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medan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magnetikdan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sebaliknya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dari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medan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magnetic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ke</a:t>
              </a:r>
              <a:r>
                <a:rPr lang="en-US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energy </a:t>
              </a:r>
              <a:r>
                <a:rPr lang="en-US" sz="1200" dirty="0" err="1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listrik</a:t>
              </a:r>
              <a:endParaRPr sz="12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40" name="Google Shape;740;p27"/>
          <p:cNvGrpSpPr/>
          <p:nvPr/>
        </p:nvGrpSpPr>
        <p:grpSpPr>
          <a:xfrm>
            <a:off x="3244529" y="1984057"/>
            <a:ext cx="2654941" cy="1767950"/>
            <a:chOff x="3275650" y="5636513"/>
            <a:chExt cx="2277356" cy="1516513"/>
          </a:xfrm>
        </p:grpSpPr>
        <p:sp>
          <p:nvSpPr>
            <p:cNvPr id="741" name="Google Shape;741;p27"/>
            <p:cNvSpPr/>
            <p:nvPr/>
          </p:nvSpPr>
          <p:spPr>
            <a:xfrm>
              <a:off x="3780850" y="6863638"/>
              <a:ext cx="621750" cy="221325"/>
            </a:xfrm>
            <a:custGeom>
              <a:avLst/>
              <a:gdLst/>
              <a:ahLst/>
              <a:cxnLst/>
              <a:rect l="l" t="t" r="r" b="b"/>
              <a:pathLst>
                <a:path w="24870" h="8853" extrusionOk="0">
                  <a:moveTo>
                    <a:pt x="21533" y="1"/>
                  </a:moveTo>
                  <a:cubicBezTo>
                    <a:pt x="20402" y="1"/>
                    <a:pt x="19316" y="302"/>
                    <a:pt x="18245" y="588"/>
                  </a:cubicBezTo>
                  <a:cubicBezTo>
                    <a:pt x="17829" y="687"/>
                    <a:pt x="17393" y="806"/>
                    <a:pt x="16976" y="905"/>
                  </a:cubicBezTo>
                  <a:cubicBezTo>
                    <a:pt x="14676" y="1480"/>
                    <a:pt x="12415" y="2174"/>
                    <a:pt x="10115" y="2749"/>
                  </a:cubicBezTo>
                  <a:lnTo>
                    <a:pt x="5494" y="3860"/>
                  </a:lnTo>
                  <a:cubicBezTo>
                    <a:pt x="4185" y="4177"/>
                    <a:pt x="2717" y="4296"/>
                    <a:pt x="1488" y="4891"/>
                  </a:cubicBezTo>
                  <a:cubicBezTo>
                    <a:pt x="1190" y="5050"/>
                    <a:pt x="853" y="5248"/>
                    <a:pt x="734" y="5526"/>
                  </a:cubicBezTo>
                  <a:cubicBezTo>
                    <a:pt x="1" y="7033"/>
                    <a:pt x="3015" y="8401"/>
                    <a:pt x="4026" y="8639"/>
                  </a:cubicBezTo>
                  <a:cubicBezTo>
                    <a:pt x="4808" y="8814"/>
                    <a:pt x="5609" y="8852"/>
                    <a:pt x="6408" y="8852"/>
                  </a:cubicBezTo>
                  <a:cubicBezTo>
                    <a:pt x="6785" y="8852"/>
                    <a:pt x="7162" y="8844"/>
                    <a:pt x="7537" y="8837"/>
                  </a:cubicBezTo>
                  <a:cubicBezTo>
                    <a:pt x="12137" y="8718"/>
                    <a:pt x="16718" y="8560"/>
                    <a:pt x="21339" y="8560"/>
                  </a:cubicBezTo>
                  <a:cubicBezTo>
                    <a:pt x="21736" y="8560"/>
                    <a:pt x="22132" y="8560"/>
                    <a:pt x="22509" y="8461"/>
                  </a:cubicBezTo>
                  <a:cubicBezTo>
                    <a:pt x="23640" y="8143"/>
                    <a:pt x="24294" y="6934"/>
                    <a:pt x="24552" y="5783"/>
                  </a:cubicBezTo>
                  <a:cubicBezTo>
                    <a:pt x="24790" y="4891"/>
                    <a:pt x="24869" y="3979"/>
                    <a:pt x="24790" y="3086"/>
                  </a:cubicBezTo>
                  <a:cubicBezTo>
                    <a:pt x="24710" y="2075"/>
                    <a:pt x="24393" y="925"/>
                    <a:pt x="23501" y="409"/>
                  </a:cubicBezTo>
                  <a:cubicBezTo>
                    <a:pt x="23025" y="112"/>
                    <a:pt x="22450" y="32"/>
                    <a:pt x="21914" y="12"/>
                  </a:cubicBezTo>
                  <a:cubicBezTo>
                    <a:pt x="21787" y="4"/>
                    <a:pt x="21660" y="1"/>
                    <a:pt x="21533" y="1"/>
                  </a:cubicBezTo>
                  <a:close/>
                </a:path>
              </a:pathLst>
            </a:custGeom>
            <a:solidFill>
              <a:srgbClr val="F6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4973700" y="6254263"/>
              <a:ext cx="507725" cy="770700"/>
            </a:xfrm>
            <a:custGeom>
              <a:avLst/>
              <a:gdLst/>
              <a:ahLst/>
              <a:cxnLst/>
              <a:rect l="l" t="t" r="r" b="b"/>
              <a:pathLst>
                <a:path w="20309" h="30828" extrusionOk="0">
                  <a:moveTo>
                    <a:pt x="2560" y="0"/>
                  </a:moveTo>
                  <a:cubicBezTo>
                    <a:pt x="1022" y="0"/>
                    <a:pt x="77" y="2494"/>
                    <a:pt x="60" y="3902"/>
                  </a:cubicBezTo>
                  <a:cubicBezTo>
                    <a:pt x="1" y="7233"/>
                    <a:pt x="1369" y="10406"/>
                    <a:pt x="2936" y="13262"/>
                  </a:cubicBezTo>
                  <a:cubicBezTo>
                    <a:pt x="4860" y="16752"/>
                    <a:pt x="7001" y="20124"/>
                    <a:pt x="8826" y="23654"/>
                  </a:cubicBezTo>
                  <a:cubicBezTo>
                    <a:pt x="10036" y="25974"/>
                    <a:pt x="10908" y="29325"/>
                    <a:pt x="13605" y="30396"/>
                  </a:cubicBezTo>
                  <a:cubicBezTo>
                    <a:pt x="14258" y="30659"/>
                    <a:pt x="15059" y="30828"/>
                    <a:pt x="15840" y="30828"/>
                  </a:cubicBezTo>
                  <a:cubicBezTo>
                    <a:pt x="16886" y="30828"/>
                    <a:pt x="17896" y="30525"/>
                    <a:pt x="18464" y="29742"/>
                  </a:cubicBezTo>
                  <a:cubicBezTo>
                    <a:pt x="20308" y="27263"/>
                    <a:pt x="18008" y="22186"/>
                    <a:pt x="16976" y="19648"/>
                  </a:cubicBezTo>
                  <a:cubicBezTo>
                    <a:pt x="15767" y="16554"/>
                    <a:pt x="14061" y="13579"/>
                    <a:pt x="12376" y="10744"/>
                  </a:cubicBezTo>
                  <a:cubicBezTo>
                    <a:pt x="12296" y="10605"/>
                    <a:pt x="12197" y="10486"/>
                    <a:pt x="12118" y="10347"/>
                  </a:cubicBezTo>
                  <a:cubicBezTo>
                    <a:pt x="10888" y="8403"/>
                    <a:pt x="9282" y="6579"/>
                    <a:pt x="7854" y="4774"/>
                  </a:cubicBezTo>
                  <a:cubicBezTo>
                    <a:pt x="6625" y="3168"/>
                    <a:pt x="5236" y="1224"/>
                    <a:pt x="3392" y="233"/>
                  </a:cubicBezTo>
                  <a:cubicBezTo>
                    <a:pt x="3099" y="72"/>
                    <a:pt x="2821" y="0"/>
                    <a:pt x="2560" y="0"/>
                  </a:cubicBezTo>
                  <a:close/>
                </a:path>
              </a:pathLst>
            </a:custGeom>
            <a:solidFill>
              <a:srgbClr val="F6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4115500" y="6254263"/>
              <a:ext cx="507225" cy="770700"/>
            </a:xfrm>
            <a:custGeom>
              <a:avLst/>
              <a:gdLst/>
              <a:ahLst/>
              <a:cxnLst/>
              <a:rect l="l" t="t" r="r" b="b"/>
              <a:pathLst>
                <a:path w="20289" h="30828" extrusionOk="0">
                  <a:moveTo>
                    <a:pt x="17737" y="0"/>
                  </a:moveTo>
                  <a:cubicBezTo>
                    <a:pt x="17474" y="0"/>
                    <a:pt x="17193" y="72"/>
                    <a:pt x="16897" y="233"/>
                  </a:cubicBezTo>
                  <a:cubicBezTo>
                    <a:pt x="15073" y="1224"/>
                    <a:pt x="13684" y="3168"/>
                    <a:pt x="12435" y="4774"/>
                  </a:cubicBezTo>
                  <a:cubicBezTo>
                    <a:pt x="11027" y="6579"/>
                    <a:pt x="9421" y="8403"/>
                    <a:pt x="8171" y="10347"/>
                  </a:cubicBezTo>
                  <a:cubicBezTo>
                    <a:pt x="8112" y="10486"/>
                    <a:pt x="7993" y="10605"/>
                    <a:pt x="7933" y="10744"/>
                  </a:cubicBezTo>
                  <a:cubicBezTo>
                    <a:pt x="6248" y="13579"/>
                    <a:pt x="4522" y="16554"/>
                    <a:pt x="3313" y="19648"/>
                  </a:cubicBezTo>
                  <a:cubicBezTo>
                    <a:pt x="2301" y="22186"/>
                    <a:pt x="1" y="27263"/>
                    <a:pt x="1825" y="29742"/>
                  </a:cubicBezTo>
                  <a:cubicBezTo>
                    <a:pt x="2393" y="30525"/>
                    <a:pt x="3409" y="30828"/>
                    <a:pt x="4457" y="30828"/>
                  </a:cubicBezTo>
                  <a:cubicBezTo>
                    <a:pt x="5240" y="30828"/>
                    <a:pt x="6040" y="30659"/>
                    <a:pt x="6684" y="30396"/>
                  </a:cubicBezTo>
                  <a:cubicBezTo>
                    <a:pt x="9401" y="29325"/>
                    <a:pt x="10254" y="25974"/>
                    <a:pt x="11483" y="23654"/>
                  </a:cubicBezTo>
                  <a:cubicBezTo>
                    <a:pt x="13308" y="20124"/>
                    <a:pt x="15449" y="16752"/>
                    <a:pt x="17373" y="13262"/>
                  </a:cubicBezTo>
                  <a:cubicBezTo>
                    <a:pt x="18940" y="10406"/>
                    <a:pt x="20288" y="7233"/>
                    <a:pt x="20249" y="3902"/>
                  </a:cubicBezTo>
                  <a:cubicBezTo>
                    <a:pt x="20232" y="2494"/>
                    <a:pt x="19287" y="0"/>
                    <a:pt x="17737" y="0"/>
                  </a:cubicBezTo>
                  <a:close/>
                </a:path>
              </a:pathLst>
            </a:custGeom>
            <a:solidFill>
              <a:srgbClr val="F6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4314800" y="6029038"/>
              <a:ext cx="868650" cy="1085800"/>
            </a:xfrm>
            <a:custGeom>
              <a:avLst/>
              <a:gdLst/>
              <a:ahLst/>
              <a:cxnLst/>
              <a:rect l="l" t="t" r="r" b="b"/>
              <a:pathLst>
                <a:path w="34746" h="43432" extrusionOk="0">
                  <a:moveTo>
                    <a:pt x="15112" y="1"/>
                  </a:moveTo>
                  <a:cubicBezTo>
                    <a:pt x="15112" y="1"/>
                    <a:pt x="15251" y="4423"/>
                    <a:pt x="14577" y="5355"/>
                  </a:cubicBezTo>
                  <a:cubicBezTo>
                    <a:pt x="13923" y="6287"/>
                    <a:pt x="4602" y="9797"/>
                    <a:pt x="4602" y="9797"/>
                  </a:cubicBezTo>
                  <a:lnTo>
                    <a:pt x="1" y="43431"/>
                  </a:lnTo>
                  <a:lnTo>
                    <a:pt x="34746" y="42737"/>
                  </a:lnTo>
                  <a:lnTo>
                    <a:pt x="32088" y="9797"/>
                  </a:lnTo>
                  <a:cubicBezTo>
                    <a:pt x="32088" y="9797"/>
                    <a:pt x="23382" y="6307"/>
                    <a:pt x="22906" y="5355"/>
                  </a:cubicBezTo>
                  <a:cubicBezTo>
                    <a:pt x="22450" y="4443"/>
                    <a:pt x="22549" y="1"/>
                    <a:pt x="22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4593450" y="6074788"/>
              <a:ext cx="392675" cy="412200"/>
            </a:xfrm>
            <a:custGeom>
              <a:avLst/>
              <a:gdLst/>
              <a:ahLst/>
              <a:cxnLst/>
              <a:rect l="l" t="t" r="r" b="b"/>
              <a:pathLst>
                <a:path w="15707" h="16488" extrusionOk="0">
                  <a:moveTo>
                    <a:pt x="5972" y="0"/>
                  </a:moveTo>
                  <a:cubicBezTo>
                    <a:pt x="5905" y="0"/>
                    <a:pt x="5838" y="1"/>
                    <a:pt x="5771" y="3"/>
                  </a:cubicBezTo>
                  <a:cubicBezTo>
                    <a:pt x="3609" y="82"/>
                    <a:pt x="1547" y="1490"/>
                    <a:pt x="694" y="4524"/>
                  </a:cubicBezTo>
                  <a:cubicBezTo>
                    <a:pt x="159" y="6408"/>
                    <a:pt x="0" y="8590"/>
                    <a:pt x="337" y="10553"/>
                  </a:cubicBezTo>
                  <a:cubicBezTo>
                    <a:pt x="734" y="12754"/>
                    <a:pt x="2023" y="14341"/>
                    <a:pt x="3411" y="15213"/>
                  </a:cubicBezTo>
                  <a:cubicBezTo>
                    <a:pt x="4721" y="16050"/>
                    <a:pt x="6179" y="16488"/>
                    <a:pt x="7631" y="16488"/>
                  </a:cubicBezTo>
                  <a:cubicBezTo>
                    <a:pt x="9827" y="16488"/>
                    <a:pt x="12009" y="15486"/>
                    <a:pt x="13644" y="13349"/>
                  </a:cubicBezTo>
                  <a:cubicBezTo>
                    <a:pt x="14794" y="11862"/>
                    <a:pt x="15707" y="9562"/>
                    <a:pt x="15488" y="7281"/>
                  </a:cubicBezTo>
                  <a:cubicBezTo>
                    <a:pt x="15270" y="4742"/>
                    <a:pt x="13644" y="3215"/>
                    <a:pt x="12196" y="2184"/>
                  </a:cubicBezTo>
                  <a:cubicBezTo>
                    <a:pt x="10313" y="897"/>
                    <a:pt x="8076" y="0"/>
                    <a:pt x="59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4633100" y="6076688"/>
              <a:ext cx="313375" cy="365475"/>
            </a:xfrm>
            <a:custGeom>
              <a:avLst/>
              <a:gdLst/>
              <a:ahLst/>
              <a:cxnLst/>
              <a:rect l="l" t="t" r="r" b="b"/>
              <a:pathLst>
                <a:path w="12535" h="14619" extrusionOk="0">
                  <a:moveTo>
                    <a:pt x="4833" y="1"/>
                  </a:moveTo>
                  <a:cubicBezTo>
                    <a:pt x="4756" y="1"/>
                    <a:pt x="4678" y="3"/>
                    <a:pt x="4602" y="6"/>
                  </a:cubicBezTo>
                  <a:cubicBezTo>
                    <a:pt x="2856" y="85"/>
                    <a:pt x="1230" y="1335"/>
                    <a:pt x="556" y="3992"/>
                  </a:cubicBezTo>
                  <a:cubicBezTo>
                    <a:pt x="140" y="5658"/>
                    <a:pt x="1" y="7582"/>
                    <a:pt x="298" y="9347"/>
                  </a:cubicBezTo>
                  <a:cubicBezTo>
                    <a:pt x="615" y="11310"/>
                    <a:pt x="1627" y="12718"/>
                    <a:pt x="2737" y="13491"/>
                  </a:cubicBezTo>
                  <a:cubicBezTo>
                    <a:pt x="3777" y="14232"/>
                    <a:pt x="4935" y="14619"/>
                    <a:pt x="6091" y="14619"/>
                  </a:cubicBezTo>
                  <a:cubicBezTo>
                    <a:pt x="7845" y="14619"/>
                    <a:pt x="9593" y="13727"/>
                    <a:pt x="10908" y="11826"/>
                  </a:cubicBezTo>
                  <a:cubicBezTo>
                    <a:pt x="11820" y="10517"/>
                    <a:pt x="12534" y="8454"/>
                    <a:pt x="12356" y="6451"/>
                  </a:cubicBezTo>
                  <a:cubicBezTo>
                    <a:pt x="12157" y="4210"/>
                    <a:pt x="10908" y="2822"/>
                    <a:pt x="9738" y="1930"/>
                  </a:cubicBezTo>
                  <a:cubicBezTo>
                    <a:pt x="8261" y="793"/>
                    <a:pt x="6476" y="1"/>
                    <a:pt x="4833" y="1"/>
                  </a:cubicBezTo>
                  <a:close/>
                </a:path>
              </a:pathLst>
            </a:custGeom>
            <a:solidFill>
              <a:srgbClr val="F6A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4497750" y="5727588"/>
              <a:ext cx="480450" cy="620400"/>
            </a:xfrm>
            <a:custGeom>
              <a:avLst/>
              <a:gdLst/>
              <a:ahLst/>
              <a:cxnLst/>
              <a:rect l="l" t="t" r="r" b="b"/>
              <a:pathLst>
                <a:path w="19218" h="24816" extrusionOk="0">
                  <a:moveTo>
                    <a:pt x="10038" y="1"/>
                  </a:moveTo>
                  <a:cubicBezTo>
                    <a:pt x="9000" y="1"/>
                    <a:pt x="7964" y="142"/>
                    <a:pt x="6962" y="465"/>
                  </a:cubicBezTo>
                  <a:cubicBezTo>
                    <a:pt x="6922" y="505"/>
                    <a:pt x="6823" y="544"/>
                    <a:pt x="6743" y="564"/>
                  </a:cubicBezTo>
                  <a:cubicBezTo>
                    <a:pt x="1" y="2984"/>
                    <a:pt x="754" y="12106"/>
                    <a:pt x="2638" y="17599"/>
                  </a:cubicBezTo>
                  <a:cubicBezTo>
                    <a:pt x="3769" y="20891"/>
                    <a:pt x="6327" y="24501"/>
                    <a:pt x="10115" y="24798"/>
                  </a:cubicBezTo>
                  <a:cubicBezTo>
                    <a:pt x="10256" y="24809"/>
                    <a:pt x="10394" y="24815"/>
                    <a:pt x="10530" y="24815"/>
                  </a:cubicBezTo>
                  <a:cubicBezTo>
                    <a:pt x="13939" y="24815"/>
                    <a:pt x="15878" y="21319"/>
                    <a:pt x="17175" y="18611"/>
                  </a:cubicBezTo>
                  <a:cubicBezTo>
                    <a:pt x="18523" y="15834"/>
                    <a:pt x="19217" y="12701"/>
                    <a:pt x="19118" y="9607"/>
                  </a:cubicBezTo>
                  <a:cubicBezTo>
                    <a:pt x="18960" y="5145"/>
                    <a:pt x="16957" y="1100"/>
                    <a:pt x="12276" y="207"/>
                  </a:cubicBezTo>
                  <a:cubicBezTo>
                    <a:pt x="11537" y="74"/>
                    <a:pt x="10787" y="1"/>
                    <a:pt x="10038" y="1"/>
                  </a:cubicBezTo>
                  <a:close/>
                </a:path>
              </a:pathLst>
            </a:custGeom>
            <a:solidFill>
              <a:srgbClr val="F18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4152700" y="6273463"/>
              <a:ext cx="277650" cy="573650"/>
            </a:xfrm>
            <a:custGeom>
              <a:avLst/>
              <a:gdLst/>
              <a:ahLst/>
              <a:cxnLst/>
              <a:rect l="l" t="t" r="r" b="b"/>
              <a:pathLst>
                <a:path w="11106" h="22946" extrusionOk="0">
                  <a:moveTo>
                    <a:pt x="11106" y="0"/>
                  </a:moveTo>
                  <a:cubicBezTo>
                    <a:pt x="11105" y="0"/>
                    <a:pt x="8666" y="933"/>
                    <a:pt x="7080" y="2697"/>
                  </a:cubicBezTo>
                  <a:cubicBezTo>
                    <a:pt x="5493" y="4462"/>
                    <a:pt x="139" y="18741"/>
                    <a:pt x="0" y="19118"/>
                  </a:cubicBezTo>
                  <a:lnTo>
                    <a:pt x="9103" y="22945"/>
                  </a:lnTo>
                  <a:lnTo>
                    <a:pt x="11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5117000" y="6273463"/>
              <a:ext cx="307900" cy="563225"/>
            </a:xfrm>
            <a:custGeom>
              <a:avLst/>
              <a:gdLst/>
              <a:ahLst/>
              <a:cxnLst/>
              <a:rect l="l" t="t" r="r" b="b"/>
              <a:pathLst>
                <a:path w="12316" h="22529" extrusionOk="0">
                  <a:moveTo>
                    <a:pt x="0" y="0"/>
                  </a:moveTo>
                  <a:lnTo>
                    <a:pt x="1765" y="22529"/>
                  </a:lnTo>
                  <a:lnTo>
                    <a:pt x="12315" y="18721"/>
                  </a:lnTo>
                  <a:cubicBezTo>
                    <a:pt x="12177" y="18344"/>
                    <a:pt x="5593" y="4462"/>
                    <a:pt x="4006" y="2697"/>
                  </a:cubicBezTo>
                  <a:cubicBezTo>
                    <a:pt x="2420" y="93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4975700" y="68074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18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4707475" y="6866763"/>
              <a:ext cx="742700" cy="212925"/>
            </a:xfrm>
            <a:custGeom>
              <a:avLst/>
              <a:gdLst/>
              <a:ahLst/>
              <a:cxnLst/>
              <a:rect l="l" t="t" r="r" b="b"/>
              <a:pathLst>
                <a:path w="29708" h="8517" extrusionOk="0">
                  <a:moveTo>
                    <a:pt x="25412" y="1"/>
                  </a:moveTo>
                  <a:cubicBezTo>
                    <a:pt x="25290" y="1"/>
                    <a:pt x="25168" y="3"/>
                    <a:pt x="25047" y="6"/>
                  </a:cubicBezTo>
                  <a:cubicBezTo>
                    <a:pt x="23223" y="106"/>
                    <a:pt x="21339" y="482"/>
                    <a:pt x="19475" y="879"/>
                  </a:cubicBezTo>
                  <a:cubicBezTo>
                    <a:pt x="18999" y="978"/>
                    <a:pt x="18543" y="1077"/>
                    <a:pt x="18087" y="1157"/>
                  </a:cubicBezTo>
                  <a:cubicBezTo>
                    <a:pt x="15568" y="1652"/>
                    <a:pt x="13049" y="2327"/>
                    <a:pt x="10531" y="2822"/>
                  </a:cubicBezTo>
                  <a:cubicBezTo>
                    <a:pt x="8845" y="3160"/>
                    <a:pt x="7140" y="3457"/>
                    <a:pt x="5414" y="3774"/>
                  </a:cubicBezTo>
                  <a:cubicBezTo>
                    <a:pt x="3987" y="4052"/>
                    <a:pt x="2321" y="4072"/>
                    <a:pt x="992" y="4706"/>
                  </a:cubicBezTo>
                  <a:cubicBezTo>
                    <a:pt x="655" y="4845"/>
                    <a:pt x="338" y="5063"/>
                    <a:pt x="199" y="5401"/>
                  </a:cubicBezTo>
                  <a:cubicBezTo>
                    <a:pt x="0" y="5857"/>
                    <a:pt x="258" y="6392"/>
                    <a:pt x="516" y="6828"/>
                  </a:cubicBezTo>
                  <a:cubicBezTo>
                    <a:pt x="833" y="7404"/>
                    <a:pt x="1210" y="7998"/>
                    <a:pt x="1825" y="8197"/>
                  </a:cubicBezTo>
                  <a:cubicBezTo>
                    <a:pt x="2043" y="8276"/>
                    <a:pt x="2301" y="8276"/>
                    <a:pt x="2519" y="8276"/>
                  </a:cubicBezTo>
                  <a:cubicBezTo>
                    <a:pt x="4919" y="8336"/>
                    <a:pt x="7318" y="8514"/>
                    <a:pt x="9738" y="8514"/>
                  </a:cubicBezTo>
                  <a:cubicBezTo>
                    <a:pt x="9971" y="8516"/>
                    <a:pt x="10204" y="8517"/>
                    <a:pt x="10438" y="8517"/>
                  </a:cubicBezTo>
                  <a:cubicBezTo>
                    <a:pt x="13026" y="8517"/>
                    <a:pt x="15642" y="8415"/>
                    <a:pt x="18225" y="8197"/>
                  </a:cubicBezTo>
                  <a:cubicBezTo>
                    <a:pt x="19812" y="8038"/>
                    <a:pt x="21379" y="7840"/>
                    <a:pt x="22965" y="7681"/>
                  </a:cubicBezTo>
                  <a:cubicBezTo>
                    <a:pt x="24611" y="7503"/>
                    <a:pt x="26356" y="7404"/>
                    <a:pt x="27804" y="6531"/>
                  </a:cubicBezTo>
                  <a:cubicBezTo>
                    <a:pt x="29014" y="5817"/>
                    <a:pt x="29708" y="4449"/>
                    <a:pt x="29390" y="3021"/>
                  </a:cubicBezTo>
                  <a:cubicBezTo>
                    <a:pt x="29113" y="1851"/>
                    <a:pt x="28280" y="681"/>
                    <a:pt x="27130" y="264"/>
                  </a:cubicBezTo>
                  <a:cubicBezTo>
                    <a:pt x="26573" y="51"/>
                    <a:pt x="25989" y="1"/>
                    <a:pt x="25412" y="1"/>
                  </a:cubicBezTo>
                  <a:close/>
                </a:path>
              </a:pathLst>
            </a:custGeom>
            <a:solidFill>
              <a:srgbClr val="F6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4465525" y="6943263"/>
              <a:ext cx="409550" cy="171775"/>
            </a:xfrm>
            <a:custGeom>
              <a:avLst/>
              <a:gdLst/>
              <a:ahLst/>
              <a:cxnLst/>
              <a:rect l="l" t="t" r="r" b="b"/>
              <a:pathLst>
                <a:path w="16382" h="6871" extrusionOk="0">
                  <a:moveTo>
                    <a:pt x="6624" y="0"/>
                  </a:moveTo>
                  <a:cubicBezTo>
                    <a:pt x="6307" y="0"/>
                    <a:pt x="5970" y="0"/>
                    <a:pt x="5672" y="100"/>
                  </a:cubicBezTo>
                  <a:cubicBezTo>
                    <a:pt x="5355" y="199"/>
                    <a:pt x="5058" y="397"/>
                    <a:pt x="4760" y="595"/>
                  </a:cubicBezTo>
                  <a:cubicBezTo>
                    <a:pt x="3094" y="1706"/>
                    <a:pt x="1171" y="3094"/>
                    <a:pt x="298" y="4978"/>
                  </a:cubicBezTo>
                  <a:cubicBezTo>
                    <a:pt x="120" y="5375"/>
                    <a:pt x="1" y="5771"/>
                    <a:pt x="21" y="6208"/>
                  </a:cubicBezTo>
                  <a:cubicBezTo>
                    <a:pt x="60" y="6327"/>
                    <a:pt x="60" y="6446"/>
                    <a:pt x="120" y="6545"/>
                  </a:cubicBezTo>
                  <a:cubicBezTo>
                    <a:pt x="229" y="6695"/>
                    <a:pt x="403" y="6770"/>
                    <a:pt x="579" y="6770"/>
                  </a:cubicBezTo>
                  <a:cubicBezTo>
                    <a:pt x="659" y="6770"/>
                    <a:pt x="739" y="6754"/>
                    <a:pt x="814" y="6723"/>
                  </a:cubicBezTo>
                  <a:cubicBezTo>
                    <a:pt x="1072" y="6644"/>
                    <a:pt x="1250" y="6446"/>
                    <a:pt x="1409" y="6247"/>
                  </a:cubicBezTo>
                  <a:lnTo>
                    <a:pt x="1409" y="6247"/>
                  </a:lnTo>
                  <a:cubicBezTo>
                    <a:pt x="1310" y="6446"/>
                    <a:pt x="1448" y="6723"/>
                    <a:pt x="1647" y="6822"/>
                  </a:cubicBezTo>
                  <a:cubicBezTo>
                    <a:pt x="1726" y="6856"/>
                    <a:pt x="1802" y="6871"/>
                    <a:pt x="1876" y="6871"/>
                  </a:cubicBezTo>
                  <a:cubicBezTo>
                    <a:pt x="2282" y="6871"/>
                    <a:pt x="2608" y="6420"/>
                    <a:pt x="2876" y="6168"/>
                  </a:cubicBezTo>
                  <a:lnTo>
                    <a:pt x="2876" y="6168"/>
                  </a:lnTo>
                  <a:cubicBezTo>
                    <a:pt x="2737" y="6406"/>
                    <a:pt x="2956" y="6723"/>
                    <a:pt x="3233" y="6763"/>
                  </a:cubicBezTo>
                  <a:cubicBezTo>
                    <a:pt x="3280" y="6774"/>
                    <a:pt x="3327" y="6779"/>
                    <a:pt x="3375" y="6779"/>
                  </a:cubicBezTo>
                  <a:cubicBezTo>
                    <a:pt x="3591" y="6779"/>
                    <a:pt x="3815" y="6678"/>
                    <a:pt x="4026" y="6565"/>
                  </a:cubicBezTo>
                  <a:cubicBezTo>
                    <a:pt x="5117" y="6029"/>
                    <a:pt x="6327" y="5157"/>
                    <a:pt x="7517" y="4919"/>
                  </a:cubicBezTo>
                  <a:cubicBezTo>
                    <a:pt x="7590" y="4903"/>
                    <a:pt x="7665" y="4897"/>
                    <a:pt x="7742" y="4897"/>
                  </a:cubicBezTo>
                  <a:cubicBezTo>
                    <a:pt x="8161" y="4897"/>
                    <a:pt x="8615" y="5102"/>
                    <a:pt x="8984" y="5236"/>
                  </a:cubicBezTo>
                  <a:cubicBezTo>
                    <a:pt x="9540" y="5414"/>
                    <a:pt x="10075" y="5514"/>
                    <a:pt x="10610" y="5712"/>
                  </a:cubicBezTo>
                  <a:cubicBezTo>
                    <a:pt x="10989" y="5838"/>
                    <a:pt x="11391" y="5924"/>
                    <a:pt x="11787" y="5924"/>
                  </a:cubicBezTo>
                  <a:cubicBezTo>
                    <a:pt x="12014" y="5924"/>
                    <a:pt x="12238" y="5896"/>
                    <a:pt x="12455" y="5831"/>
                  </a:cubicBezTo>
                  <a:cubicBezTo>
                    <a:pt x="13288" y="5573"/>
                    <a:pt x="13962" y="4839"/>
                    <a:pt x="14795" y="4661"/>
                  </a:cubicBezTo>
                  <a:cubicBezTo>
                    <a:pt x="14854" y="4661"/>
                    <a:pt x="14934" y="4641"/>
                    <a:pt x="14954" y="4621"/>
                  </a:cubicBezTo>
                  <a:cubicBezTo>
                    <a:pt x="15172" y="4582"/>
                    <a:pt x="15429" y="4621"/>
                    <a:pt x="15667" y="4562"/>
                  </a:cubicBezTo>
                  <a:cubicBezTo>
                    <a:pt x="16262" y="4463"/>
                    <a:pt x="16322" y="3927"/>
                    <a:pt x="16342" y="3431"/>
                  </a:cubicBezTo>
                  <a:cubicBezTo>
                    <a:pt x="16381" y="2757"/>
                    <a:pt x="16084" y="2063"/>
                    <a:pt x="15727" y="1547"/>
                  </a:cubicBezTo>
                  <a:cubicBezTo>
                    <a:pt x="15489" y="1270"/>
                    <a:pt x="15251" y="992"/>
                    <a:pt x="14894" y="893"/>
                  </a:cubicBezTo>
                  <a:cubicBezTo>
                    <a:pt x="14789" y="858"/>
                    <a:pt x="14681" y="845"/>
                    <a:pt x="14571" y="845"/>
                  </a:cubicBezTo>
                  <a:cubicBezTo>
                    <a:pt x="14372" y="845"/>
                    <a:pt x="14167" y="887"/>
                    <a:pt x="13962" y="913"/>
                  </a:cubicBezTo>
                  <a:cubicBezTo>
                    <a:pt x="13698" y="966"/>
                    <a:pt x="13398" y="1036"/>
                    <a:pt x="13104" y="1036"/>
                  </a:cubicBezTo>
                  <a:cubicBezTo>
                    <a:pt x="12957" y="1036"/>
                    <a:pt x="12812" y="1018"/>
                    <a:pt x="12673" y="972"/>
                  </a:cubicBezTo>
                  <a:cubicBezTo>
                    <a:pt x="10710" y="318"/>
                    <a:pt x="8687" y="0"/>
                    <a:pt x="6624" y="0"/>
                  </a:cubicBezTo>
                  <a:close/>
                </a:path>
              </a:pathLst>
            </a:custGeom>
            <a:solidFill>
              <a:srgbClr val="F6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3552800" y="6943263"/>
              <a:ext cx="409525" cy="171775"/>
            </a:xfrm>
            <a:custGeom>
              <a:avLst/>
              <a:gdLst/>
              <a:ahLst/>
              <a:cxnLst/>
              <a:rect l="l" t="t" r="r" b="b"/>
              <a:pathLst>
                <a:path w="16381" h="6871" extrusionOk="0">
                  <a:moveTo>
                    <a:pt x="6624" y="0"/>
                  </a:moveTo>
                  <a:cubicBezTo>
                    <a:pt x="6287" y="0"/>
                    <a:pt x="5969" y="0"/>
                    <a:pt x="5672" y="100"/>
                  </a:cubicBezTo>
                  <a:cubicBezTo>
                    <a:pt x="5355" y="199"/>
                    <a:pt x="5057" y="397"/>
                    <a:pt x="4760" y="595"/>
                  </a:cubicBezTo>
                  <a:cubicBezTo>
                    <a:pt x="3094" y="1706"/>
                    <a:pt x="1170" y="3094"/>
                    <a:pt x="298" y="4978"/>
                  </a:cubicBezTo>
                  <a:cubicBezTo>
                    <a:pt x="119" y="5375"/>
                    <a:pt x="0" y="5771"/>
                    <a:pt x="20" y="6208"/>
                  </a:cubicBezTo>
                  <a:cubicBezTo>
                    <a:pt x="40" y="6327"/>
                    <a:pt x="40" y="6446"/>
                    <a:pt x="119" y="6545"/>
                  </a:cubicBezTo>
                  <a:cubicBezTo>
                    <a:pt x="228" y="6695"/>
                    <a:pt x="403" y="6770"/>
                    <a:pt x="579" y="6770"/>
                  </a:cubicBezTo>
                  <a:cubicBezTo>
                    <a:pt x="659" y="6770"/>
                    <a:pt x="739" y="6754"/>
                    <a:pt x="813" y="6723"/>
                  </a:cubicBezTo>
                  <a:cubicBezTo>
                    <a:pt x="1071" y="6644"/>
                    <a:pt x="1230" y="6446"/>
                    <a:pt x="1408" y="6247"/>
                  </a:cubicBezTo>
                  <a:lnTo>
                    <a:pt x="1408" y="6247"/>
                  </a:lnTo>
                  <a:cubicBezTo>
                    <a:pt x="1309" y="6446"/>
                    <a:pt x="1428" y="6723"/>
                    <a:pt x="1626" y="6822"/>
                  </a:cubicBezTo>
                  <a:cubicBezTo>
                    <a:pt x="1708" y="6856"/>
                    <a:pt x="1787" y="6871"/>
                    <a:pt x="1863" y="6871"/>
                  </a:cubicBezTo>
                  <a:cubicBezTo>
                    <a:pt x="2282" y="6871"/>
                    <a:pt x="2607" y="6420"/>
                    <a:pt x="2876" y="6168"/>
                  </a:cubicBezTo>
                  <a:lnTo>
                    <a:pt x="2876" y="6168"/>
                  </a:lnTo>
                  <a:cubicBezTo>
                    <a:pt x="2717" y="6406"/>
                    <a:pt x="2935" y="6723"/>
                    <a:pt x="3213" y="6763"/>
                  </a:cubicBezTo>
                  <a:cubicBezTo>
                    <a:pt x="3263" y="6774"/>
                    <a:pt x="3314" y="6779"/>
                    <a:pt x="3364" y="6779"/>
                  </a:cubicBezTo>
                  <a:cubicBezTo>
                    <a:pt x="3590" y="6779"/>
                    <a:pt x="3811" y="6678"/>
                    <a:pt x="4006" y="6565"/>
                  </a:cubicBezTo>
                  <a:cubicBezTo>
                    <a:pt x="5097" y="6029"/>
                    <a:pt x="6326" y="5157"/>
                    <a:pt x="7516" y="4919"/>
                  </a:cubicBezTo>
                  <a:cubicBezTo>
                    <a:pt x="7587" y="4903"/>
                    <a:pt x="7660" y="4897"/>
                    <a:pt x="7735" y="4897"/>
                  </a:cubicBezTo>
                  <a:cubicBezTo>
                    <a:pt x="8146" y="4897"/>
                    <a:pt x="8612" y="5102"/>
                    <a:pt x="8964" y="5236"/>
                  </a:cubicBezTo>
                  <a:cubicBezTo>
                    <a:pt x="9539" y="5414"/>
                    <a:pt x="10055" y="5514"/>
                    <a:pt x="10610" y="5712"/>
                  </a:cubicBezTo>
                  <a:cubicBezTo>
                    <a:pt x="10988" y="5838"/>
                    <a:pt x="11383" y="5924"/>
                    <a:pt x="11773" y="5924"/>
                  </a:cubicBezTo>
                  <a:cubicBezTo>
                    <a:pt x="11996" y="5924"/>
                    <a:pt x="12218" y="5896"/>
                    <a:pt x="12434" y="5831"/>
                  </a:cubicBezTo>
                  <a:cubicBezTo>
                    <a:pt x="13287" y="5573"/>
                    <a:pt x="13961" y="4839"/>
                    <a:pt x="14794" y="4661"/>
                  </a:cubicBezTo>
                  <a:cubicBezTo>
                    <a:pt x="14854" y="4661"/>
                    <a:pt x="14913" y="4641"/>
                    <a:pt x="14953" y="4621"/>
                  </a:cubicBezTo>
                  <a:cubicBezTo>
                    <a:pt x="15171" y="4582"/>
                    <a:pt x="15409" y="4621"/>
                    <a:pt x="15667" y="4562"/>
                  </a:cubicBezTo>
                  <a:cubicBezTo>
                    <a:pt x="16262" y="4463"/>
                    <a:pt x="16302" y="3927"/>
                    <a:pt x="16341" y="3431"/>
                  </a:cubicBezTo>
                  <a:cubicBezTo>
                    <a:pt x="16381" y="2757"/>
                    <a:pt x="16083" y="2063"/>
                    <a:pt x="15707" y="1547"/>
                  </a:cubicBezTo>
                  <a:cubicBezTo>
                    <a:pt x="15488" y="1270"/>
                    <a:pt x="15250" y="992"/>
                    <a:pt x="14894" y="893"/>
                  </a:cubicBezTo>
                  <a:cubicBezTo>
                    <a:pt x="14788" y="858"/>
                    <a:pt x="14680" y="845"/>
                    <a:pt x="14570" y="845"/>
                  </a:cubicBezTo>
                  <a:cubicBezTo>
                    <a:pt x="14371" y="845"/>
                    <a:pt x="14166" y="887"/>
                    <a:pt x="13961" y="913"/>
                  </a:cubicBezTo>
                  <a:cubicBezTo>
                    <a:pt x="13697" y="966"/>
                    <a:pt x="13397" y="1036"/>
                    <a:pt x="13104" y="1036"/>
                  </a:cubicBezTo>
                  <a:cubicBezTo>
                    <a:pt x="12957" y="1036"/>
                    <a:pt x="12811" y="1018"/>
                    <a:pt x="12672" y="972"/>
                  </a:cubicBezTo>
                  <a:cubicBezTo>
                    <a:pt x="10709" y="318"/>
                    <a:pt x="8666" y="0"/>
                    <a:pt x="6624" y="0"/>
                  </a:cubicBezTo>
                  <a:close/>
                </a:path>
              </a:pathLst>
            </a:custGeom>
            <a:solidFill>
              <a:srgbClr val="F6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4492225" y="5984488"/>
              <a:ext cx="115125" cy="168725"/>
            </a:xfrm>
            <a:custGeom>
              <a:avLst/>
              <a:gdLst/>
              <a:ahLst/>
              <a:cxnLst/>
              <a:rect l="l" t="t" r="r" b="b"/>
              <a:pathLst>
                <a:path w="4605" h="6749" extrusionOk="0">
                  <a:moveTo>
                    <a:pt x="1916" y="0"/>
                  </a:moveTo>
                  <a:cubicBezTo>
                    <a:pt x="491" y="0"/>
                    <a:pt x="0" y="2322"/>
                    <a:pt x="281" y="3595"/>
                  </a:cubicBezTo>
                  <a:cubicBezTo>
                    <a:pt x="420" y="4210"/>
                    <a:pt x="638" y="4825"/>
                    <a:pt x="1015" y="5380"/>
                  </a:cubicBezTo>
                  <a:cubicBezTo>
                    <a:pt x="1590" y="6173"/>
                    <a:pt x="2403" y="6689"/>
                    <a:pt x="3375" y="6748"/>
                  </a:cubicBezTo>
                  <a:cubicBezTo>
                    <a:pt x="3395" y="6748"/>
                    <a:pt x="3415" y="6748"/>
                    <a:pt x="3454" y="6708"/>
                  </a:cubicBezTo>
                  <a:cubicBezTo>
                    <a:pt x="3474" y="6689"/>
                    <a:pt x="3474" y="6669"/>
                    <a:pt x="3474" y="6649"/>
                  </a:cubicBezTo>
                  <a:cubicBezTo>
                    <a:pt x="3593" y="5796"/>
                    <a:pt x="3117" y="4983"/>
                    <a:pt x="3216" y="4150"/>
                  </a:cubicBezTo>
                  <a:cubicBezTo>
                    <a:pt x="3276" y="3734"/>
                    <a:pt x="3474" y="3337"/>
                    <a:pt x="3772" y="3079"/>
                  </a:cubicBezTo>
                  <a:cubicBezTo>
                    <a:pt x="4604" y="2286"/>
                    <a:pt x="3712" y="799"/>
                    <a:pt x="2879" y="303"/>
                  </a:cubicBezTo>
                  <a:cubicBezTo>
                    <a:pt x="2520" y="92"/>
                    <a:pt x="2199" y="0"/>
                    <a:pt x="1916" y="0"/>
                  </a:cubicBezTo>
                  <a:close/>
                </a:path>
              </a:pathLst>
            </a:custGeom>
            <a:solidFill>
              <a:srgbClr val="F28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4491800" y="5636513"/>
              <a:ext cx="560775" cy="551150"/>
            </a:xfrm>
            <a:custGeom>
              <a:avLst/>
              <a:gdLst/>
              <a:ahLst/>
              <a:cxnLst/>
              <a:rect l="l" t="t" r="r" b="b"/>
              <a:pathLst>
                <a:path w="22431" h="22046" extrusionOk="0">
                  <a:moveTo>
                    <a:pt x="10683" y="1"/>
                  </a:moveTo>
                  <a:cubicBezTo>
                    <a:pt x="9105" y="1"/>
                    <a:pt x="7528" y="225"/>
                    <a:pt x="5990" y="657"/>
                  </a:cubicBezTo>
                  <a:cubicBezTo>
                    <a:pt x="5256" y="856"/>
                    <a:pt x="4284" y="1510"/>
                    <a:pt x="3570" y="1808"/>
                  </a:cubicBezTo>
                  <a:cubicBezTo>
                    <a:pt x="2916" y="2065"/>
                    <a:pt x="2539" y="2105"/>
                    <a:pt x="1905" y="2323"/>
                  </a:cubicBezTo>
                  <a:cubicBezTo>
                    <a:pt x="1" y="2997"/>
                    <a:pt x="536" y="5417"/>
                    <a:pt x="417" y="6984"/>
                  </a:cubicBezTo>
                  <a:cubicBezTo>
                    <a:pt x="318" y="8094"/>
                    <a:pt x="239" y="9185"/>
                    <a:pt x="259" y="10295"/>
                  </a:cubicBezTo>
                  <a:cubicBezTo>
                    <a:pt x="298" y="10970"/>
                    <a:pt x="338" y="11644"/>
                    <a:pt x="437" y="12279"/>
                  </a:cubicBezTo>
                  <a:cubicBezTo>
                    <a:pt x="1091" y="16622"/>
                    <a:pt x="2519" y="20072"/>
                    <a:pt x="6704" y="21500"/>
                  </a:cubicBezTo>
                  <a:cubicBezTo>
                    <a:pt x="7807" y="21884"/>
                    <a:pt x="8953" y="22045"/>
                    <a:pt x="10107" y="22045"/>
                  </a:cubicBezTo>
                  <a:cubicBezTo>
                    <a:pt x="11817" y="22045"/>
                    <a:pt x="13546" y="21692"/>
                    <a:pt x="15192" y="21183"/>
                  </a:cubicBezTo>
                  <a:cubicBezTo>
                    <a:pt x="18305" y="20211"/>
                    <a:pt x="20249" y="18327"/>
                    <a:pt x="20963" y="14896"/>
                  </a:cubicBezTo>
                  <a:cubicBezTo>
                    <a:pt x="21617" y="11743"/>
                    <a:pt x="22430" y="6726"/>
                    <a:pt x="19356" y="4524"/>
                  </a:cubicBezTo>
                  <a:cubicBezTo>
                    <a:pt x="19237" y="3493"/>
                    <a:pt x="18563" y="2522"/>
                    <a:pt x="17750" y="1867"/>
                  </a:cubicBezTo>
                  <a:cubicBezTo>
                    <a:pt x="16877" y="1213"/>
                    <a:pt x="15866" y="816"/>
                    <a:pt x="14835" y="538"/>
                  </a:cubicBezTo>
                  <a:cubicBezTo>
                    <a:pt x="13468" y="176"/>
                    <a:pt x="12075" y="1"/>
                    <a:pt x="106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4482875" y="5730338"/>
              <a:ext cx="469050" cy="572250"/>
            </a:xfrm>
            <a:custGeom>
              <a:avLst/>
              <a:gdLst/>
              <a:ahLst/>
              <a:cxnLst/>
              <a:rect l="l" t="t" r="r" b="b"/>
              <a:pathLst>
                <a:path w="18762" h="22890" extrusionOk="0">
                  <a:moveTo>
                    <a:pt x="10571" y="0"/>
                  </a:moveTo>
                  <a:cubicBezTo>
                    <a:pt x="8597" y="0"/>
                    <a:pt x="6579" y="702"/>
                    <a:pt x="4939" y="2179"/>
                  </a:cubicBezTo>
                  <a:cubicBezTo>
                    <a:pt x="1" y="6642"/>
                    <a:pt x="1528" y="17648"/>
                    <a:pt x="6466" y="21654"/>
                  </a:cubicBezTo>
                  <a:cubicBezTo>
                    <a:pt x="7468" y="22446"/>
                    <a:pt x="8751" y="22889"/>
                    <a:pt x="10036" y="22889"/>
                  </a:cubicBezTo>
                  <a:cubicBezTo>
                    <a:pt x="10456" y="22889"/>
                    <a:pt x="10875" y="22842"/>
                    <a:pt x="11285" y="22745"/>
                  </a:cubicBezTo>
                  <a:cubicBezTo>
                    <a:pt x="16263" y="21575"/>
                    <a:pt x="18603" y="15526"/>
                    <a:pt x="18722" y="10251"/>
                  </a:cubicBezTo>
                  <a:cubicBezTo>
                    <a:pt x="18761" y="8565"/>
                    <a:pt x="18563" y="6939"/>
                    <a:pt x="18166" y="5610"/>
                  </a:cubicBezTo>
                  <a:cubicBezTo>
                    <a:pt x="17096" y="1990"/>
                    <a:pt x="13895" y="0"/>
                    <a:pt x="10571" y="0"/>
                  </a:cubicBezTo>
                  <a:close/>
                </a:path>
              </a:pathLst>
            </a:custGeom>
            <a:solidFill>
              <a:srgbClr val="F6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4789275" y="5934088"/>
              <a:ext cx="102650" cy="45200"/>
            </a:xfrm>
            <a:custGeom>
              <a:avLst/>
              <a:gdLst/>
              <a:ahLst/>
              <a:cxnLst/>
              <a:rect l="l" t="t" r="r" b="b"/>
              <a:pathLst>
                <a:path w="4106" h="1808" extrusionOk="0">
                  <a:moveTo>
                    <a:pt x="1338" y="1"/>
                  </a:moveTo>
                  <a:cubicBezTo>
                    <a:pt x="955" y="1"/>
                    <a:pt x="626" y="92"/>
                    <a:pt x="457" y="336"/>
                  </a:cubicBezTo>
                  <a:cubicBezTo>
                    <a:pt x="1" y="1010"/>
                    <a:pt x="933" y="1327"/>
                    <a:pt x="1428" y="1466"/>
                  </a:cubicBezTo>
                  <a:cubicBezTo>
                    <a:pt x="1762" y="1559"/>
                    <a:pt x="2684" y="1807"/>
                    <a:pt x="3289" y="1807"/>
                  </a:cubicBezTo>
                  <a:cubicBezTo>
                    <a:pt x="3331" y="1807"/>
                    <a:pt x="3372" y="1806"/>
                    <a:pt x="3412" y="1803"/>
                  </a:cubicBezTo>
                  <a:cubicBezTo>
                    <a:pt x="3590" y="1764"/>
                    <a:pt x="3729" y="1724"/>
                    <a:pt x="3808" y="1645"/>
                  </a:cubicBezTo>
                  <a:cubicBezTo>
                    <a:pt x="4106" y="1308"/>
                    <a:pt x="3669" y="772"/>
                    <a:pt x="3372" y="574"/>
                  </a:cubicBezTo>
                  <a:cubicBezTo>
                    <a:pt x="3006" y="339"/>
                    <a:pt x="2074" y="1"/>
                    <a:pt x="13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4555275" y="5928213"/>
              <a:ext cx="102650" cy="42675"/>
            </a:xfrm>
            <a:custGeom>
              <a:avLst/>
              <a:gdLst/>
              <a:ahLst/>
              <a:cxnLst/>
              <a:rect l="l" t="t" r="r" b="b"/>
              <a:pathLst>
                <a:path w="4106" h="1707" extrusionOk="0">
                  <a:moveTo>
                    <a:pt x="2657" y="0"/>
                  </a:moveTo>
                  <a:cubicBezTo>
                    <a:pt x="1959" y="0"/>
                    <a:pt x="1124" y="254"/>
                    <a:pt x="774" y="472"/>
                  </a:cubicBezTo>
                  <a:cubicBezTo>
                    <a:pt x="476" y="650"/>
                    <a:pt x="0" y="1146"/>
                    <a:pt x="278" y="1503"/>
                  </a:cubicBezTo>
                  <a:cubicBezTo>
                    <a:pt x="357" y="1602"/>
                    <a:pt x="476" y="1662"/>
                    <a:pt x="655" y="1681"/>
                  </a:cubicBezTo>
                  <a:cubicBezTo>
                    <a:pt x="764" y="1699"/>
                    <a:pt x="887" y="1707"/>
                    <a:pt x="1018" y="1707"/>
                  </a:cubicBezTo>
                  <a:cubicBezTo>
                    <a:pt x="1620" y="1707"/>
                    <a:pt x="2377" y="1545"/>
                    <a:pt x="2638" y="1463"/>
                  </a:cubicBezTo>
                  <a:cubicBezTo>
                    <a:pt x="3134" y="1364"/>
                    <a:pt x="4105" y="1086"/>
                    <a:pt x="3669" y="392"/>
                  </a:cubicBezTo>
                  <a:cubicBezTo>
                    <a:pt x="3498" y="105"/>
                    <a:pt x="3106" y="0"/>
                    <a:pt x="2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4799200" y="5996813"/>
              <a:ext cx="43150" cy="64300"/>
            </a:xfrm>
            <a:custGeom>
              <a:avLst/>
              <a:gdLst/>
              <a:ahLst/>
              <a:cxnLst/>
              <a:rect l="l" t="t" r="r" b="b"/>
              <a:pathLst>
                <a:path w="1726" h="2572" extrusionOk="0">
                  <a:moveTo>
                    <a:pt x="951" y="1"/>
                  </a:moveTo>
                  <a:cubicBezTo>
                    <a:pt x="563" y="1"/>
                    <a:pt x="192" y="529"/>
                    <a:pt x="99" y="1178"/>
                  </a:cubicBezTo>
                  <a:cubicBezTo>
                    <a:pt x="0" y="1892"/>
                    <a:pt x="258" y="2507"/>
                    <a:pt x="694" y="2567"/>
                  </a:cubicBezTo>
                  <a:cubicBezTo>
                    <a:pt x="716" y="2570"/>
                    <a:pt x="737" y="2571"/>
                    <a:pt x="758" y="2571"/>
                  </a:cubicBezTo>
                  <a:cubicBezTo>
                    <a:pt x="1152" y="2571"/>
                    <a:pt x="1532" y="2055"/>
                    <a:pt x="1626" y="1396"/>
                  </a:cubicBezTo>
                  <a:cubicBezTo>
                    <a:pt x="1726" y="702"/>
                    <a:pt x="1448" y="88"/>
                    <a:pt x="1031" y="8"/>
                  </a:cubicBezTo>
                  <a:cubicBezTo>
                    <a:pt x="1005" y="3"/>
                    <a:pt x="978" y="1"/>
                    <a:pt x="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4602375" y="5991513"/>
              <a:ext cx="40675" cy="64525"/>
            </a:xfrm>
            <a:custGeom>
              <a:avLst/>
              <a:gdLst/>
              <a:ahLst/>
              <a:cxnLst/>
              <a:rect l="l" t="t" r="r" b="b"/>
              <a:pathLst>
                <a:path w="1627" h="2581" extrusionOk="0">
                  <a:moveTo>
                    <a:pt x="812" y="0"/>
                  </a:moveTo>
                  <a:cubicBezTo>
                    <a:pt x="412" y="0"/>
                    <a:pt x="59" y="561"/>
                    <a:pt x="40" y="1252"/>
                  </a:cubicBezTo>
                  <a:cubicBezTo>
                    <a:pt x="0" y="1985"/>
                    <a:pt x="357" y="2580"/>
                    <a:pt x="774" y="2580"/>
                  </a:cubicBezTo>
                  <a:cubicBezTo>
                    <a:pt x="781" y="2581"/>
                    <a:pt x="788" y="2581"/>
                    <a:pt x="794" y="2581"/>
                  </a:cubicBezTo>
                  <a:cubicBezTo>
                    <a:pt x="1203" y="2581"/>
                    <a:pt x="1567" y="2013"/>
                    <a:pt x="1587" y="1311"/>
                  </a:cubicBezTo>
                  <a:cubicBezTo>
                    <a:pt x="1626" y="597"/>
                    <a:pt x="1289" y="2"/>
                    <a:pt x="853" y="2"/>
                  </a:cubicBezTo>
                  <a:cubicBezTo>
                    <a:pt x="839" y="1"/>
                    <a:pt x="826" y="0"/>
                    <a:pt x="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4680700" y="6100588"/>
              <a:ext cx="67450" cy="31325"/>
            </a:xfrm>
            <a:custGeom>
              <a:avLst/>
              <a:gdLst/>
              <a:ahLst/>
              <a:cxnLst/>
              <a:rect l="l" t="t" r="r" b="b"/>
              <a:pathLst>
                <a:path w="2698" h="1253" extrusionOk="0">
                  <a:moveTo>
                    <a:pt x="1290" y="1"/>
                  </a:moveTo>
                  <a:cubicBezTo>
                    <a:pt x="591" y="1"/>
                    <a:pt x="20" y="252"/>
                    <a:pt x="20" y="577"/>
                  </a:cubicBezTo>
                  <a:cubicBezTo>
                    <a:pt x="1" y="934"/>
                    <a:pt x="595" y="1212"/>
                    <a:pt x="1329" y="1251"/>
                  </a:cubicBezTo>
                  <a:cubicBezTo>
                    <a:pt x="1354" y="1252"/>
                    <a:pt x="1379" y="1252"/>
                    <a:pt x="1403" y="1252"/>
                  </a:cubicBezTo>
                  <a:cubicBezTo>
                    <a:pt x="2104" y="1252"/>
                    <a:pt x="2678" y="982"/>
                    <a:pt x="2698" y="656"/>
                  </a:cubicBezTo>
                  <a:cubicBezTo>
                    <a:pt x="2698" y="319"/>
                    <a:pt x="2103" y="22"/>
                    <a:pt x="1369" y="2"/>
                  </a:cubicBezTo>
                  <a:cubicBezTo>
                    <a:pt x="1342" y="1"/>
                    <a:pt x="1316" y="1"/>
                    <a:pt x="1290" y="1"/>
                  </a:cubicBezTo>
                  <a:close/>
                </a:path>
              </a:pathLst>
            </a:custGeom>
            <a:solidFill>
              <a:srgbClr val="F28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4661850" y="6155663"/>
              <a:ext cx="147275" cy="32225"/>
            </a:xfrm>
            <a:custGeom>
              <a:avLst/>
              <a:gdLst/>
              <a:ahLst/>
              <a:cxnLst/>
              <a:rect l="l" t="t" r="r" b="b"/>
              <a:pathLst>
                <a:path w="5891" h="1289" extrusionOk="0">
                  <a:moveTo>
                    <a:pt x="5891" y="0"/>
                  </a:moveTo>
                  <a:lnTo>
                    <a:pt x="5891" y="0"/>
                  </a:lnTo>
                  <a:cubicBezTo>
                    <a:pt x="5653" y="139"/>
                    <a:pt x="5435" y="238"/>
                    <a:pt x="5197" y="337"/>
                  </a:cubicBezTo>
                  <a:cubicBezTo>
                    <a:pt x="4959" y="417"/>
                    <a:pt x="4721" y="496"/>
                    <a:pt x="4463" y="575"/>
                  </a:cubicBezTo>
                  <a:cubicBezTo>
                    <a:pt x="3967" y="714"/>
                    <a:pt x="3471" y="794"/>
                    <a:pt x="2976" y="833"/>
                  </a:cubicBezTo>
                  <a:cubicBezTo>
                    <a:pt x="2655" y="872"/>
                    <a:pt x="2327" y="894"/>
                    <a:pt x="2001" y="894"/>
                  </a:cubicBezTo>
                  <a:cubicBezTo>
                    <a:pt x="1822" y="894"/>
                    <a:pt x="1644" y="887"/>
                    <a:pt x="1468" y="873"/>
                  </a:cubicBezTo>
                  <a:cubicBezTo>
                    <a:pt x="1230" y="833"/>
                    <a:pt x="973" y="813"/>
                    <a:pt x="735" y="734"/>
                  </a:cubicBezTo>
                  <a:cubicBezTo>
                    <a:pt x="477" y="694"/>
                    <a:pt x="239" y="595"/>
                    <a:pt x="1" y="476"/>
                  </a:cubicBezTo>
                  <a:lnTo>
                    <a:pt x="1" y="476"/>
                  </a:lnTo>
                  <a:cubicBezTo>
                    <a:pt x="179" y="675"/>
                    <a:pt x="437" y="813"/>
                    <a:pt x="655" y="932"/>
                  </a:cubicBezTo>
                  <a:cubicBezTo>
                    <a:pt x="893" y="1032"/>
                    <a:pt x="1151" y="1131"/>
                    <a:pt x="1429" y="1190"/>
                  </a:cubicBezTo>
                  <a:cubicBezTo>
                    <a:pt x="1781" y="1258"/>
                    <a:pt x="2143" y="1289"/>
                    <a:pt x="2507" y="1289"/>
                  </a:cubicBezTo>
                  <a:cubicBezTo>
                    <a:pt x="2676" y="1289"/>
                    <a:pt x="2846" y="1282"/>
                    <a:pt x="3015" y="1270"/>
                  </a:cubicBezTo>
                  <a:cubicBezTo>
                    <a:pt x="3551" y="1210"/>
                    <a:pt x="4066" y="1091"/>
                    <a:pt x="4562" y="893"/>
                  </a:cubicBezTo>
                  <a:cubicBezTo>
                    <a:pt x="4820" y="813"/>
                    <a:pt x="5058" y="694"/>
                    <a:pt x="5276" y="536"/>
                  </a:cubicBezTo>
                  <a:cubicBezTo>
                    <a:pt x="5355" y="496"/>
                    <a:pt x="5415" y="476"/>
                    <a:pt x="5455" y="417"/>
                  </a:cubicBezTo>
                  <a:cubicBezTo>
                    <a:pt x="5514" y="377"/>
                    <a:pt x="5554" y="337"/>
                    <a:pt x="5613" y="298"/>
                  </a:cubicBezTo>
                  <a:cubicBezTo>
                    <a:pt x="5712" y="199"/>
                    <a:pt x="5812" y="99"/>
                    <a:pt x="5891" y="0"/>
                  </a:cubicBezTo>
                  <a:close/>
                </a:path>
              </a:pathLst>
            </a:custGeom>
            <a:solidFill>
              <a:srgbClr val="EC6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4887450" y="5996363"/>
              <a:ext cx="115875" cy="165325"/>
            </a:xfrm>
            <a:custGeom>
              <a:avLst/>
              <a:gdLst/>
              <a:ahLst/>
              <a:cxnLst/>
              <a:rect l="l" t="t" r="r" b="b"/>
              <a:pathLst>
                <a:path w="4635" h="6613" extrusionOk="0">
                  <a:moveTo>
                    <a:pt x="2763" y="0"/>
                  </a:moveTo>
                  <a:cubicBezTo>
                    <a:pt x="2499" y="0"/>
                    <a:pt x="2200" y="75"/>
                    <a:pt x="1864" y="244"/>
                  </a:cubicBezTo>
                  <a:cubicBezTo>
                    <a:pt x="992" y="701"/>
                    <a:pt x="0" y="1930"/>
                    <a:pt x="833" y="2743"/>
                  </a:cubicBezTo>
                  <a:cubicBezTo>
                    <a:pt x="1131" y="3041"/>
                    <a:pt x="1250" y="3735"/>
                    <a:pt x="1269" y="4131"/>
                  </a:cubicBezTo>
                  <a:cubicBezTo>
                    <a:pt x="1349" y="4964"/>
                    <a:pt x="853" y="5678"/>
                    <a:pt x="932" y="6511"/>
                  </a:cubicBezTo>
                  <a:cubicBezTo>
                    <a:pt x="932" y="6531"/>
                    <a:pt x="932" y="6571"/>
                    <a:pt x="952" y="6590"/>
                  </a:cubicBezTo>
                  <a:cubicBezTo>
                    <a:pt x="972" y="6610"/>
                    <a:pt x="992" y="6610"/>
                    <a:pt x="1031" y="6610"/>
                  </a:cubicBezTo>
                  <a:cubicBezTo>
                    <a:pt x="1068" y="6612"/>
                    <a:pt x="1105" y="6613"/>
                    <a:pt x="1142" y="6613"/>
                  </a:cubicBezTo>
                  <a:cubicBezTo>
                    <a:pt x="2048" y="6613"/>
                    <a:pt x="2840" y="6144"/>
                    <a:pt x="3431" y="5401"/>
                  </a:cubicBezTo>
                  <a:cubicBezTo>
                    <a:pt x="3828" y="4885"/>
                    <a:pt x="4105" y="4290"/>
                    <a:pt x="4264" y="3675"/>
                  </a:cubicBezTo>
                  <a:cubicBezTo>
                    <a:pt x="4635" y="2411"/>
                    <a:pt x="4260" y="0"/>
                    <a:pt x="2763" y="0"/>
                  </a:cubicBezTo>
                  <a:close/>
                </a:path>
              </a:pathLst>
            </a:custGeom>
            <a:solidFill>
              <a:srgbClr val="F6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4513125" y="5700788"/>
              <a:ext cx="489375" cy="362675"/>
            </a:xfrm>
            <a:custGeom>
              <a:avLst/>
              <a:gdLst/>
              <a:ahLst/>
              <a:cxnLst/>
              <a:rect l="l" t="t" r="r" b="b"/>
              <a:pathLst>
                <a:path w="19575" h="14507" extrusionOk="0">
                  <a:moveTo>
                    <a:pt x="7775" y="1"/>
                  </a:moveTo>
                  <a:cubicBezTo>
                    <a:pt x="7150" y="1"/>
                    <a:pt x="6527" y="55"/>
                    <a:pt x="5910" y="188"/>
                  </a:cubicBezTo>
                  <a:cubicBezTo>
                    <a:pt x="4225" y="585"/>
                    <a:pt x="2717" y="1616"/>
                    <a:pt x="1666" y="3005"/>
                  </a:cubicBezTo>
                  <a:cubicBezTo>
                    <a:pt x="635" y="4413"/>
                    <a:pt x="258" y="5840"/>
                    <a:pt x="199" y="7586"/>
                  </a:cubicBezTo>
                  <a:cubicBezTo>
                    <a:pt x="139" y="9668"/>
                    <a:pt x="1" y="11889"/>
                    <a:pt x="853" y="13832"/>
                  </a:cubicBezTo>
                  <a:cubicBezTo>
                    <a:pt x="734" y="13555"/>
                    <a:pt x="952" y="12385"/>
                    <a:pt x="992" y="12067"/>
                  </a:cubicBezTo>
                  <a:cubicBezTo>
                    <a:pt x="1071" y="11373"/>
                    <a:pt x="1071" y="11056"/>
                    <a:pt x="1131" y="10560"/>
                  </a:cubicBezTo>
                  <a:cubicBezTo>
                    <a:pt x="1230" y="9013"/>
                    <a:pt x="1329" y="8319"/>
                    <a:pt x="1587" y="7070"/>
                  </a:cubicBezTo>
                  <a:cubicBezTo>
                    <a:pt x="1686" y="6653"/>
                    <a:pt x="1785" y="6297"/>
                    <a:pt x="2043" y="5979"/>
                  </a:cubicBezTo>
                  <a:cubicBezTo>
                    <a:pt x="2463" y="5350"/>
                    <a:pt x="3268" y="5106"/>
                    <a:pt x="4035" y="5106"/>
                  </a:cubicBezTo>
                  <a:cubicBezTo>
                    <a:pt x="4065" y="5106"/>
                    <a:pt x="4095" y="5106"/>
                    <a:pt x="4125" y="5107"/>
                  </a:cubicBezTo>
                  <a:cubicBezTo>
                    <a:pt x="4899" y="5126"/>
                    <a:pt x="5652" y="5384"/>
                    <a:pt x="6406" y="5543"/>
                  </a:cubicBezTo>
                  <a:cubicBezTo>
                    <a:pt x="7328" y="5769"/>
                    <a:pt x="8279" y="5883"/>
                    <a:pt x="9229" y="5883"/>
                  </a:cubicBezTo>
                  <a:cubicBezTo>
                    <a:pt x="10198" y="5883"/>
                    <a:pt x="11166" y="5764"/>
                    <a:pt x="12098" y="5523"/>
                  </a:cubicBezTo>
                  <a:cubicBezTo>
                    <a:pt x="12668" y="5373"/>
                    <a:pt x="13228" y="5177"/>
                    <a:pt x="13801" y="5177"/>
                  </a:cubicBezTo>
                  <a:cubicBezTo>
                    <a:pt x="13985" y="5177"/>
                    <a:pt x="14171" y="5197"/>
                    <a:pt x="14358" y="5245"/>
                  </a:cubicBezTo>
                  <a:cubicBezTo>
                    <a:pt x="15925" y="5642"/>
                    <a:pt x="15965" y="7526"/>
                    <a:pt x="16044" y="8815"/>
                  </a:cubicBezTo>
                  <a:cubicBezTo>
                    <a:pt x="16104" y="9767"/>
                    <a:pt x="16143" y="10719"/>
                    <a:pt x="16223" y="11671"/>
                  </a:cubicBezTo>
                  <a:cubicBezTo>
                    <a:pt x="16242" y="12147"/>
                    <a:pt x="16302" y="12603"/>
                    <a:pt x="16342" y="13079"/>
                  </a:cubicBezTo>
                  <a:cubicBezTo>
                    <a:pt x="16361" y="13376"/>
                    <a:pt x="16520" y="13932"/>
                    <a:pt x="16540" y="14507"/>
                  </a:cubicBezTo>
                  <a:cubicBezTo>
                    <a:pt x="16540" y="14507"/>
                    <a:pt x="18186" y="11076"/>
                    <a:pt x="18345" y="10362"/>
                  </a:cubicBezTo>
                  <a:cubicBezTo>
                    <a:pt x="19019" y="7486"/>
                    <a:pt x="19574" y="3441"/>
                    <a:pt x="16461" y="1815"/>
                  </a:cubicBezTo>
                  <a:cubicBezTo>
                    <a:pt x="15033" y="1041"/>
                    <a:pt x="13188" y="764"/>
                    <a:pt x="11741" y="486"/>
                  </a:cubicBezTo>
                  <a:cubicBezTo>
                    <a:pt x="10434" y="243"/>
                    <a:pt x="9099" y="1"/>
                    <a:pt x="7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3280102" y="7042425"/>
              <a:ext cx="2272903" cy="110600"/>
            </a:xfrm>
            <a:custGeom>
              <a:avLst/>
              <a:gdLst/>
              <a:ahLst/>
              <a:cxnLst/>
              <a:rect l="l" t="t" r="r" b="b"/>
              <a:pathLst>
                <a:path w="148994" h="4424" extrusionOk="0">
                  <a:moveTo>
                    <a:pt x="2658" y="1"/>
                  </a:moveTo>
                  <a:cubicBezTo>
                    <a:pt x="1190" y="1"/>
                    <a:pt x="0" y="992"/>
                    <a:pt x="0" y="2202"/>
                  </a:cubicBezTo>
                  <a:cubicBezTo>
                    <a:pt x="0" y="3432"/>
                    <a:pt x="1190" y="4423"/>
                    <a:pt x="2658" y="4423"/>
                  </a:cubicBezTo>
                  <a:lnTo>
                    <a:pt x="146336" y="4423"/>
                  </a:lnTo>
                  <a:cubicBezTo>
                    <a:pt x="147804" y="4423"/>
                    <a:pt x="148954" y="3432"/>
                    <a:pt x="148993" y="2202"/>
                  </a:cubicBezTo>
                  <a:cubicBezTo>
                    <a:pt x="148993" y="992"/>
                    <a:pt x="147804" y="1"/>
                    <a:pt x="1463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4042625" y="6979938"/>
              <a:ext cx="827975" cy="62500"/>
            </a:xfrm>
            <a:custGeom>
              <a:avLst/>
              <a:gdLst/>
              <a:ahLst/>
              <a:cxnLst/>
              <a:rect l="l" t="t" r="r" b="b"/>
              <a:pathLst>
                <a:path w="33119" h="2500" extrusionOk="0">
                  <a:moveTo>
                    <a:pt x="1" y="1"/>
                  </a:moveTo>
                  <a:lnTo>
                    <a:pt x="1" y="2500"/>
                  </a:lnTo>
                  <a:lnTo>
                    <a:pt x="33119" y="2500"/>
                  </a:lnTo>
                  <a:lnTo>
                    <a:pt x="331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3896875" y="6979938"/>
              <a:ext cx="715425" cy="62500"/>
            </a:xfrm>
            <a:custGeom>
              <a:avLst/>
              <a:gdLst/>
              <a:ahLst/>
              <a:cxnLst/>
              <a:rect l="l" t="t" r="r" b="b"/>
              <a:pathLst>
                <a:path w="28617" h="2500" extrusionOk="0">
                  <a:moveTo>
                    <a:pt x="0" y="1"/>
                  </a:moveTo>
                  <a:lnTo>
                    <a:pt x="0" y="2500"/>
                  </a:lnTo>
                  <a:lnTo>
                    <a:pt x="28617" y="2500"/>
                  </a:lnTo>
                  <a:lnTo>
                    <a:pt x="286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3280100" y="6202563"/>
              <a:ext cx="1100175" cy="686200"/>
            </a:xfrm>
            <a:custGeom>
              <a:avLst/>
              <a:gdLst/>
              <a:ahLst/>
              <a:cxnLst/>
              <a:rect l="l" t="t" r="r" b="b"/>
              <a:pathLst>
                <a:path w="44007" h="27448" extrusionOk="0">
                  <a:moveTo>
                    <a:pt x="1250" y="1"/>
                  </a:moveTo>
                  <a:cubicBezTo>
                    <a:pt x="1012" y="1"/>
                    <a:pt x="794" y="100"/>
                    <a:pt x="616" y="258"/>
                  </a:cubicBezTo>
                  <a:lnTo>
                    <a:pt x="1" y="1567"/>
                  </a:lnTo>
                  <a:lnTo>
                    <a:pt x="4364" y="26436"/>
                  </a:lnTo>
                  <a:lnTo>
                    <a:pt x="42262" y="27447"/>
                  </a:lnTo>
                  <a:lnTo>
                    <a:pt x="43650" y="26753"/>
                  </a:lnTo>
                  <a:cubicBezTo>
                    <a:pt x="43868" y="26555"/>
                    <a:pt x="44007" y="26237"/>
                    <a:pt x="43947" y="25940"/>
                  </a:cubicBezTo>
                  <a:lnTo>
                    <a:pt x="40655" y="833"/>
                  </a:lnTo>
                  <a:cubicBezTo>
                    <a:pt x="40596" y="357"/>
                    <a:pt x="40179" y="1"/>
                    <a:pt x="397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3275650" y="6229338"/>
              <a:ext cx="1075375" cy="659900"/>
            </a:xfrm>
            <a:custGeom>
              <a:avLst/>
              <a:gdLst/>
              <a:ahLst/>
              <a:cxnLst/>
              <a:rect l="l" t="t" r="r" b="b"/>
              <a:pathLst>
                <a:path w="43015" h="26396" extrusionOk="0">
                  <a:moveTo>
                    <a:pt x="1012" y="0"/>
                  </a:moveTo>
                  <a:cubicBezTo>
                    <a:pt x="457" y="0"/>
                    <a:pt x="0" y="496"/>
                    <a:pt x="80" y="1071"/>
                  </a:cubicBezTo>
                  <a:lnTo>
                    <a:pt x="3292" y="25583"/>
                  </a:lnTo>
                  <a:cubicBezTo>
                    <a:pt x="3372" y="26059"/>
                    <a:pt x="3768" y="26396"/>
                    <a:pt x="4244" y="26396"/>
                  </a:cubicBezTo>
                  <a:lnTo>
                    <a:pt x="42003" y="26396"/>
                  </a:lnTo>
                  <a:cubicBezTo>
                    <a:pt x="42559" y="26396"/>
                    <a:pt x="43015" y="25900"/>
                    <a:pt x="42935" y="25345"/>
                  </a:cubicBezTo>
                  <a:lnTo>
                    <a:pt x="39723" y="813"/>
                  </a:lnTo>
                  <a:cubicBezTo>
                    <a:pt x="39663" y="357"/>
                    <a:pt x="39247" y="0"/>
                    <a:pt x="38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3578575" y="7000288"/>
              <a:ext cx="435325" cy="41650"/>
            </a:xfrm>
            <a:custGeom>
              <a:avLst/>
              <a:gdLst/>
              <a:ahLst/>
              <a:cxnLst/>
              <a:rect l="l" t="t" r="r" b="b"/>
              <a:pathLst>
                <a:path w="17413" h="1666" extrusionOk="0">
                  <a:moveTo>
                    <a:pt x="1686" y="0"/>
                  </a:moveTo>
                  <a:cubicBezTo>
                    <a:pt x="754" y="0"/>
                    <a:pt x="0" y="754"/>
                    <a:pt x="0" y="1666"/>
                  </a:cubicBezTo>
                  <a:lnTo>
                    <a:pt x="17412" y="1666"/>
                  </a:lnTo>
                  <a:lnTo>
                    <a:pt x="174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3960325" y="7000288"/>
              <a:ext cx="170075" cy="41650"/>
            </a:xfrm>
            <a:custGeom>
              <a:avLst/>
              <a:gdLst/>
              <a:ahLst/>
              <a:cxnLst/>
              <a:rect l="l" t="t" r="r" b="b"/>
              <a:pathLst>
                <a:path w="6803" h="1666" extrusionOk="0">
                  <a:moveTo>
                    <a:pt x="1" y="0"/>
                  </a:moveTo>
                  <a:lnTo>
                    <a:pt x="1" y="1666"/>
                  </a:lnTo>
                  <a:lnTo>
                    <a:pt x="6803" y="1666"/>
                  </a:lnTo>
                  <a:cubicBezTo>
                    <a:pt x="6803" y="754"/>
                    <a:pt x="6049" y="0"/>
                    <a:pt x="5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3786300" y="6675538"/>
              <a:ext cx="109100" cy="213225"/>
            </a:xfrm>
            <a:custGeom>
              <a:avLst/>
              <a:gdLst/>
              <a:ahLst/>
              <a:cxnLst/>
              <a:rect l="l" t="t" r="r" b="b"/>
              <a:pathLst>
                <a:path w="4364" h="8529" extrusionOk="0">
                  <a:moveTo>
                    <a:pt x="3491" y="1"/>
                  </a:moveTo>
                  <a:lnTo>
                    <a:pt x="1" y="8528"/>
                  </a:lnTo>
                  <a:lnTo>
                    <a:pt x="4364" y="8528"/>
                  </a:lnTo>
                  <a:lnTo>
                    <a:pt x="34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3675250" y="6675538"/>
              <a:ext cx="198350" cy="366400"/>
            </a:xfrm>
            <a:custGeom>
              <a:avLst/>
              <a:gdLst/>
              <a:ahLst/>
              <a:cxnLst/>
              <a:rect l="l" t="t" r="r" b="b"/>
              <a:pathLst>
                <a:path w="7934" h="14656" extrusionOk="0">
                  <a:moveTo>
                    <a:pt x="2817" y="1"/>
                  </a:moveTo>
                  <a:lnTo>
                    <a:pt x="1" y="14656"/>
                  </a:lnTo>
                  <a:lnTo>
                    <a:pt x="6109" y="14656"/>
                  </a:lnTo>
                  <a:lnTo>
                    <a:pt x="7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74" name="Google Shape;774;p27"/>
          <p:cNvCxnSpPr>
            <a:stCxn id="717" idx="3"/>
          </p:cNvCxnSpPr>
          <p:nvPr/>
        </p:nvCxnSpPr>
        <p:spPr>
          <a:xfrm flipV="1">
            <a:off x="3143240" y="2278066"/>
            <a:ext cx="854229" cy="469873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77" name="Google Shape;777;p27"/>
          <p:cNvCxnSpPr>
            <a:stCxn id="729" idx="1"/>
          </p:cNvCxnSpPr>
          <p:nvPr/>
        </p:nvCxnSpPr>
        <p:spPr>
          <a:xfrm rot="10800000" flipV="1">
            <a:off x="5659831" y="1892523"/>
            <a:ext cx="893368" cy="428076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67" name="Picture 66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1752" cy="806029"/>
          </a:xfrm>
          <a:prstGeom prst="rect">
            <a:avLst/>
          </a:prstGeom>
        </p:spPr>
      </p:pic>
      <p:pic>
        <p:nvPicPr>
          <p:cNvPr id="68" name="Picture 67" descr="Program Kampus Merdeka – Universitas Kristen Maranat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5930" y="126124"/>
            <a:ext cx="1096865" cy="617613"/>
          </a:xfrm>
          <a:prstGeom prst="rect">
            <a:avLst/>
          </a:prstGeom>
          <a:noFill/>
        </p:spPr>
      </p:pic>
      <p:pic>
        <p:nvPicPr>
          <p:cNvPr id="69" name="Picture 68" descr="fkip unil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362" y="0"/>
            <a:ext cx="640638" cy="640638"/>
          </a:xfrm>
          <a:prstGeom prst="rect">
            <a:avLst/>
          </a:prstGeom>
        </p:spPr>
      </p:pic>
      <p:pic>
        <p:nvPicPr>
          <p:cNvPr id="70" name="Picture 6" descr="Animasi Pembelajaran – E-Learning Fisika SMA Kelas 1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799" y="4231936"/>
            <a:ext cx="5240731" cy="9115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26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"/>
          <p:cNvSpPr txBox="1">
            <a:spLocks noGrp="1"/>
          </p:cNvSpPr>
          <p:nvPr>
            <p:ph type="title"/>
          </p:nvPr>
        </p:nvSpPr>
        <p:spPr>
          <a:xfrm>
            <a:off x="1214414" y="500048"/>
            <a:ext cx="82377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d-ID" b="1" dirty="0" smtClean="0"/>
              <a:t>Penerapan dalam kehidupan sehari-hari</a:t>
            </a:r>
            <a:r>
              <a:rPr lang="en-US" dirty="0" smtClean="0"/>
              <a:t/>
            </a:r>
            <a:br>
              <a:rPr lang="en-US" dirty="0" smtClean="0"/>
            </a:br>
            <a:endParaRPr dirty="0"/>
          </a:p>
        </p:txBody>
      </p:sp>
      <p:sp>
        <p:nvSpPr>
          <p:cNvPr id="207" name="Google Shape;207;p19"/>
          <p:cNvSpPr/>
          <p:nvPr/>
        </p:nvSpPr>
        <p:spPr>
          <a:xfrm>
            <a:off x="696703" y="1419075"/>
            <a:ext cx="1569205" cy="13908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dirty="0" err="1" smtClean="0">
                <a:solidFill>
                  <a:schemeClr val="bg1"/>
                </a:solidFill>
              </a:rPr>
              <a:t>Tunning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210" name="Google Shape;210;p19"/>
          <p:cNvSpPr/>
          <p:nvPr/>
        </p:nvSpPr>
        <p:spPr>
          <a:xfrm>
            <a:off x="3886200" y="1352550"/>
            <a:ext cx="1676400" cy="1390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dirty="0" smtClean="0">
                <a:solidFill>
                  <a:schemeClr val="bg1"/>
                </a:solidFill>
              </a:rPr>
              <a:t>Filter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213" name="Google Shape;213;p19"/>
          <p:cNvSpPr/>
          <p:nvPr/>
        </p:nvSpPr>
        <p:spPr>
          <a:xfrm>
            <a:off x="6705600" y="1428750"/>
            <a:ext cx="1671900" cy="1390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dirty="0" err="1" smtClean="0">
                <a:solidFill>
                  <a:schemeClr val="lt1"/>
                </a:solidFill>
              </a:rPr>
              <a:t>Transformator</a:t>
            </a:r>
            <a:r>
              <a:rPr lang="en-US" sz="1600" dirty="0" smtClean="0">
                <a:solidFill>
                  <a:schemeClr val="lt1"/>
                </a:solidFill>
              </a:rPr>
              <a:t> (</a:t>
            </a:r>
            <a:r>
              <a:rPr lang="en-US" sz="1600" dirty="0" err="1" smtClean="0">
                <a:solidFill>
                  <a:schemeClr val="lt1"/>
                </a:solidFill>
              </a:rPr>
              <a:t>Trafo</a:t>
            </a:r>
            <a:r>
              <a:rPr lang="en-US" sz="1600" dirty="0" smtClean="0">
                <a:solidFill>
                  <a:schemeClr val="lt1"/>
                </a:solidFill>
              </a:rPr>
              <a:t>))</a:t>
            </a: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222" name="Google Shape;222;p19"/>
          <p:cNvSpPr/>
          <p:nvPr/>
        </p:nvSpPr>
        <p:spPr>
          <a:xfrm>
            <a:off x="6781800" y="3333750"/>
            <a:ext cx="1530938" cy="13908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sv-SE" sz="1200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alat yang digunakan untuk menaikkan atau menurunkan tegangan bolak-balik (AC)</a:t>
            </a:r>
            <a:endParaRPr sz="12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19"/>
          <p:cNvSpPr/>
          <p:nvPr/>
        </p:nvSpPr>
        <p:spPr>
          <a:xfrm>
            <a:off x="3886200" y="3409950"/>
            <a:ext cx="1752600" cy="13908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100" dirty="0" err="1" smtClean="0">
                <a:solidFill>
                  <a:schemeClr val="bg1"/>
                </a:solidFill>
              </a:rPr>
              <a:t>untuk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mendapatkan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tegangan</a:t>
            </a:r>
            <a:r>
              <a:rPr lang="en-US" sz="1100" dirty="0" smtClean="0">
                <a:solidFill>
                  <a:schemeClr val="bg1"/>
                </a:solidFill>
              </a:rPr>
              <a:t> output </a:t>
            </a:r>
            <a:r>
              <a:rPr lang="en-US" sz="1100" dirty="0" err="1" smtClean="0">
                <a:solidFill>
                  <a:schemeClr val="bg1"/>
                </a:solidFill>
              </a:rPr>
              <a:t>searah</a:t>
            </a:r>
            <a:r>
              <a:rPr lang="en-US" sz="1100" dirty="0" smtClean="0">
                <a:solidFill>
                  <a:schemeClr val="bg1"/>
                </a:solidFill>
              </a:rPr>
              <a:t> yang rata </a:t>
            </a:r>
            <a:r>
              <a:rPr lang="en-US" sz="1100" dirty="0" err="1" smtClean="0">
                <a:solidFill>
                  <a:schemeClr val="bg1"/>
                </a:solidFill>
              </a:rPr>
              <a:t>dari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rangkaian</a:t>
            </a:r>
            <a:r>
              <a:rPr lang="en-US" sz="1100" dirty="0" smtClean="0">
                <a:solidFill>
                  <a:schemeClr val="bg1"/>
                </a:solidFill>
              </a:rPr>
              <a:t> rectifier. </a:t>
            </a:r>
            <a:r>
              <a:rPr lang="en-US" sz="1100" dirty="0" err="1" smtClean="0">
                <a:solidFill>
                  <a:schemeClr val="bg1"/>
                </a:solidFill>
              </a:rPr>
              <a:t>Tujuan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dari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penyearahan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adalah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memperoleh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arus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searah</a:t>
            </a:r>
            <a:endParaRPr sz="1100" dirty="0">
              <a:solidFill>
                <a:schemeClr val="bg1"/>
              </a:solidFill>
            </a:endParaRPr>
          </a:p>
        </p:txBody>
      </p:sp>
      <p:sp>
        <p:nvSpPr>
          <p:cNvPr id="228" name="Google Shape;228;p19"/>
          <p:cNvSpPr/>
          <p:nvPr/>
        </p:nvSpPr>
        <p:spPr>
          <a:xfrm>
            <a:off x="609600" y="3409950"/>
            <a:ext cx="1822012" cy="1390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100" dirty="0" err="1" smtClean="0">
                <a:solidFill>
                  <a:schemeClr val="lt1"/>
                </a:solidFill>
              </a:rPr>
              <a:t>Bagian</a:t>
            </a:r>
            <a:r>
              <a:rPr lang="en-US" sz="1100" dirty="0" smtClean="0">
                <a:solidFill>
                  <a:schemeClr val="lt1"/>
                </a:solidFill>
              </a:rPr>
              <a:t> </a:t>
            </a:r>
            <a:r>
              <a:rPr lang="en-US" sz="1100" dirty="0" err="1" smtClean="0">
                <a:solidFill>
                  <a:schemeClr val="lt1"/>
                </a:solidFill>
              </a:rPr>
              <a:t>dari</a:t>
            </a:r>
            <a:r>
              <a:rPr lang="en-US" sz="1100" dirty="0" smtClean="0">
                <a:solidFill>
                  <a:schemeClr val="lt1"/>
                </a:solidFill>
              </a:rPr>
              <a:t> </a:t>
            </a:r>
            <a:r>
              <a:rPr lang="en-US" sz="1100" dirty="0" err="1" smtClean="0">
                <a:solidFill>
                  <a:schemeClr val="lt1"/>
                </a:solidFill>
              </a:rPr>
              <a:t>sebuah</a:t>
            </a:r>
            <a:r>
              <a:rPr lang="en-US" sz="1100" dirty="0" smtClean="0">
                <a:solidFill>
                  <a:schemeClr val="lt1"/>
                </a:solidFill>
              </a:rPr>
              <a:t> radio yang </a:t>
            </a:r>
            <a:r>
              <a:rPr lang="en-US" sz="1100" dirty="0" err="1" smtClean="0">
                <a:solidFill>
                  <a:schemeClr val="lt1"/>
                </a:solidFill>
              </a:rPr>
              <a:t>berfungsi</a:t>
            </a:r>
            <a:r>
              <a:rPr lang="en-US" sz="1100" dirty="0" smtClean="0">
                <a:solidFill>
                  <a:schemeClr val="lt1"/>
                </a:solidFill>
              </a:rPr>
              <a:t> </a:t>
            </a:r>
            <a:r>
              <a:rPr lang="en-US" sz="1100" dirty="0" err="1" smtClean="0">
                <a:solidFill>
                  <a:schemeClr val="lt1"/>
                </a:solidFill>
              </a:rPr>
              <a:t>untuk</a:t>
            </a:r>
            <a:r>
              <a:rPr lang="en-US" sz="1100" dirty="0" smtClean="0">
                <a:solidFill>
                  <a:schemeClr val="lt1"/>
                </a:solidFill>
              </a:rPr>
              <a:t> </a:t>
            </a:r>
            <a:r>
              <a:rPr lang="en-US" sz="1100" dirty="0" err="1" smtClean="0">
                <a:solidFill>
                  <a:schemeClr val="lt1"/>
                </a:solidFill>
              </a:rPr>
              <a:t>memilih</a:t>
            </a:r>
            <a:r>
              <a:rPr lang="en-US" sz="1100" dirty="0" smtClean="0">
                <a:solidFill>
                  <a:schemeClr val="lt1"/>
                </a:solidFill>
              </a:rPr>
              <a:t> </a:t>
            </a:r>
            <a:r>
              <a:rPr lang="en-US" sz="1100" dirty="0" err="1" smtClean="0">
                <a:solidFill>
                  <a:schemeClr val="lt1"/>
                </a:solidFill>
              </a:rPr>
              <a:t>salah</a:t>
            </a:r>
            <a:r>
              <a:rPr lang="en-US" sz="1100" dirty="0" smtClean="0">
                <a:solidFill>
                  <a:schemeClr val="lt1"/>
                </a:solidFill>
              </a:rPr>
              <a:t> </a:t>
            </a:r>
            <a:r>
              <a:rPr lang="en-US" sz="1100" dirty="0" err="1" smtClean="0">
                <a:solidFill>
                  <a:schemeClr val="lt1"/>
                </a:solidFill>
              </a:rPr>
              <a:t>satu</a:t>
            </a:r>
            <a:r>
              <a:rPr lang="en-US" sz="1100" dirty="0" smtClean="0">
                <a:solidFill>
                  <a:schemeClr val="lt1"/>
                </a:solidFill>
              </a:rPr>
              <a:t> </a:t>
            </a:r>
            <a:r>
              <a:rPr lang="en-US" sz="1100" dirty="0" err="1" smtClean="0">
                <a:solidFill>
                  <a:schemeClr val="lt1"/>
                </a:solidFill>
              </a:rPr>
              <a:t>frekuensi</a:t>
            </a:r>
            <a:r>
              <a:rPr lang="en-US" sz="1100" dirty="0" smtClean="0">
                <a:solidFill>
                  <a:schemeClr val="lt1"/>
                </a:solidFill>
              </a:rPr>
              <a:t> </a:t>
            </a:r>
            <a:r>
              <a:rPr lang="en-US" sz="1100" dirty="0" err="1" smtClean="0">
                <a:solidFill>
                  <a:schemeClr val="lt1"/>
                </a:solidFill>
              </a:rPr>
              <a:t>pemancar</a:t>
            </a:r>
            <a:r>
              <a:rPr lang="en-US" sz="1100" dirty="0" smtClean="0">
                <a:solidFill>
                  <a:schemeClr val="lt1"/>
                </a:solidFill>
              </a:rPr>
              <a:t>. </a:t>
            </a:r>
            <a:r>
              <a:rPr lang="en-US" sz="1100" dirty="0" err="1" smtClean="0">
                <a:solidFill>
                  <a:schemeClr val="lt1"/>
                </a:solidFill>
              </a:rPr>
              <a:t>Komponen</a:t>
            </a:r>
            <a:r>
              <a:rPr lang="en-US" sz="1100" dirty="0" smtClean="0">
                <a:solidFill>
                  <a:schemeClr val="lt1"/>
                </a:solidFill>
              </a:rPr>
              <a:t> </a:t>
            </a:r>
            <a:r>
              <a:rPr lang="en-US" sz="1100" dirty="0" err="1" smtClean="0">
                <a:solidFill>
                  <a:schemeClr val="lt1"/>
                </a:solidFill>
              </a:rPr>
              <a:t>utama</a:t>
            </a:r>
            <a:r>
              <a:rPr lang="en-US" sz="1100" dirty="0" smtClean="0">
                <a:solidFill>
                  <a:schemeClr val="lt1"/>
                </a:solidFill>
              </a:rPr>
              <a:t> </a:t>
            </a:r>
            <a:r>
              <a:rPr lang="en-US" sz="1100" dirty="0" err="1" smtClean="0">
                <a:solidFill>
                  <a:schemeClr val="lt1"/>
                </a:solidFill>
              </a:rPr>
              <a:t>pada</a:t>
            </a:r>
            <a:r>
              <a:rPr lang="en-US" sz="1100" dirty="0" smtClean="0">
                <a:solidFill>
                  <a:schemeClr val="lt1"/>
                </a:solidFill>
              </a:rPr>
              <a:t> </a:t>
            </a:r>
            <a:r>
              <a:rPr lang="en-US" sz="1100" dirty="0" err="1" smtClean="0">
                <a:solidFill>
                  <a:schemeClr val="lt1"/>
                </a:solidFill>
              </a:rPr>
              <a:t>bagian</a:t>
            </a:r>
            <a:r>
              <a:rPr lang="en-US" sz="1100" dirty="0" smtClean="0">
                <a:solidFill>
                  <a:schemeClr val="lt1"/>
                </a:solidFill>
              </a:rPr>
              <a:t> </a:t>
            </a:r>
            <a:r>
              <a:rPr lang="en-US" sz="1100" dirty="0" err="1" smtClean="0">
                <a:solidFill>
                  <a:schemeClr val="lt1"/>
                </a:solidFill>
              </a:rPr>
              <a:t>ini</a:t>
            </a:r>
            <a:r>
              <a:rPr lang="en-US" sz="1100" dirty="0" smtClean="0">
                <a:solidFill>
                  <a:schemeClr val="lt1"/>
                </a:solidFill>
              </a:rPr>
              <a:t> </a:t>
            </a:r>
            <a:r>
              <a:rPr lang="en-US" sz="1100" dirty="0" err="1" smtClean="0">
                <a:solidFill>
                  <a:schemeClr val="lt1"/>
                </a:solidFill>
              </a:rPr>
              <a:t>adalah</a:t>
            </a:r>
            <a:r>
              <a:rPr lang="en-US" sz="1100" dirty="0" smtClean="0">
                <a:solidFill>
                  <a:schemeClr val="lt1"/>
                </a:solidFill>
              </a:rPr>
              <a:t> Varco (variable </a:t>
            </a:r>
            <a:r>
              <a:rPr lang="en-US" sz="1100" dirty="0" err="1" smtClean="0">
                <a:solidFill>
                  <a:schemeClr val="lt1"/>
                </a:solidFill>
              </a:rPr>
              <a:t>condensator</a:t>
            </a:r>
            <a:r>
              <a:rPr lang="en-US" sz="1100" dirty="0" smtClean="0">
                <a:solidFill>
                  <a:schemeClr val="lt1"/>
                </a:solidFill>
              </a:rPr>
              <a:t>).</a:t>
            </a:r>
            <a:endParaRPr sz="1100" dirty="0">
              <a:solidFill>
                <a:schemeClr val="lt1"/>
              </a:solidFill>
            </a:endParaRPr>
          </a:p>
        </p:txBody>
      </p:sp>
      <p:pic>
        <p:nvPicPr>
          <p:cNvPr id="27" name="Picture 26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1752" cy="806029"/>
          </a:xfrm>
          <a:prstGeom prst="rect">
            <a:avLst/>
          </a:prstGeom>
        </p:spPr>
      </p:pic>
      <p:pic>
        <p:nvPicPr>
          <p:cNvPr id="28" name="Picture 27" descr="Program Kampus Merdeka – Universitas Kristen Maranat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5930" y="126124"/>
            <a:ext cx="1096865" cy="617613"/>
          </a:xfrm>
          <a:prstGeom prst="rect">
            <a:avLst/>
          </a:prstGeom>
          <a:noFill/>
        </p:spPr>
      </p:pic>
      <p:pic>
        <p:nvPicPr>
          <p:cNvPr id="29" name="Picture 28" descr="fkip unil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362" y="0"/>
            <a:ext cx="640638" cy="640638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1520606" y="2876550"/>
            <a:ext cx="45719" cy="40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4701540" y="2870222"/>
            <a:ext cx="45719" cy="40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7488522" y="2870222"/>
            <a:ext cx="45719" cy="40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Literacy Skills Infographics by Slidesgo">
  <a:themeElements>
    <a:clrScheme name="Simple Light">
      <a:dk1>
        <a:srgbClr val="000000"/>
      </a:dk1>
      <a:lt1>
        <a:srgbClr val="FFFFFF"/>
      </a:lt1>
      <a:dk2>
        <a:srgbClr val="153674"/>
      </a:dk2>
      <a:lt2>
        <a:srgbClr val="768BE4"/>
      </a:lt2>
      <a:accent1>
        <a:srgbClr val="A8B6D8"/>
      </a:accent1>
      <a:accent2>
        <a:srgbClr val="BEA388"/>
      </a:accent2>
      <a:accent3>
        <a:srgbClr val="947150"/>
      </a:accent3>
      <a:accent4>
        <a:srgbClr val="574832"/>
      </a:accent4>
      <a:accent5>
        <a:srgbClr val="858585"/>
      </a:accent5>
      <a:accent6>
        <a:srgbClr val="B8B8B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392</Words>
  <Application>Microsoft Office PowerPoint</Application>
  <PresentationFormat>On-screen Show (16:9)</PresentationFormat>
  <Paragraphs>46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Fira Sans Extra Condensed Medium</vt:lpstr>
      <vt:lpstr>Fira Sans Extra Condensed SemiBold</vt:lpstr>
      <vt:lpstr>Roboto</vt:lpstr>
      <vt:lpstr>Digital Literacy Skills Infographics by Slidesgo</vt:lpstr>
      <vt:lpstr>Rangkaian Arus Bolak-Balik</vt:lpstr>
      <vt:lpstr>Latar Belakang</vt:lpstr>
      <vt:lpstr>Rumusan Masalah</vt:lpstr>
      <vt:lpstr>Tujuan Pembahasan</vt:lpstr>
      <vt:lpstr>Pengertian Arus Bolak Balik</vt:lpstr>
      <vt:lpstr>Pola Grafik Sinusoidal dan Non Sinusoidal</vt:lpstr>
      <vt:lpstr>Harga efektif dan harga rata-rata </vt:lpstr>
      <vt:lpstr>Daya Dalam Rangkaian </vt:lpstr>
      <vt:lpstr>Penerapan dalam kehidupan sehari-hari </vt:lpstr>
      <vt:lpstr>Kesimpulan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Literacy Skills Infographics</dc:title>
  <dc:creator>user</dc:creator>
  <cp:lastModifiedBy>Acer</cp:lastModifiedBy>
  <cp:revision>27</cp:revision>
  <dcterms:modified xsi:type="dcterms:W3CDTF">2022-06-29T15:48:48Z</dcterms:modified>
</cp:coreProperties>
</file>